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3.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6.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7.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8.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9.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10.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11.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notesSlides/notesSlide12.xml" ContentType="application/vnd.openxmlformats-officedocument.presentationml.notesSlide+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diagrams/data54.xml" ContentType="application/vnd.openxmlformats-officedocument.drawingml.diagramData+xml"/>
  <Override PartName="/ppt/diagrams/layout54.xml" ContentType="application/vnd.openxmlformats-officedocument.drawingml.diagramLayout+xml"/>
  <Override PartName="/ppt/diagrams/quickStyle54.xml" ContentType="application/vnd.openxmlformats-officedocument.drawingml.diagramStyle+xml"/>
  <Override PartName="/ppt/diagrams/colors54.xml" ContentType="application/vnd.openxmlformats-officedocument.drawingml.diagramColors+xml"/>
  <Override PartName="/ppt/diagrams/drawing54.xml" ContentType="application/vnd.ms-office.drawingml.diagramDrawing+xml"/>
  <Override PartName="/ppt/diagrams/data55.xml" ContentType="application/vnd.openxmlformats-officedocument.drawingml.diagramData+xml"/>
  <Override PartName="/ppt/diagrams/layout55.xml" ContentType="application/vnd.openxmlformats-officedocument.drawingml.diagramLayout+xml"/>
  <Override PartName="/ppt/diagrams/quickStyle55.xml" ContentType="application/vnd.openxmlformats-officedocument.drawingml.diagramStyle+xml"/>
  <Override PartName="/ppt/diagrams/colors55.xml" ContentType="application/vnd.openxmlformats-officedocument.drawingml.diagramColors+xml"/>
  <Override PartName="/ppt/diagrams/drawing55.xml" ContentType="application/vnd.ms-office.drawingml.diagramDrawing+xml"/>
  <Override PartName="/ppt/diagrams/data56.xml" ContentType="application/vnd.openxmlformats-officedocument.drawingml.diagramData+xml"/>
  <Override PartName="/ppt/diagrams/layout56.xml" ContentType="application/vnd.openxmlformats-officedocument.drawingml.diagramLayout+xml"/>
  <Override PartName="/ppt/diagrams/quickStyle56.xml" ContentType="application/vnd.openxmlformats-officedocument.drawingml.diagramStyle+xml"/>
  <Override PartName="/ppt/diagrams/colors56.xml" ContentType="application/vnd.openxmlformats-officedocument.drawingml.diagramColors+xml"/>
  <Override PartName="/ppt/diagrams/drawing56.xml" ContentType="application/vnd.ms-office.drawingml.diagramDrawing+xml"/>
  <Override PartName="/ppt/diagrams/data57.xml" ContentType="application/vnd.openxmlformats-officedocument.drawingml.diagramData+xml"/>
  <Override PartName="/ppt/diagrams/layout57.xml" ContentType="application/vnd.openxmlformats-officedocument.drawingml.diagramLayout+xml"/>
  <Override PartName="/ppt/diagrams/quickStyle57.xml" ContentType="application/vnd.openxmlformats-officedocument.drawingml.diagramStyle+xml"/>
  <Override PartName="/ppt/diagrams/colors57.xml" ContentType="application/vnd.openxmlformats-officedocument.drawingml.diagramColors+xml"/>
  <Override PartName="/ppt/diagrams/drawing57.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omments/comment1.xml" ContentType="application/vnd.openxmlformats-officedocument.presentationml.comments+xml"/>
  <Override PartName="/ppt/notesSlides/notesSlide17.xml" ContentType="application/vnd.openxmlformats-officedocument.presentationml.notesSlide+xml"/>
  <Override PartName="/ppt/comments/comment2.xml" ContentType="application/vnd.openxmlformats-officedocument.presentationml.comments+xml"/>
  <Override PartName="/ppt/notesSlides/notesSlide18.xml" ContentType="application/vnd.openxmlformats-officedocument.presentationml.notesSlide+xml"/>
  <Override PartName="/ppt/comments/comment3.xml" ContentType="application/vnd.openxmlformats-officedocument.presentationml.comment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omments/comment4.xml" ContentType="application/vnd.openxmlformats-officedocument.presentationml.comment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omments/comment5.xml" ContentType="application/vnd.openxmlformats-officedocument.presentationml.comments+xml"/>
  <Override PartName="/ppt/notesSlides/notesSlide29.xml" ContentType="application/vnd.openxmlformats-officedocument.presentationml.notesSlide+xml"/>
  <Override PartName="/ppt/comments/comment6.xml" ContentType="application/vnd.openxmlformats-officedocument.presentationml.comments+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49"/>
  </p:notesMasterIdLst>
  <p:sldIdLst>
    <p:sldId id="256" r:id="rId2"/>
    <p:sldId id="261" r:id="rId3"/>
    <p:sldId id="262" r:id="rId4"/>
    <p:sldId id="417" r:id="rId5"/>
    <p:sldId id="418" r:id="rId6"/>
    <p:sldId id="297" r:id="rId7"/>
    <p:sldId id="393" r:id="rId8"/>
    <p:sldId id="298" r:id="rId9"/>
    <p:sldId id="299" r:id="rId10"/>
    <p:sldId id="258" r:id="rId11"/>
    <p:sldId id="263" r:id="rId12"/>
    <p:sldId id="335" r:id="rId13"/>
    <p:sldId id="264" r:id="rId14"/>
    <p:sldId id="420" r:id="rId15"/>
    <p:sldId id="395" r:id="rId16"/>
    <p:sldId id="421" r:id="rId17"/>
    <p:sldId id="419" r:id="rId18"/>
    <p:sldId id="303" r:id="rId19"/>
    <p:sldId id="304" r:id="rId20"/>
    <p:sldId id="341" r:id="rId21"/>
    <p:sldId id="265" r:id="rId22"/>
    <p:sldId id="422" r:id="rId23"/>
    <p:sldId id="423" r:id="rId24"/>
    <p:sldId id="266" r:id="rId25"/>
    <p:sldId id="424" r:id="rId26"/>
    <p:sldId id="425" r:id="rId27"/>
    <p:sldId id="268" r:id="rId28"/>
    <p:sldId id="427" r:id="rId29"/>
    <p:sldId id="426" r:id="rId30"/>
    <p:sldId id="389" r:id="rId31"/>
    <p:sldId id="428" r:id="rId32"/>
    <p:sldId id="343" r:id="rId33"/>
    <p:sldId id="307" r:id="rId34"/>
    <p:sldId id="429" r:id="rId35"/>
    <p:sldId id="430" r:id="rId36"/>
    <p:sldId id="308" r:id="rId37"/>
    <p:sldId id="309" r:id="rId38"/>
    <p:sldId id="330" r:id="rId39"/>
    <p:sldId id="361" r:id="rId40"/>
    <p:sldId id="396" r:id="rId41"/>
    <p:sldId id="397" r:id="rId42"/>
    <p:sldId id="431" r:id="rId43"/>
    <p:sldId id="269" r:id="rId44"/>
    <p:sldId id="345" r:id="rId45"/>
    <p:sldId id="346" r:id="rId46"/>
    <p:sldId id="270" r:id="rId47"/>
    <p:sldId id="315" r:id="rId48"/>
    <p:sldId id="271" r:id="rId49"/>
    <p:sldId id="348" r:id="rId50"/>
    <p:sldId id="402" r:id="rId51"/>
    <p:sldId id="312" r:id="rId52"/>
    <p:sldId id="405" r:id="rId53"/>
    <p:sldId id="406" r:id="rId54"/>
    <p:sldId id="407" r:id="rId55"/>
    <p:sldId id="408" r:id="rId56"/>
    <p:sldId id="410" r:id="rId57"/>
    <p:sldId id="411" r:id="rId58"/>
    <p:sldId id="392" r:id="rId59"/>
    <p:sldId id="391" r:id="rId60"/>
    <p:sldId id="432" r:id="rId61"/>
    <p:sldId id="433" r:id="rId62"/>
    <p:sldId id="272" r:id="rId63"/>
    <p:sldId id="434" r:id="rId64"/>
    <p:sldId id="273" r:id="rId65"/>
    <p:sldId id="319" r:id="rId66"/>
    <p:sldId id="356" r:id="rId67"/>
    <p:sldId id="357" r:id="rId68"/>
    <p:sldId id="274" r:id="rId69"/>
    <p:sldId id="390" r:id="rId70"/>
    <p:sldId id="350" r:id="rId71"/>
    <p:sldId id="351" r:id="rId72"/>
    <p:sldId id="353" r:id="rId73"/>
    <p:sldId id="354" r:id="rId74"/>
    <p:sldId id="355" r:id="rId75"/>
    <p:sldId id="317" r:id="rId76"/>
    <p:sldId id="329" r:id="rId77"/>
    <p:sldId id="435" r:id="rId78"/>
    <p:sldId id="645" r:id="rId79"/>
    <p:sldId id="321" r:id="rId80"/>
    <p:sldId id="646" r:id="rId81"/>
    <p:sldId id="283" r:id="rId82"/>
    <p:sldId id="360" r:id="rId83"/>
    <p:sldId id="284" r:id="rId84"/>
    <p:sldId id="285" r:id="rId85"/>
    <p:sldId id="322" r:id="rId86"/>
    <p:sldId id="286" r:id="rId87"/>
    <p:sldId id="287" r:id="rId88"/>
    <p:sldId id="290" r:id="rId89"/>
    <p:sldId id="331" r:id="rId90"/>
    <p:sldId id="289" r:id="rId91"/>
    <p:sldId id="362" r:id="rId92"/>
    <p:sldId id="332" r:id="rId93"/>
    <p:sldId id="363" r:id="rId94"/>
    <p:sldId id="323" r:id="rId95"/>
    <p:sldId id="291" r:id="rId96"/>
    <p:sldId id="292" r:id="rId97"/>
    <p:sldId id="326" r:id="rId98"/>
    <p:sldId id="671" r:id="rId99"/>
    <p:sldId id="651" r:id="rId100"/>
    <p:sldId id="652" r:id="rId101"/>
    <p:sldId id="653" r:id="rId102"/>
    <p:sldId id="654" r:id="rId103"/>
    <p:sldId id="655" r:id="rId104"/>
    <p:sldId id="656" r:id="rId105"/>
    <p:sldId id="657" r:id="rId106"/>
    <p:sldId id="658" r:id="rId107"/>
    <p:sldId id="659" r:id="rId108"/>
    <p:sldId id="660" r:id="rId109"/>
    <p:sldId id="661" r:id="rId110"/>
    <p:sldId id="662" r:id="rId111"/>
    <p:sldId id="663" r:id="rId112"/>
    <p:sldId id="664" r:id="rId113"/>
    <p:sldId id="665" r:id="rId114"/>
    <p:sldId id="666" r:id="rId115"/>
    <p:sldId id="667" r:id="rId116"/>
    <p:sldId id="668" r:id="rId117"/>
    <p:sldId id="669" r:id="rId118"/>
    <p:sldId id="364" r:id="rId119"/>
    <p:sldId id="365" r:id="rId120"/>
    <p:sldId id="366" r:id="rId121"/>
    <p:sldId id="367" r:id="rId122"/>
    <p:sldId id="368" r:id="rId123"/>
    <p:sldId id="369" r:id="rId124"/>
    <p:sldId id="370" r:id="rId125"/>
    <p:sldId id="371" r:id="rId126"/>
    <p:sldId id="372" r:id="rId127"/>
    <p:sldId id="373" r:id="rId128"/>
    <p:sldId id="374" r:id="rId129"/>
    <p:sldId id="375" r:id="rId130"/>
    <p:sldId id="376" r:id="rId131"/>
    <p:sldId id="377" r:id="rId132"/>
    <p:sldId id="378" r:id="rId133"/>
    <p:sldId id="379" r:id="rId134"/>
    <p:sldId id="380" r:id="rId135"/>
    <p:sldId id="381" r:id="rId136"/>
    <p:sldId id="382" r:id="rId137"/>
    <p:sldId id="383" r:id="rId138"/>
    <p:sldId id="384" r:id="rId139"/>
    <p:sldId id="385" r:id="rId140"/>
    <p:sldId id="386" r:id="rId141"/>
    <p:sldId id="387" r:id="rId142"/>
    <p:sldId id="388" r:id="rId143"/>
    <p:sldId id="647" r:id="rId144"/>
    <p:sldId id="648" r:id="rId145"/>
    <p:sldId id="649" r:id="rId146"/>
    <p:sldId id="650" r:id="rId147"/>
    <p:sldId id="293" r:id="rId14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icrosoft Office User" initials="MOU" lastIdx="7" clrIdx="0"/>
  <p:cmAuthor id="1" name="BSMCO" initials="B" lastIdx="8"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485" autoAdjust="0"/>
    <p:restoredTop sz="83943" autoAdjust="0"/>
  </p:normalViewPr>
  <p:slideViewPr>
    <p:cSldViewPr>
      <p:cViewPr varScale="1">
        <p:scale>
          <a:sx n="98" d="100"/>
          <a:sy n="98" d="100"/>
        </p:scale>
        <p:origin x="-2328" y="-90"/>
      </p:cViewPr>
      <p:guideLst>
        <p:guide orient="horz" pos="2160"/>
        <p:guide pos="2880"/>
      </p:guideLst>
    </p:cSldViewPr>
  </p:slideViewPr>
  <p:outlineViewPr>
    <p:cViewPr>
      <p:scale>
        <a:sx n="33" d="100"/>
        <a:sy n="33" d="100"/>
      </p:scale>
      <p:origin x="0" y="1392"/>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notesMaster" Target="notesMasters/notes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commentAuthors" Target="commentAuthors.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slide" Target="slides/slide144.xml"/><Relationship Id="rId15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5-06-23T08:36:34.145" idx="1">
    <p:pos x="10" y="10"/>
    <p:text>Implication of duty drawback ? to add in the note
</p:text>
  </p:cm>
  <p:cm authorId="1" dt="2015-06-23T12:19:25.060" idx="1">
    <p:pos x="10" y="106"/>
    <p:text>done</p:text>
  </p:cm>
</p:cmLst>
</file>

<file path=ppt/comments/comment2.xml><?xml version="1.0" encoding="utf-8"?>
<p:cmLst xmlns:a="http://schemas.openxmlformats.org/drawingml/2006/main" xmlns:r="http://schemas.openxmlformats.org/officeDocument/2006/relationships" xmlns:p="http://schemas.openxmlformats.org/presentationml/2006/main">
  <p:cm authorId="0" dt="2015-06-23T08:44:41.985" idx="2">
    <p:pos x="10" y="10"/>
    <p:text>Third point needs to be given by way of an illustration - examples</p:text>
  </p:cm>
  <p:cm authorId="1" dt="2015-06-23T12:01:19.477" idx="2">
    <p:pos x="10" y="106"/>
    <p:text>added in slide no. 15</p:text>
  </p:cm>
</p:cmLst>
</file>

<file path=ppt/comments/comment3.xml><?xml version="1.0" encoding="utf-8"?>
<p:cmLst xmlns:a="http://schemas.openxmlformats.org/drawingml/2006/main" xmlns:r="http://schemas.openxmlformats.org/officeDocument/2006/relationships" xmlns:p="http://schemas.openxmlformats.org/presentationml/2006/main">
  <p:cm authorId="0" dt="2015-06-23T08:45:43.518" idx="3">
    <p:pos x="10" y="10"/>
    <p:text>at point 4, should the basis be as per the GN on the subject ?</p:text>
  </p:cm>
  <p:cm authorId="0" dt="2015-06-23T08:46:23.614" idx="4">
    <p:pos x="106" y="106"/>
    <p:text>point 5 also - to think of illustrations
</p:text>
  </p:cm>
  <p:cm authorId="1" dt="2015-06-23T12:25:20.151" idx="4">
    <p:pos x="106" y="202"/>
    <p:text>Not a difference - checked again with ICDS both are inline.</p:text>
  </p:cm>
  <p:cm authorId="1" dt="2015-06-23T12:27:26.634" idx="5">
    <p:pos x="106" y="298"/>
    <p:text>To delete point 5</p:text>
  </p:cm>
  <p:cm authorId="1" dt="2015-06-23T12:30:22.568" idx="3">
    <p:pos x="10" y="106"/>
    <p:text>Added in Note</p:text>
  </p:cm>
</p:cmLst>
</file>

<file path=ppt/comments/comment4.xml><?xml version="1.0" encoding="utf-8"?>
<p:cmLst xmlns:a="http://schemas.openxmlformats.org/drawingml/2006/main" xmlns:r="http://schemas.openxmlformats.org/officeDocument/2006/relationships" xmlns:p="http://schemas.openxmlformats.org/presentationml/2006/main">
  <p:cm authorId="0" dt="2015-06-23T08:51:11.835" idx="5">
    <p:pos x="10" y="10"/>
    <p:text>For Item 4 to reproduce in the Note Section 7 or 8 dealing with dividend</p:text>
  </p:cm>
  <p:cm authorId="1" dt="2015-06-23T12:12:59.403" idx="6">
    <p:pos x="10" y="106"/>
    <p:text>done</p:text>
  </p:cm>
</p:cmLst>
</file>

<file path=ppt/comments/comment5.xml><?xml version="1.0" encoding="utf-8"?>
<p:cmLst xmlns:a="http://schemas.openxmlformats.org/drawingml/2006/main" xmlns:r="http://schemas.openxmlformats.org/officeDocument/2006/relationships" xmlns:p="http://schemas.openxmlformats.org/presentationml/2006/main">
  <p:cm authorId="0" dt="2015-06-23T09:20:44.243" idx="6">
    <p:pos x="5366" y="3189"/>
    <p:text> what ?</p:text>
  </p:cm>
  <p:cm authorId="1" dt="2015-06-23T12:46:08.915" idx="7">
    <p:pos x="5366" y="3285"/>
    <p:text>inserted in slide no 35</p:text>
  </p:cm>
</p:cmLst>
</file>

<file path=ppt/comments/comment6.xml><?xml version="1.0" encoding="utf-8"?>
<p:cmLst xmlns:a="http://schemas.openxmlformats.org/drawingml/2006/main" xmlns:r="http://schemas.openxmlformats.org/officeDocument/2006/relationships" xmlns:p="http://schemas.openxmlformats.org/presentationml/2006/main">
  <p:cm authorId="0" dt="2015-06-23T09:25:03.973" idx="7">
    <p:pos x="1655" y="2923"/>
    <p:text>to discuss implications of 4,5 and 6 with examples in Notes</p:text>
  </p:cm>
  <p:cm authorId="1" dt="2015-06-23T12:17:55.023" idx="8">
    <p:pos x="1655" y="3019"/>
    <p:text>Point 5 - is only difference is wording.</p:tex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6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7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7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7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7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7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7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1#7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1#7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1#7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1#1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1#7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1#8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1#8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8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2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2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2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1#8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1#2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6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1#8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1#8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1#8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1#3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1#3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1#8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1#3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6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colorful1#8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colorful1#3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colorful1#3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4.xml><?xml version="1.0" encoding="utf-8"?>
<dgm:colorsDef xmlns:dgm="http://schemas.openxmlformats.org/drawingml/2006/diagram" xmlns:a="http://schemas.openxmlformats.org/drawingml/2006/main" uniqueId="urn:microsoft.com/office/officeart/2005/8/colors/colorful1#3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5.xml><?xml version="1.0" encoding="utf-8"?>
<dgm:colorsDef xmlns:dgm="http://schemas.openxmlformats.org/drawingml/2006/diagram" xmlns:a="http://schemas.openxmlformats.org/drawingml/2006/main" uniqueId="urn:microsoft.com/office/officeart/2005/8/colors/colorful1#3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7.xml><?xml version="1.0" encoding="utf-8"?>
<dgm:colorsDef xmlns:dgm="http://schemas.openxmlformats.org/drawingml/2006/diagram" xmlns:a="http://schemas.openxmlformats.org/drawingml/2006/main" uniqueId="urn:microsoft.com/office/officeart/2005/8/colors/colorful1#3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6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6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D32B346-7273-40CC-B5FF-C8A13C9B81F5}"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AD5F00DD-D435-47CC-B9A1-F8DC12F48624}" type="pres">
      <dgm:prSet presAssocID="{CD32B346-7273-40CC-B5FF-C8A13C9B81F5}" presName="linear" presStyleCnt="0">
        <dgm:presLayoutVars>
          <dgm:animLvl val="lvl"/>
          <dgm:resizeHandles val="exact"/>
        </dgm:presLayoutVars>
      </dgm:prSet>
      <dgm:spPr/>
      <dgm:t>
        <a:bodyPr/>
        <a:lstStyle/>
        <a:p>
          <a:endParaRPr lang="en-US"/>
        </a:p>
      </dgm:t>
    </dgm:pt>
  </dgm:ptLst>
  <dgm:cxnLst>
    <dgm:cxn modelId="{12938024-3BB4-4E51-BCDB-087BA581043D}" type="presOf" srcId="{CD32B346-7273-40CC-B5FF-C8A13C9B81F5}" destId="{AD5F00DD-D435-47CC-B9A1-F8DC12F48624}"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BECD707-7767-438A-AC33-F894AF71CDF1}" type="doc">
      <dgm:prSet loTypeId="urn:microsoft.com/office/officeart/2005/8/layout/vList2" loCatId="list" qsTypeId="urn:microsoft.com/office/officeart/2005/8/quickstyle/simple1" qsCatId="simple" csTypeId="urn:microsoft.com/office/officeart/2005/8/colors/colorful1#69" csCatId="colorful" phldr="1"/>
      <dgm:spPr/>
      <dgm:t>
        <a:bodyPr/>
        <a:lstStyle/>
        <a:p>
          <a:endParaRPr lang="en-US"/>
        </a:p>
      </dgm:t>
    </dgm:pt>
    <dgm:pt modelId="{E4BF682C-4231-4F31-BE1A-165BC4CA8836}">
      <dgm:prSet/>
      <dgm:spPr/>
      <dgm:t>
        <a:bodyPr/>
        <a:lstStyle/>
        <a:p>
          <a:r>
            <a:rPr lang="en-US" dirty="0"/>
            <a:t>MTM/Expected losses will not be allowed</a:t>
          </a:r>
        </a:p>
      </dgm:t>
    </dgm:pt>
    <dgm:pt modelId="{B5A0977E-2D9A-4185-B7A1-A04445C08EAE}" type="parTrans" cxnId="{42741E43-46C0-4BFA-940C-CC7FF1CB6F52}">
      <dgm:prSet/>
      <dgm:spPr/>
      <dgm:t>
        <a:bodyPr/>
        <a:lstStyle/>
        <a:p>
          <a:endParaRPr lang="hi-IN"/>
        </a:p>
      </dgm:t>
    </dgm:pt>
    <dgm:pt modelId="{8011985A-17A2-4186-8FB2-C041C9072DF0}" type="sibTrans" cxnId="{42741E43-46C0-4BFA-940C-CC7FF1CB6F52}">
      <dgm:prSet/>
      <dgm:spPr/>
      <dgm:t>
        <a:bodyPr/>
        <a:lstStyle/>
        <a:p>
          <a:endParaRPr lang="hi-IN"/>
        </a:p>
      </dgm:t>
    </dgm:pt>
    <dgm:pt modelId="{D5B96E06-1633-448A-9EC8-8B6F22C68479}">
      <dgm:prSet/>
      <dgm:spPr/>
      <dgm:t>
        <a:bodyPr/>
        <a:lstStyle/>
        <a:p>
          <a:pPr rtl="0"/>
          <a:r>
            <a:rPr lang="en-US" dirty="0"/>
            <a:t>FAQ MTM profits also not to be taxed</a:t>
          </a:r>
        </a:p>
      </dgm:t>
    </dgm:pt>
    <dgm:pt modelId="{BD59004F-137C-42D4-86DE-132EC9289532}" type="sibTrans" cxnId="{6D7F301C-7D48-4C50-861C-7A153F4EE4F0}">
      <dgm:prSet/>
      <dgm:spPr/>
      <dgm:t>
        <a:bodyPr/>
        <a:lstStyle/>
        <a:p>
          <a:endParaRPr lang="hi-IN"/>
        </a:p>
      </dgm:t>
    </dgm:pt>
    <dgm:pt modelId="{98B96EF7-E5C4-45FA-B637-197B97A72B46}" type="parTrans" cxnId="{6D7F301C-7D48-4C50-861C-7A153F4EE4F0}">
      <dgm:prSet/>
      <dgm:spPr/>
      <dgm:t>
        <a:bodyPr/>
        <a:lstStyle/>
        <a:p>
          <a:endParaRPr lang="hi-IN"/>
        </a:p>
      </dgm:t>
    </dgm:pt>
    <dgm:pt modelId="{9235A781-2CAE-46B6-B25F-D7C7AC807C3D}" type="pres">
      <dgm:prSet presAssocID="{0BECD707-7767-438A-AC33-F894AF71CDF1}" presName="linear" presStyleCnt="0">
        <dgm:presLayoutVars>
          <dgm:animLvl val="lvl"/>
          <dgm:resizeHandles val="exact"/>
        </dgm:presLayoutVars>
      </dgm:prSet>
      <dgm:spPr/>
      <dgm:t>
        <a:bodyPr/>
        <a:lstStyle/>
        <a:p>
          <a:endParaRPr lang="en-US"/>
        </a:p>
      </dgm:t>
    </dgm:pt>
    <dgm:pt modelId="{3BA5458D-9DF6-4BE6-941F-D95E23292D9D}" type="pres">
      <dgm:prSet presAssocID="{E4BF682C-4231-4F31-BE1A-165BC4CA8836}" presName="parentText" presStyleLbl="node1" presStyleIdx="0" presStyleCnt="1">
        <dgm:presLayoutVars>
          <dgm:chMax val="0"/>
          <dgm:bulletEnabled val="1"/>
        </dgm:presLayoutVars>
      </dgm:prSet>
      <dgm:spPr/>
      <dgm:t>
        <a:bodyPr/>
        <a:lstStyle/>
        <a:p>
          <a:endParaRPr lang="en-US"/>
        </a:p>
      </dgm:t>
    </dgm:pt>
    <dgm:pt modelId="{6A4031F5-7096-44BD-BCCD-73CAD25CF9D2}" type="pres">
      <dgm:prSet presAssocID="{E4BF682C-4231-4F31-BE1A-165BC4CA8836}" presName="childText" presStyleLbl="revTx" presStyleIdx="0" presStyleCnt="1">
        <dgm:presLayoutVars>
          <dgm:bulletEnabled val="1"/>
        </dgm:presLayoutVars>
      </dgm:prSet>
      <dgm:spPr/>
      <dgm:t>
        <a:bodyPr/>
        <a:lstStyle/>
        <a:p>
          <a:endParaRPr lang="en-US"/>
        </a:p>
      </dgm:t>
    </dgm:pt>
  </dgm:ptLst>
  <dgm:cxnLst>
    <dgm:cxn modelId="{E9EB5DF8-92BE-47CF-ADED-A5E793D57BBD}" type="presOf" srcId="{D5B96E06-1633-448A-9EC8-8B6F22C68479}" destId="{6A4031F5-7096-44BD-BCCD-73CAD25CF9D2}" srcOrd="0" destOrd="0" presId="urn:microsoft.com/office/officeart/2005/8/layout/vList2"/>
    <dgm:cxn modelId="{6D7F301C-7D48-4C50-861C-7A153F4EE4F0}" srcId="{E4BF682C-4231-4F31-BE1A-165BC4CA8836}" destId="{D5B96E06-1633-448A-9EC8-8B6F22C68479}" srcOrd="0" destOrd="0" parTransId="{98B96EF7-E5C4-45FA-B637-197B97A72B46}" sibTransId="{BD59004F-137C-42D4-86DE-132EC9289532}"/>
    <dgm:cxn modelId="{42741E43-46C0-4BFA-940C-CC7FF1CB6F52}" srcId="{0BECD707-7767-438A-AC33-F894AF71CDF1}" destId="{E4BF682C-4231-4F31-BE1A-165BC4CA8836}" srcOrd="0" destOrd="0" parTransId="{B5A0977E-2D9A-4185-B7A1-A04445C08EAE}" sibTransId="{8011985A-17A2-4186-8FB2-C041C9072DF0}"/>
    <dgm:cxn modelId="{CEDFB604-5E98-4D9C-BD21-CFC49C29A31E}" type="presOf" srcId="{E4BF682C-4231-4F31-BE1A-165BC4CA8836}" destId="{3BA5458D-9DF6-4BE6-941F-D95E23292D9D}" srcOrd="0" destOrd="0" presId="urn:microsoft.com/office/officeart/2005/8/layout/vList2"/>
    <dgm:cxn modelId="{20D909EF-3BA1-4BC5-BC23-594E841BB9F2}" type="presOf" srcId="{0BECD707-7767-438A-AC33-F894AF71CDF1}" destId="{9235A781-2CAE-46B6-B25F-D7C7AC807C3D}" srcOrd="0" destOrd="0" presId="urn:microsoft.com/office/officeart/2005/8/layout/vList2"/>
    <dgm:cxn modelId="{27AE2547-1F45-425B-91A8-C1B523CA2E76}" type="presParOf" srcId="{9235A781-2CAE-46B6-B25F-D7C7AC807C3D}" destId="{3BA5458D-9DF6-4BE6-941F-D95E23292D9D}" srcOrd="0" destOrd="0" presId="urn:microsoft.com/office/officeart/2005/8/layout/vList2"/>
    <dgm:cxn modelId="{B41E55C4-4CA1-4555-A1AB-B6F51F3D8799}" type="presParOf" srcId="{9235A781-2CAE-46B6-B25F-D7C7AC807C3D}" destId="{6A4031F5-7096-44BD-BCCD-73CAD25CF9D2}"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1D51CD4-4D64-49E0-A73D-453A12C21FBC}" type="doc">
      <dgm:prSet loTypeId="urn:microsoft.com/office/officeart/2009/3/layout/HorizontalOrganizationChart" loCatId="hierarchy" qsTypeId="urn:microsoft.com/office/officeart/2005/8/quickstyle/simple1" qsCatId="simple" csTypeId="urn:microsoft.com/office/officeart/2005/8/colors/colorful1#70" csCatId="colorful" phldr="1"/>
      <dgm:spPr/>
      <dgm:t>
        <a:bodyPr/>
        <a:lstStyle/>
        <a:p>
          <a:endParaRPr lang="hi-IN"/>
        </a:p>
      </dgm:t>
    </dgm:pt>
    <dgm:pt modelId="{32014A21-05B6-4823-B955-B510D5801F9D}">
      <dgm:prSet custT="1"/>
      <dgm:spPr/>
      <dgm:t>
        <a:bodyPr/>
        <a:lstStyle/>
        <a:p>
          <a:r>
            <a:rPr lang="en-US" sz="1400" dirty="0"/>
            <a:t>TREATMENT </a:t>
          </a:r>
        </a:p>
        <a:p>
          <a:r>
            <a:rPr lang="en-US" sz="1400" dirty="0"/>
            <a:t>OF MTM</a:t>
          </a:r>
          <a:endParaRPr lang="hi-IN" sz="1400" dirty="0"/>
        </a:p>
      </dgm:t>
    </dgm:pt>
    <dgm:pt modelId="{389D82AC-CFFC-4DFC-976B-B80AC4494BE4}" type="parTrans" cxnId="{A9E077B9-DEC6-48C5-8F82-EF84FF05BEB2}">
      <dgm:prSet/>
      <dgm:spPr/>
      <dgm:t>
        <a:bodyPr/>
        <a:lstStyle/>
        <a:p>
          <a:endParaRPr lang="hi-IN"/>
        </a:p>
      </dgm:t>
    </dgm:pt>
    <dgm:pt modelId="{3ED61307-7654-4BB7-8A97-A51A3C4C9FE7}" type="sibTrans" cxnId="{A9E077B9-DEC6-48C5-8F82-EF84FF05BEB2}">
      <dgm:prSet/>
      <dgm:spPr/>
      <dgm:t>
        <a:bodyPr/>
        <a:lstStyle/>
        <a:p>
          <a:endParaRPr lang="hi-IN"/>
        </a:p>
      </dgm:t>
    </dgm:pt>
    <dgm:pt modelId="{D7B47AD7-7D1A-4DDF-8BC8-D461372A38B6}">
      <dgm:prSet/>
      <dgm:spPr/>
      <dgm:t>
        <a:bodyPr/>
        <a:lstStyle/>
        <a:p>
          <a:r>
            <a:rPr lang="en-US" dirty="0"/>
            <a:t>Allowable/Taxable</a:t>
          </a:r>
          <a:endParaRPr lang="hi-IN" dirty="0"/>
        </a:p>
      </dgm:t>
    </dgm:pt>
    <dgm:pt modelId="{3BFCC70A-58AA-4B3A-8A86-95940857A9D7}" type="parTrans" cxnId="{5AF48155-A15C-478D-BD53-942146F9AEC7}">
      <dgm:prSet/>
      <dgm:spPr/>
      <dgm:t>
        <a:bodyPr/>
        <a:lstStyle/>
        <a:p>
          <a:endParaRPr lang="hi-IN"/>
        </a:p>
      </dgm:t>
    </dgm:pt>
    <dgm:pt modelId="{1C69A9AD-FD23-4D08-8B27-2DC331AE3DDF}" type="sibTrans" cxnId="{5AF48155-A15C-478D-BD53-942146F9AEC7}">
      <dgm:prSet/>
      <dgm:spPr/>
      <dgm:t>
        <a:bodyPr/>
        <a:lstStyle/>
        <a:p>
          <a:endParaRPr lang="hi-IN"/>
        </a:p>
      </dgm:t>
    </dgm:pt>
    <dgm:pt modelId="{13DDB0F5-F8F8-4034-B6E1-43D4341C3CCF}">
      <dgm:prSet/>
      <dgm:spPr/>
      <dgm:t>
        <a:bodyPr/>
        <a:lstStyle/>
        <a:p>
          <a:r>
            <a:rPr lang="en-US"/>
            <a:t>Monetary Items</a:t>
          </a:r>
          <a:endParaRPr lang="hi-IN"/>
        </a:p>
      </dgm:t>
    </dgm:pt>
    <dgm:pt modelId="{6E8B039C-C263-4622-8F5D-C7FBA7CD155A}" type="parTrans" cxnId="{370C3BFA-DA25-4451-B6C8-9C90EACC9D6B}">
      <dgm:prSet/>
      <dgm:spPr/>
      <dgm:t>
        <a:bodyPr/>
        <a:lstStyle/>
        <a:p>
          <a:endParaRPr lang="hi-IN"/>
        </a:p>
      </dgm:t>
    </dgm:pt>
    <dgm:pt modelId="{8D038A7E-5DE9-4CD4-904F-C530A2519271}" type="sibTrans" cxnId="{370C3BFA-DA25-4451-B6C8-9C90EACC9D6B}">
      <dgm:prSet/>
      <dgm:spPr/>
      <dgm:t>
        <a:bodyPr/>
        <a:lstStyle/>
        <a:p>
          <a:endParaRPr lang="hi-IN"/>
        </a:p>
      </dgm:t>
    </dgm:pt>
    <dgm:pt modelId="{5B0C7CEC-AA81-478C-A88B-7D66056F65F9}">
      <dgm:prSet/>
      <dgm:spPr/>
      <dgm:t>
        <a:bodyPr/>
        <a:lstStyle/>
        <a:p>
          <a:r>
            <a:rPr lang="en-US"/>
            <a:t>Cash </a:t>
          </a:r>
          <a:endParaRPr lang="hi-IN"/>
        </a:p>
      </dgm:t>
    </dgm:pt>
    <dgm:pt modelId="{5C3D522B-68C6-4898-88B5-6D153815C6AC}" type="parTrans" cxnId="{BBB2C301-21EE-4D8F-85D5-E88DB58574A5}">
      <dgm:prSet/>
      <dgm:spPr/>
      <dgm:t>
        <a:bodyPr/>
        <a:lstStyle/>
        <a:p>
          <a:endParaRPr lang="hi-IN"/>
        </a:p>
      </dgm:t>
    </dgm:pt>
    <dgm:pt modelId="{D92940A0-6943-455E-9170-A20756C5C793}" type="sibTrans" cxnId="{BBB2C301-21EE-4D8F-85D5-E88DB58574A5}">
      <dgm:prSet/>
      <dgm:spPr/>
      <dgm:t>
        <a:bodyPr/>
        <a:lstStyle/>
        <a:p>
          <a:endParaRPr lang="hi-IN"/>
        </a:p>
      </dgm:t>
    </dgm:pt>
    <dgm:pt modelId="{AFE8AAE5-95AE-41EF-AB1C-43B46867E3AE}">
      <dgm:prSet/>
      <dgm:spPr/>
      <dgm:t>
        <a:bodyPr/>
        <a:lstStyle/>
        <a:p>
          <a:r>
            <a:rPr lang="en-US"/>
            <a:t>Receivables</a:t>
          </a:r>
          <a:endParaRPr lang="hi-IN"/>
        </a:p>
      </dgm:t>
    </dgm:pt>
    <dgm:pt modelId="{09B96CBF-6C9B-4529-AF52-853EB278A66F}" type="parTrans" cxnId="{2F8D4E86-C607-4EAA-BE6B-D15FA5765262}">
      <dgm:prSet/>
      <dgm:spPr/>
      <dgm:t>
        <a:bodyPr/>
        <a:lstStyle/>
        <a:p>
          <a:endParaRPr lang="hi-IN"/>
        </a:p>
      </dgm:t>
    </dgm:pt>
    <dgm:pt modelId="{985A493A-E541-4DB5-A9FE-C814EDBB7F2F}" type="sibTrans" cxnId="{2F8D4E86-C607-4EAA-BE6B-D15FA5765262}">
      <dgm:prSet/>
      <dgm:spPr/>
      <dgm:t>
        <a:bodyPr/>
        <a:lstStyle/>
        <a:p>
          <a:endParaRPr lang="hi-IN"/>
        </a:p>
      </dgm:t>
    </dgm:pt>
    <dgm:pt modelId="{A3677E95-778C-4B44-B11F-909DF48F6B6B}">
      <dgm:prSet/>
      <dgm:spPr/>
      <dgm:t>
        <a:bodyPr/>
        <a:lstStyle/>
        <a:p>
          <a:r>
            <a:rPr lang="en-US"/>
            <a:t>Payables</a:t>
          </a:r>
          <a:endParaRPr lang="hi-IN"/>
        </a:p>
      </dgm:t>
    </dgm:pt>
    <dgm:pt modelId="{FCB9C951-6C89-4ED7-B9D3-9089379F972E}" type="parTrans" cxnId="{56907F48-3015-4F2C-A77B-41392E7792F4}">
      <dgm:prSet/>
      <dgm:spPr/>
      <dgm:t>
        <a:bodyPr/>
        <a:lstStyle/>
        <a:p>
          <a:endParaRPr lang="hi-IN"/>
        </a:p>
      </dgm:t>
    </dgm:pt>
    <dgm:pt modelId="{1CCF2392-0400-485A-8D4F-55130FD0D425}" type="sibTrans" cxnId="{56907F48-3015-4F2C-A77B-41392E7792F4}">
      <dgm:prSet/>
      <dgm:spPr/>
      <dgm:t>
        <a:bodyPr/>
        <a:lstStyle/>
        <a:p>
          <a:endParaRPr lang="hi-IN"/>
        </a:p>
      </dgm:t>
    </dgm:pt>
    <dgm:pt modelId="{295D16CC-892B-419E-BCC4-7CE554555382}">
      <dgm:prSet/>
      <dgm:spPr/>
      <dgm:t>
        <a:bodyPr/>
        <a:lstStyle/>
        <a:p>
          <a:r>
            <a:rPr lang="en-US" dirty="0"/>
            <a:t>Not Allowable/Taxable</a:t>
          </a:r>
          <a:endParaRPr lang="hi-IN" dirty="0"/>
        </a:p>
      </dgm:t>
    </dgm:pt>
    <dgm:pt modelId="{CCEE57C5-DCFF-4DD3-BBC8-646B26746360}" type="parTrans" cxnId="{751FFE66-0043-4A92-A76F-EE75EE0A50A5}">
      <dgm:prSet/>
      <dgm:spPr/>
      <dgm:t>
        <a:bodyPr/>
        <a:lstStyle/>
        <a:p>
          <a:endParaRPr lang="hi-IN"/>
        </a:p>
      </dgm:t>
    </dgm:pt>
    <dgm:pt modelId="{2055EDFD-C16B-4FD7-B23A-376E9CBA9D5C}" type="sibTrans" cxnId="{751FFE66-0043-4A92-A76F-EE75EE0A50A5}">
      <dgm:prSet/>
      <dgm:spPr/>
      <dgm:t>
        <a:bodyPr/>
        <a:lstStyle/>
        <a:p>
          <a:endParaRPr lang="hi-IN"/>
        </a:p>
      </dgm:t>
    </dgm:pt>
    <dgm:pt modelId="{F79F8322-6864-40E6-9A9E-BC4E84E9F63E}">
      <dgm:prSet/>
      <dgm:spPr/>
      <dgm:t>
        <a:bodyPr/>
        <a:lstStyle/>
        <a:p>
          <a:r>
            <a:rPr lang="en-US" dirty="0"/>
            <a:t>Non monetary items</a:t>
          </a:r>
          <a:endParaRPr lang="hi-IN" dirty="0"/>
        </a:p>
      </dgm:t>
    </dgm:pt>
    <dgm:pt modelId="{B3D58DD2-6559-4D6E-9888-23B5A378DB7D}" type="parTrans" cxnId="{85DF73F8-78D8-4B64-B2F6-2FB9B605E905}">
      <dgm:prSet/>
      <dgm:spPr/>
      <dgm:t>
        <a:bodyPr/>
        <a:lstStyle/>
        <a:p>
          <a:endParaRPr lang="hi-IN"/>
        </a:p>
      </dgm:t>
    </dgm:pt>
    <dgm:pt modelId="{B8577891-D87F-4007-8E6F-0AF2813475B9}" type="sibTrans" cxnId="{85DF73F8-78D8-4B64-B2F6-2FB9B605E905}">
      <dgm:prSet/>
      <dgm:spPr/>
      <dgm:t>
        <a:bodyPr/>
        <a:lstStyle/>
        <a:p>
          <a:endParaRPr lang="hi-IN"/>
        </a:p>
      </dgm:t>
    </dgm:pt>
    <dgm:pt modelId="{DECED370-92C1-4533-A73B-D47BA6EA465A}">
      <dgm:prSet/>
      <dgm:spPr/>
      <dgm:t>
        <a:bodyPr/>
        <a:lstStyle/>
        <a:p>
          <a:r>
            <a:rPr lang="en-US"/>
            <a:t>Fixed Assets</a:t>
          </a:r>
          <a:endParaRPr lang="hi-IN"/>
        </a:p>
      </dgm:t>
    </dgm:pt>
    <dgm:pt modelId="{A4EF9433-F6DC-4F5C-9F40-8A2DF9889F3A}" type="parTrans" cxnId="{7B6C9083-FFEE-4517-9F6C-F924DC6DC0D8}">
      <dgm:prSet/>
      <dgm:spPr/>
      <dgm:t>
        <a:bodyPr/>
        <a:lstStyle/>
        <a:p>
          <a:endParaRPr lang="hi-IN"/>
        </a:p>
      </dgm:t>
    </dgm:pt>
    <dgm:pt modelId="{BECF7451-FC1D-4E5D-B5AF-AFE55A4D9757}" type="sibTrans" cxnId="{7B6C9083-FFEE-4517-9F6C-F924DC6DC0D8}">
      <dgm:prSet/>
      <dgm:spPr/>
      <dgm:t>
        <a:bodyPr/>
        <a:lstStyle/>
        <a:p>
          <a:endParaRPr lang="hi-IN"/>
        </a:p>
      </dgm:t>
    </dgm:pt>
    <dgm:pt modelId="{EAE3588C-7A31-4C32-96EB-41ACF1FDA89B}">
      <dgm:prSet/>
      <dgm:spPr/>
      <dgm:t>
        <a:bodyPr/>
        <a:lstStyle/>
        <a:p>
          <a:r>
            <a:rPr lang="en-US" dirty="0"/>
            <a:t>Forex derivatives</a:t>
          </a:r>
          <a:endParaRPr lang="hi-IN" dirty="0"/>
        </a:p>
      </dgm:t>
    </dgm:pt>
    <dgm:pt modelId="{D591976A-DF0B-4F26-9685-6F510865C8C3}" type="parTrans" cxnId="{2DC3D725-B2CE-47F4-BE4A-220906617026}">
      <dgm:prSet/>
      <dgm:spPr/>
      <dgm:t>
        <a:bodyPr/>
        <a:lstStyle/>
        <a:p>
          <a:endParaRPr lang="hi-IN"/>
        </a:p>
      </dgm:t>
    </dgm:pt>
    <dgm:pt modelId="{B47C993E-6AE5-40AC-AC39-B14A1DA1D92B}" type="sibTrans" cxnId="{2DC3D725-B2CE-47F4-BE4A-220906617026}">
      <dgm:prSet/>
      <dgm:spPr/>
      <dgm:t>
        <a:bodyPr/>
        <a:lstStyle/>
        <a:p>
          <a:endParaRPr lang="hi-IN"/>
        </a:p>
      </dgm:t>
    </dgm:pt>
    <dgm:pt modelId="{9B3C8671-328D-49A5-A58E-9D14BC6B81A3}">
      <dgm:prSet/>
      <dgm:spPr/>
      <dgm:t>
        <a:bodyPr/>
        <a:lstStyle/>
        <a:p>
          <a:r>
            <a:rPr lang="en-US" dirty="0"/>
            <a:t>Currency Futures</a:t>
          </a:r>
          <a:endParaRPr lang="hi-IN" dirty="0"/>
        </a:p>
      </dgm:t>
    </dgm:pt>
    <dgm:pt modelId="{DB2451D3-F30D-4D2E-ADBC-EA5CCEE1D915}" type="parTrans" cxnId="{0D81397E-D5F0-423E-B81E-BBF8B7C2CB1D}">
      <dgm:prSet/>
      <dgm:spPr/>
      <dgm:t>
        <a:bodyPr/>
        <a:lstStyle/>
        <a:p>
          <a:endParaRPr lang="hi-IN"/>
        </a:p>
      </dgm:t>
    </dgm:pt>
    <dgm:pt modelId="{5FE6A761-66DA-4A0B-BD8C-77B17EF46A24}" type="sibTrans" cxnId="{0D81397E-D5F0-423E-B81E-BBF8B7C2CB1D}">
      <dgm:prSet/>
      <dgm:spPr/>
      <dgm:t>
        <a:bodyPr/>
        <a:lstStyle/>
        <a:p>
          <a:endParaRPr lang="hi-IN"/>
        </a:p>
      </dgm:t>
    </dgm:pt>
    <dgm:pt modelId="{E65186B7-9261-47E6-B5DE-A69C3675AD43}" type="pres">
      <dgm:prSet presAssocID="{81D51CD4-4D64-49E0-A73D-453A12C21FBC}" presName="hierChild1" presStyleCnt="0">
        <dgm:presLayoutVars>
          <dgm:orgChart val="1"/>
          <dgm:chPref val="1"/>
          <dgm:dir/>
          <dgm:animOne val="branch"/>
          <dgm:animLvl val="lvl"/>
          <dgm:resizeHandles/>
        </dgm:presLayoutVars>
      </dgm:prSet>
      <dgm:spPr/>
      <dgm:t>
        <a:bodyPr/>
        <a:lstStyle/>
        <a:p>
          <a:endParaRPr lang="en-US"/>
        </a:p>
      </dgm:t>
    </dgm:pt>
    <dgm:pt modelId="{78ECC8C3-12B4-401A-B677-05B444792024}" type="pres">
      <dgm:prSet presAssocID="{32014A21-05B6-4823-B955-B510D5801F9D}" presName="hierRoot1" presStyleCnt="0">
        <dgm:presLayoutVars>
          <dgm:hierBranch val="init"/>
        </dgm:presLayoutVars>
      </dgm:prSet>
      <dgm:spPr/>
    </dgm:pt>
    <dgm:pt modelId="{8C770094-E529-4254-97AD-5AD91D5B6766}" type="pres">
      <dgm:prSet presAssocID="{32014A21-05B6-4823-B955-B510D5801F9D}" presName="rootComposite1" presStyleCnt="0"/>
      <dgm:spPr/>
    </dgm:pt>
    <dgm:pt modelId="{E80B5F8F-533C-47A8-B748-08B3AD0C6A88}" type="pres">
      <dgm:prSet presAssocID="{32014A21-05B6-4823-B955-B510D5801F9D}" presName="rootText1" presStyleLbl="node0" presStyleIdx="0" presStyleCnt="1" custScaleX="104544" custScaleY="155215" custLinFactNeighborX="-125" custLinFactNeighborY="-36156">
        <dgm:presLayoutVars>
          <dgm:chPref val="3"/>
        </dgm:presLayoutVars>
      </dgm:prSet>
      <dgm:spPr/>
      <dgm:t>
        <a:bodyPr/>
        <a:lstStyle/>
        <a:p>
          <a:endParaRPr lang="en-US"/>
        </a:p>
      </dgm:t>
    </dgm:pt>
    <dgm:pt modelId="{C7FC872A-3876-4E7F-9601-B3935D3B8908}" type="pres">
      <dgm:prSet presAssocID="{32014A21-05B6-4823-B955-B510D5801F9D}" presName="rootConnector1" presStyleLbl="node1" presStyleIdx="0" presStyleCnt="0"/>
      <dgm:spPr/>
      <dgm:t>
        <a:bodyPr/>
        <a:lstStyle/>
        <a:p>
          <a:endParaRPr lang="en-US"/>
        </a:p>
      </dgm:t>
    </dgm:pt>
    <dgm:pt modelId="{16336707-3BE4-480C-BAAC-80B2218C459C}" type="pres">
      <dgm:prSet presAssocID="{32014A21-05B6-4823-B955-B510D5801F9D}" presName="hierChild2" presStyleCnt="0"/>
      <dgm:spPr/>
    </dgm:pt>
    <dgm:pt modelId="{A74EB5CB-E61F-45DC-9F9C-24003F49DA17}" type="pres">
      <dgm:prSet presAssocID="{3BFCC70A-58AA-4B3A-8A86-95940857A9D7}" presName="Name64" presStyleLbl="parChTrans1D2" presStyleIdx="0" presStyleCnt="2"/>
      <dgm:spPr/>
      <dgm:t>
        <a:bodyPr/>
        <a:lstStyle/>
        <a:p>
          <a:endParaRPr lang="en-US"/>
        </a:p>
      </dgm:t>
    </dgm:pt>
    <dgm:pt modelId="{1D9BF304-755B-45DA-9BD1-D7E752814E1B}" type="pres">
      <dgm:prSet presAssocID="{D7B47AD7-7D1A-4DDF-8BC8-D461372A38B6}" presName="hierRoot2" presStyleCnt="0">
        <dgm:presLayoutVars>
          <dgm:hierBranch val="init"/>
        </dgm:presLayoutVars>
      </dgm:prSet>
      <dgm:spPr/>
    </dgm:pt>
    <dgm:pt modelId="{75D26616-5F93-48B7-BA45-01D0D9B2DE2D}" type="pres">
      <dgm:prSet presAssocID="{D7B47AD7-7D1A-4DDF-8BC8-D461372A38B6}" presName="rootComposite" presStyleCnt="0"/>
      <dgm:spPr/>
    </dgm:pt>
    <dgm:pt modelId="{93D1360F-B38B-4C4A-B048-A3B7388D8DFD}" type="pres">
      <dgm:prSet presAssocID="{D7B47AD7-7D1A-4DDF-8BC8-D461372A38B6}" presName="rootText" presStyleLbl="node2" presStyleIdx="0" presStyleCnt="2">
        <dgm:presLayoutVars>
          <dgm:chPref val="3"/>
        </dgm:presLayoutVars>
      </dgm:prSet>
      <dgm:spPr/>
      <dgm:t>
        <a:bodyPr/>
        <a:lstStyle/>
        <a:p>
          <a:endParaRPr lang="en-US"/>
        </a:p>
      </dgm:t>
    </dgm:pt>
    <dgm:pt modelId="{0513EC30-4F34-40E3-8FDE-1EE35020B960}" type="pres">
      <dgm:prSet presAssocID="{D7B47AD7-7D1A-4DDF-8BC8-D461372A38B6}" presName="rootConnector" presStyleLbl="node2" presStyleIdx="0" presStyleCnt="2"/>
      <dgm:spPr/>
      <dgm:t>
        <a:bodyPr/>
        <a:lstStyle/>
        <a:p>
          <a:endParaRPr lang="en-US"/>
        </a:p>
      </dgm:t>
    </dgm:pt>
    <dgm:pt modelId="{B5AA19B9-E8F9-489C-A124-B7F64AAFF414}" type="pres">
      <dgm:prSet presAssocID="{D7B47AD7-7D1A-4DDF-8BC8-D461372A38B6}" presName="hierChild4" presStyleCnt="0"/>
      <dgm:spPr/>
    </dgm:pt>
    <dgm:pt modelId="{500E7ECF-F571-4C79-963C-067494BD58B5}" type="pres">
      <dgm:prSet presAssocID="{6E8B039C-C263-4622-8F5D-C7FBA7CD155A}" presName="Name64" presStyleLbl="parChTrans1D3" presStyleIdx="0" presStyleCnt="3"/>
      <dgm:spPr/>
      <dgm:t>
        <a:bodyPr/>
        <a:lstStyle/>
        <a:p>
          <a:endParaRPr lang="en-US"/>
        </a:p>
      </dgm:t>
    </dgm:pt>
    <dgm:pt modelId="{DDD90205-E0E1-4A1C-8E08-DB849A2B06A4}" type="pres">
      <dgm:prSet presAssocID="{13DDB0F5-F8F8-4034-B6E1-43D4341C3CCF}" presName="hierRoot2" presStyleCnt="0">
        <dgm:presLayoutVars>
          <dgm:hierBranch val="init"/>
        </dgm:presLayoutVars>
      </dgm:prSet>
      <dgm:spPr/>
    </dgm:pt>
    <dgm:pt modelId="{4145F4B6-A02B-4A49-9FE0-888E62FAC146}" type="pres">
      <dgm:prSet presAssocID="{13DDB0F5-F8F8-4034-B6E1-43D4341C3CCF}" presName="rootComposite" presStyleCnt="0"/>
      <dgm:spPr/>
    </dgm:pt>
    <dgm:pt modelId="{350B9410-4027-4DC1-88DF-9DA767ED10C7}" type="pres">
      <dgm:prSet presAssocID="{13DDB0F5-F8F8-4034-B6E1-43D4341C3CCF}" presName="rootText" presStyleLbl="node3" presStyleIdx="0" presStyleCnt="3">
        <dgm:presLayoutVars>
          <dgm:chPref val="3"/>
        </dgm:presLayoutVars>
      </dgm:prSet>
      <dgm:spPr/>
      <dgm:t>
        <a:bodyPr/>
        <a:lstStyle/>
        <a:p>
          <a:endParaRPr lang="en-US"/>
        </a:p>
      </dgm:t>
    </dgm:pt>
    <dgm:pt modelId="{EC4BF648-ABCA-4EE9-9D07-E0E68CBCEDB0}" type="pres">
      <dgm:prSet presAssocID="{13DDB0F5-F8F8-4034-B6E1-43D4341C3CCF}" presName="rootConnector" presStyleLbl="node3" presStyleIdx="0" presStyleCnt="3"/>
      <dgm:spPr/>
      <dgm:t>
        <a:bodyPr/>
        <a:lstStyle/>
        <a:p>
          <a:endParaRPr lang="en-US"/>
        </a:p>
      </dgm:t>
    </dgm:pt>
    <dgm:pt modelId="{8B963C78-790B-45A1-BAC2-DC07C240AB47}" type="pres">
      <dgm:prSet presAssocID="{13DDB0F5-F8F8-4034-B6E1-43D4341C3CCF}" presName="hierChild4" presStyleCnt="0"/>
      <dgm:spPr/>
    </dgm:pt>
    <dgm:pt modelId="{0A932DB7-AE1F-4DE1-922B-4E15C3EB54B4}" type="pres">
      <dgm:prSet presAssocID="{5C3D522B-68C6-4898-88B5-6D153815C6AC}" presName="Name64" presStyleLbl="parChTrans1D4" presStyleIdx="0" presStyleCnt="5"/>
      <dgm:spPr/>
      <dgm:t>
        <a:bodyPr/>
        <a:lstStyle/>
        <a:p>
          <a:endParaRPr lang="en-US"/>
        </a:p>
      </dgm:t>
    </dgm:pt>
    <dgm:pt modelId="{1489CC6B-7DA7-464D-949F-434EBE41B245}" type="pres">
      <dgm:prSet presAssocID="{5B0C7CEC-AA81-478C-A88B-7D66056F65F9}" presName="hierRoot2" presStyleCnt="0">
        <dgm:presLayoutVars>
          <dgm:hierBranch val="init"/>
        </dgm:presLayoutVars>
      </dgm:prSet>
      <dgm:spPr/>
    </dgm:pt>
    <dgm:pt modelId="{52B71CC1-44E3-4C6D-A17A-DC33E9541470}" type="pres">
      <dgm:prSet presAssocID="{5B0C7CEC-AA81-478C-A88B-7D66056F65F9}" presName="rootComposite" presStyleCnt="0"/>
      <dgm:spPr/>
    </dgm:pt>
    <dgm:pt modelId="{1011FAC9-A14C-4CE9-BDE8-CB0123C2EE39}" type="pres">
      <dgm:prSet presAssocID="{5B0C7CEC-AA81-478C-A88B-7D66056F65F9}" presName="rootText" presStyleLbl="node4" presStyleIdx="0" presStyleCnt="5">
        <dgm:presLayoutVars>
          <dgm:chPref val="3"/>
        </dgm:presLayoutVars>
      </dgm:prSet>
      <dgm:spPr/>
      <dgm:t>
        <a:bodyPr/>
        <a:lstStyle/>
        <a:p>
          <a:endParaRPr lang="en-US"/>
        </a:p>
      </dgm:t>
    </dgm:pt>
    <dgm:pt modelId="{514A2B34-9AB5-43E4-BAC2-9039D268EFCC}" type="pres">
      <dgm:prSet presAssocID="{5B0C7CEC-AA81-478C-A88B-7D66056F65F9}" presName="rootConnector" presStyleLbl="node4" presStyleIdx="0" presStyleCnt="5"/>
      <dgm:spPr/>
      <dgm:t>
        <a:bodyPr/>
        <a:lstStyle/>
        <a:p>
          <a:endParaRPr lang="en-US"/>
        </a:p>
      </dgm:t>
    </dgm:pt>
    <dgm:pt modelId="{E8FDABBA-4EBF-4C91-A2EB-472D32AF8F1C}" type="pres">
      <dgm:prSet presAssocID="{5B0C7CEC-AA81-478C-A88B-7D66056F65F9}" presName="hierChild4" presStyleCnt="0"/>
      <dgm:spPr/>
    </dgm:pt>
    <dgm:pt modelId="{4CE6425A-74D3-41BD-84AD-30D6F4513D25}" type="pres">
      <dgm:prSet presAssocID="{5B0C7CEC-AA81-478C-A88B-7D66056F65F9}" presName="hierChild5" presStyleCnt="0"/>
      <dgm:spPr/>
    </dgm:pt>
    <dgm:pt modelId="{1C615B17-D6F1-4A3B-A3A3-B1B99A8C41B0}" type="pres">
      <dgm:prSet presAssocID="{09B96CBF-6C9B-4529-AF52-853EB278A66F}" presName="Name64" presStyleLbl="parChTrans1D4" presStyleIdx="1" presStyleCnt="5"/>
      <dgm:spPr/>
      <dgm:t>
        <a:bodyPr/>
        <a:lstStyle/>
        <a:p>
          <a:endParaRPr lang="en-US"/>
        </a:p>
      </dgm:t>
    </dgm:pt>
    <dgm:pt modelId="{98BB8680-DF0B-49C2-98AE-39BCD267BA77}" type="pres">
      <dgm:prSet presAssocID="{AFE8AAE5-95AE-41EF-AB1C-43B46867E3AE}" presName="hierRoot2" presStyleCnt="0">
        <dgm:presLayoutVars>
          <dgm:hierBranch val="init"/>
        </dgm:presLayoutVars>
      </dgm:prSet>
      <dgm:spPr/>
    </dgm:pt>
    <dgm:pt modelId="{EF487AE3-4AE4-4467-B34C-13B6A5F4EE29}" type="pres">
      <dgm:prSet presAssocID="{AFE8AAE5-95AE-41EF-AB1C-43B46867E3AE}" presName="rootComposite" presStyleCnt="0"/>
      <dgm:spPr/>
    </dgm:pt>
    <dgm:pt modelId="{4DF538A8-028B-43A4-88EF-796DC6323AC2}" type="pres">
      <dgm:prSet presAssocID="{AFE8AAE5-95AE-41EF-AB1C-43B46867E3AE}" presName="rootText" presStyleLbl="node4" presStyleIdx="1" presStyleCnt="5">
        <dgm:presLayoutVars>
          <dgm:chPref val="3"/>
        </dgm:presLayoutVars>
      </dgm:prSet>
      <dgm:spPr/>
      <dgm:t>
        <a:bodyPr/>
        <a:lstStyle/>
        <a:p>
          <a:endParaRPr lang="en-US"/>
        </a:p>
      </dgm:t>
    </dgm:pt>
    <dgm:pt modelId="{436D984B-A10B-41E2-B7FD-A81CC2B085B3}" type="pres">
      <dgm:prSet presAssocID="{AFE8AAE5-95AE-41EF-AB1C-43B46867E3AE}" presName="rootConnector" presStyleLbl="node4" presStyleIdx="1" presStyleCnt="5"/>
      <dgm:spPr/>
      <dgm:t>
        <a:bodyPr/>
        <a:lstStyle/>
        <a:p>
          <a:endParaRPr lang="en-US"/>
        </a:p>
      </dgm:t>
    </dgm:pt>
    <dgm:pt modelId="{3887FF56-003E-4972-905D-D1FDE0B31622}" type="pres">
      <dgm:prSet presAssocID="{AFE8AAE5-95AE-41EF-AB1C-43B46867E3AE}" presName="hierChild4" presStyleCnt="0"/>
      <dgm:spPr/>
    </dgm:pt>
    <dgm:pt modelId="{17F45DB1-02F2-4A57-B0ED-1751D73FD815}" type="pres">
      <dgm:prSet presAssocID="{AFE8AAE5-95AE-41EF-AB1C-43B46867E3AE}" presName="hierChild5" presStyleCnt="0"/>
      <dgm:spPr/>
    </dgm:pt>
    <dgm:pt modelId="{23DE0418-73C0-4215-BED3-D6D8C3B2679E}" type="pres">
      <dgm:prSet presAssocID="{FCB9C951-6C89-4ED7-B9D3-9089379F972E}" presName="Name64" presStyleLbl="parChTrans1D4" presStyleIdx="2" presStyleCnt="5"/>
      <dgm:spPr/>
      <dgm:t>
        <a:bodyPr/>
        <a:lstStyle/>
        <a:p>
          <a:endParaRPr lang="en-US"/>
        </a:p>
      </dgm:t>
    </dgm:pt>
    <dgm:pt modelId="{DDB585E1-283D-4236-A0D8-BC8FBA342AE2}" type="pres">
      <dgm:prSet presAssocID="{A3677E95-778C-4B44-B11F-909DF48F6B6B}" presName="hierRoot2" presStyleCnt="0">
        <dgm:presLayoutVars>
          <dgm:hierBranch val="init"/>
        </dgm:presLayoutVars>
      </dgm:prSet>
      <dgm:spPr/>
    </dgm:pt>
    <dgm:pt modelId="{550F26C0-F558-4665-9CF4-0FC5F940E7CA}" type="pres">
      <dgm:prSet presAssocID="{A3677E95-778C-4B44-B11F-909DF48F6B6B}" presName="rootComposite" presStyleCnt="0"/>
      <dgm:spPr/>
    </dgm:pt>
    <dgm:pt modelId="{1D4A9DB6-0AB4-4581-BA22-A4271D4F291B}" type="pres">
      <dgm:prSet presAssocID="{A3677E95-778C-4B44-B11F-909DF48F6B6B}" presName="rootText" presStyleLbl="node4" presStyleIdx="2" presStyleCnt="5">
        <dgm:presLayoutVars>
          <dgm:chPref val="3"/>
        </dgm:presLayoutVars>
      </dgm:prSet>
      <dgm:spPr/>
      <dgm:t>
        <a:bodyPr/>
        <a:lstStyle/>
        <a:p>
          <a:endParaRPr lang="en-US"/>
        </a:p>
      </dgm:t>
    </dgm:pt>
    <dgm:pt modelId="{FA6749B8-2430-4FE3-B3AC-0B8125917271}" type="pres">
      <dgm:prSet presAssocID="{A3677E95-778C-4B44-B11F-909DF48F6B6B}" presName="rootConnector" presStyleLbl="node4" presStyleIdx="2" presStyleCnt="5"/>
      <dgm:spPr/>
      <dgm:t>
        <a:bodyPr/>
        <a:lstStyle/>
        <a:p>
          <a:endParaRPr lang="en-US"/>
        </a:p>
      </dgm:t>
    </dgm:pt>
    <dgm:pt modelId="{DBFA0550-308E-4D94-B0D3-AB1B9E0707F3}" type="pres">
      <dgm:prSet presAssocID="{A3677E95-778C-4B44-B11F-909DF48F6B6B}" presName="hierChild4" presStyleCnt="0"/>
      <dgm:spPr/>
    </dgm:pt>
    <dgm:pt modelId="{E2555590-CBA3-455E-969E-9CFC8E22917F}" type="pres">
      <dgm:prSet presAssocID="{A3677E95-778C-4B44-B11F-909DF48F6B6B}" presName="hierChild5" presStyleCnt="0"/>
      <dgm:spPr/>
    </dgm:pt>
    <dgm:pt modelId="{9C24EE08-0EB1-4CA5-9124-C40B09D55FFE}" type="pres">
      <dgm:prSet presAssocID="{13DDB0F5-F8F8-4034-B6E1-43D4341C3CCF}" presName="hierChild5" presStyleCnt="0"/>
      <dgm:spPr/>
    </dgm:pt>
    <dgm:pt modelId="{E1905A2C-E1D5-4809-BA19-CB798057A7B7}" type="pres">
      <dgm:prSet presAssocID="{D7B47AD7-7D1A-4DDF-8BC8-D461372A38B6}" presName="hierChild5" presStyleCnt="0"/>
      <dgm:spPr/>
    </dgm:pt>
    <dgm:pt modelId="{3FE56239-9AC4-4836-A8C2-7D0E45B917A9}" type="pres">
      <dgm:prSet presAssocID="{CCEE57C5-DCFF-4DD3-BBC8-646B26746360}" presName="Name64" presStyleLbl="parChTrans1D2" presStyleIdx="1" presStyleCnt="2"/>
      <dgm:spPr/>
      <dgm:t>
        <a:bodyPr/>
        <a:lstStyle/>
        <a:p>
          <a:endParaRPr lang="en-US"/>
        </a:p>
      </dgm:t>
    </dgm:pt>
    <dgm:pt modelId="{32A6CCFC-C841-4CE0-B689-F8E4FF842203}" type="pres">
      <dgm:prSet presAssocID="{295D16CC-892B-419E-BCC4-7CE554555382}" presName="hierRoot2" presStyleCnt="0">
        <dgm:presLayoutVars>
          <dgm:hierBranch val="init"/>
        </dgm:presLayoutVars>
      </dgm:prSet>
      <dgm:spPr/>
    </dgm:pt>
    <dgm:pt modelId="{C95BF02E-2EE0-4671-A6CD-474518FEC7A1}" type="pres">
      <dgm:prSet presAssocID="{295D16CC-892B-419E-BCC4-7CE554555382}" presName="rootComposite" presStyleCnt="0"/>
      <dgm:spPr/>
    </dgm:pt>
    <dgm:pt modelId="{89D8F5BD-AC36-49A1-9E07-ECA9595090A3}" type="pres">
      <dgm:prSet presAssocID="{295D16CC-892B-419E-BCC4-7CE554555382}" presName="rootText" presStyleLbl="node2" presStyleIdx="1" presStyleCnt="2" custLinFactNeighborY="57359">
        <dgm:presLayoutVars>
          <dgm:chPref val="3"/>
        </dgm:presLayoutVars>
      </dgm:prSet>
      <dgm:spPr/>
      <dgm:t>
        <a:bodyPr/>
        <a:lstStyle/>
        <a:p>
          <a:endParaRPr lang="en-US"/>
        </a:p>
      </dgm:t>
    </dgm:pt>
    <dgm:pt modelId="{9951BFF9-DAE0-4A1F-A4CB-82C4CF6E1243}" type="pres">
      <dgm:prSet presAssocID="{295D16CC-892B-419E-BCC4-7CE554555382}" presName="rootConnector" presStyleLbl="node2" presStyleIdx="1" presStyleCnt="2"/>
      <dgm:spPr/>
      <dgm:t>
        <a:bodyPr/>
        <a:lstStyle/>
        <a:p>
          <a:endParaRPr lang="en-US"/>
        </a:p>
      </dgm:t>
    </dgm:pt>
    <dgm:pt modelId="{27ABF136-8744-44AF-86E1-30DDE0A3DBAC}" type="pres">
      <dgm:prSet presAssocID="{295D16CC-892B-419E-BCC4-7CE554555382}" presName="hierChild4" presStyleCnt="0"/>
      <dgm:spPr/>
    </dgm:pt>
    <dgm:pt modelId="{7AEBB45B-B2AF-4E02-A222-85A6928DEC31}" type="pres">
      <dgm:prSet presAssocID="{B3D58DD2-6559-4D6E-9888-23B5A378DB7D}" presName="Name64" presStyleLbl="parChTrans1D3" presStyleIdx="1" presStyleCnt="3"/>
      <dgm:spPr/>
      <dgm:t>
        <a:bodyPr/>
        <a:lstStyle/>
        <a:p>
          <a:endParaRPr lang="en-US"/>
        </a:p>
      </dgm:t>
    </dgm:pt>
    <dgm:pt modelId="{195178F8-60EC-4019-82CA-83DEBD7F5471}" type="pres">
      <dgm:prSet presAssocID="{F79F8322-6864-40E6-9A9E-BC4E84E9F63E}" presName="hierRoot2" presStyleCnt="0">
        <dgm:presLayoutVars>
          <dgm:hierBranch val="init"/>
        </dgm:presLayoutVars>
      </dgm:prSet>
      <dgm:spPr/>
    </dgm:pt>
    <dgm:pt modelId="{A194302F-3B82-46D9-A308-5000685265C3}" type="pres">
      <dgm:prSet presAssocID="{F79F8322-6864-40E6-9A9E-BC4E84E9F63E}" presName="rootComposite" presStyleCnt="0"/>
      <dgm:spPr/>
    </dgm:pt>
    <dgm:pt modelId="{57EB40F7-A5D5-4C1F-818A-D26BF7C79131}" type="pres">
      <dgm:prSet presAssocID="{F79F8322-6864-40E6-9A9E-BC4E84E9F63E}" presName="rootText" presStyleLbl="node3" presStyleIdx="1" presStyleCnt="3" custLinFactNeighborY="57359">
        <dgm:presLayoutVars>
          <dgm:chPref val="3"/>
        </dgm:presLayoutVars>
      </dgm:prSet>
      <dgm:spPr/>
      <dgm:t>
        <a:bodyPr/>
        <a:lstStyle/>
        <a:p>
          <a:endParaRPr lang="en-US"/>
        </a:p>
      </dgm:t>
    </dgm:pt>
    <dgm:pt modelId="{3CDA1FED-02C8-40F0-B964-C0D95973C048}" type="pres">
      <dgm:prSet presAssocID="{F79F8322-6864-40E6-9A9E-BC4E84E9F63E}" presName="rootConnector" presStyleLbl="node3" presStyleIdx="1" presStyleCnt="3"/>
      <dgm:spPr/>
      <dgm:t>
        <a:bodyPr/>
        <a:lstStyle/>
        <a:p>
          <a:endParaRPr lang="en-US"/>
        </a:p>
      </dgm:t>
    </dgm:pt>
    <dgm:pt modelId="{E0343AED-9C58-4111-90C8-BEC45FC07B63}" type="pres">
      <dgm:prSet presAssocID="{F79F8322-6864-40E6-9A9E-BC4E84E9F63E}" presName="hierChild4" presStyleCnt="0"/>
      <dgm:spPr/>
    </dgm:pt>
    <dgm:pt modelId="{E9487BD8-BDD5-4A1B-B189-1E5E3B645011}" type="pres">
      <dgm:prSet presAssocID="{A4EF9433-F6DC-4F5C-9F40-8A2DF9889F3A}" presName="Name64" presStyleLbl="parChTrans1D4" presStyleIdx="3" presStyleCnt="5"/>
      <dgm:spPr/>
      <dgm:t>
        <a:bodyPr/>
        <a:lstStyle/>
        <a:p>
          <a:endParaRPr lang="en-US"/>
        </a:p>
      </dgm:t>
    </dgm:pt>
    <dgm:pt modelId="{1D766088-94AB-4C27-B373-0234358B1EAF}" type="pres">
      <dgm:prSet presAssocID="{DECED370-92C1-4533-A73B-D47BA6EA465A}" presName="hierRoot2" presStyleCnt="0">
        <dgm:presLayoutVars>
          <dgm:hierBranch val="init"/>
        </dgm:presLayoutVars>
      </dgm:prSet>
      <dgm:spPr/>
    </dgm:pt>
    <dgm:pt modelId="{205162B5-8F96-4B29-BA00-28811B891232}" type="pres">
      <dgm:prSet presAssocID="{DECED370-92C1-4533-A73B-D47BA6EA465A}" presName="rootComposite" presStyleCnt="0"/>
      <dgm:spPr/>
    </dgm:pt>
    <dgm:pt modelId="{39C4821E-BCE3-4639-996D-2ED771AB1F06}" type="pres">
      <dgm:prSet presAssocID="{DECED370-92C1-4533-A73B-D47BA6EA465A}" presName="rootText" presStyleLbl="node4" presStyleIdx="3" presStyleCnt="5" custLinFactNeighborX="125" custLinFactNeighborY="57358">
        <dgm:presLayoutVars>
          <dgm:chPref val="3"/>
        </dgm:presLayoutVars>
      </dgm:prSet>
      <dgm:spPr/>
      <dgm:t>
        <a:bodyPr/>
        <a:lstStyle/>
        <a:p>
          <a:endParaRPr lang="en-US"/>
        </a:p>
      </dgm:t>
    </dgm:pt>
    <dgm:pt modelId="{EBBE2E2E-34C8-4BD4-9211-9EC2C49E7796}" type="pres">
      <dgm:prSet presAssocID="{DECED370-92C1-4533-A73B-D47BA6EA465A}" presName="rootConnector" presStyleLbl="node4" presStyleIdx="3" presStyleCnt="5"/>
      <dgm:spPr/>
      <dgm:t>
        <a:bodyPr/>
        <a:lstStyle/>
        <a:p>
          <a:endParaRPr lang="en-US"/>
        </a:p>
      </dgm:t>
    </dgm:pt>
    <dgm:pt modelId="{8F9525A9-72EA-4741-B4B0-BB91640BD178}" type="pres">
      <dgm:prSet presAssocID="{DECED370-92C1-4533-A73B-D47BA6EA465A}" presName="hierChild4" presStyleCnt="0"/>
      <dgm:spPr/>
    </dgm:pt>
    <dgm:pt modelId="{6D5E6676-5C90-4100-A9BD-8CCA7ADB3942}" type="pres">
      <dgm:prSet presAssocID="{DECED370-92C1-4533-A73B-D47BA6EA465A}" presName="hierChild5" presStyleCnt="0"/>
      <dgm:spPr/>
    </dgm:pt>
    <dgm:pt modelId="{951AFEE6-BA0F-40DD-B58C-E2F262A3F0A8}" type="pres">
      <dgm:prSet presAssocID="{F79F8322-6864-40E6-9A9E-BC4E84E9F63E}" presName="hierChild5" presStyleCnt="0"/>
      <dgm:spPr/>
    </dgm:pt>
    <dgm:pt modelId="{26DB6C64-915E-4526-9364-50CB4BA8538C}" type="pres">
      <dgm:prSet presAssocID="{D591976A-DF0B-4F26-9685-6F510865C8C3}" presName="Name64" presStyleLbl="parChTrans1D3" presStyleIdx="2" presStyleCnt="3"/>
      <dgm:spPr/>
      <dgm:t>
        <a:bodyPr/>
        <a:lstStyle/>
        <a:p>
          <a:endParaRPr lang="en-US"/>
        </a:p>
      </dgm:t>
    </dgm:pt>
    <dgm:pt modelId="{771D4D65-229F-4D50-8373-1A2D9D65E09D}" type="pres">
      <dgm:prSet presAssocID="{EAE3588C-7A31-4C32-96EB-41ACF1FDA89B}" presName="hierRoot2" presStyleCnt="0">
        <dgm:presLayoutVars>
          <dgm:hierBranch val="init"/>
        </dgm:presLayoutVars>
      </dgm:prSet>
      <dgm:spPr/>
    </dgm:pt>
    <dgm:pt modelId="{443486AD-E9DB-4BC2-9A91-7FBAFDA920C4}" type="pres">
      <dgm:prSet presAssocID="{EAE3588C-7A31-4C32-96EB-41ACF1FDA89B}" presName="rootComposite" presStyleCnt="0"/>
      <dgm:spPr/>
    </dgm:pt>
    <dgm:pt modelId="{0AB29616-286A-4FD6-A206-2A70B9D1D4D5}" type="pres">
      <dgm:prSet presAssocID="{EAE3588C-7A31-4C32-96EB-41ACF1FDA89B}" presName="rootText" presStyleLbl="node3" presStyleIdx="2" presStyleCnt="3" custLinFactNeighborY="99809">
        <dgm:presLayoutVars>
          <dgm:chPref val="3"/>
        </dgm:presLayoutVars>
      </dgm:prSet>
      <dgm:spPr/>
      <dgm:t>
        <a:bodyPr/>
        <a:lstStyle/>
        <a:p>
          <a:endParaRPr lang="en-US"/>
        </a:p>
      </dgm:t>
    </dgm:pt>
    <dgm:pt modelId="{4CF4D202-8582-4D1D-8DB7-00AD81B70970}" type="pres">
      <dgm:prSet presAssocID="{EAE3588C-7A31-4C32-96EB-41ACF1FDA89B}" presName="rootConnector" presStyleLbl="node3" presStyleIdx="2" presStyleCnt="3"/>
      <dgm:spPr/>
      <dgm:t>
        <a:bodyPr/>
        <a:lstStyle/>
        <a:p>
          <a:endParaRPr lang="en-US"/>
        </a:p>
      </dgm:t>
    </dgm:pt>
    <dgm:pt modelId="{11578520-E30B-4C63-B632-A63FD3771E86}" type="pres">
      <dgm:prSet presAssocID="{EAE3588C-7A31-4C32-96EB-41ACF1FDA89B}" presName="hierChild4" presStyleCnt="0"/>
      <dgm:spPr/>
    </dgm:pt>
    <dgm:pt modelId="{9B2EC9CD-631B-46F0-9EBA-620708F02C6E}" type="pres">
      <dgm:prSet presAssocID="{DB2451D3-F30D-4D2E-ADBC-EA5CCEE1D915}" presName="Name64" presStyleLbl="parChTrans1D4" presStyleIdx="4" presStyleCnt="5"/>
      <dgm:spPr/>
      <dgm:t>
        <a:bodyPr/>
        <a:lstStyle/>
        <a:p>
          <a:endParaRPr lang="en-US"/>
        </a:p>
      </dgm:t>
    </dgm:pt>
    <dgm:pt modelId="{C4DC944D-F510-4D67-A585-D1FA3823DC8A}" type="pres">
      <dgm:prSet presAssocID="{9B3C8671-328D-49A5-A58E-9D14BC6B81A3}" presName="hierRoot2" presStyleCnt="0">
        <dgm:presLayoutVars>
          <dgm:hierBranch val="init"/>
        </dgm:presLayoutVars>
      </dgm:prSet>
      <dgm:spPr/>
    </dgm:pt>
    <dgm:pt modelId="{28FD8921-F76F-489B-8E01-556E9C591C41}" type="pres">
      <dgm:prSet presAssocID="{9B3C8671-328D-49A5-A58E-9D14BC6B81A3}" presName="rootComposite" presStyleCnt="0"/>
      <dgm:spPr/>
    </dgm:pt>
    <dgm:pt modelId="{784C2A3A-1849-42C4-B537-19B60F2BE341}" type="pres">
      <dgm:prSet presAssocID="{9B3C8671-328D-49A5-A58E-9D14BC6B81A3}" presName="rootText" presStyleLbl="node4" presStyleIdx="4" presStyleCnt="5" custLinFactNeighborY="99809">
        <dgm:presLayoutVars>
          <dgm:chPref val="3"/>
        </dgm:presLayoutVars>
      </dgm:prSet>
      <dgm:spPr/>
      <dgm:t>
        <a:bodyPr/>
        <a:lstStyle/>
        <a:p>
          <a:endParaRPr lang="en-US"/>
        </a:p>
      </dgm:t>
    </dgm:pt>
    <dgm:pt modelId="{A0F4F16D-DF4C-465F-85A8-EC3BC1CA7B69}" type="pres">
      <dgm:prSet presAssocID="{9B3C8671-328D-49A5-A58E-9D14BC6B81A3}" presName="rootConnector" presStyleLbl="node4" presStyleIdx="4" presStyleCnt="5"/>
      <dgm:spPr/>
      <dgm:t>
        <a:bodyPr/>
        <a:lstStyle/>
        <a:p>
          <a:endParaRPr lang="en-US"/>
        </a:p>
      </dgm:t>
    </dgm:pt>
    <dgm:pt modelId="{FC7B6A9B-5050-4626-B03A-8D883CA4ADB1}" type="pres">
      <dgm:prSet presAssocID="{9B3C8671-328D-49A5-A58E-9D14BC6B81A3}" presName="hierChild4" presStyleCnt="0"/>
      <dgm:spPr/>
    </dgm:pt>
    <dgm:pt modelId="{214642CD-5467-4D60-A091-DF925146281F}" type="pres">
      <dgm:prSet presAssocID="{9B3C8671-328D-49A5-A58E-9D14BC6B81A3}" presName="hierChild5" presStyleCnt="0"/>
      <dgm:spPr/>
    </dgm:pt>
    <dgm:pt modelId="{D12C7CC8-43B1-459B-9A5E-D454FF8D15F1}" type="pres">
      <dgm:prSet presAssocID="{EAE3588C-7A31-4C32-96EB-41ACF1FDA89B}" presName="hierChild5" presStyleCnt="0"/>
      <dgm:spPr/>
    </dgm:pt>
    <dgm:pt modelId="{A006B7E1-3686-4E56-93B1-5006C7437C5C}" type="pres">
      <dgm:prSet presAssocID="{295D16CC-892B-419E-BCC4-7CE554555382}" presName="hierChild5" presStyleCnt="0"/>
      <dgm:spPr/>
    </dgm:pt>
    <dgm:pt modelId="{675D310A-1202-4058-8A10-778FFC3CC41D}" type="pres">
      <dgm:prSet presAssocID="{32014A21-05B6-4823-B955-B510D5801F9D}" presName="hierChild3" presStyleCnt="0"/>
      <dgm:spPr/>
    </dgm:pt>
  </dgm:ptLst>
  <dgm:cxnLst>
    <dgm:cxn modelId="{BBB2C301-21EE-4D8F-85D5-E88DB58574A5}" srcId="{13DDB0F5-F8F8-4034-B6E1-43D4341C3CCF}" destId="{5B0C7CEC-AA81-478C-A88B-7D66056F65F9}" srcOrd="0" destOrd="0" parTransId="{5C3D522B-68C6-4898-88B5-6D153815C6AC}" sibTransId="{D92940A0-6943-455E-9170-A20756C5C793}"/>
    <dgm:cxn modelId="{9621F7BD-BA95-4948-A22C-AE085AF6136C}" type="presOf" srcId="{A3677E95-778C-4B44-B11F-909DF48F6B6B}" destId="{1D4A9DB6-0AB4-4581-BA22-A4271D4F291B}" srcOrd="0" destOrd="0" presId="urn:microsoft.com/office/officeart/2009/3/layout/HorizontalOrganizationChart"/>
    <dgm:cxn modelId="{724AE8B9-33EF-4AF6-9D52-66A6C4534628}" type="presOf" srcId="{81D51CD4-4D64-49E0-A73D-453A12C21FBC}" destId="{E65186B7-9261-47E6-B5DE-A69C3675AD43}" srcOrd="0" destOrd="0" presId="urn:microsoft.com/office/officeart/2009/3/layout/HorizontalOrganizationChart"/>
    <dgm:cxn modelId="{5E4684FA-5533-4C9D-830F-2749BAC294A2}" type="presOf" srcId="{3BFCC70A-58AA-4B3A-8A86-95940857A9D7}" destId="{A74EB5CB-E61F-45DC-9F9C-24003F49DA17}" srcOrd="0" destOrd="0" presId="urn:microsoft.com/office/officeart/2009/3/layout/HorizontalOrganizationChart"/>
    <dgm:cxn modelId="{F6F758E9-9D13-41CA-930D-838FE2664C74}" type="presOf" srcId="{5C3D522B-68C6-4898-88B5-6D153815C6AC}" destId="{0A932DB7-AE1F-4DE1-922B-4E15C3EB54B4}" srcOrd="0" destOrd="0" presId="urn:microsoft.com/office/officeart/2009/3/layout/HorizontalOrganizationChart"/>
    <dgm:cxn modelId="{920B528C-3B95-4706-857F-E00C48D287D6}" type="presOf" srcId="{5B0C7CEC-AA81-478C-A88B-7D66056F65F9}" destId="{514A2B34-9AB5-43E4-BAC2-9039D268EFCC}" srcOrd="1" destOrd="0" presId="urn:microsoft.com/office/officeart/2009/3/layout/HorizontalOrganizationChart"/>
    <dgm:cxn modelId="{1D773CE8-F33D-4DE8-B634-B090AE5D2A9C}" type="presOf" srcId="{D7B47AD7-7D1A-4DDF-8BC8-D461372A38B6}" destId="{0513EC30-4F34-40E3-8FDE-1EE35020B960}" srcOrd="1" destOrd="0" presId="urn:microsoft.com/office/officeart/2009/3/layout/HorizontalOrganizationChart"/>
    <dgm:cxn modelId="{51A94954-966E-4F33-ACA9-0EEABBA4C189}" type="presOf" srcId="{6E8B039C-C263-4622-8F5D-C7FBA7CD155A}" destId="{500E7ECF-F571-4C79-963C-067494BD58B5}" srcOrd="0" destOrd="0" presId="urn:microsoft.com/office/officeart/2009/3/layout/HorizontalOrganizationChart"/>
    <dgm:cxn modelId="{4326C8DE-0A90-4F8B-A3E5-7B60917DBD40}" type="presOf" srcId="{13DDB0F5-F8F8-4034-B6E1-43D4341C3CCF}" destId="{EC4BF648-ABCA-4EE9-9D07-E0E68CBCEDB0}" srcOrd="1" destOrd="0" presId="urn:microsoft.com/office/officeart/2009/3/layout/HorizontalOrganizationChart"/>
    <dgm:cxn modelId="{6D1AA262-54AC-4CD0-A02D-21885EF09282}" type="presOf" srcId="{9B3C8671-328D-49A5-A58E-9D14BC6B81A3}" destId="{784C2A3A-1849-42C4-B537-19B60F2BE341}" srcOrd="0" destOrd="0" presId="urn:microsoft.com/office/officeart/2009/3/layout/HorizontalOrganizationChart"/>
    <dgm:cxn modelId="{0D81397E-D5F0-423E-B81E-BBF8B7C2CB1D}" srcId="{EAE3588C-7A31-4C32-96EB-41ACF1FDA89B}" destId="{9B3C8671-328D-49A5-A58E-9D14BC6B81A3}" srcOrd="0" destOrd="0" parTransId="{DB2451D3-F30D-4D2E-ADBC-EA5CCEE1D915}" sibTransId="{5FE6A761-66DA-4A0B-BD8C-77B17EF46A24}"/>
    <dgm:cxn modelId="{A97CCAAA-E7AD-4EBF-A31B-A2BD028C919F}" type="presOf" srcId="{32014A21-05B6-4823-B955-B510D5801F9D}" destId="{C7FC872A-3876-4E7F-9601-B3935D3B8908}" srcOrd="1" destOrd="0" presId="urn:microsoft.com/office/officeart/2009/3/layout/HorizontalOrganizationChart"/>
    <dgm:cxn modelId="{A831FA17-FD20-47B9-BC2B-6BE8530FDF49}" type="presOf" srcId="{DECED370-92C1-4533-A73B-D47BA6EA465A}" destId="{39C4821E-BCE3-4639-996D-2ED771AB1F06}" srcOrd="0" destOrd="0" presId="urn:microsoft.com/office/officeart/2009/3/layout/HorizontalOrganizationChart"/>
    <dgm:cxn modelId="{56907F48-3015-4F2C-A77B-41392E7792F4}" srcId="{13DDB0F5-F8F8-4034-B6E1-43D4341C3CCF}" destId="{A3677E95-778C-4B44-B11F-909DF48F6B6B}" srcOrd="2" destOrd="0" parTransId="{FCB9C951-6C89-4ED7-B9D3-9089379F972E}" sibTransId="{1CCF2392-0400-485A-8D4F-55130FD0D425}"/>
    <dgm:cxn modelId="{370C3BFA-DA25-4451-B6C8-9C90EACC9D6B}" srcId="{D7B47AD7-7D1A-4DDF-8BC8-D461372A38B6}" destId="{13DDB0F5-F8F8-4034-B6E1-43D4341C3CCF}" srcOrd="0" destOrd="0" parTransId="{6E8B039C-C263-4622-8F5D-C7FBA7CD155A}" sibTransId="{8D038A7E-5DE9-4CD4-904F-C530A2519271}"/>
    <dgm:cxn modelId="{A62B61DD-7918-4D38-A26A-E64630C0E42D}" type="presOf" srcId="{9B3C8671-328D-49A5-A58E-9D14BC6B81A3}" destId="{A0F4F16D-DF4C-465F-85A8-EC3BC1CA7B69}" srcOrd="1" destOrd="0" presId="urn:microsoft.com/office/officeart/2009/3/layout/HorizontalOrganizationChart"/>
    <dgm:cxn modelId="{A1935247-CC68-4E02-B3D1-65CEF1C9E5BB}" type="presOf" srcId="{AFE8AAE5-95AE-41EF-AB1C-43B46867E3AE}" destId="{436D984B-A10B-41E2-B7FD-A81CC2B085B3}" srcOrd="1" destOrd="0" presId="urn:microsoft.com/office/officeart/2009/3/layout/HorizontalOrganizationChart"/>
    <dgm:cxn modelId="{2F8D4E86-C607-4EAA-BE6B-D15FA5765262}" srcId="{13DDB0F5-F8F8-4034-B6E1-43D4341C3CCF}" destId="{AFE8AAE5-95AE-41EF-AB1C-43B46867E3AE}" srcOrd="1" destOrd="0" parTransId="{09B96CBF-6C9B-4529-AF52-853EB278A66F}" sibTransId="{985A493A-E541-4DB5-A9FE-C814EDBB7F2F}"/>
    <dgm:cxn modelId="{4C759F58-E705-4F25-AF6C-7F0D1B9C9AD8}" type="presOf" srcId="{CCEE57C5-DCFF-4DD3-BBC8-646B26746360}" destId="{3FE56239-9AC4-4836-A8C2-7D0E45B917A9}" srcOrd="0" destOrd="0" presId="urn:microsoft.com/office/officeart/2009/3/layout/HorizontalOrganizationChart"/>
    <dgm:cxn modelId="{751FFE66-0043-4A92-A76F-EE75EE0A50A5}" srcId="{32014A21-05B6-4823-B955-B510D5801F9D}" destId="{295D16CC-892B-419E-BCC4-7CE554555382}" srcOrd="1" destOrd="0" parTransId="{CCEE57C5-DCFF-4DD3-BBC8-646B26746360}" sibTransId="{2055EDFD-C16B-4FD7-B23A-376E9CBA9D5C}"/>
    <dgm:cxn modelId="{A198BDA8-36EB-48C0-A17F-52A50E102E13}" type="presOf" srcId="{295D16CC-892B-419E-BCC4-7CE554555382}" destId="{9951BFF9-DAE0-4A1F-A4CB-82C4CF6E1243}" srcOrd="1" destOrd="0" presId="urn:microsoft.com/office/officeart/2009/3/layout/HorizontalOrganizationChart"/>
    <dgm:cxn modelId="{FC0CC7DE-E708-414E-BEFC-0321A4494490}" type="presOf" srcId="{5B0C7CEC-AA81-478C-A88B-7D66056F65F9}" destId="{1011FAC9-A14C-4CE9-BDE8-CB0123C2EE39}" srcOrd="0" destOrd="0" presId="urn:microsoft.com/office/officeart/2009/3/layout/HorizontalOrganizationChart"/>
    <dgm:cxn modelId="{7B6C9083-FFEE-4517-9F6C-F924DC6DC0D8}" srcId="{F79F8322-6864-40E6-9A9E-BC4E84E9F63E}" destId="{DECED370-92C1-4533-A73B-D47BA6EA465A}" srcOrd="0" destOrd="0" parTransId="{A4EF9433-F6DC-4F5C-9F40-8A2DF9889F3A}" sibTransId="{BECF7451-FC1D-4E5D-B5AF-AFE55A4D9757}"/>
    <dgm:cxn modelId="{85DF73F8-78D8-4B64-B2F6-2FB9B605E905}" srcId="{295D16CC-892B-419E-BCC4-7CE554555382}" destId="{F79F8322-6864-40E6-9A9E-BC4E84E9F63E}" srcOrd="0" destOrd="0" parTransId="{B3D58DD2-6559-4D6E-9888-23B5A378DB7D}" sibTransId="{B8577891-D87F-4007-8E6F-0AF2813475B9}"/>
    <dgm:cxn modelId="{871B928B-3B98-41DF-B0CF-3845146FB7B4}" type="presOf" srcId="{13DDB0F5-F8F8-4034-B6E1-43D4341C3CCF}" destId="{350B9410-4027-4DC1-88DF-9DA767ED10C7}" srcOrd="0" destOrd="0" presId="urn:microsoft.com/office/officeart/2009/3/layout/HorizontalOrganizationChart"/>
    <dgm:cxn modelId="{3CD2B5E4-FF6E-4D31-8B8B-4624DA085843}" type="presOf" srcId="{295D16CC-892B-419E-BCC4-7CE554555382}" destId="{89D8F5BD-AC36-49A1-9E07-ECA9595090A3}" srcOrd="0" destOrd="0" presId="urn:microsoft.com/office/officeart/2009/3/layout/HorizontalOrganizationChart"/>
    <dgm:cxn modelId="{2263C0E4-B0A5-42A4-A796-C3669609103A}" type="presOf" srcId="{D591976A-DF0B-4F26-9685-6F510865C8C3}" destId="{26DB6C64-915E-4526-9364-50CB4BA8538C}" srcOrd="0" destOrd="0" presId="urn:microsoft.com/office/officeart/2009/3/layout/HorizontalOrganizationChart"/>
    <dgm:cxn modelId="{17CE037D-92B2-4E9D-B038-05CDE11BED8C}" type="presOf" srcId="{09B96CBF-6C9B-4529-AF52-853EB278A66F}" destId="{1C615B17-D6F1-4A3B-A3A3-B1B99A8C41B0}" srcOrd="0" destOrd="0" presId="urn:microsoft.com/office/officeart/2009/3/layout/HorizontalOrganizationChart"/>
    <dgm:cxn modelId="{670A7D36-A9B8-4CDA-BABF-DDE64FBEF362}" type="presOf" srcId="{DECED370-92C1-4533-A73B-D47BA6EA465A}" destId="{EBBE2E2E-34C8-4BD4-9211-9EC2C49E7796}" srcOrd="1" destOrd="0" presId="urn:microsoft.com/office/officeart/2009/3/layout/HorizontalOrganizationChart"/>
    <dgm:cxn modelId="{17D2EBDF-BABA-4CC8-9E2A-B151576C70B7}" type="presOf" srcId="{EAE3588C-7A31-4C32-96EB-41ACF1FDA89B}" destId="{4CF4D202-8582-4D1D-8DB7-00AD81B70970}" srcOrd="1" destOrd="0" presId="urn:microsoft.com/office/officeart/2009/3/layout/HorizontalOrganizationChart"/>
    <dgm:cxn modelId="{5AF48155-A15C-478D-BD53-942146F9AEC7}" srcId="{32014A21-05B6-4823-B955-B510D5801F9D}" destId="{D7B47AD7-7D1A-4DDF-8BC8-D461372A38B6}" srcOrd="0" destOrd="0" parTransId="{3BFCC70A-58AA-4B3A-8A86-95940857A9D7}" sibTransId="{1C69A9AD-FD23-4D08-8B27-2DC331AE3DDF}"/>
    <dgm:cxn modelId="{349EC9E2-FB4F-401F-93F4-847125109680}" type="presOf" srcId="{A4EF9433-F6DC-4F5C-9F40-8A2DF9889F3A}" destId="{E9487BD8-BDD5-4A1B-B189-1E5E3B645011}" srcOrd="0" destOrd="0" presId="urn:microsoft.com/office/officeart/2009/3/layout/HorizontalOrganizationChart"/>
    <dgm:cxn modelId="{61FD45E3-94CF-4A95-BC2E-95412B689828}" type="presOf" srcId="{B3D58DD2-6559-4D6E-9888-23B5A378DB7D}" destId="{7AEBB45B-B2AF-4E02-A222-85A6928DEC31}" srcOrd="0" destOrd="0" presId="urn:microsoft.com/office/officeart/2009/3/layout/HorizontalOrganizationChart"/>
    <dgm:cxn modelId="{D6405C2D-B8DF-430F-AD2B-B5BA6A442545}" type="presOf" srcId="{F79F8322-6864-40E6-9A9E-BC4E84E9F63E}" destId="{57EB40F7-A5D5-4C1F-818A-D26BF7C79131}" srcOrd="0" destOrd="0" presId="urn:microsoft.com/office/officeart/2009/3/layout/HorizontalOrganizationChart"/>
    <dgm:cxn modelId="{CF438842-E9F8-4DD9-98AF-CA467675CCD8}" type="presOf" srcId="{D7B47AD7-7D1A-4DDF-8BC8-D461372A38B6}" destId="{93D1360F-B38B-4C4A-B048-A3B7388D8DFD}" srcOrd="0" destOrd="0" presId="urn:microsoft.com/office/officeart/2009/3/layout/HorizontalOrganizationChart"/>
    <dgm:cxn modelId="{EC12B5DD-325A-46DE-BECF-FF48D358461E}" type="presOf" srcId="{F79F8322-6864-40E6-9A9E-BC4E84E9F63E}" destId="{3CDA1FED-02C8-40F0-B964-C0D95973C048}" srcOrd="1" destOrd="0" presId="urn:microsoft.com/office/officeart/2009/3/layout/HorizontalOrganizationChart"/>
    <dgm:cxn modelId="{25B60BC2-63A9-43E2-8924-C228E662CD19}" type="presOf" srcId="{A3677E95-778C-4B44-B11F-909DF48F6B6B}" destId="{FA6749B8-2430-4FE3-B3AC-0B8125917271}" srcOrd="1" destOrd="0" presId="urn:microsoft.com/office/officeart/2009/3/layout/HorizontalOrganizationChart"/>
    <dgm:cxn modelId="{932860A4-5970-4BE6-AC19-250CC973F4EC}" type="presOf" srcId="{DB2451D3-F30D-4D2E-ADBC-EA5CCEE1D915}" destId="{9B2EC9CD-631B-46F0-9EBA-620708F02C6E}" srcOrd="0" destOrd="0" presId="urn:microsoft.com/office/officeart/2009/3/layout/HorizontalOrganizationChart"/>
    <dgm:cxn modelId="{EE18202B-D00A-428E-B88B-B85C1AB7543D}" type="presOf" srcId="{EAE3588C-7A31-4C32-96EB-41ACF1FDA89B}" destId="{0AB29616-286A-4FD6-A206-2A70B9D1D4D5}" srcOrd="0" destOrd="0" presId="urn:microsoft.com/office/officeart/2009/3/layout/HorizontalOrganizationChart"/>
    <dgm:cxn modelId="{7773C873-26FC-44EC-8368-80AEC6F85A1F}" type="presOf" srcId="{FCB9C951-6C89-4ED7-B9D3-9089379F972E}" destId="{23DE0418-73C0-4215-BED3-D6D8C3B2679E}" srcOrd="0" destOrd="0" presId="urn:microsoft.com/office/officeart/2009/3/layout/HorizontalOrganizationChart"/>
    <dgm:cxn modelId="{181F6326-09BF-462C-972A-D3A3B61C9F4D}" type="presOf" srcId="{AFE8AAE5-95AE-41EF-AB1C-43B46867E3AE}" destId="{4DF538A8-028B-43A4-88EF-796DC6323AC2}" srcOrd="0" destOrd="0" presId="urn:microsoft.com/office/officeart/2009/3/layout/HorizontalOrganizationChart"/>
    <dgm:cxn modelId="{CC21C1E8-69FB-4878-8CDB-5E56AD7660CD}" type="presOf" srcId="{32014A21-05B6-4823-B955-B510D5801F9D}" destId="{E80B5F8F-533C-47A8-B748-08B3AD0C6A88}" srcOrd="0" destOrd="0" presId="urn:microsoft.com/office/officeart/2009/3/layout/HorizontalOrganizationChart"/>
    <dgm:cxn modelId="{2DC3D725-B2CE-47F4-BE4A-220906617026}" srcId="{295D16CC-892B-419E-BCC4-7CE554555382}" destId="{EAE3588C-7A31-4C32-96EB-41ACF1FDA89B}" srcOrd="1" destOrd="0" parTransId="{D591976A-DF0B-4F26-9685-6F510865C8C3}" sibTransId="{B47C993E-6AE5-40AC-AC39-B14A1DA1D92B}"/>
    <dgm:cxn modelId="{A9E077B9-DEC6-48C5-8F82-EF84FF05BEB2}" srcId="{81D51CD4-4D64-49E0-A73D-453A12C21FBC}" destId="{32014A21-05B6-4823-B955-B510D5801F9D}" srcOrd="0" destOrd="0" parTransId="{389D82AC-CFFC-4DFC-976B-B80AC4494BE4}" sibTransId="{3ED61307-7654-4BB7-8A97-A51A3C4C9FE7}"/>
    <dgm:cxn modelId="{A0772132-67A0-4135-B600-B07F87AB16FA}" type="presParOf" srcId="{E65186B7-9261-47E6-B5DE-A69C3675AD43}" destId="{78ECC8C3-12B4-401A-B677-05B444792024}" srcOrd="0" destOrd="0" presId="urn:microsoft.com/office/officeart/2009/3/layout/HorizontalOrganizationChart"/>
    <dgm:cxn modelId="{F17D4E38-B56C-448E-B57D-124D923AA384}" type="presParOf" srcId="{78ECC8C3-12B4-401A-B677-05B444792024}" destId="{8C770094-E529-4254-97AD-5AD91D5B6766}" srcOrd="0" destOrd="0" presId="urn:microsoft.com/office/officeart/2009/3/layout/HorizontalOrganizationChart"/>
    <dgm:cxn modelId="{8922C049-79BF-486D-8E52-5EC4E30A820C}" type="presParOf" srcId="{8C770094-E529-4254-97AD-5AD91D5B6766}" destId="{E80B5F8F-533C-47A8-B748-08B3AD0C6A88}" srcOrd="0" destOrd="0" presId="urn:microsoft.com/office/officeart/2009/3/layout/HorizontalOrganizationChart"/>
    <dgm:cxn modelId="{84426608-D470-4158-BB84-BC5D92D75C85}" type="presParOf" srcId="{8C770094-E529-4254-97AD-5AD91D5B6766}" destId="{C7FC872A-3876-4E7F-9601-B3935D3B8908}" srcOrd="1" destOrd="0" presId="urn:microsoft.com/office/officeart/2009/3/layout/HorizontalOrganizationChart"/>
    <dgm:cxn modelId="{1164FAEE-9401-4860-A2F7-11A174A8B86C}" type="presParOf" srcId="{78ECC8C3-12B4-401A-B677-05B444792024}" destId="{16336707-3BE4-480C-BAAC-80B2218C459C}" srcOrd="1" destOrd="0" presId="urn:microsoft.com/office/officeart/2009/3/layout/HorizontalOrganizationChart"/>
    <dgm:cxn modelId="{B0FF22F4-8301-404F-86E7-5AB74B7CE350}" type="presParOf" srcId="{16336707-3BE4-480C-BAAC-80B2218C459C}" destId="{A74EB5CB-E61F-45DC-9F9C-24003F49DA17}" srcOrd="0" destOrd="0" presId="urn:microsoft.com/office/officeart/2009/3/layout/HorizontalOrganizationChart"/>
    <dgm:cxn modelId="{76F14714-1E17-4D38-9361-C48EF353D6A7}" type="presParOf" srcId="{16336707-3BE4-480C-BAAC-80B2218C459C}" destId="{1D9BF304-755B-45DA-9BD1-D7E752814E1B}" srcOrd="1" destOrd="0" presId="urn:microsoft.com/office/officeart/2009/3/layout/HorizontalOrganizationChart"/>
    <dgm:cxn modelId="{D215B721-9A9C-4951-BB52-D1039D18DDFF}" type="presParOf" srcId="{1D9BF304-755B-45DA-9BD1-D7E752814E1B}" destId="{75D26616-5F93-48B7-BA45-01D0D9B2DE2D}" srcOrd="0" destOrd="0" presId="urn:microsoft.com/office/officeart/2009/3/layout/HorizontalOrganizationChart"/>
    <dgm:cxn modelId="{7B9120F9-CD95-4014-B9D1-3A8C90B648B8}" type="presParOf" srcId="{75D26616-5F93-48B7-BA45-01D0D9B2DE2D}" destId="{93D1360F-B38B-4C4A-B048-A3B7388D8DFD}" srcOrd="0" destOrd="0" presId="urn:microsoft.com/office/officeart/2009/3/layout/HorizontalOrganizationChart"/>
    <dgm:cxn modelId="{1EE4690C-D600-4BCB-9995-2F88307E06CB}" type="presParOf" srcId="{75D26616-5F93-48B7-BA45-01D0D9B2DE2D}" destId="{0513EC30-4F34-40E3-8FDE-1EE35020B960}" srcOrd="1" destOrd="0" presId="urn:microsoft.com/office/officeart/2009/3/layout/HorizontalOrganizationChart"/>
    <dgm:cxn modelId="{57B841C8-4369-4D9E-82A5-3AF705838315}" type="presParOf" srcId="{1D9BF304-755B-45DA-9BD1-D7E752814E1B}" destId="{B5AA19B9-E8F9-489C-A124-B7F64AAFF414}" srcOrd="1" destOrd="0" presId="urn:microsoft.com/office/officeart/2009/3/layout/HorizontalOrganizationChart"/>
    <dgm:cxn modelId="{CF3F5288-62F8-475C-93BD-ED0917135C52}" type="presParOf" srcId="{B5AA19B9-E8F9-489C-A124-B7F64AAFF414}" destId="{500E7ECF-F571-4C79-963C-067494BD58B5}" srcOrd="0" destOrd="0" presId="urn:microsoft.com/office/officeart/2009/3/layout/HorizontalOrganizationChart"/>
    <dgm:cxn modelId="{C2FF9066-3488-4B57-B1D9-28BD73BAC149}" type="presParOf" srcId="{B5AA19B9-E8F9-489C-A124-B7F64AAFF414}" destId="{DDD90205-E0E1-4A1C-8E08-DB849A2B06A4}" srcOrd="1" destOrd="0" presId="urn:microsoft.com/office/officeart/2009/3/layout/HorizontalOrganizationChart"/>
    <dgm:cxn modelId="{1383AF02-4C9C-4B1A-B91E-765D9AE134B4}" type="presParOf" srcId="{DDD90205-E0E1-4A1C-8E08-DB849A2B06A4}" destId="{4145F4B6-A02B-4A49-9FE0-888E62FAC146}" srcOrd="0" destOrd="0" presId="urn:microsoft.com/office/officeart/2009/3/layout/HorizontalOrganizationChart"/>
    <dgm:cxn modelId="{78F55124-2C07-4AED-B1C3-CB81F36B7D53}" type="presParOf" srcId="{4145F4B6-A02B-4A49-9FE0-888E62FAC146}" destId="{350B9410-4027-4DC1-88DF-9DA767ED10C7}" srcOrd="0" destOrd="0" presId="urn:microsoft.com/office/officeart/2009/3/layout/HorizontalOrganizationChart"/>
    <dgm:cxn modelId="{34D617EB-8882-4D38-81E3-53FCE0D44E77}" type="presParOf" srcId="{4145F4B6-A02B-4A49-9FE0-888E62FAC146}" destId="{EC4BF648-ABCA-4EE9-9D07-E0E68CBCEDB0}" srcOrd="1" destOrd="0" presId="urn:microsoft.com/office/officeart/2009/3/layout/HorizontalOrganizationChart"/>
    <dgm:cxn modelId="{DB3826E9-A9EB-45CB-95A5-33120240F106}" type="presParOf" srcId="{DDD90205-E0E1-4A1C-8E08-DB849A2B06A4}" destId="{8B963C78-790B-45A1-BAC2-DC07C240AB47}" srcOrd="1" destOrd="0" presId="urn:microsoft.com/office/officeart/2009/3/layout/HorizontalOrganizationChart"/>
    <dgm:cxn modelId="{2FCAE65E-E023-470C-A78D-306245FD9B50}" type="presParOf" srcId="{8B963C78-790B-45A1-BAC2-DC07C240AB47}" destId="{0A932DB7-AE1F-4DE1-922B-4E15C3EB54B4}" srcOrd="0" destOrd="0" presId="urn:microsoft.com/office/officeart/2009/3/layout/HorizontalOrganizationChart"/>
    <dgm:cxn modelId="{5A0DA257-F624-404C-8085-EBA301423899}" type="presParOf" srcId="{8B963C78-790B-45A1-BAC2-DC07C240AB47}" destId="{1489CC6B-7DA7-464D-949F-434EBE41B245}" srcOrd="1" destOrd="0" presId="urn:microsoft.com/office/officeart/2009/3/layout/HorizontalOrganizationChart"/>
    <dgm:cxn modelId="{5C552897-C422-4E59-96AF-F3BE72329C9E}" type="presParOf" srcId="{1489CC6B-7DA7-464D-949F-434EBE41B245}" destId="{52B71CC1-44E3-4C6D-A17A-DC33E9541470}" srcOrd="0" destOrd="0" presId="urn:microsoft.com/office/officeart/2009/3/layout/HorizontalOrganizationChart"/>
    <dgm:cxn modelId="{13B8D436-D516-4D2F-AC6A-E37C8F13F51C}" type="presParOf" srcId="{52B71CC1-44E3-4C6D-A17A-DC33E9541470}" destId="{1011FAC9-A14C-4CE9-BDE8-CB0123C2EE39}" srcOrd="0" destOrd="0" presId="urn:microsoft.com/office/officeart/2009/3/layout/HorizontalOrganizationChart"/>
    <dgm:cxn modelId="{01253001-C0CB-4A62-8158-707C19DC7E8A}" type="presParOf" srcId="{52B71CC1-44E3-4C6D-A17A-DC33E9541470}" destId="{514A2B34-9AB5-43E4-BAC2-9039D268EFCC}" srcOrd="1" destOrd="0" presId="urn:microsoft.com/office/officeart/2009/3/layout/HorizontalOrganizationChart"/>
    <dgm:cxn modelId="{A77B0F8E-61BA-46A2-AA50-3CE52B75546B}" type="presParOf" srcId="{1489CC6B-7DA7-464D-949F-434EBE41B245}" destId="{E8FDABBA-4EBF-4C91-A2EB-472D32AF8F1C}" srcOrd="1" destOrd="0" presId="urn:microsoft.com/office/officeart/2009/3/layout/HorizontalOrganizationChart"/>
    <dgm:cxn modelId="{FF9FBB66-285E-43A7-903A-8B9931FA05E3}" type="presParOf" srcId="{1489CC6B-7DA7-464D-949F-434EBE41B245}" destId="{4CE6425A-74D3-41BD-84AD-30D6F4513D25}" srcOrd="2" destOrd="0" presId="urn:microsoft.com/office/officeart/2009/3/layout/HorizontalOrganizationChart"/>
    <dgm:cxn modelId="{4342777D-B546-465C-A67D-7895A6764CCD}" type="presParOf" srcId="{8B963C78-790B-45A1-BAC2-DC07C240AB47}" destId="{1C615B17-D6F1-4A3B-A3A3-B1B99A8C41B0}" srcOrd="2" destOrd="0" presId="urn:microsoft.com/office/officeart/2009/3/layout/HorizontalOrganizationChart"/>
    <dgm:cxn modelId="{94577FF3-AFE5-4D1B-8876-277F95D0ECD0}" type="presParOf" srcId="{8B963C78-790B-45A1-BAC2-DC07C240AB47}" destId="{98BB8680-DF0B-49C2-98AE-39BCD267BA77}" srcOrd="3" destOrd="0" presId="urn:microsoft.com/office/officeart/2009/3/layout/HorizontalOrganizationChart"/>
    <dgm:cxn modelId="{E2BD47D6-9549-42FF-90DB-3E8DEC760249}" type="presParOf" srcId="{98BB8680-DF0B-49C2-98AE-39BCD267BA77}" destId="{EF487AE3-4AE4-4467-B34C-13B6A5F4EE29}" srcOrd="0" destOrd="0" presId="urn:microsoft.com/office/officeart/2009/3/layout/HorizontalOrganizationChart"/>
    <dgm:cxn modelId="{93FB8432-AE24-4394-BBB5-4AB3D3379B67}" type="presParOf" srcId="{EF487AE3-4AE4-4467-B34C-13B6A5F4EE29}" destId="{4DF538A8-028B-43A4-88EF-796DC6323AC2}" srcOrd="0" destOrd="0" presId="urn:microsoft.com/office/officeart/2009/3/layout/HorizontalOrganizationChart"/>
    <dgm:cxn modelId="{BA22F3EC-A35C-4A80-AB3D-DE88BDF07A37}" type="presParOf" srcId="{EF487AE3-4AE4-4467-B34C-13B6A5F4EE29}" destId="{436D984B-A10B-41E2-B7FD-A81CC2B085B3}" srcOrd="1" destOrd="0" presId="urn:microsoft.com/office/officeart/2009/3/layout/HorizontalOrganizationChart"/>
    <dgm:cxn modelId="{C3AD6CC0-FDA8-4818-9343-605456A77913}" type="presParOf" srcId="{98BB8680-DF0B-49C2-98AE-39BCD267BA77}" destId="{3887FF56-003E-4972-905D-D1FDE0B31622}" srcOrd="1" destOrd="0" presId="urn:microsoft.com/office/officeart/2009/3/layout/HorizontalOrganizationChart"/>
    <dgm:cxn modelId="{441F31BE-8E62-4051-B901-83D1F80BFADE}" type="presParOf" srcId="{98BB8680-DF0B-49C2-98AE-39BCD267BA77}" destId="{17F45DB1-02F2-4A57-B0ED-1751D73FD815}" srcOrd="2" destOrd="0" presId="urn:microsoft.com/office/officeart/2009/3/layout/HorizontalOrganizationChart"/>
    <dgm:cxn modelId="{143D0F96-E57F-4193-AFC8-810380A7CB32}" type="presParOf" srcId="{8B963C78-790B-45A1-BAC2-DC07C240AB47}" destId="{23DE0418-73C0-4215-BED3-D6D8C3B2679E}" srcOrd="4" destOrd="0" presId="urn:microsoft.com/office/officeart/2009/3/layout/HorizontalOrganizationChart"/>
    <dgm:cxn modelId="{42A935A8-F2A3-4DEA-81F0-7EE2C512C0D2}" type="presParOf" srcId="{8B963C78-790B-45A1-BAC2-DC07C240AB47}" destId="{DDB585E1-283D-4236-A0D8-BC8FBA342AE2}" srcOrd="5" destOrd="0" presId="urn:microsoft.com/office/officeart/2009/3/layout/HorizontalOrganizationChart"/>
    <dgm:cxn modelId="{4B9741A0-7306-4F0B-A872-FD47753A4827}" type="presParOf" srcId="{DDB585E1-283D-4236-A0D8-BC8FBA342AE2}" destId="{550F26C0-F558-4665-9CF4-0FC5F940E7CA}" srcOrd="0" destOrd="0" presId="urn:microsoft.com/office/officeart/2009/3/layout/HorizontalOrganizationChart"/>
    <dgm:cxn modelId="{70B5D588-8070-4EF9-9830-202D09036B2A}" type="presParOf" srcId="{550F26C0-F558-4665-9CF4-0FC5F940E7CA}" destId="{1D4A9DB6-0AB4-4581-BA22-A4271D4F291B}" srcOrd="0" destOrd="0" presId="urn:microsoft.com/office/officeart/2009/3/layout/HorizontalOrganizationChart"/>
    <dgm:cxn modelId="{C6737726-7188-4750-A695-55EE22626AB0}" type="presParOf" srcId="{550F26C0-F558-4665-9CF4-0FC5F940E7CA}" destId="{FA6749B8-2430-4FE3-B3AC-0B8125917271}" srcOrd="1" destOrd="0" presId="urn:microsoft.com/office/officeart/2009/3/layout/HorizontalOrganizationChart"/>
    <dgm:cxn modelId="{81305C35-3B5B-46CF-AE3D-A3D1F102361C}" type="presParOf" srcId="{DDB585E1-283D-4236-A0D8-BC8FBA342AE2}" destId="{DBFA0550-308E-4D94-B0D3-AB1B9E0707F3}" srcOrd="1" destOrd="0" presId="urn:microsoft.com/office/officeart/2009/3/layout/HorizontalOrganizationChart"/>
    <dgm:cxn modelId="{5F7243F0-DDA9-4098-A240-9B912A9C2FFF}" type="presParOf" srcId="{DDB585E1-283D-4236-A0D8-BC8FBA342AE2}" destId="{E2555590-CBA3-455E-969E-9CFC8E22917F}" srcOrd="2" destOrd="0" presId="urn:microsoft.com/office/officeart/2009/3/layout/HorizontalOrganizationChart"/>
    <dgm:cxn modelId="{B385962B-3393-43E8-B0F2-D3A1F6A2D66D}" type="presParOf" srcId="{DDD90205-E0E1-4A1C-8E08-DB849A2B06A4}" destId="{9C24EE08-0EB1-4CA5-9124-C40B09D55FFE}" srcOrd="2" destOrd="0" presId="urn:microsoft.com/office/officeart/2009/3/layout/HorizontalOrganizationChart"/>
    <dgm:cxn modelId="{0CAC182D-B57E-4B8D-91E5-39370F39DF42}" type="presParOf" srcId="{1D9BF304-755B-45DA-9BD1-D7E752814E1B}" destId="{E1905A2C-E1D5-4809-BA19-CB798057A7B7}" srcOrd="2" destOrd="0" presId="urn:microsoft.com/office/officeart/2009/3/layout/HorizontalOrganizationChart"/>
    <dgm:cxn modelId="{9BAA0EEA-3F0E-4B7E-88C2-BE15B9B07E21}" type="presParOf" srcId="{16336707-3BE4-480C-BAAC-80B2218C459C}" destId="{3FE56239-9AC4-4836-A8C2-7D0E45B917A9}" srcOrd="2" destOrd="0" presId="urn:microsoft.com/office/officeart/2009/3/layout/HorizontalOrganizationChart"/>
    <dgm:cxn modelId="{507C5A8D-9479-435F-A479-78E27EC69D53}" type="presParOf" srcId="{16336707-3BE4-480C-BAAC-80B2218C459C}" destId="{32A6CCFC-C841-4CE0-B689-F8E4FF842203}" srcOrd="3" destOrd="0" presId="urn:microsoft.com/office/officeart/2009/3/layout/HorizontalOrganizationChart"/>
    <dgm:cxn modelId="{0CA4248B-27D7-434F-A2B9-772C1ACF09B5}" type="presParOf" srcId="{32A6CCFC-C841-4CE0-B689-F8E4FF842203}" destId="{C95BF02E-2EE0-4671-A6CD-474518FEC7A1}" srcOrd="0" destOrd="0" presId="urn:microsoft.com/office/officeart/2009/3/layout/HorizontalOrganizationChart"/>
    <dgm:cxn modelId="{AA52EE6F-77E6-4460-98FB-37B0E55E0DCC}" type="presParOf" srcId="{C95BF02E-2EE0-4671-A6CD-474518FEC7A1}" destId="{89D8F5BD-AC36-49A1-9E07-ECA9595090A3}" srcOrd="0" destOrd="0" presId="urn:microsoft.com/office/officeart/2009/3/layout/HorizontalOrganizationChart"/>
    <dgm:cxn modelId="{EBF3CCB5-A730-4FB3-8D33-52AE58E0C357}" type="presParOf" srcId="{C95BF02E-2EE0-4671-A6CD-474518FEC7A1}" destId="{9951BFF9-DAE0-4A1F-A4CB-82C4CF6E1243}" srcOrd="1" destOrd="0" presId="urn:microsoft.com/office/officeart/2009/3/layout/HorizontalOrganizationChart"/>
    <dgm:cxn modelId="{57C54BF1-D008-4810-8280-9DCBD7063847}" type="presParOf" srcId="{32A6CCFC-C841-4CE0-B689-F8E4FF842203}" destId="{27ABF136-8744-44AF-86E1-30DDE0A3DBAC}" srcOrd="1" destOrd="0" presId="urn:microsoft.com/office/officeart/2009/3/layout/HorizontalOrganizationChart"/>
    <dgm:cxn modelId="{ECA4D525-31F2-456C-9047-095BA0526221}" type="presParOf" srcId="{27ABF136-8744-44AF-86E1-30DDE0A3DBAC}" destId="{7AEBB45B-B2AF-4E02-A222-85A6928DEC31}" srcOrd="0" destOrd="0" presId="urn:microsoft.com/office/officeart/2009/3/layout/HorizontalOrganizationChart"/>
    <dgm:cxn modelId="{3F65DB48-0EA5-4953-A519-B40489313A77}" type="presParOf" srcId="{27ABF136-8744-44AF-86E1-30DDE0A3DBAC}" destId="{195178F8-60EC-4019-82CA-83DEBD7F5471}" srcOrd="1" destOrd="0" presId="urn:microsoft.com/office/officeart/2009/3/layout/HorizontalOrganizationChart"/>
    <dgm:cxn modelId="{F832B2F8-E114-4C21-A743-99F7019AEC7A}" type="presParOf" srcId="{195178F8-60EC-4019-82CA-83DEBD7F5471}" destId="{A194302F-3B82-46D9-A308-5000685265C3}" srcOrd="0" destOrd="0" presId="urn:microsoft.com/office/officeart/2009/3/layout/HorizontalOrganizationChart"/>
    <dgm:cxn modelId="{A07F2A6A-9DA3-4A93-BF59-ED12B5AE1485}" type="presParOf" srcId="{A194302F-3B82-46D9-A308-5000685265C3}" destId="{57EB40F7-A5D5-4C1F-818A-D26BF7C79131}" srcOrd="0" destOrd="0" presId="urn:microsoft.com/office/officeart/2009/3/layout/HorizontalOrganizationChart"/>
    <dgm:cxn modelId="{39642318-3D6A-4287-8DB7-1B99F024829C}" type="presParOf" srcId="{A194302F-3B82-46D9-A308-5000685265C3}" destId="{3CDA1FED-02C8-40F0-B964-C0D95973C048}" srcOrd="1" destOrd="0" presId="urn:microsoft.com/office/officeart/2009/3/layout/HorizontalOrganizationChart"/>
    <dgm:cxn modelId="{81DCF602-1CEB-47A9-B352-309741507235}" type="presParOf" srcId="{195178F8-60EC-4019-82CA-83DEBD7F5471}" destId="{E0343AED-9C58-4111-90C8-BEC45FC07B63}" srcOrd="1" destOrd="0" presId="urn:microsoft.com/office/officeart/2009/3/layout/HorizontalOrganizationChart"/>
    <dgm:cxn modelId="{2F96AC3A-603C-4526-BD0B-ACB9E359E8F0}" type="presParOf" srcId="{E0343AED-9C58-4111-90C8-BEC45FC07B63}" destId="{E9487BD8-BDD5-4A1B-B189-1E5E3B645011}" srcOrd="0" destOrd="0" presId="urn:microsoft.com/office/officeart/2009/3/layout/HorizontalOrganizationChart"/>
    <dgm:cxn modelId="{F7CA74EC-2FCF-4B90-B752-0A3DB7807BC0}" type="presParOf" srcId="{E0343AED-9C58-4111-90C8-BEC45FC07B63}" destId="{1D766088-94AB-4C27-B373-0234358B1EAF}" srcOrd="1" destOrd="0" presId="urn:microsoft.com/office/officeart/2009/3/layout/HorizontalOrganizationChart"/>
    <dgm:cxn modelId="{D9208C6F-244E-4FF2-9330-9B698E4A795F}" type="presParOf" srcId="{1D766088-94AB-4C27-B373-0234358B1EAF}" destId="{205162B5-8F96-4B29-BA00-28811B891232}" srcOrd="0" destOrd="0" presId="urn:microsoft.com/office/officeart/2009/3/layout/HorizontalOrganizationChart"/>
    <dgm:cxn modelId="{13F9B183-C02B-4311-976A-669699D066A5}" type="presParOf" srcId="{205162B5-8F96-4B29-BA00-28811B891232}" destId="{39C4821E-BCE3-4639-996D-2ED771AB1F06}" srcOrd="0" destOrd="0" presId="urn:microsoft.com/office/officeart/2009/3/layout/HorizontalOrganizationChart"/>
    <dgm:cxn modelId="{87069BCC-BA38-47C0-BDBB-E632E4CF97E2}" type="presParOf" srcId="{205162B5-8F96-4B29-BA00-28811B891232}" destId="{EBBE2E2E-34C8-4BD4-9211-9EC2C49E7796}" srcOrd="1" destOrd="0" presId="urn:microsoft.com/office/officeart/2009/3/layout/HorizontalOrganizationChart"/>
    <dgm:cxn modelId="{513C051B-C1D9-4764-8707-55114C91075E}" type="presParOf" srcId="{1D766088-94AB-4C27-B373-0234358B1EAF}" destId="{8F9525A9-72EA-4741-B4B0-BB91640BD178}" srcOrd="1" destOrd="0" presId="urn:microsoft.com/office/officeart/2009/3/layout/HorizontalOrganizationChart"/>
    <dgm:cxn modelId="{25EA844A-A0B6-4BE2-9FDA-5DCF143DA32A}" type="presParOf" srcId="{1D766088-94AB-4C27-B373-0234358B1EAF}" destId="{6D5E6676-5C90-4100-A9BD-8CCA7ADB3942}" srcOrd="2" destOrd="0" presId="urn:microsoft.com/office/officeart/2009/3/layout/HorizontalOrganizationChart"/>
    <dgm:cxn modelId="{529C9E5D-4CA8-4959-B3F6-ECC16FE5307C}" type="presParOf" srcId="{195178F8-60EC-4019-82CA-83DEBD7F5471}" destId="{951AFEE6-BA0F-40DD-B58C-E2F262A3F0A8}" srcOrd="2" destOrd="0" presId="urn:microsoft.com/office/officeart/2009/3/layout/HorizontalOrganizationChart"/>
    <dgm:cxn modelId="{FD322C79-725E-4560-8CDA-ECF03CAD3776}" type="presParOf" srcId="{27ABF136-8744-44AF-86E1-30DDE0A3DBAC}" destId="{26DB6C64-915E-4526-9364-50CB4BA8538C}" srcOrd="2" destOrd="0" presId="urn:microsoft.com/office/officeart/2009/3/layout/HorizontalOrganizationChart"/>
    <dgm:cxn modelId="{56BEA98B-E93E-4738-9E5B-AAE58CE2574F}" type="presParOf" srcId="{27ABF136-8744-44AF-86E1-30DDE0A3DBAC}" destId="{771D4D65-229F-4D50-8373-1A2D9D65E09D}" srcOrd="3" destOrd="0" presId="urn:microsoft.com/office/officeart/2009/3/layout/HorizontalOrganizationChart"/>
    <dgm:cxn modelId="{8DBB3F24-2D70-4DE2-9C40-448B20596DB0}" type="presParOf" srcId="{771D4D65-229F-4D50-8373-1A2D9D65E09D}" destId="{443486AD-E9DB-4BC2-9A91-7FBAFDA920C4}" srcOrd="0" destOrd="0" presId="urn:microsoft.com/office/officeart/2009/3/layout/HorizontalOrganizationChart"/>
    <dgm:cxn modelId="{47C89941-3199-459F-8B06-CAF49C240CF4}" type="presParOf" srcId="{443486AD-E9DB-4BC2-9A91-7FBAFDA920C4}" destId="{0AB29616-286A-4FD6-A206-2A70B9D1D4D5}" srcOrd="0" destOrd="0" presId="urn:microsoft.com/office/officeart/2009/3/layout/HorizontalOrganizationChart"/>
    <dgm:cxn modelId="{032CE1FF-BD93-45FF-94E5-C676996D5C01}" type="presParOf" srcId="{443486AD-E9DB-4BC2-9A91-7FBAFDA920C4}" destId="{4CF4D202-8582-4D1D-8DB7-00AD81B70970}" srcOrd="1" destOrd="0" presId="urn:microsoft.com/office/officeart/2009/3/layout/HorizontalOrganizationChart"/>
    <dgm:cxn modelId="{4A091866-9D5B-4109-8BE1-8293EF2B32A1}" type="presParOf" srcId="{771D4D65-229F-4D50-8373-1A2D9D65E09D}" destId="{11578520-E30B-4C63-B632-A63FD3771E86}" srcOrd="1" destOrd="0" presId="urn:microsoft.com/office/officeart/2009/3/layout/HorizontalOrganizationChart"/>
    <dgm:cxn modelId="{7E6326DA-51A5-47EA-993B-238367535AED}" type="presParOf" srcId="{11578520-E30B-4C63-B632-A63FD3771E86}" destId="{9B2EC9CD-631B-46F0-9EBA-620708F02C6E}" srcOrd="0" destOrd="0" presId="urn:microsoft.com/office/officeart/2009/3/layout/HorizontalOrganizationChart"/>
    <dgm:cxn modelId="{153EC990-1A54-4534-90CC-C69DD8482751}" type="presParOf" srcId="{11578520-E30B-4C63-B632-A63FD3771E86}" destId="{C4DC944D-F510-4D67-A585-D1FA3823DC8A}" srcOrd="1" destOrd="0" presId="urn:microsoft.com/office/officeart/2009/3/layout/HorizontalOrganizationChart"/>
    <dgm:cxn modelId="{F0A41377-F5A6-4202-B7E1-42B62842CAF2}" type="presParOf" srcId="{C4DC944D-F510-4D67-A585-D1FA3823DC8A}" destId="{28FD8921-F76F-489B-8E01-556E9C591C41}" srcOrd="0" destOrd="0" presId="urn:microsoft.com/office/officeart/2009/3/layout/HorizontalOrganizationChart"/>
    <dgm:cxn modelId="{316CCED2-A388-4CCD-8A4C-B44659A1C44B}" type="presParOf" srcId="{28FD8921-F76F-489B-8E01-556E9C591C41}" destId="{784C2A3A-1849-42C4-B537-19B60F2BE341}" srcOrd="0" destOrd="0" presId="urn:microsoft.com/office/officeart/2009/3/layout/HorizontalOrganizationChart"/>
    <dgm:cxn modelId="{B397C425-F5C4-4247-9C96-72112E39FECE}" type="presParOf" srcId="{28FD8921-F76F-489B-8E01-556E9C591C41}" destId="{A0F4F16D-DF4C-465F-85A8-EC3BC1CA7B69}" srcOrd="1" destOrd="0" presId="urn:microsoft.com/office/officeart/2009/3/layout/HorizontalOrganizationChart"/>
    <dgm:cxn modelId="{3E1C9AD8-9EBC-422F-BE11-63AD4754037B}" type="presParOf" srcId="{C4DC944D-F510-4D67-A585-D1FA3823DC8A}" destId="{FC7B6A9B-5050-4626-B03A-8D883CA4ADB1}" srcOrd="1" destOrd="0" presId="urn:microsoft.com/office/officeart/2009/3/layout/HorizontalOrganizationChart"/>
    <dgm:cxn modelId="{60AA5E95-9119-4BE4-AC3E-E596AF0CC9FA}" type="presParOf" srcId="{C4DC944D-F510-4D67-A585-D1FA3823DC8A}" destId="{214642CD-5467-4D60-A091-DF925146281F}" srcOrd="2" destOrd="0" presId="urn:microsoft.com/office/officeart/2009/3/layout/HorizontalOrganizationChart"/>
    <dgm:cxn modelId="{3EAD2CFB-F7F2-47FA-9059-955673C8813D}" type="presParOf" srcId="{771D4D65-229F-4D50-8373-1A2D9D65E09D}" destId="{D12C7CC8-43B1-459B-9A5E-D454FF8D15F1}" srcOrd="2" destOrd="0" presId="urn:microsoft.com/office/officeart/2009/3/layout/HorizontalOrganizationChart"/>
    <dgm:cxn modelId="{24C36998-AA3E-4A6D-88B8-C38809C8B264}" type="presParOf" srcId="{32A6CCFC-C841-4CE0-B689-F8E4FF842203}" destId="{A006B7E1-3686-4E56-93B1-5006C7437C5C}" srcOrd="2" destOrd="0" presId="urn:microsoft.com/office/officeart/2009/3/layout/HorizontalOrganizationChart"/>
    <dgm:cxn modelId="{6E82C572-CE98-48EC-8AB3-0AAA16464A96}" type="presParOf" srcId="{78ECC8C3-12B4-401A-B677-05B444792024}" destId="{675D310A-1202-4058-8A10-778FFC3CC41D}" srcOrd="2" destOrd="0" presId="urn:microsoft.com/office/officeart/2009/3/layout/HorizontalOrganization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CEDE1D75-4AB4-4D24-BE3A-715D92EE3350}"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7637F74A-30FE-4DD1-AF88-2B4426F64C68}">
      <dgm:prSet/>
      <dgm:spPr/>
      <dgm:t>
        <a:bodyPr/>
        <a:lstStyle/>
        <a:p>
          <a:pPr rtl="0"/>
          <a:r>
            <a:rPr lang="en-US" dirty="0"/>
            <a:t>Materiality omitted</a:t>
          </a:r>
        </a:p>
      </dgm:t>
    </dgm:pt>
    <dgm:pt modelId="{56515E71-10AE-49B5-B5EF-A15A3B2F7BB8}" type="parTrans" cxnId="{7BAACFDD-7E35-444A-978C-18D4CAB2B1CD}">
      <dgm:prSet/>
      <dgm:spPr/>
      <dgm:t>
        <a:bodyPr/>
        <a:lstStyle/>
        <a:p>
          <a:endParaRPr lang="en-US"/>
        </a:p>
      </dgm:t>
    </dgm:pt>
    <dgm:pt modelId="{A5CAF315-E423-4A37-83B9-D28C912AE7EB}" type="sibTrans" cxnId="{7BAACFDD-7E35-444A-978C-18D4CAB2B1CD}">
      <dgm:prSet/>
      <dgm:spPr/>
      <dgm:t>
        <a:bodyPr/>
        <a:lstStyle/>
        <a:p>
          <a:endParaRPr lang="en-US"/>
        </a:p>
      </dgm:t>
    </dgm:pt>
    <dgm:pt modelId="{2B61C8D3-AB5B-4D63-9612-7E5DF0FF8DB3}">
      <dgm:prSet/>
      <dgm:spPr/>
      <dgm:t>
        <a:bodyPr/>
        <a:lstStyle/>
        <a:p>
          <a:pPr rtl="0"/>
          <a:r>
            <a:rPr lang="en-US" dirty="0"/>
            <a:t>Additions of Petty items</a:t>
          </a:r>
        </a:p>
      </dgm:t>
    </dgm:pt>
    <dgm:pt modelId="{99C6A0D3-8DD7-4E6F-BD67-2F961A8BB9C2}" type="parTrans" cxnId="{5C6F2073-8569-4373-89CE-70E396951C2E}">
      <dgm:prSet/>
      <dgm:spPr/>
      <dgm:t>
        <a:bodyPr/>
        <a:lstStyle/>
        <a:p>
          <a:endParaRPr lang="en-US"/>
        </a:p>
      </dgm:t>
    </dgm:pt>
    <dgm:pt modelId="{30E286E4-BFE7-492E-A8C8-344819EDAC74}" type="sibTrans" cxnId="{5C6F2073-8569-4373-89CE-70E396951C2E}">
      <dgm:prSet/>
      <dgm:spPr/>
      <dgm:t>
        <a:bodyPr/>
        <a:lstStyle/>
        <a:p>
          <a:endParaRPr lang="en-US"/>
        </a:p>
      </dgm:t>
    </dgm:pt>
    <dgm:pt modelId="{5D277B0C-3A6B-4BB9-8DFB-F59D829A84FD}">
      <dgm:prSet custT="1"/>
      <dgm:spPr/>
      <dgm:t>
        <a:bodyPr/>
        <a:lstStyle/>
        <a:p>
          <a:pPr rtl="0"/>
          <a:r>
            <a:rPr lang="en-US" sz="4000" dirty="0"/>
            <a:t>Committee Logic</a:t>
          </a:r>
        </a:p>
      </dgm:t>
    </dgm:pt>
    <dgm:pt modelId="{B12ABF46-D9DC-444E-B489-AD7AB89A77A2}" type="parTrans" cxnId="{6B12D1B5-1E65-40E7-B3EA-FE0F719352E4}">
      <dgm:prSet/>
      <dgm:spPr/>
      <dgm:t>
        <a:bodyPr/>
        <a:lstStyle/>
        <a:p>
          <a:endParaRPr lang="en-US"/>
        </a:p>
      </dgm:t>
    </dgm:pt>
    <dgm:pt modelId="{66C53BC0-2185-4D1D-8C33-887F59CAA425}" type="sibTrans" cxnId="{6B12D1B5-1E65-40E7-B3EA-FE0F719352E4}">
      <dgm:prSet/>
      <dgm:spPr/>
      <dgm:t>
        <a:bodyPr/>
        <a:lstStyle/>
        <a:p>
          <a:endParaRPr lang="en-US"/>
        </a:p>
      </dgm:t>
    </dgm:pt>
    <dgm:pt modelId="{90A0209C-8A65-4758-9EB3-E711F12B891F}">
      <dgm:prSet custT="1"/>
      <dgm:spPr/>
      <dgm:t>
        <a:bodyPr/>
        <a:lstStyle/>
        <a:p>
          <a:pPr rtl="0"/>
          <a:r>
            <a:rPr lang="en-US" sz="3200" dirty="0"/>
            <a:t>Materiality is not known to Income tax</a:t>
          </a:r>
        </a:p>
      </dgm:t>
    </dgm:pt>
    <dgm:pt modelId="{B919B1E9-8BE1-49BA-99D0-C7887B0EC1FB}" type="parTrans" cxnId="{1F534CF1-CEFF-46DE-8FB5-37CFEBF26785}">
      <dgm:prSet/>
      <dgm:spPr/>
      <dgm:t>
        <a:bodyPr/>
        <a:lstStyle/>
        <a:p>
          <a:endParaRPr lang="en-US"/>
        </a:p>
      </dgm:t>
    </dgm:pt>
    <dgm:pt modelId="{48E5C70E-6E34-4547-B5FE-841016753309}" type="sibTrans" cxnId="{1F534CF1-CEFF-46DE-8FB5-37CFEBF26785}">
      <dgm:prSet/>
      <dgm:spPr/>
      <dgm:t>
        <a:bodyPr/>
        <a:lstStyle/>
        <a:p>
          <a:endParaRPr lang="en-US"/>
        </a:p>
      </dgm:t>
    </dgm:pt>
    <dgm:pt modelId="{A0061495-3CA5-434B-A1D2-EB37E816526B}">
      <dgm:prSet/>
      <dgm:spPr/>
      <dgm:t>
        <a:bodyPr/>
        <a:lstStyle/>
        <a:p>
          <a:pPr rtl="0"/>
          <a:r>
            <a:rPr lang="en-US" dirty="0"/>
            <a:t>Calculator, etc. written off</a:t>
          </a:r>
        </a:p>
      </dgm:t>
    </dgm:pt>
    <dgm:pt modelId="{D837C696-F5D4-480D-AE7A-FDCB55911C04}" type="parTrans" cxnId="{44512C38-07DC-42E3-8B14-C3D596075D43}">
      <dgm:prSet/>
      <dgm:spPr/>
      <dgm:t>
        <a:bodyPr/>
        <a:lstStyle/>
        <a:p>
          <a:endParaRPr lang="hi-IN"/>
        </a:p>
      </dgm:t>
    </dgm:pt>
    <dgm:pt modelId="{8F8F5DF7-4EE8-4F05-A8B7-1AFDE44352EE}" type="sibTrans" cxnId="{44512C38-07DC-42E3-8B14-C3D596075D43}">
      <dgm:prSet/>
      <dgm:spPr/>
      <dgm:t>
        <a:bodyPr/>
        <a:lstStyle/>
        <a:p>
          <a:endParaRPr lang="hi-IN"/>
        </a:p>
      </dgm:t>
    </dgm:pt>
    <dgm:pt modelId="{9642E968-5393-47C6-9306-F531026A86AF}">
      <dgm:prSet/>
      <dgm:spPr/>
      <dgm:t>
        <a:bodyPr/>
        <a:lstStyle/>
        <a:p>
          <a:pPr rtl="0"/>
          <a:r>
            <a:rPr lang="en-US" dirty="0"/>
            <a:t>Companies Act – Rs.5000 limit</a:t>
          </a:r>
        </a:p>
      </dgm:t>
    </dgm:pt>
    <dgm:pt modelId="{78CBA329-A159-46BA-A316-C0E3E30FBCA1}" type="parTrans" cxnId="{1A52DC35-DF9E-42D9-8833-7B4533E200CC}">
      <dgm:prSet/>
      <dgm:spPr/>
      <dgm:t>
        <a:bodyPr/>
        <a:lstStyle/>
        <a:p>
          <a:endParaRPr lang="hi-IN"/>
        </a:p>
      </dgm:t>
    </dgm:pt>
    <dgm:pt modelId="{AD0242A3-2637-4D48-94A9-8133C0448138}" type="sibTrans" cxnId="{1A52DC35-DF9E-42D9-8833-7B4533E200CC}">
      <dgm:prSet/>
      <dgm:spPr/>
      <dgm:t>
        <a:bodyPr/>
        <a:lstStyle/>
        <a:p>
          <a:endParaRPr lang="hi-IN"/>
        </a:p>
      </dgm:t>
    </dgm:pt>
    <dgm:pt modelId="{0511EE88-4DD5-4CF3-973A-35E753D20AD9}" type="pres">
      <dgm:prSet presAssocID="{CEDE1D75-4AB4-4D24-BE3A-715D92EE3350}" presName="linear" presStyleCnt="0">
        <dgm:presLayoutVars>
          <dgm:animLvl val="lvl"/>
          <dgm:resizeHandles val="exact"/>
        </dgm:presLayoutVars>
      </dgm:prSet>
      <dgm:spPr/>
      <dgm:t>
        <a:bodyPr/>
        <a:lstStyle/>
        <a:p>
          <a:endParaRPr lang="en-US"/>
        </a:p>
      </dgm:t>
    </dgm:pt>
    <dgm:pt modelId="{62B12204-9A9D-4CC5-BAAA-04EBCD5B648E}" type="pres">
      <dgm:prSet presAssocID="{7637F74A-30FE-4DD1-AF88-2B4426F64C68}" presName="parentText" presStyleLbl="node1" presStyleIdx="0" presStyleCnt="2">
        <dgm:presLayoutVars>
          <dgm:chMax val="0"/>
          <dgm:bulletEnabled val="1"/>
        </dgm:presLayoutVars>
      </dgm:prSet>
      <dgm:spPr/>
      <dgm:t>
        <a:bodyPr/>
        <a:lstStyle/>
        <a:p>
          <a:endParaRPr lang="en-US"/>
        </a:p>
      </dgm:t>
    </dgm:pt>
    <dgm:pt modelId="{48662D86-A96D-43DF-A63E-11F49804B869}" type="pres">
      <dgm:prSet presAssocID="{7637F74A-30FE-4DD1-AF88-2B4426F64C68}" presName="childText" presStyleLbl="revTx" presStyleIdx="0" presStyleCnt="2" custLinFactNeighborX="-926">
        <dgm:presLayoutVars>
          <dgm:bulletEnabled val="1"/>
        </dgm:presLayoutVars>
      </dgm:prSet>
      <dgm:spPr/>
      <dgm:t>
        <a:bodyPr/>
        <a:lstStyle/>
        <a:p>
          <a:endParaRPr lang="en-US"/>
        </a:p>
      </dgm:t>
    </dgm:pt>
    <dgm:pt modelId="{82473642-5DEF-4ABD-A71E-2F86DB1C7F50}" type="pres">
      <dgm:prSet presAssocID="{5D277B0C-3A6B-4BB9-8DFB-F59D829A84FD}" presName="parentText" presStyleLbl="node1" presStyleIdx="1" presStyleCnt="2" custLinFactNeighborX="-3704" custLinFactNeighborY="-6338">
        <dgm:presLayoutVars>
          <dgm:chMax val="0"/>
          <dgm:bulletEnabled val="1"/>
        </dgm:presLayoutVars>
      </dgm:prSet>
      <dgm:spPr/>
      <dgm:t>
        <a:bodyPr/>
        <a:lstStyle/>
        <a:p>
          <a:endParaRPr lang="en-US"/>
        </a:p>
      </dgm:t>
    </dgm:pt>
    <dgm:pt modelId="{974BC30A-C7B2-4E87-8DC7-ED4538B49EAD}" type="pres">
      <dgm:prSet presAssocID="{5D277B0C-3A6B-4BB9-8DFB-F59D829A84FD}" presName="childText" presStyleLbl="revTx" presStyleIdx="1" presStyleCnt="2">
        <dgm:presLayoutVars>
          <dgm:bulletEnabled val="1"/>
        </dgm:presLayoutVars>
      </dgm:prSet>
      <dgm:spPr/>
      <dgm:t>
        <a:bodyPr/>
        <a:lstStyle/>
        <a:p>
          <a:endParaRPr lang="en-US"/>
        </a:p>
      </dgm:t>
    </dgm:pt>
  </dgm:ptLst>
  <dgm:cxnLst>
    <dgm:cxn modelId="{1F534CF1-CEFF-46DE-8FB5-37CFEBF26785}" srcId="{5D277B0C-3A6B-4BB9-8DFB-F59D829A84FD}" destId="{90A0209C-8A65-4758-9EB3-E711F12B891F}" srcOrd="0" destOrd="0" parTransId="{B919B1E9-8BE1-49BA-99D0-C7887B0EC1FB}" sibTransId="{48E5C70E-6E34-4547-B5FE-841016753309}"/>
    <dgm:cxn modelId="{B3B0C7E0-6890-4E50-935F-C1DA6F768D78}" type="presOf" srcId="{A0061495-3CA5-434B-A1D2-EB37E816526B}" destId="{48662D86-A96D-43DF-A63E-11F49804B869}" srcOrd="0" destOrd="2" presId="urn:microsoft.com/office/officeart/2005/8/layout/vList2"/>
    <dgm:cxn modelId="{A92E922E-19BC-4F08-AF49-1E6B22F8981A}" type="presOf" srcId="{5D277B0C-3A6B-4BB9-8DFB-F59D829A84FD}" destId="{82473642-5DEF-4ABD-A71E-2F86DB1C7F50}" srcOrd="0" destOrd="0" presId="urn:microsoft.com/office/officeart/2005/8/layout/vList2"/>
    <dgm:cxn modelId="{44512C38-07DC-42E3-8B14-C3D596075D43}" srcId="{7637F74A-30FE-4DD1-AF88-2B4426F64C68}" destId="{A0061495-3CA5-434B-A1D2-EB37E816526B}" srcOrd="2" destOrd="0" parTransId="{D837C696-F5D4-480D-AE7A-FDCB55911C04}" sibTransId="{8F8F5DF7-4EE8-4F05-A8B7-1AFDE44352EE}"/>
    <dgm:cxn modelId="{799E7D22-D285-467C-ACB3-59794BDF3CBA}" type="presOf" srcId="{90A0209C-8A65-4758-9EB3-E711F12B891F}" destId="{974BC30A-C7B2-4E87-8DC7-ED4538B49EAD}" srcOrd="0" destOrd="0" presId="urn:microsoft.com/office/officeart/2005/8/layout/vList2"/>
    <dgm:cxn modelId="{F18D3C76-BE3A-48B8-9403-7C25752EDD88}" type="presOf" srcId="{7637F74A-30FE-4DD1-AF88-2B4426F64C68}" destId="{62B12204-9A9D-4CC5-BAAA-04EBCD5B648E}" srcOrd="0" destOrd="0" presId="urn:microsoft.com/office/officeart/2005/8/layout/vList2"/>
    <dgm:cxn modelId="{6B12D1B5-1E65-40E7-B3EA-FE0F719352E4}" srcId="{CEDE1D75-4AB4-4D24-BE3A-715D92EE3350}" destId="{5D277B0C-3A6B-4BB9-8DFB-F59D829A84FD}" srcOrd="1" destOrd="0" parTransId="{B12ABF46-D9DC-444E-B489-AD7AB89A77A2}" sibTransId="{66C53BC0-2185-4D1D-8C33-887F59CAA425}"/>
    <dgm:cxn modelId="{F9BB5E46-C1A5-4A70-B2B7-9D9FFC37A73F}" type="presOf" srcId="{CEDE1D75-4AB4-4D24-BE3A-715D92EE3350}" destId="{0511EE88-4DD5-4CF3-973A-35E753D20AD9}" srcOrd="0" destOrd="0" presId="urn:microsoft.com/office/officeart/2005/8/layout/vList2"/>
    <dgm:cxn modelId="{5C6F2073-8569-4373-89CE-70E396951C2E}" srcId="{7637F74A-30FE-4DD1-AF88-2B4426F64C68}" destId="{2B61C8D3-AB5B-4D63-9612-7E5DF0FF8DB3}" srcOrd="0" destOrd="0" parTransId="{99C6A0D3-8DD7-4E6F-BD67-2F961A8BB9C2}" sibTransId="{30E286E4-BFE7-492E-A8C8-344819EDAC74}"/>
    <dgm:cxn modelId="{2B08B4DA-65D6-4F2B-AF3C-C7F175092EC2}" type="presOf" srcId="{9642E968-5393-47C6-9306-F531026A86AF}" destId="{48662D86-A96D-43DF-A63E-11F49804B869}" srcOrd="0" destOrd="1" presId="urn:microsoft.com/office/officeart/2005/8/layout/vList2"/>
    <dgm:cxn modelId="{7BAACFDD-7E35-444A-978C-18D4CAB2B1CD}" srcId="{CEDE1D75-4AB4-4D24-BE3A-715D92EE3350}" destId="{7637F74A-30FE-4DD1-AF88-2B4426F64C68}" srcOrd="0" destOrd="0" parTransId="{56515E71-10AE-49B5-B5EF-A15A3B2F7BB8}" sibTransId="{A5CAF315-E423-4A37-83B9-D28C912AE7EB}"/>
    <dgm:cxn modelId="{1A52DC35-DF9E-42D9-8833-7B4533E200CC}" srcId="{7637F74A-30FE-4DD1-AF88-2B4426F64C68}" destId="{9642E968-5393-47C6-9306-F531026A86AF}" srcOrd="1" destOrd="0" parTransId="{78CBA329-A159-46BA-A316-C0E3E30FBCA1}" sibTransId="{AD0242A3-2637-4D48-94A9-8133C0448138}"/>
    <dgm:cxn modelId="{3AD10DFB-982B-4712-A333-B2D66CB72668}" type="presOf" srcId="{2B61C8D3-AB5B-4D63-9612-7E5DF0FF8DB3}" destId="{48662D86-A96D-43DF-A63E-11F49804B869}" srcOrd="0" destOrd="0" presId="urn:microsoft.com/office/officeart/2005/8/layout/vList2"/>
    <dgm:cxn modelId="{DFD68666-379A-45E4-9ADF-ED6A63C04B0A}" type="presParOf" srcId="{0511EE88-4DD5-4CF3-973A-35E753D20AD9}" destId="{62B12204-9A9D-4CC5-BAAA-04EBCD5B648E}" srcOrd="0" destOrd="0" presId="urn:microsoft.com/office/officeart/2005/8/layout/vList2"/>
    <dgm:cxn modelId="{10866D88-F9BB-46E5-9FEF-22572D035CFF}" type="presParOf" srcId="{0511EE88-4DD5-4CF3-973A-35E753D20AD9}" destId="{48662D86-A96D-43DF-A63E-11F49804B869}" srcOrd="1" destOrd="0" presId="urn:microsoft.com/office/officeart/2005/8/layout/vList2"/>
    <dgm:cxn modelId="{E8B0C56A-19A2-4DF7-BC6D-6C85F52159CB}" type="presParOf" srcId="{0511EE88-4DD5-4CF3-973A-35E753D20AD9}" destId="{82473642-5DEF-4ABD-A71E-2F86DB1C7F50}" srcOrd="2" destOrd="0" presId="urn:microsoft.com/office/officeart/2005/8/layout/vList2"/>
    <dgm:cxn modelId="{84BC3EEC-17D5-4911-8522-1522644690EA}" type="presParOf" srcId="{0511EE88-4DD5-4CF3-973A-35E753D20AD9}" destId="{974BC30A-C7B2-4E87-8DC7-ED4538B49EAD}"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A48A6DAD-FBE9-4C97-890A-6DDA8E7A5D2B}"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E5E4E31C-4A8E-44C1-97DF-0B72EB524493}">
      <dgm:prSet/>
      <dgm:spPr/>
      <dgm:t>
        <a:bodyPr/>
        <a:lstStyle/>
        <a:p>
          <a:pPr rtl="0"/>
          <a:r>
            <a:rPr lang="en-US" dirty="0"/>
            <a:t>Scope of ICDS</a:t>
          </a:r>
        </a:p>
      </dgm:t>
    </dgm:pt>
    <dgm:pt modelId="{4E1C81F8-7F8F-4BCC-ADBB-F41C9D4ED37C}" type="parTrans" cxnId="{EEB74F32-71C8-48C9-A2E7-3C9217F7F19B}">
      <dgm:prSet/>
      <dgm:spPr/>
      <dgm:t>
        <a:bodyPr/>
        <a:lstStyle/>
        <a:p>
          <a:endParaRPr lang="en-US"/>
        </a:p>
      </dgm:t>
    </dgm:pt>
    <dgm:pt modelId="{63A6E988-7DCA-4E96-8723-9815BE9599AB}" type="sibTrans" cxnId="{EEB74F32-71C8-48C9-A2E7-3C9217F7F19B}">
      <dgm:prSet/>
      <dgm:spPr/>
      <dgm:t>
        <a:bodyPr/>
        <a:lstStyle/>
        <a:p>
          <a:endParaRPr lang="en-US"/>
        </a:p>
      </dgm:t>
    </dgm:pt>
    <dgm:pt modelId="{35224436-FDB6-40F0-92F6-64439D0BF0F1}">
      <dgm:prSet/>
      <dgm:spPr/>
      <dgm:t>
        <a:bodyPr/>
        <a:lstStyle/>
        <a:p>
          <a:pPr rtl="0"/>
          <a:r>
            <a:rPr lang="en-US" dirty="0"/>
            <a:t>‘</a:t>
          </a:r>
          <a:r>
            <a:rPr lang="en-US" dirty="0">
              <a:solidFill>
                <a:srgbClr val="FF0000"/>
              </a:solidFill>
            </a:rPr>
            <a:t>Significant</a:t>
          </a:r>
          <a:r>
            <a:rPr lang="en-US" dirty="0"/>
            <a:t>’ accounting policies</a:t>
          </a:r>
        </a:p>
      </dgm:t>
    </dgm:pt>
    <dgm:pt modelId="{9C5DF60B-E8CC-4F49-AA44-630603BDC605}" type="parTrans" cxnId="{47C9450F-E8C0-4802-9FC1-118B9F847203}">
      <dgm:prSet/>
      <dgm:spPr/>
      <dgm:t>
        <a:bodyPr/>
        <a:lstStyle/>
        <a:p>
          <a:endParaRPr lang="en-US"/>
        </a:p>
      </dgm:t>
    </dgm:pt>
    <dgm:pt modelId="{1F592234-9F90-4DC6-A691-8678E40910D8}" type="sibTrans" cxnId="{47C9450F-E8C0-4802-9FC1-118B9F847203}">
      <dgm:prSet/>
      <dgm:spPr/>
      <dgm:t>
        <a:bodyPr/>
        <a:lstStyle/>
        <a:p>
          <a:endParaRPr lang="en-US"/>
        </a:p>
      </dgm:t>
    </dgm:pt>
    <dgm:pt modelId="{DB380360-F40E-40EC-AFF9-4804A3EF6D6B}">
      <dgm:prSet/>
      <dgm:spPr/>
      <dgm:t>
        <a:bodyPr/>
        <a:lstStyle/>
        <a:p>
          <a:pPr rtl="0"/>
          <a:r>
            <a:rPr lang="en-US" dirty="0"/>
            <a:t>Selection of Policy</a:t>
          </a:r>
        </a:p>
      </dgm:t>
    </dgm:pt>
    <dgm:pt modelId="{4B0EE7CD-D0D9-4086-A12D-C44C76AA56ED}" type="parTrans" cxnId="{DE95591A-10A9-45F1-9D9A-6C533E945DEB}">
      <dgm:prSet/>
      <dgm:spPr/>
      <dgm:t>
        <a:bodyPr/>
        <a:lstStyle/>
        <a:p>
          <a:endParaRPr lang="en-US"/>
        </a:p>
      </dgm:t>
    </dgm:pt>
    <dgm:pt modelId="{C7106578-D0F0-4219-AEF0-21A900CA32DD}" type="sibTrans" cxnId="{DE95591A-10A9-45F1-9D9A-6C533E945DEB}">
      <dgm:prSet/>
      <dgm:spPr/>
      <dgm:t>
        <a:bodyPr/>
        <a:lstStyle/>
        <a:p>
          <a:endParaRPr lang="en-US"/>
        </a:p>
      </dgm:t>
    </dgm:pt>
    <dgm:pt modelId="{FDF5CDB2-53AD-4734-9F50-2715A1956C12}">
      <dgm:prSet/>
      <dgm:spPr/>
      <dgm:t>
        <a:bodyPr/>
        <a:lstStyle/>
        <a:p>
          <a:pPr rtl="0"/>
          <a:r>
            <a:rPr lang="en-US" dirty="0"/>
            <a:t>True and ‘</a:t>
          </a:r>
          <a:r>
            <a:rPr lang="en-US" dirty="0">
              <a:solidFill>
                <a:srgbClr val="FF0000"/>
              </a:solidFill>
            </a:rPr>
            <a:t>fair</a:t>
          </a:r>
          <a:r>
            <a:rPr lang="en-US" dirty="0"/>
            <a:t>’ view</a:t>
          </a:r>
        </a:p>
      </dgm:t>
    </dgm:pt>
    <dgm:pt modelId="{3FC6A56A-CC36-4DDC-B79A-F864FBFD86AC}" type="parTrans" cxnId="{95A9B84D-A545-4F98-88B2-D9F95276B0CB}">
      <dgm:prSet/>
      <dgm:spPr/>
      <dgm:t>
        <a:bodyPr/>
        <a:lstStyle/>
        <a:p>
          <a:endParaRPr lang="en-US"/>
        </a:p>
      </dgm:t>
    </dgm:pt>
    <dgm:pt modelId="{CFEAC438-DCE1-453B-9F5C-29AC33774C9B}" type="sibTrans" cxnId="{95A9B84D-A545-4F98-88B2-D9F95276B0CB}">
      <dgm:prSet/>
      <dgm:spPr/>
      <dgm:t>
        <a:bodyPr/>
        <a:lstStyle/>
        <a:p>
          <a:endParaRPr lang="en-US"/>
        </a:p>
      </dgm:t>
    </dgm:pt>
    <dgm:pt modelId="{B1EA6BB7-EEC1-4B12-92CD-73159D885A49}">
      <dgm:prSet/>
      <dgm:spPr/>
      <dgm:t>
        <a:bodyPr/>
        <a:lstStyle/>
        <a:p>
          <a:pPr rtl="0"/>
          <a:r>
            <a:rPr lang="en-US" dirty="0"/>
            <a:t>Not True and ‘</a:t>
          </a:r>
          <a:r>
            <a:rPr lang="en-US" strike="sngStrike" baseline="0" dirty="0">
              <a:solidFill>
                <a:srgbClr val="FF0000"/>
              </a:solidFill>
            </a:rPr>
            <a:t>correct</a:t>
          </a:r>
          <a:r>
            <a:rPr lang="en-US" dirty="0"/>
            <a:t>’ view</a:t>
          </a:r>
        </a:p>
      </dgm:t>
    </dgm:pt>
    <dgm:pt modelId="{78D26D8C-5B75-417E-BC11-B35B3E3F9609}" type="parTrans" cxnId="{ED784F58-D705-4EB6-80A2-94E0380A91F3}">
      <dgm:prSet/>
      <dgm:spPr/>
      <dgm:t>
        <a:bodyPr/>
        <a:lstStyle/>
        <a:p>
          <a:endParaRPr lang="en-US"/>
        </a:p>
      </dgm:t>
    </dgm:pt>
    <dgm:pt modelId="{A778E7B5-A18C-45BA-B1E0-00B8E54E7F92}" type="sibTrans" cxnId="{ED784F58-D705-4EB6-80A2-94E0380A91F3}">
      <dgm:prSet/>
      <dgm:spPr/>
      <dgm:t>
        <a:bodyPr/>
        <a:lstStyle/>
        <a:p>
          <a:endParaRPr lang="en-US"/>
        </a:p>
      </dgm:t>
    </dgm:pt>
    <dgm:pt modelId="{CA2836E0-9A8E-46F6-B9B0-B96E67DDA9DE}">
      <dgm:prSet/>
      <dgm:spPr/>
      <dgm:t>
        <a:bodyPr/>
        <a:lstStyle/>
        <a:p>
          <a:pPr rtl="0"/>
          <a:r>
            <a:rPr lang="en-US" dirty="0"/>
            <a:t>Impliedly Materiality exists</a:t>
          </a:r>
        </a:p>
      </dgm:t>
    </dgm:pt>
    <dgm:pt modelId="{D510242D-4105-4042-A312-D60FE96B7FAB}" type="parTrans" cxnId="{BB139BC5-F3EE-4826-A9EF-A94A77627568}">
      <dgm:prSet/>
      <dgm:spPr/>
      <dgm:t>
        <a:bodyPr/>
        <a:lstStyle/>
        <a:p>
          <a:endParaRPr lang="en-US"/>
        </a:p>
      </dgm:t>
    </dgm:pt>
    <dgm:pt modelId="{31896741-4229-49E2-8FC9-A05F2E835325}" type="sibTrans" cxnId="{BB139BC5-F3EE-4826-A9EF-A94A77627568}">
      <dgm:prSet/>
      <dgm:spPr/>
      <dgm:t>
        <a:bodyPr/>
        <a:lstStyle/>
        <a:p>
          <a:endParaRPr lang="en-US"/>
        </a:p>
      </dgm:t>
    </dgm:pt>
    <dgm:pt modelId="{81314F8A-9640-4BAA-802D-B2339920D475}" type="pres">
      <dgm:prSet presAssocID="{A48A6DAD-FBE9-4C97-890A-6DDA8E7A5D2B}" presName="linear" presStyleCnt="0">
        <dgm:presLayoutVars>
          <dgm:animLvl val="lvl"/>
          <dgm:resizeHandles val="exact"/>
        </dgm:presLayoutVars>
      </dgm:prSet>
      <dgm:spPr/>
      <dgm:t>
        <a:bodyPr/>
        <a:lstStyle/>
        <a:p>
          <a:endParaRPr lang="en-US"/>
        </a:p>
      </dgm:t>
    </dgm:pt>
    <dgm:pt modelId="{40B428C5-42A3-42D9-953F-646B38C1394B}" type="pres">
      <dgm:prSet presAssocID="{E5E4E31C-4A8E-44C1-97DF-0B72EB524493}" presName="parentText" presStyleLbl="node1" presStyleIdx="0" presStyleCnt="3">
        <dgm:presLayoutVars>
          <dgm:chMax val="0"/>
          <dgm:bulletEnabled val="1"/>
        </dgm:presLayoutVars>
      </dgm:prSet>
      <dgm:spPr/>
      <dgm:t>
        <a:bodyPr/>
        <a:lstStyle/>
        <a:p>
          <a:endParaRPr lang="en-US"/>
        </a:p>
      </dgm:t>
    </dgm:pt>
    <dgm:pt modelId="{82C4FDCB-651F-4678-BE22-264B71C8147A}" type="pres">
      <dgm:prSet presAssocID="{E5E4E31C-4A8E-44C1-97DF-0B72EB524493}" presName="childText" presStyleLbl="revTx" presStyleIdx="0" presStyleCnt="2">
        <dgm:presLayoutVars>
          <dgm:bulletEnabled val="1"/>
        </dgm:presLayoutVars>
      </dgm:prSet>
      <dgm:spPr/>
      <dgm:t>
        <a:bodyPr/>
        <a:lstStyle/>
        <a:p>
          <a:endParaRPr lang="en-US"/>
        </a:p>
      </dgm:t>
    </dgm:pt>
    <dgm:pt modelId="{B614A95A-362C-4269-99FA-F9B03374FC42}" type="pres">
      <dgm:prSet presAssocID="{DB380360-F40E-40EC-AFF9-4804A3EF6D6B}" presName="parentText" presStyleLbl="node1" presStyleIdx="1" presStyleCnt="3">
        <dgm:presLayoutVars>
          <dgm:chMax val="0"/>
          <dgm:bulletEnabled val="1"/>
        </dgm:presLayoutVars>
      </dgm:prSet>
      <dgm:spPr/>
      <dgm:t>
        <a:bodyPr/>
        <a:lstStyle/>
        <a:p>
          <a:endParaRPr lang="en-US"/>
        </a:p>
      </dgm:t>
    </dgm:pt>
    <dgm:pt modelId="{34DB28D6-46DF-4794-B015-5D8E809EF38E}" type="pres">
      <dgm:prSet presAssocID="{DB380360-F40E-40EC-AFF9-4804A3EF6D6B}" presName="childText" presStyleLbl="revTx" presStyleIdx="1" presStyleCnt="2">
        <dgm:presLayoutVars>
          <dgm:bulletEnabled val="1"/>
        </dgm:presLayoutVars>
      </dgm:prSet>
      <dgm:spPr/>
      <dgm:t>
        <a:bodyPr/>
        <a:lstStyle/>
        <a:p>
          <a:endParaRPr lang="en-US"/>
        </a:p>
      </dgm:t>
    </dgm:pt>
    <dgm:pt modelId="{10B95816-57CA-4875-9C93-EC2602C9B73E}" type="pres">
      <dgm:prSet presAssocID="{CA2836E0-9A8E-46F6-B9B0-B96E67DDA9DE}" presName="parentText" presStyleLbl="node1" presStyleIdx="2" presStyleCnt="3">
        <dgm:presLayoutVars>
          <dgm:chMax val="0"/>
          <dgm:bulletEnabled val="1"/>
        </dgm:presLayoutVars>
      </dgm:prSet>
      <dgm:spPr/>
      <dgm:t>
        <a:bodyPr/>
        <a:lstStyle/>
        <a:p>
          <a:endParaRPr lang="en-US"/>
        </a:p>
      </dgm:t>
    </dgm:pt>
  </dgm:ptLst>
  <dgm:cxnLst>
    <dgm:cxn modelId="{7C5F043D-42D1-44C7-9256-31C429198F44}" type="presOf" srcId="{A48A6DAD-FBE9-4C97-890A-6DDA8E7A5D2B}" destId="{81314F8A-9640-4BAA-802D-B2339920D475}" srcOrd="0" destOrd="0" presId="urn:microsoft.com/office/officeart/2005/8/layout/vList2"/>
    <dgm:cxn modelId="{DE95591A-10A9-45F1-9D9A-6C533E945DEB}" srcId="{A48A6DAD-FBE9-4C97-890A-6DDA8E7A5D2B}" destId="{DB380360-F40E-40EC-AFF9-4804A3EF6D6B}" srcOrd="1" destOrd="0" parTransId="{4B0EE7CD-D0D9-4086-A12D-C44C76AA56ED}" sibTransId="{C7106578-D0F0-4219-AEF0-21A900CA32DD}"/>
    <dgm:cxn modelId="{15AC7A1D-6AEC-4BC0-A39B-FD507D6D02EB}" type="presOf" srcId="{CA2836E0-9A8E-46F6-B9B0-B96E67DDA9DE}" destId="{10B95816-57CA-4875-9C93-EC2602C9B73E}" srcOrd="0" destOrd="0" presId="urn:microsoft.com/office/officeart/2005/8/layout/vList2"/>
    <dgm:cxn modelId="{A0D8E899-B374-47FE-AFA6-25C1A0D0E6E0}" type="presOf" srcId="{FDF5CDB2-53AD-4734-9F50-2715A1956C12}" destId="{34DB28D6-46DF-4794-B015-5D8E809EF38E}" srcOrd="0" destOrd="0" presId="urn:microsoft.com/office/officeart/2005/8/layout/vList2"/>
    <dgm:cxn modelId="{90729F78-8078-4B52-A51C-FD12A5E78D89}" type="presOf" srcId="{35224436-FDB6-40F0-92F6-64439D0BF0F1}" destId="{82C4FDCB-651F-4678-BE22-264B71C8147A}" srcOrd="0" destOrd="0" presId="urn:microsoft.com/office/officeart/2005/8/layout/vList2"/>
    <dgm:cxn modelId="{EEB74F32-71C8-48C9-A2E7-3C9217F7F19B}" srcId="{A48A6DAD-FBE9-4C97-890A-6DDA8E7A5D2B}" destId="{E5E4E31C-4A8E-44C1-97DF-0B72EB524493}" srcOrd="0" destOrd="0" parTransId="{4E1C81F8-7F8F-4BCC-ADBB-F41C9D4ED37C}" sibTransId="{63A6E988-7DCA-4E96-8723-9815BE9599AB}"/>
    <dgm:cxn modelId="{95A9B84D-A545-4F98-88B2-D9F95276B0CB}" srcId="{DB380360-F40E-40EC-AFF9-4804A3EF6D6B}" destId="{FDF5CDB2-53AD-4734-9F50-2715A1956C12}" srcOrd="0" destOrd="0" parTransId="{3FC6A56A-CC36-4DDC-B79A-F864FBFD86AC}" sibTransId="{CFEAC438-DCE1-453B-9F5C-29AC33774C9B}"/>
    <dgm:cxn modelId="{E6A227CE-BB1E-4C9C-9F8B-9FAE1343D374}" type="presOf" srcId="{E5E4E31C-4A8E-44C1-97DF-0B72EB524493}" destId="{40B428C5-42A3-42D9-953F-646B38C1394B}" srcOrd="0" destOrd="0" presId="urn:microsoft.com/office/officeart/2005/8/layout/vList2"/>
    <dgm:cxn modelId="{BB139BC5-F3EE-4826-A9EF-A94A77627568}" srcId="{A48A6DAD-FBE9-4C97-890A-6DDA8E7A5D2B}" destId="{CA2836E0-9A8E-46F6-B9B0-B96E67DDA9DE}" srcOrd="2" destOrd="0" parTransId="{D510242D-4105-4042-A312-D60FE96B7FAB}" sibTransId="{31896741-4229-49E2-8FC9-A05F2E835325}"/>
    <dgm:cxn modelId="{ED784F58-D705-4EB6-80A2-94E0380A91F3}" srcId="{DB380360-F40E-40EC-AFF9-4804A3EF6D6B}" destId="{B1EA6BB7-EEC1-4B12-92CD-73159D885A49}" srcOrd="1" destOrd="0" parTransId="{78D26D8C-5B75-417E-BC11-B35B3E3F9609}" sibTransId="{A778E7B5-A18C-45BA-B1E0-00B8E54E7F92}"/>
    <dgm:cxn modelId="{0A637824-970D-4193-ADC0-F966241D6AEF}" type="presOf" srcId="{B1EA6BB7-EEC1-4B12-92CD-73159D885A49}" destId="{34DB28D6-46DF-4794-B015-5D8E809EF38E}" srcOrd="0" destOrd="1" presId="urn:microsoft.com/office/officeart/2005/8/layout/vList2"/>
    <dgm:cxn modelId="{47C9450F-E8C0-4802-9FC1-118B9F847203}" srcId="{E5E4E31C-4A8E-44C1-97DF-0B72EB524493}" destId="{35224436-FDB6-40F0-92F6-64439D0BF0F1}" srcOrd="0" destOrd="0" parTransId="{9C5DF60B-E8CC-4F49-AA44-630603BDC605}" sibTransId="{1F592234-9F90-4DC6-A691-8678E40910D8}"/>
    <dgm:cxn modelId="{B0E1BA0F-C79F-401B-8D87-213ED71BEA17}" type="presOf" srcId="{DB380360-F40E-40EC-AFF9-4804A3EF6D6B}" destId="{B614A95A-362C-4269-99FA-F9B03374FC42}" srcOrd="0" destOrd="0" presId="urn:microsoft.com/office/officeart/2005/8/layout/vList2"/>
    <dgm:cxn modelId="{11990755-2001-4A0D-9E10-6836B75B92BC}" type="presParOf" srcId="{81314F8A-9640-4BAA-802D-B2339920D475}" destId="{40B428C5-42A3-42D9-953F-646B38C1394B}" srcOrd="0" destOrd="0" presId="urn:microsoft.com/office/officeart/2005/8/layout/vList2"/>
    <dgm:cxn modelId="{97E69DF6-ED68-4816-8453-A48E76F981A0}" type="presParOf" srcId="{81314F8A-9640-4BAA-802D-B2339920D475}" destId="{82C4FDCB-651F-4678-BE22-264B71C8147A}" srcOrd="1" destOrd="0" presId="urn:microsoft.com/office/officeart/2005/8/layout/vList2"/>
    <dgm:cxn modelId="{CED960DC-503A-4EA9-95C0-449C4D8AD9B0}" type="presParOf" srcId="{81314F8A-9640-4BAA-802D-B2339920D475}" destId="{B614A95A-362C-4269-99FA-F9B03374FC42}" srcOrd="2" destOrd="0" presId="urn:microsoft.com/office/officeart/2005/8/layout/vList2"/>
    <dgm:cxn modelId="{A81B8607-7E65-4223-A1C9-319D18B89EB4}" type="presParOf" srcId="{81314F8A-9640-4BAA-802D-B2339920D475}" destId="{34DB28D6-46DF-4794-B015-5D8E809EF38E}" srcOrd="3" destOrd="0" presId="urn:microsoft.com/office/officeart/2005/8/layout/vList2"/>
    <dgm:cxn modelId="{AAF1465E-42DE-4471-AB3F-18923F5DCBF6}" type="presParOf" srcId="{81314F8A-9640-4BAA-802D-B2339920D475}" destId="{10B95816-57CA-4875-9C93-EC2602C9B73E}"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4A15DA6-87CA-4FC7-B4E1-364C95689909}" type="doc">
      <dgm:prSet loTypeId="urn:microsoft.com/office/officeart/2008/layout/HorizontalMultiLevelHierarchy" loCatId="hierarchy" qsTypeId="urn:microsoft.com/office/officeart/2005/8/quickstyle/simple2" qsCatId="simple" csTypeId="urn:microsoft.com/office/officeart/2005/8/colors/colorful1#71" csCatId="colorful" phldr="1"/>
      <dgm:spPr/>
      <dgm:t>
        <a:bodyPr/>
        <a:lstStyle/>
        <a:p>
          <a:endParaRPr lang="hi-IN"/>
        </a:p>
      </dgm:t>
    </dgm:pt>
    <dgm:pt modelId="{41745CF3-3CF2-430B-BED0-C082FACC3200}">
      <dgm:prSet/>
      <dgm:spPr/>
      <dgm:t>
        <a:bodyPr/>
        <a:lstStyle/>
        <a:p>
          <a:r>
            <a:rPr lang="en-IN"/>
            <a:t>Change in an accounting policy </a:t>
          </a:r>
          <a:endParaRPr lang="hi-IN"/>
        </a:p>
      </dgm:t>
    </dgm:pt>
    <dgm:pt modelId="{D9E08A2B-7F0C-4AED-B01B-3A95D69D0132}" type="parTrans" cxnId="{0E014797-D140-438F-A64B-B133844CAA93}">
      <dgm:prSet/>
      <dgm:spPr/>
      <dgm:t>
        <a:bodyPr/>
        <a:lstStyle/>
        <a:p>
          <a:endParaRPr lang="hi-IN"/>
        </a:p>
      </dgm:t>
    </dgm:pt>
    <dgm:pt modelId="{ED12E6C4-251E-4742-94D0-70B04D9EDFE1}" type="sibTrans" cxnId="{0E014797-D140-438F-A64B-B133844CAA93}">
      <dgm:prSet/>
      <dgm:spPr/>
      <dgm:t>
        <a:bodyPr/>
        <a:lstStyle/>
        <a:p>
          <a:endParaRPr lang="hi-IN"/>
        </a:p>
      </dgm:t>
    </dgm:pt>
    <dgm:pt modelId="{F4DB60DF-BB19-4AC1-A3AA-84D85B129A42}">
      <dgm:prSet custT="1"/>
      <dgm:spPr/>
      <dgm:t>
        <a:bodyPr/>
        <a:lstStyle/>
        <a:p>
          <a:r>
            <a:rPr lang="en-IN" sz="1600" dirty="0"/>
            <a:t>Material Impact</a:t>
          </a:r>
          <a:endParaRPr lang="hi-IN" sz="1600" dirty="0"/>
        </a:p>
      </dgm:t>
    </dgm:pt>
    <dgm:pt modelId="{64D63910-406E-4BCE-B3B5-88737B8CF14D}" type="parTrans" cxnId="{0331C2D3-17F3-4927-A1C6-D8BA8E4BAE06}">
      <dgm:prSet/>
      <dgm:spPr/>
      <dgm:t>
        <a:bodyPr/>
        <a:lstStyle/>
        <a:p>
          <a:endParaRPr lang="hi-IN"/>
        </a:p>
      </dgm:t>
    </dgm:pt>
    <dgm:pt modelId="{F27EB2DC-098B-43DE-992A-A52FE3B642B6}" type="sibTrans" cxnId="{0331C2D3-17F3-4927-A1C6-D8BA8E4BAE06}">
      <dgm:prSet/>
      <dgm:spPr/>
      <dgm:t>
        <a:bodyPr/>
        <a:lstStyle/>
        <a:p>
          <a:endParaRPr lang="hi-IN"/>
        </a:p>
      </dgm:t>
    </dgm:pt>
    <dgm:pt modelId="{E7C92645-84ED-4697-907B-234F000ED307}">
      <dgm:prSet/>
      <dgm:spPr/>
      <dgm:t>
        <a:bodyPr/>
        <a:lstStyle/>
        <a:p>
          <a:r>
            <a:rPr lang="en-IN" dirty="0"/>
            <a:t>Disclose</a:t>
          </a:r>
          <a:endParaRPr lang="hi-IN" dirty="0"/>
        </a:p>
      </dgm:t>
    </dgm:pt>
    <dgm:pt modelId="{7C76EB73-0384-422A-84F8-D3D9180D87CD}" type="parTrans" cxnId="{265D902F-1088-4F4C-922A-CF1572E3DE69}">
      <dgm:prSet/>
      <dgm:spPr/>
      <dgm:t>
        <a:bodyPr/>
        <a:lstStyle/>
        <a:p>
          <a:endParaRPr lang="hi-IN"/>
        </a:p>
      </dgm:t>
    </dgm:pt>
    <dgm:pt modelId="{A6D1AE2F-6233-482D-A2C3-B1E5C2FC5309}" type="sibTrans" cxnId="{265D902F-1088-4F4C-922A-CF1572E3DE69}">
      <dgm:prSet/>
      <dgm:spPr/>
      <dgm:t>
        <a:bodyPr/>
        <a:lstStyle/>
        <a:p>
          <a:endParaRPr lang="hi-IN"/>
        </a:p>
      </dgm:t>
    </dgm:pt>
    <dgm:pt modelId="{840C312F-DDD2-4636-A570-BD1F8F7B6CCB}">
      <dgm:prSet/>
      <dgm:spPr/>
      <dgm:t>
        <a:bodyPr/>
        <a:lstStyle/>
        <a:p>
          <a:r>
            <a:rPr lang="en-IN" dirty="0"/>
            <a:t>Year of change</a:t>
          </a:r>
          <a:endParaRPr lang="hi-IN" dirty="0"/>
        </a:p>
      </dgm:t>
    </dgm:pt>
    <dgm:pt modelId="{0929A4E2-18B2-485F-8492-AD662714E72C}" type="parTrans" cxnId="{632965E8-BC93-46FB-8629-B9D5A2449C82}">
      <dgm:prSet/>
      <dgm:spPr/>
      <dgm:t>
        <a:bodyPr/>
        <a:lstStyle/>
        <a:p>
          <a:endParaRPr lang="hi-IN"/>
        </a:p>
      </dgm:t>
    </dgm:pt>
    <dgm:pt modelId="{CF7C4027-C43A-402E-829F-334C368E2242}" type="sibTrans" cxnId="{632965E8-BC93-46FB-8629-B9D5A2449C82}">
      <dgm:prSet/>
      <dgm:spPr/>
      <dgm:t>
        <a:bodyPr/>
        <a:lstStyle/>
        <a:p>
          <a:endParaRPr lang="hi-IN"/>
        </a:p>
      </dgm:t>
    </dgm:pt>
    <dgm:pt modelId="{CC6B63C4-C683-4398-BA25-818BB7F13EF9}">
      <dgm:prSet/>
      <dgm:spPr/>
      <dgm:t>
        <a:bodyPr/>
        <a:lstStyle/>
        <a:p>
          <a:r>
            <a:rPr lang="en-IN" dirty="0"/>
            <a:t>Year in which such change has first material impact</a:t>
          </a:r>
          <a:endParaRPr lang="hi-IN" dirty="0"/>
        </a:p>
      </dgm:t>
    </dgm:pt>
    <dgm:pt modelId="{F1768902-ACF8-4D1F-9A6B-46FB03BFE70B}" type="parTrans" cxnId="{50EA0F03-1556-4386-8DEC-24E295659907}">
      <dgm:prSet/>
      <dgm:spPr/>
      <dgm:t>
        <a:bodyPr/>
        <a:lstStyle/>
        <a:p>
          <a:endParaRPr lang="hi-IN"/>
        </a:p>
      </dgm:t>
    </dgm:pt>
    <dgm:pt modelId="{D54F7680-D9D9-40A0-BCD7-856F16D0FD23}" type="sibTrans" cxnId="{50EA0F03-1556-4386-8DEC-24E295659907}">
      <dgm:prSet/>
      <dgm:spPr/>
      <dgm:t>
        <a:bodyPr/>
        <a:lstStyle/>
        <a:p>
          <a:endParaRPr lang="hi-IN"/>
        </a:p>
      </dgm:t>
    </dgm:pt>
    <dgm:pt modelId="{69E6BDE3-BA19-493D-B332-B456B3F8C01C}">
      <dgm:prSet custT="1"/>
      <dgm:spPr/>
      <dgm:t>
        <a:bodyPr/>
        <a:lstStyle/>
        <a:p>
          <a:r>
            <a:rPr lang="en-US" sz="1600" dirty="0"/>
            <a:t>No Material Impact</a:t>
          </a:r>
          <a:endParaRPr lang="hi-IN" sz="1600" dirty="0"/>
        </a:p>
      </dgm:t>
    </dgm:pt>
    <dgm:pt modelId="{B701A598-2FCB-4EC5-8C52-779824D46673}" type="parTrans" cxnId="{9304670D-31BC-4309-B31A-DF7469B7DE15}">
      <dgm:prSet/>
      <dgm:spPr/>
      <dgm:t>
        <a:bodyPr/>
        <a:lstStyle/>
        <a:p>
          <a:endParaRPr lang="hi-IN"/>
        </a:p>
      </dgm:t>
    </dgm:pt>
    <dgm:pt modelId="{3C987034-CBA3-4517-8247-1E0DCB81F5D5}" type="sibTrans" cxnId="{9304670D-31BC-4309-B31A-DF7469B7DE15}">
      <dgm:prSet/>
      <dgm:spPr/>
      <dgm:t>
        <a:bodyPr/>
        <a:lstStyle/>
        <a:p>
          <a:endParaRPr lang="hi-IN"/>
        </a:p>
      </dgm:t>
    </dgm:pt>
    <dgm:pt modelId="{7CE20743-20ED-4E44-8E9F-BAC9E44C4933}">
      <dgm:prSet/>
      <dgm:spPr/>
      <dgm:t>
        <a:bodyPr/>
        <a:lstStyle/>
        <a:p>
          <a:r>
            <a:rPr lang="en-US" dirty="0"/>
            <a:t>No disclosure required</a:t>
          </a:r>
          <a:endParaRPr lang="hi-IN" dirty="0"/>
        </a:p>
      </dgm:t>
    </dgm:pt>
    <dgm:pt modelId="{63E9E453-794B-45E2-BB79-E746D0314183}" type="parTrans" cxnId="{83F36F64-B028-4485-962E-657278644EEE}">
      <dgm:prSet/>
      <dgm:spPr/>
      <dgm:t>
        <a:bodyPr/>
        <a:lstStyle/>
        <a:p>
          <a:endParaRPr lang="hi-IN"/>
        </a:p>
      </dgm:t>
    </dgm:pt>
    <dgm:pt modelId="{7AD836D7-B3AD-4DFA-9F1F-34D1C5D3EE49}" type="sibTrans" cxnId="{83F36F64-B028-4485-962E-657278644EEE}">
      <dgm:prSet/>
      <dgm:spPr/>
      <dgm:t>
        <a:bodyPr/>
        <a:lstStyle/>
        <a:p>
          <a:endParaRPr lang="hi-IN"/>
        </a:p>
      </dgm:t>
    </dgm:pt>
    <dgm:pt modelId="{0C981DD6-CC97-48D2-8D90-D4EEA70E4139}" type="pres">
      <dgm:prSet presAssocID="{F4A15DA6-87CA-4FC7-B4E1-364C95689909}" presName="Name0" presStyleCnt="0">
        <dgm:presLayoutVars>
          <dgm:chPref val="1"/>
          <dgm:dir/>
          <dgm:animOne val="branch"/>
          <dgm:animLvl val="lvl"/>
          <dgm:resizeHandles val="exact"/>
        </dgm:presLayoutVars>
      </dgm:prSet>
      <dgm:spPr/>
      <dgm:t>
        <a:bodyPr/>
        <a:lstStyle/>
        <a:p>
          <a:endParaRPr lang="en-US"/>
        </a:p>
      </dgm:t>
    </dgm:pt>
    <dgm:pt modelId="{1342B733-FA7D-41BC-810B-63D31792563E}" type="pres">
      <dgm:prSet presAssocID="{41745CF3-3CF2-430B-BED0-C082FACC3200}" presName="root1" presStyleCnt="0"/>
      <dgm:spPr/>
    </dgm:pt>
    <dgm:pt modelId="{8502ABD9-C43B-4E6D-99CC-89EA1D65E227}" type="pres">
      <dgm:prSet presAssocID="{41745CF3-3CF2-430B-BED0-C082FACC3200}" presName="LevelOneTextNode" presStyleLbl="node0" presStyleIdx="0" presStyleCnt="1" custScaleY="117193">
        <dgm:presLayoutVars>
          <dgm:chPref val="3"/>
        </dgm:presLayoutVars>
      </dgm:prSet>
      <dgm:spPr/>
      <dgm:t>
        <a:bodyPr/>
        <a:lstStyle/>
        <a:p>
          <a:endParaRPr lang="en-US"/>
        </a:p>
      </dgm:t>
    </dgm:pt>
    <dgm:pt modelId="{7526B121-AADF-4924-BC5D-BDE7CA1150AB}" type="pres">
      <dgm:prSet presAssocID="{41745CF3-3CF2-430B-BED0-C082FACC3200}" presName="level2hierChild" presStyleCnt="0"/>
      <dgm:spPr/>
    </dgm:pt>
    <dgm:pt modelId="{E7AEE324-D2A7-40F0-BF49-CC29261C8459}" type="pres">
      <dgm:prSet presAssocID="{64D63910-406E-4BCE-B3B5-88737B8CF14D}" presName="conn2-1" presStyleLbl="parChTrans1D2" presStyleIdx="0" presStyleCnt="2"/>
      <dgm:spPr/>
      <dgm:t>
        <a:bodyPr/>
        <a:lstStyle/>
        <a:p>
          <a:endParaRPr lang="en-US"/>
        </a:p>
      </dgm:t>
    </dgm:pt>
    <dgm:pt modelId="{6D51562B-EF12-4725-8369-1036341BED93}" type="pres">
      <dgm:prSet presAssocID="{64D63910-406E-4BCE-B3B5-88737B8CF14D}" presName="connTx" presStyleLbl="parChTrans1D2" presStyleIdx="0" presStyleCnt="2"/>
      <dgm:spPr/>
      <dgm:t>
        <a:bodyPr/>
        <a:lstStyle/>
        <a:p>
          <a:endParaRPr lang="en-US"/>
        </a:p>
      </dgm:t>
    </dgm:pt>
    <dgm:pt modelId="{DE33E071-B7F2-4410-9D04-0782F5837217}" type="pres">
      <dgm:prSet presAssocID="{F4DB60DF-BB19-4AC1-A3AA-84D85B129A42}" presName="root2" presStyleCnt="0"/>
      <dgm:spPr/>
    </dgm:pt>
    <dgm:pt modelId="{378663DB-0BA7-4F2B-9616-326ECB6B72C9}" type="pres">
      <dgm:prSet presAssocID="{F4DB60DF-BB19-4AC1-A3AA-84D85B129A42}" presName="LevelTwoTextNode" presStyleLbl="node2" presStyleIdx="0" presStyleCnt="2">
        <dgm:presLayoutVars>
          <dgm:chPref val="3"/>
        </dgm:presLayoutVars>
      </dgm:prSet>
      <dgm:spPr/>
      <dgm:t>
        <a:bodyPr/>
        <a:lstStyle/>
        <a:p>
          <a:endParaRPr lang="en-US"/>
        </a:p>
      </dgm:t>
    </dgm:pt>
    <dgm:pt modelId="{2B762A7F-ACFE-4E28-AAB3-47F45BCD606B}" type="pres">
      <dgm:prSet presAssocID="{F4DB60DF-BB19-4AC1-A3AA-84D85B129A42}" presName="level3hierChild" presStyleCnt="0"/>
      <dgm:spPr/>
    </dgm:pt>
    <dgm:pt modelId="{843F2C09-ED8C-40B5-93E3-AAF8AF990193}" type="pres">
      <dgm:prSet presAssocID="{7C76EB73-0384-422A-84F8-D3D9180D87CD}" presName="conn2-1" presStyleLbl="parChTrans1D3" presStyleIdx="0" presStyleCnt="2"/>
      <dgm:spPr/>
      <dgm:t>
        <a:bodyPr/>
        <a:lstStyle/>
        <a:p>
          <a:endParaRPr lang="en-US"/>
        </a:p>
      </dgm:t>
    </dgm:pt>
    <dgm:pt modelId="{9CA5AED0-0AB7-4915-B3DF-C5ADA711005E}" type="pres">
      <dgm:prSet presAssocID="{7C76EB73-0384-422A-84F8-D3D9180D87CD}" presName="connTx" presStyleLbl="parChTrans1D3" presStyleIdx="0" presStyleCnt="2"/>
      <dgm:spPr/>
      <dgm:t>
        <a:bodyPr/>
        <a:lstStyle/>
        <a:p>
          <a:endParaRPr lang="en-US"/>
        </a:p>
      </dgm:t>
    </dgm:pt>
    <dgm:pt modelId="{3F4A116A-BB5F-4D38-9E49-841AC82898A9}" type="pres">
      <dgm:prSet presAssocID="{E7C92645-84ED-4697-907B-234F000ED307}" presName="root2" presStyleCnt="0"/>
      <dgm:spPr/>
    </dgm:pt>
    <dgm:pt modelId="{C050BE1A-5066-43A1-BF3C-521D53E23955}" type="pres">
      <dgm:prSet presAssocID="{E7C92645-84ED-4697-907B-234F000ED307}" presName="LevelTwoTextNode" presStyleLbl="node3" presStyleIdx="0" presStyleCnt="2">
        <dgm:presLayoutVars>
          <dgm:chPref val="3"/>
        </dgm:presLayoutVars>
      </dgm:prSet>
      <dgm:spPr/>
      <dgm:t>
        <a:bodyPr/>
        <a:lstStyle/>
        <a:p>
          <a:endParaRPr lang="en-US"/>
        </a:p>
      </dgm:t>
    </dgm:pt>
    <dgm:pt modelId="{7829DCB0-85B4-46E1-B938-D6933BBF5A9A}" type="pres">
      <dgm:prSet presAssocID="{E7C92645-84ED-4697-907B-234F000ED307}" presName="level3hierChild" presStyleCnt="0"/>
      <dgm:spPr/>
    </dgm:pt>
    <dgm:pt modelId="{F00B049A-24CD-44A7-9D47-4644EA7E77D1}" type="pres">
      <dgm:prSet presAssocID="{0929A4E2-18B2-485F-8492-AD662714E72C}" presName="conn2-1" presStyleLbl="parChTrans1D4" presStyleIdx="0" presStyleCnt="2"/>
      <dgm:spPr/>
      <dgm:t>
        <a:bodyPr/>
        <a:lstStyle/>
        <a:p>
          <a:endParaRPr lang="en-US"/>
        </a:p>
      </dgm:t>
    </dgm:pt>
    <dgm:pt modelId="{8B398771-7D5C-4E0A-9E23-75E904E38A48}" type="pres">
      <dgm:prSet presAssocID="{0929A4E2-18B2-485F-8492-AD662714E72C}" presName="connTx" presStyleLbl="parChTrans1D4" presStyleIdx="0" presStyleCnt="2"/>
      <dgm:spPr/>
      <dgm:t>
        <a:bodyPr/>
        <a:lstStyle/>
        <a:p>
          <a:endParaRPr lang="en-US"/>
        </a:p>
      </dgm:t>
    </dgm:pt>
    <dgm:pt modelId="{CDE552E8-3A24-4648-9FB2-EC7F1F807FB4}" type="pres">
      <dgm:prSet presAssocID="{840C312F-DDD2-4636-A570-BD1F8F7B6CCB}" presName="root2" presStyleCnt="0"/>
      <dgm:spPr/>
    </dgm:pt>
    <dgm:pt modelId="{696E900E-39B5-41EE-886C-9DB9B483FEDF}" type="pres">
      <dgm:prSet presAssocID="{840C312F-DDD2-4636-A570-BD1F8F7B6CCB}" presName="LevelTwoTextNode" presStyleLbl="node4" presStyleIdx="0" presStyleCnt="2">
        <dgm:presLayoutVars>
          <dgm:chPref val="3"/>
        </dgm:presLayoutVars>
      </dgm:prSet>
      <dgm:spPr/>
      <dgm:t>
        <a:bodyPr/>
        <a:lstStyle/>
        <a:p>
          <a:endParaRPr lang="en-US"/>
        </a:p>
      </dgm:t>
    </dgm:pt>
    <dgm:pt modelId="{78272C69-44AA-46CA-86B6-1721A4266661}" type="pres">
      <dgm:prSet presAssocID="{840C312F-DDD2-4636-A570-BD1F8F7B6CCB}" presName="level3hierChild" presStyleCnt="0"/>
      <dgm:spPr/>
    </dgm:pt>
    <dgm:pt modelId="{9262769E-D889-4B2C-93C2-C548DA19587C}" type="pres">
      <dgm:prSet presAssocID="{F1768902-ACF8-4D1F-9A6B-46FB03BFE70B}" presName="conn2-1" presStyleLbl="parChTrans1D4" presStyleIdx="1" presStyleCnt="2"/>
      <dgm:spPr/>
      <dgm:t>
        <a:bodyPr/>
        <a:lstStyle/>
        <a:p>
          <a:endParaRPr lang="en-US"/>
        </a:p>
      </dgm:t>
    </dgm:pt>
    <dgm:pt modelId="{5D2837AE-7B1E-4EA7-8E06-84AAF176D009}" type="pres">
      <dgm:prSet presAssocID="{F1768902-ACF8-4D1F-9A6B-46FB03BFE70B}" presName="connTx" presStyleLbl="parChTrans1D4" presStyleIdx="1" presStyleCnt="2"/>
      <dgm:spPr/>
      <dgm:t>
        <a:bodyPr/>
        <a:lstStyle/>
        <a:p>
          <a:endParaRPr lang="en-US"/>
        </a:p>
      </dgm:t>
    </dgm:pt>
    <dgm:pt modelId="{D4325148-D9D2-4F2F-A7CC-B417EF14C12B}" type="pres">
      <dgm:prSet presAssocID="{CC6B63C4-C683-4398-BA25-818BB7F13EF9}" presName="root2" presStyleCnt="0"/>
      <dgm:spPr/>
    </dgm:pt>
    <dgm:pt modelId="{22BDC9E3-3864-4925-A0C1-CDB8A3A92DD1}" type="pres">
      <dgm:prSet presAssocID="{CC6B63C4-C683-4398-BA25-818BB7F13EF9}" presName="LevelTwoTextNode" presStyleLbl="node4" presStyleIdx="1" presStyleCnt="2">
        <dgm:presLayoutVars>
          <dgm:chPref val="3"/>
        </dgm:presLayoutVars>
      </dgm:prSet>
      <dgm:spPr/>
      <dgm:t>
        <a:bodyPr/>
        <a:lstStyle/>
        <a:p>
          <a:endParaRPr lang="en-US"/>
        </a:p>
      </dgm:t>
    </dgm:pt>
    <dgm:pt modelId="{E2658B6B-BE21-41A9-A898-AC5C7114F065}" type="pres">
      <dgm:prSet presAssocID="{CC6B63C4-C683-4398-BA25-818BB7F13EF9}" presName="level3hierChild" presStyleCnt="0"/>
      <dgm:spPr/>
    </dgm:pt>
    <dgm:pt modelId="{49EBBDD8-C7BF-402C-9A37-415A6A02F7C3}" type="pres">
      <dgm:prSet presAssocID="{B701A598-2FCB-4EC5-8C52-779824D46673}" presName="conn2-1" presStyleLbl="parChTrans1D2" presStyleIdx="1" presStyleCnt="2"/>
      <dgm:spPr/>
      <dgm:t>
        <a:bodyPr/>
        <a:lstStyle/>
        <a:p>
          <a:endParaRPr lang="en-US"/>
        </a:p>
      </dgm:t>
    </dgm:pt>
    <dgm:pt modelId="{AF9A178C-503A-4D0B-B894-85AA2AAEAEFF}" type="pres">
      <dgm:prSet presAssocID="{B701A598-2FCB-4EC5-8C52-779824D46673}" presName="connTx" presStyleLbl="parChTrans1D2" presStyleIdx="1" presStyleCnt="2"/>
      <dgm:spPr/>
      <dgm:t>
        <a:bodyPr/>
        <a:lstStyle/>
        <a:p>
          <a:endParaRPr lang="en-US"/>
        </a:p>
      </dgm:t>
    </dgm:pt>
    <dgm:pt modelId="{BDCC4FC7-A437-4299-A220-5F9C277E42A6}" type="pres">
      <dgm:prSet presAssocID="{69E6BDE3-BA19-493D-B332-B456B3F8C01C}" presName="root2" presStyleCnt="0"/>
      <dgm:spPr/>
    </dgm:pt>
    <dgm:pt modelId="{B8136ADD-9DC6-4C72-A3BE-ADC60D51184B}" type="pres">
      <dgm:prSet presAssocID="{69E6BDE3-BA19-493D-B332-B456B3F8C01C}" presName="LevelTwoTextNode" presStyleLbl="node2" presStyleIdx="1" presStyleCnt="2">
        <dgm:presLayoutVars>
          <dgm:chPref val="3"/>
        </dgm:presLayoutVars>
      </dgm:prSet>
      <dgm:spPr/>
      <dgm:t>
        <a:bodyPr/>
        <a:lstStyle/>
        <a:p>
          <a:endParaRPr lang="en-US"/>
        </a:p>
      </dgm:t>
    </dgm:pt>
    <dgm:pt modelId="{1CFA3DC3-2CD3-4677-BFB5-054B11A7D5D3}" type="pres">
      <dgm:prSet presAssocID="{69E6BDE3-BA19-493D-B332-B456B3F8C01C}" presName="level3hierChild" presStyleCnt="0"/>
      <dgm:spPr/>
    </dgm:pt>
    <dgm:pt modelId="{B64977A4-F607-4719-9A92-B1967EDA042D}" type="pres">
      <dgm:prSet presAssocID="{63E9E453-794B-45E2-BB79-E746D0314183}" presName="conn2-1" presStyleLbl="parChTrans1D3" presStyleIdx="1" presStyleCnt="2"/>
      <dgm:spPr/>
      <dgm:t>
        <a:bodyPr/>
        <a:lstStyle/>
        <a:p>
          <a:endParaRPr lang="en-US"/>
        </a:p>
      </dgm:t>
    </dgm:pt>
    <dgm:pt modelId="{D5604A0F-B3AE-430F-887B-58AC91172A02}" type="pres">
      <dgm:prSet presAssocID="{63E9E453-794B-45E2-BB79-E746D0314183}" presName="connTx" presStyleLbl="parChTrans1D3" presStyleIdx="1" presStyleCnt="2"/>
      <dgm:spPr/>
      <dgm:t>
        <a:bodyPr/>
        <a:lstStyle/>
        <a:p>
          <a:endParaRPr lang="en-US"/>
        </a:p>
      </dgm:t>
    </dgm:pt>
    <dgm:pt modelId="{90D0264B-11D2-4F7B-BB61-F36CBA663BA2}" type="pres">
      <dgm:prSet presAssocID="{7CE20743-20ED-4E44-8E9F-BAC9E44C4933}" presName="root2" presStyleCnt="0"/>
      <dgm:spPr/>
    </dgm:pt>
    <dgm:pt modelId="{7F7BDAEE-B70B-4CD9-901F-A4B7697B98DB}" type="pres">
      <dgm:prSet presAssocID="{7CE20743-20ED-4E44-8E9F-BAC9E44C4933}" presName="LevelTwoTextNode" presStyleLbl="node3" presStyleIdx="1" presStyleCnt="2">
        <dgm:presLayoutVars>
          <dgm:chPref val="3"/>
        </dgm:presLayoutVars>
      </dgm:prSet>
      <dgm:spPr/>
      <dgm:t>
        <a:bodyPr/>
        <a:lstStyle/>
        <a:p>
          <a:endParaRPr lang="en-US"/>
        </a:p>
      </dgm:t>
    </dgm:pt>
    <dgm:pt modelId="{2B43110C-D2E7-4A69-A4C7-C41A4E80DF6B}" type="pres">
      <dgm:prSet presAssocID="{7CE20743-20ED-4E44-8E9F-BAC9E44C4933}" presName="level3hierChild" presStyleCnt="0"/>
      <dgm:spPr/>
    </dgm:pt>
  </dgm:ptLst>
  <dgm:cxnLst>
    <dgm:cxn modelId="{9AD9EA99-E554-4891-8323-C0BAE83CBD16}" type="presOf" srcId="{64D63910-406E-4BCE-B3B5-88737B8CF14D}" destId="{E7AEE324-D2A7-40F0-BF49-CC29261C8459}" srcOrd="0" destOrd="0" presId="urn:microsoft.com/office/officeart/2008/layout/HorizontalMultiLevelHierarchy"/>
    <dgm:cxn modelId="{5BC722AF-37D0-4A69-8ECC-B47476AA3780}" type="presOf" srcId="{0929A4E2-18B2-485F-8492-AD662714E72C}" destId="{F00B049A-24CD-44A7-9D47-4644EA7E77D1}" srcOrd="0" destOrd="0" presId="urn:microsoft.com/office/officeart/2008/layout/HorizontalMultiLevelHierarchy"/>
    <dgm:cxn modelId="{0331C2D3-17F3-4927-A1C6-D8BA8E4BAE06}" srcId="{41745CF3-3CF2-430B-BED0-C082FACC3200}" destId="{F4DB60DF-BB19-4AC1-A3AA-84D85B129A42}" srcOrd="0" destOrd="0" parTransId="{64D63910-406E-4BCE-B3B5-88737B8CF14D}" sibTransId="{F27EB2DC-098B-43DE-992A-A52FE3B642B6}"/>
    <dgm:cxn modelId="{D5ECD952-CE74-4FD6-B62E-ED5DD90CC248}" type="presOf" srcId="{F1768902-ACF8-4D1F-9A6B-46FB03BFE70B}" destId="{9262769E-D889-4B2C-93C2-C548DA19587C}" srcOrd="0" destOrd="0" presId="urn:microsoft.com/office/officeart/2008/layout/HorizontalMultiLevelHierarchy"/>
    <dgm:cxn modelId="{83556B08-5AF1-4311-BD57-DBC91651B7F1}" type="presOf" srcId="{0929A4E2-18B2-485F-8492-AD662714E72C}" destId="{8B398771-7D5C-4E0A-9E23-75E904E38A48}" srcOrd="1" destOrd="0" presId="urn:microsoft.com/office/officeart/2008/layout/HorizontalMultiLevelHierarchy"/>
    <dgm:cxn modelId="{E5760FC6-4761-4BD9-9C4D-64E1AB98D858}" type="presOf" srcId="{7CE20743-20ED-4E44-8E9F-BAC9E44C4933}" destId="{7F7BDAEE-B70B-4CD9-901F-A4B7697B98DB}" srcOrd="0" destOrd="0" presId="urn:microsoft.com/office/officeart/2008/layout/HorizontalMultiLevelHierarchy"/>
    <dgm:cxn modelId="{3B4E2257-7A66-4BA7-A34C-5D14BDD5F287}" type="presOf" srcId="{F4A15DA6-87CA-4FC7-B4E1-364C95689909}" destId="{0C981DD6-CC97-48D2-8D90-D4EEA70E4139}" srcOrd="0" destOrd="0" presId="urn:microsoft.com/office/officeart/2008/layout/HorizontalMultiLevelHierarchy"/>
    <dgm:cxn modelId="{FED28BF2-C775-4C6B-AD47-029746B1FE3F}" type="presOf" srcId="{CC6B63C4-C683-4398-BA25-818BB7F13EF9}" destId="{22BDC9E3-3864-4925-A0C1-CDB8A3A92DD1}" srcOrd="0" destOrd="0" presId="urn:microsoft.com/office/officeart/2008/layout/HorizontalMultiLevelHierarchy"/>
    <dgm:cxn modelId="{632965E8-BC93-46FB-8629-B9D5A2449C82}" srcId="{E7C92645-84ED-4697-907B-234F000ED307}" destId="{840C312F-DDD2-4636-A570-BD1F8F7B6CCB}" srcOrd="0" destOrd="0" parTransId="{0929A4E2-18B2-485F-8492-AD662714E72C}" sibTransId="{CF7C4027-C43A-402E-829F-334C368E2242}"/>
    <dgm:cxn modelId="{0052E5B7-1CDB-421C-91FC-7DEC48881879}" type="presOf" srcId="{F4DB60DF-BB19-4AC1-A3AA-84D85B129A42}" destId="{378663DB-0BA7-4F2B-9616-326ECB6B72C9}" srcOrd="0" destOrd="0" presId="urn:microsoft.com/office/officeart/2008/layout/HorizontalMultiLevelHierarchy"/>
    <dgm:cxn modelId="{83F36F64-B028-4485-962E-657278644EEE}" srcId="{69E6BDE3-BA19-493D-B332-B456B3F8C01C}" destId="{7CE20743-20ED-4E44-8E9F-BAC9E44C4933}" srcOrd="0" destOrd="0" parTransId="{63E9E453-794B-45E2-BB79-E746D0314183}" sibTransId="{7AD836D7-B3AD-4DFA-9F1F-34D1C5D3EE49}"/>
    <dgm:cxn modelId="{FDBE198D-185D-4FD1-A39D-AA9F6E0D0361}" type="presOf" srcId="{63E9E453-794B-45E2-BB79-E746D0314183}" destId="{D5604A0F-B3AE-430F-887B-58AC91172A02}" srcOrd="1" destOrd="0" presId="urn:microsoft.com/office/officeart/2008/layout/HorizontalMultiLevelHierarchy"/>
    <dgm:cxn modelId="{0E014797-D140-438F-A64B-B133844CAA93}" srcId="{F4A15DA6-87CA-4FC7-B4E1-364C95689909}" destId="{41745CF3-3CF2-430B-BED0-C082FACC3200}" srcOrd="0" destOrd="0" parTransId="{D9E08A2B-7F0C-4AED-B01B-3A95D69D0132}" sibTransId="{ED12E6C4-251E-4742-94D0-70B04D9EDFE1}"/>
    <dgm:cxn modelId="{50EA0F03-1556-4386-8DEC-24E295659907}" srcId="{E7C92645-84ED-4697-907B-234F000ED307}" destId="{CC6B63C4-C683-4398-BA25-818BB7F13EF9}" srcOrd="1" destOrd="0" parTransId="{F1768902-ACF8-4D1F-9A6B-46FB03BFE70B}" sibTransId="{D54F7680-D9D9-40A0-BCD7-856F16D0FD23}"/>
    <dgm:cxn modelId="{FABEE033-ABB2-4B7B-B52D-534A49B6CFC6}" type="presOf" srcId="{69E6BDE3-BA19-493D-B332-B456B3F8C01C}" destId="{B8136ADD-9DC6-4C72-A3BE-ADC60D51184B}" srcOrd="0" destOrd="0" presId="urn:microsoft.com/office/officeart/2008/layout/HorizontalMultiLevelHierarchy"/>
    <dgm:cxn modelId="{93AE01E6-1C73-4EF1-BEDE-D0E58E5E68CF}" type="presOf" srcId="{F1768902-ACF8-4D1F-9A6B-46FB03BFE70B}" destId="{5D2837AE-7B1E-4EA7-8E06-84AAF176D009}" srcOrd="1" destOrd="0" presId="urn:microsoft.com/office/officeart/2008/layout/HorizontalMultiLevelHierarchy"/>
    <dgm:cxn modelId="{80857DF1-9F6B-4F49-BDC5-B0547EFBF7FB}" type="presOf" srcId="{41745CF3-3CF2-430B-BED0-C082FACC3200}" destId="{8502ABD9-C43B-4E6D-99CC-89EA1D65E227}" srcOrd="0" destOrd="0" presId="urn:microsoft.com/office/officeart/2008/layout/HorizontalMultiLevelHierarchy"/>
    <dgm:cxn modelId="{EB29A8E7-1923-46D7-BEA0-D4A3F6F546A4}" type="presOf" srcId="{B701A598-2FCB-4EC5-8C52-779824D46673}" destId="{49EBBDD8-C7BF-402C-9A37-415A6A02F7C3}" srcOrd="0" destOrd="0" presId="urn:microsoft.com/office/officeart/2008/layout/HorizontalMultiLevelHierarchy"/>
    <dgm:cxn modelId="{037B809A-F81C-414B-B9B7-348AE8E2BAE7}" type="presOf" srcId="{63E9E453-794B-45E2-BB79-E746D0314183}" destId="{B64977A4-F607-4719-9A92-B1967EDA042D}" srcOrd="0" destOrd="0" presId="urn:microsoft.com/office/officeart/2008/layout/HorizontalMultiLevelHierarchy"/>
    <dgm:cxn modelId="{23D2360C-5D97-4AD5-87B1-22A0359FD211}" type="presOf" srcId="{840C312F-DDD2-4636-A570-BD1F8F7B6CCB}" destId="{696E900E-39B5-41EE-886C-9DB9B483FEDF}" srcOrd="0" destOrd="0" presId="urn:microsoft.com/office/officeart/2008/layout/HorizontalMultiLevelHierarchy"/>
    <dgm:cxn modelId="{265D902F-1088-4F4C-922A-CF1572E3DE69}" srcId="{F4DB60DF-BB19-4AC1-A3AA-84D85B129A42}" destId="{E7C92645-84ED-4697-907B-234F000ED307}" srcOrd="0" destOrd="0" parTransId="{7C76EB73-0384-422A-84F8-D3D9180D87CD}" sibTransId="{A6D1AE2F-6233-482D-A2C3-B1E5C2FC5309}"/>
    <dgm:cxn modelId="{7A845220-BE2E-4BA7-99D5-F0298E139A70}" type="presOf" srcId="{64D63910-406E-4BCE-B3B5-88737B8CF14D}" destId="{6D51562B-EF12-4725-8369-1036341BED93}" srcOrd="1" destOrd="0" presId="urn:microsoft.com/office/officeart/2008/layout/HorizontalMultiLevelHierarchy"/>
    <dgm:cxn modelId="{AA6973BD-4BFB-4F8C-B35E-3F32B5EF4AF3}" type="presOf" srcId="{7C76EB73-0384-422A-84F8-D3D9180D87CD}" destId="{9CA5AED0-0AB7-4915-B3DF-C5ADA711005E}" srcOrd="1" destOrd="0" presId="urn:microsoft.com/office/officeart/2008/layout/HorizontalMultiLevelHierarchy"/>
    <dgm:cxn modelId="{9304670D-31BC-4309-B31A-DF7469B7DE15}" srcId="{41745CF3-3CF2-430B-BED0-C082FACC3200}" destId="{69E6BDE3-BA19-493D-B332-B456B3F8C01C}" srcOrd="1" destOrd="0" parTransId="{B701A598-2FCB-4EC5-8C52-779824D46673}" sibTransId="{3C987034-CBA3-4517-8247-1E0DCB81F5D5}"/>
    <dgm:cxn modelId="{E06DDB63-9815-4717-9C73-A19C7A311363}" type="presOf" srcId="{B701A598-2FCB-4EC5-8C52-779824D46673}" destId="{AF9A178C-503A-4D0B-B894-85AA2AAEAEFF}" srcOrd="1" destOrd="0" presId="urn:microsoft.com/office/officeart/2008/layout/HorizontalMultiLevelHierarchy"/>
    <dgm:cxn modelId="{EF98DA87-4E1A-4E7E-BFFA-53C16500D964}" type="presOf" srcId="{E7C92645-84ED-4697-907B-234F000ED307}" destId="{C050BE1A-5066-43A1-BF3C-521D53E23955}" srcOrd="0" destOrd="0" presId="urn:microsoft.com/office/officeart/2008/layout/HorizontalMultiLevelHierarchy"/>
    <dgm:cxn modelId="{66E0E94E-7A44-4856-87FF-7A2D3AA9A6AE}" type="presOf" srcId="{7C76EB73-0384-422A-84F8-D3D9180D87CD}" destId="{843F2C09-ED8C-40B5-93E3-AAF8AF990193}" srcOrd="0" destOrd="0" presId="urn:microsoft.com/office/officeart/2008/layout/HorizontalMultiLevelHierarchy"/>
    <dgm:cxn modelId="{12D5D535-C50E-4FBD-AADD-420250927F25}" type="presParOf" srcId="{0C981DD6-CC97-48D2-8D90-D4EEA70E4139}" destId="{1342B733-FA7D-41BC-810B-63D31792563E}" srcOrd="0" destOrd="0" presId="urn:microsoft.com/office/officeart/2008/layout/HorizontalMultiLevelHierarchy"/>
    <dgm:cxn modelId="{A35A3744-98DB-4B3C-8770-62AD892CADCD}" type="presParOf" srcId="{1342B733-FA7D-41BC-810B-63D31792563E}" destId="{8502ABD9-C43B-4E6D-99CC-89EA1D65E227}" srcOrd="0" destOrd="0" presId="urn:microsoft.com/office/officeart/2008/layout/HorizontalMultiLevelHierarchy"/>
    <dgm:cxn modelId="{B5FA29B0-2A09-4A19-9566-3A89180823E3}" type="presParOf" srcId="{1342B733-FA7D-41BC-810B-63D31792563E}" destId="{7526B121-AADF-4924-BC5D-BDE7CA1150AB}" srcOrd="1" destOrd="0" presId="urn:microsoft.com/office/officeart/2008/layout/HorizontalMultiLevelHierarchy"/>
    <dgm:cxn modelId="{464577AD-14F8-447D-B03E-6EBD7EAD0418}" type="presParOf" srcId="{7526B121-AADF-4924-BC5D-BDE7CA1150AB}" destId="{E7AEE324-D2A7-40F0-BF49-CC29261C8459}" srcOrd="0" destOrd="0" presId="urn:microsoft.com/office/officeart/2008/layout/HorizontalMultiLevelHierarchy"/>
    <dgm:cxn modelId="{2A23A473-5F3A-45EF-9E2B-F6FC67D10AC8}" type="presParOf" srcId="{E7AEE324-D2A7-40F0-BF49-CC29261C8459}" destId="{6D51562B-EF12-4725-8369-1036341BED93}" srcOrd="0" destOrd="0" presId="urn:microsoft.com/office/officeart/2008/layout/HorizontalMultiLevelHierarchy"/>
    <dgm:cxn modelId="{20BE96A2-5AF5-4A6B-B874-B2F9E0AF60F9}" type="presParOf" srcId="{7526B121-AADF-4924-BC5D-BDE7CA1150AB}" destId="{DE33E071-B7F2-4410-9D04-0782F5837217}" srcOrd="1" destOrd="0" presId="urn:microsoft.com/office/officeart/2008/layout/HorizontalMultiLevelHierarchy"/>
    <dgm:cxn modelId="{C416827D-2756-4FC7-A275-30E5416A0793}" type="presParOf" srcId="{DE33E071-B7F2-4410-9D04-0782F5837217}" destId="{378663DB-0BA7-4F2B-9616-326ECB6B72C9}" srcOrd="0" destOrd="0" presId="urn:microsoft.com/office/officeart/2008/layout/HorizontalMultiLevelHierarchy"/>
    <dgm:cxn modelId="{E89F77E9-39B6-4575-BB73-026767B30C19}" type="presParOf" srcId="{DE33E071-B7F2-4410-9D04-0782F5837217}" destId="{2B762A7F-ACFE-4E28-AAB3-47F45BCD606B}" srcOrd="1" destOrd="0" presId="urn:microsoft.com/office/officeart/2008/layout/HorizontalMultiLevelHierarchy"/>
    <dgm:cxn modelId="{AF05A27D-7AE0-4D65-AB82-9498C7F0D518}" type="presParOf" srcId="{2B762A7F-ACFE-4E28-AAB3-47F45BCD606B}" destId="{843F2C09-ED8C-40B5-93E3-AAF8AF990193}" srcOrd="0" destOrd="0" presId="urn:microsoft.com/office/officeart/2008/layout/HorizontalMultiLevelHierarchy"/>
    <dgm:cxn modelId="{3DAD6F91-4F9B-4EFC-8B88-F8D97F8164CE}" type="presParOf" srcId="{843F2C09-ED8C-40B5-93E3-AAF8AF990193}" destId="{9CA5AED0-0AB7-4915-B3DF-C5ADA711005E}" srcOrd="0" destOrd="0" presId="urn:microsoft.com/office/officeart/2008/layout/HorizontalMultiLevelHierarchy"/>
    <dgm:cxn modelId="{03D0D20E-4A77-4D38-926E-7A41488D2A98}" type="presParOf" srcId="{2B762A7F-ACFE-4E28-AAB3-47F45BCD606B}" destId="{3F4A116A-BB5F-4D38-9E49-841AC82898A9}" srcOrd="1" destOrd="0" presId="urn:microsoft.com/office/officeart/2008/layout/HorizontalMultiLevelHierarchy"/>
    <dgm:cxn modelId="{FFA7D9C8-5EDA-46EB-9FD8-F7350E01B7E0}" type="presParOf" srcId="{3F4A116A-BB5F-4D38-9E49-841AC82898A9}" destId="{C050BE1A-5066-43A1-BF3C-521D53E23955}" srcOrd="0" destOrd="0" presId="urn:microsoft.com/office/officeart/2008/layout/HorizontalMultiLevelHierarchy"/>
    <dgm:cxn modelId="{271D2C65-8F97-4074-BBAE-648ECCE4860D}" type="presParOf" srcId="{3F4A116A-BB5F-4D38-9E49-841AC82898A9}" destId="{7829DCB0-85B4-46E1-B938-D6933BBF5A9A}" srcOrd="1" destOrd="0" presId="urn:microsoft.com/office/officeart/2008/layout/HorizontalMultiLevelHierarchy"/>
    <dgm:cxn modelId="{94BCCA19-BA1C-4E8C-B510-812BEF8CF6A0}" type="presParOf" srcId="{7829DCB0-85B4-46E1-B938-D6933BBF5A9A}" destId="{F00B049A-24CD-44A7-9D47-4644EA7E77D1}" srcOrd="0" destOrd="0" presId="urn:microsoft.com/office/officeart/2008/layout/HorizontalMultiLevelHierarchy"/>
    <dgm:cxn modelId="{B4CDF65D-FBCF-4803-A5F9-BB0FF3A2DE8D}" type="presParOf" srcId="{F00B049A-24CD-44A7-9D47-4644EA7E77D1}" destId="{8B398771-7D5C-4E0A-9E23-75E904E38A48}" srcOrd="0" destOrd="0" presId="urn:microsoft.com/office/officeart/2008/layout/HorizontalMultiLevelHierarchy"/>
    <dgm:cxn modelId="{BFAE8FCB-BD58-4580-8404-7C287A07A940}" type="presParOf" srcId="{7829DCB0-85B4-46E1-B938-D6933BBF5A9A}" destId="{CDE552E8-3A24-4648-9FB2-EC7F1F807FB4}" srcOrd="1" destOrd="0" presId="urn:microsoft.com/office/officeart/2008/layout/HorizontalMultiLevelHierarchy"/>
    <dgm:cxn modelId="{FCE2908F-9A07-4D98-8D4C-E79427945545}" type="presParOf" srcId="{CDE552E8-3A24-4648-9FB2-EC7F1F807FB4}" destId="{696E900E-39B5-41EE-886C-9DB9B483FEDF}" srcOrd="0" destOrd="0" presId="urn:microsoft.com/office/officeart/2008/layout/HorizontalMultiLevelHierarchy"/>
    <dgm:cxn modelId="{5814DD22-2BE5-48E6-B038-EF71D98BA4EF}" type="presParOf" srcId="{CDE552E8-3A24-4648-9FB2-EC7F1F807FB4}" destId="{78272C69-44AA-46CA-86B6-1721A4266661}" srcOrd="1" destOrd="0" presId="urn:microsoft.com/office/officeart/2008/layout/HorizontalMultiLevelHierarchy"/>
    <dgm:cxn modelId="{BCD90B00-DAE8-4C6B-AC62-88E3991A4733}" type="presParOf" srcId="{7829DCB0-85B4-46E1-B938-D6933BBF5A9A}" destId="{9262769E-D889-4B2C-93C2-C548DA19587C}" srcOrd="2" destOrd="0" presId="urn:microsoft.com/office/officeart/2008/layout/HorizontalMultiLevelHierarchy"/>
    <dgm:cxn modelId="{89E0B0A3-BDAC-48C0-9292-6D85E7112557}" type="presParOf" srcId="{9262769E-D889-4B2C-93C2-C548DA19587C}" destId="{5D2837AE-7B1E-4EA7-8E06-84AAF176D009}" srcOrd="0" destOrd="0" presId="urn:microsoft.com/office/officeart/2008/layout/HorizontalMultiLevelHierarchy"/>
    <dgm:cxn modelId="{0C111BE1-C1E6-46BC-86D3-17F788469371}" type="presParOf" srcId="{7829DCB0-85B4-46E1-B938-D6933BBF5A9A}" destId="{D4325148-D9D2-4F2F-A7CC-B417EF14C12B}" srcOrd="3" destOrd="0" presId="urn:microsoft.com/office/officeart/2008/layout/HorizontalMultiLevelHierarchy"/>
    <dgm:cxn modelId="{6C4FA698-B68C-42BA-A20B-012F1A28D473}" type="presParOf" srcId="{D4325148-D9D2-4F2F-A7CC-B417EF14C12B}" destId="{22BDC9E3-3864-4925-A0C1-CDB8A3A92DD1}" srcOrd="0" destOrd="0" presId="urn:microsoft.com/office/officeart/2008/layout/HorizontalMultiLevelHierarchy"/>
    <dgm:cxn modelId="{A37F1B55-99A4-4197-B39B-477AC8FDEF94}" type="presParOf" srcId="{D4325148-D9D2-4F2F-A7CC-B417EF14C12B}" destId="{E2658B6B-BE21-41A9-A898-AC5C7114F065}" srcOrd="1" destOrd="0" presId="urn:microsoft.com/office/officeart/2008/layout/HorizontalMultiLevelHierarchy"/>
    <dgm:cxn modelId="{6403BAAD-E202-45C7-AA2D-E4F78823DED8}" type="presParOf" srcId="{7526B121-AADF-4924-BC5D-BDE7CA1150AB}" destId="{49EBBDD8-C7BF-402C-9A37-415A6A02F7C3}" srcOrd="2" destOrd="0" presId="urn:microsoft.com/office/officeart/2008/layout/HorizontalMultiLevelHierarchy"/>
    <dgm:cxn modelId="{B68EAFE1-F668-4532-990B-2E7A454C201E}" type="presParOf" srcId="{49EBBDD8-C7BF-402C-9A37-415A6A02F7C3}" destId="{AF9A178C-503A-4D0B-B894-85AA2AAEAEFF}" srcOrd="0" destOrd="0" presId="urn:microsoft.com/office/officeart/2008/layout/HorizontalMultiLevelHierarchy"/>
    <dgm:cxn modelId="{A88ADAE3-30C6-4A2F-89E6-E0C6339842EF}" type="presParOf" srcId="{7526B121-AADF-4924-BC5D-BDE7CA1150AB}" destId="{BDCC4FC7-A437-4299-A220-5F9C277E42A6}" srcOrd="3" destOrd="0" presId="urn:microsoft.com/office/officeart/2008/layout/HorizontalMultiLevelHierarchy"/>
    <dgm:cxn modelId="{3894E509-50D7-4547-BCCB-707A5357B1F1}" type="presParOf" srcId="{BDCC4FC7-A437-4299-A220-5F9C277E42A6}" destId="{B8136ADD-9DC6-4C72-A3BE-ADC60D51184B}" srcOrd="0" destOrd="0" presId="urn:microsoft.com/office/officeart/2008/layout/HorizontalMultiLevelHierarchy"/>
    <dgm:cxn modelId="{C2EDAAC3-67C8-4AA9-AE77-8DCEF109ACC5}" type="presParOf" srcId="{BDCC4FC7-A437-4299-A220-5F9C277E42A6}" destId="{1CFA3DC3-2CD3-4677-BFB5-054B11A7D5D3}" srcOrd="1" destOrd="0" presId="urn:microsoft.com/office/officeart/2008/layout/HorizontalMultiLevelHierarchy"/>
    <dgm:cxn modelId="{8F236943-5239-4DA9-9058-1A4C587C10D4}" type="presParOf" srcId="{1CFA3DC3-2CD3-4677-BFB5-054B11A7D5D3}" destId="{B64977A4-F607-4719-9A92-B1967EDA042D}" srcOrd="0" destOrd="0" presId="urn:microsoft.com/office/officeart/2008/layout/HorizontalMultiLevelHierarchy"/>
    <dgm:cxn modelId="{B7B24757-24BA-4148-8646-332B0A95FB51}" type="presParOf" srcId="{B64977A4-F607-4719-9A92-B1967EDA042D}" destId="{D5604A0F-B3AE-430F-887B-58AC91172A02}" srcOrd="0" destOrd="0" presId="urn:microsoft.com/office/officeart/2008/layout/HorizontalMultiLevelHierarchy"/>
    <dgm:cxn modelId="{ACC14600-E640-41BA-ADC5-6BE8382E2BAD}" type="presParOf" srcId="{1CFA3DC3-2CD3-4677-BFB5-054B11A7D5D3}" destId="{90D0264B-11D2-4F7B-BB61-F36CBA663BA2}" srcOrd="1" destOrd="0" presId="urn:microsoft.com/office/officeart/2008/layout/HorizontalMultiLevelHierarchy"/>
    <dgm:cxn modelId="{D26901C4-4ECF-44AF-BD6A-4BE47767DE04}" type="presParOf" srcId="{90D0264B-11D2-4F7B-BB61-F36CBA663BA2}" destId="{7F7BDAEE-B70B-4CD9-901F-A4B7697B98DB}" srcOrd="0" destOrd="0" presId="urn:microsoft.com/office/officeart/2008/layout/HorizontalMultiLevelHierarchy"/>
    <dgm:cxn modelId="{B06F7DCB-2337-4545-AA70-58ECC8AEB39B}" type="presParOf" srcId="{90D0264B-11D2-4F7B-BB61-F36CBA663BA2}" destId="{2B43110C-D2E7-4A69-A4C7-C41A4E80DF6B}"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24F8A61-DB45-4557-8FB6-F3548E6F8C8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hi-IN"/>
        </a:p>
      </dgm:t>
    </dgm:pt>
    <dgm:pt modelId="{2B32265A-D56A-48A0-8918-87F2A4AEFCDB}">
      <dgm:prSet custT="1"/>
      <dgm:spPr/>
      <dgm:t>
        <a:bodyPr/>
        <a:lstStyle/>
        <a:p>
          <a:r>
            <a:rPr lang="en-US" sz="5400" dirty="0"/>
            <a:t>Inventory to be valued at Lower of </a:t>
          </a:r>
          <a:endParaRPr lang="hi-IN" sz="5400" dirty="0"/>
        </a:p>
      </dgm:t>
    </dgm:pt>
    <dgm:pt modelId="{11CD03A5-04DB-4463-BB58-81CF6E847418}" type="parTrans" cxnId="{28FBD629-CFA2-4A9A-9EBE-752267D8778B}">
      <dgm:prSet/>
      <dgm:spPr/>
      <dgm:t>
        <a:bodyPr/>
        <a:lstStyle/>
        <a:p>
          <a:endParaRPr lang="hi-IN"/>
        </a:p>
      </dgm:t>
    </dgm:pt>
    <dgm:pt modelId="{D104B034-32D5-4874-BFB6-9CAF814A308F}" type="sibTrans" cxnId="{28FBD629-CFA2-4A9A-9EBE-752267D8778B}">
      <dgm:prSet/>
      <dgm:spPr/>
      <dgm:t>
        <a:bodyPr/>
        <a:lstStyle/>
        <a:p>
          <a:endParaRPr lang="hi-IN"/>
        </a:p>
      </dgm:t>
    </dgm:pt>
    <dgm:pt modelId="{20F9F0AE-E715-4EBD-89D5-01270AA95FD1}">
      <dgm:prSet/>
      <dgm:spPr/>
      <dgm:t>
        <a:bodyPr/>
        <a:lstStyle/>
        <a:p>
          <a:r>
            <a:rPr lang="en-US"/>
            <a:t>Cost or </a:t>
          </a:r>
          <a:endParaRPr lang="hi-IN"/>
        </a:p>
      </dgm:t>
    </dgm:pt>
    <dgm:pt modelId="{ED5D84E2-5C55-4B28-A135-5A31B63B21A9}" type="parTrans" cxnId="{D47DBBC2-7263-4C40-BFAC-B29D34397473}">
      <dgm:prSet/>
      <dgm:spPr/>
      <dgm:t>
        <a:bodyPr/>
        <a:lstStyle/>
        <a:p>
          <a:endParaRPr lang="hi-IN"/>
        </a:p>
      </dgm:t>
    </dgm:pt>
    <dgm:pt modelId="{4C88363D-8B57-4246-9A6D-C6D8F1481AF0}" type="sibTrans" cxnId="{D47DBBC2-7263-4C40-BFAC-B29D34397473}">
      <dgm:prSet/>
      <dgm:spPr/>
      <dgm:t>
        <a:bodyPr/>
        <a:lstStyle/>
        <a:p>
          <a:endParaRPr lang="hi-IN"/>
        </a:p>
      </dgm:t>
    </dgm:pt>
    <dgm:pt modelId="{120D7B02-DB32-4C31-91B1-7C94D8A8D01F}">
      <dgm:prSet/>
      <dgm:spPr/>
      <dgm:t>
        <a:bodyPr/>
        <a:lstStyle/>
        <a:p>
          <a:r>
            <a:rPr lang="en-US"/>
            <a:t>Net Realisable value</a:t>
          </a:r>
          <a:endParaRPr lang="hi-IN"/>
        </a:p>
      </dgm:t>
    </dgm:pt>
    <dgm:pt modelId="{4C68B610-4D16-44E8-9723-A658B99700FF}" type="parTrans" cxnId="{E77C7366-295A-4909-A09F-E7D10B3BC010}">
      <dgm:prSet/>
      <dgm:spPr/>
      <dgm:t>
        <a:bodyPr/>
        <a:lstStyle/>
        <a:p>
          <a:endParaRPr lang="hi-IN"/>
        </a:p>
      </dgm:t>
    </dgm:pt>
    <dgm:pt modelId="{7328A6CB-9065-4981-9EA1-D5B3105AD52E}" type="sibTrans" cxnId="{E77C7366-295A-4909-A09F-E7D10B3BC010}">
      <dgm:prSet/>
      <dgm:spPr/>
      <dgm:t>
        <a:bodyPr/>
        <a:lstStyle/>
        <a:p>
          <a:endParaRPr lang="hi-IN"/>
        </a:p>
      </dgm:t>
    </dgm:pt>
    <dgm:pt modelId="{12E2B83A-905B-4926-9A1C-58430FAEFD5A}" type="pres">
      <dgm:prSet presAssocID="{C24F8A61-DB45-4557-8FB6-F3548E6F8C89}" presName="linear" presStyleCnt="0">
        <dgm:presLayoutVars>
          <dgm:animLvl val="lvl"/>
          <dgm:resizeHandles val="exact"/>
        </dgm:presLayoutVars>
      </dgm:prSet>
      <dgm:spPr/>
      <dgm:t>
        <a:bodyPr/>
        <a:lstStyle/>
        <a:p>
          <a:endParaRPr lang="en-US"/>
        </a:p>
      </dgm:t>
    </dgm:pt>
    <dgm:pt modelId="{E17277B7-4C05-4DC3-BD4E-B244B5117605}" type="pres">
      <dgm:prSet presAssocID="{2B32265A-D56A-48A0-8918-87F2A4AEFCDB}" presName="parentText" presStyleLbl="node1" presStyleIdx="0" presStyleCnt="1">
        <dgm:presLayoutVars>
          <dgm:chMax val="0"/>
          <dgm:bulletEnabled val="1"/>
        </dgm:presLayoutVars>
      </dgm:prSet>
      <dgm:spPr/>
      <dgm:t>
        <a:bodyPr/>
        <a:lstStyle/>
        <a:p>
          <a:endParaRPr lang="en-US"/>
        </a:p>
      </dgm:t>
    </dgm:pt>
    <dgm:pt modelId="{FBA6FE6A-D5B8-47A4-A876-4A82851730B5}" type="pres">
      <dgm:prSet presAssocID="{2B32265A-D56A-48A0-8918-87F2A4AEFCDB}" presName="childText" presStyleLbl="revTx" presStyleIdx="0" presStyleCnt="1">
        <dgm:presLayoutVars>
          <dgm:bulletEnabled val="1"/>
        </dgm:presLayoutVars>
      </dgm:prSet>
      <dgm:spPr/>
      <dgm:t>
        <a:bodyPr/>
        <a:lstStyle/>
        <a:p>
          <a:endParaRPr lang="en-US"/>
        </a:p>
      </dgm:t>
    </dgm:pt>
  </dgm:ptLst>
  <dgm:cxnLst>
    <dgm:cxn modelId="{FE951EEE-3295-4231-AD88-2C9207D0BBE9}" type="presOf" srcId="{20F9F0AE-E715-4EBD-89D5-01270AA95FD1}" destId="{FBA6FE6A-D5B8-47A4-A876-4A82851730B5}" srcOrd="0" destOrd="0" presId="urn:microsoft.com/office/officeart/2005/8/layout/vList2"/>
    <dgm:cxn modelId="{D47DBBC2-7263-4C40-BFAC-B29D34397473}" srcId="{2B32265A-D56A-48A0-8918-87F2A4AEFCDB}" destId="{20F9F0AE-E715-4EBD-89D5-01270AA95FD1}" srcOrd="0" destOrd="0" parTransId="{ED5D84E2-5C55-4B28-A135-5A31B63B21A9}" sibTransId="{4C88363D-8B57-4246-9A6D-C6D8F1481AF0}"/>
    <dgm:cxn modelId="{28FBD629-CFA2-4A9A-9EBE-752267D8778B}" srcId="{C24F8A61-DB45-4557-8FB6-F3548E6F8C89}" destId="{2B32265A-D56A-48A0-8918-87F2A4AEFCDB}" srcOrd="0" destOrd="0" parTransId="{11CD03A5-04DB-4463-BB58-81CF6E847418}" sibTransId="{D104B034-32D5-4874-BFB6-9CAF814A308F}"/>
    <dgm:cxn modelId="{7FA2650B-7713-473E-9326-9F7045BD679D}" type="presOf" srcId="{120D7B02-DB32-4C31-91B1-7C94D8A8D01F}" destId="{FBA6FE6A-D5B8-47A4-A876-4A82851730B5}" srcOrd="0" destOrd="1" presId="urn:microsoft.com/office/officeart/2005/8/layout/vList2"/>
    <dgm:cxn modelId="{B319AC9F-0D89-43B1-BCE5-5C08986B5E8D}" type="presOf" srcId="{2B32265A-D56A-48A0-8918-87F2A4AEFCDB}" destId="{E17277B7-4C05-4DC3-BD4E-B244B5117605}" srcOrd="0" destOrd="0" presId="urn:microsoft.com/office/officeart/2005/8/layout/vList2"/>
    <dgm:cxn modelId="{E77C7366-295A-4909-A09F-E7D10B3BC010}" srcId="{2B32265A-D56A-48A0-8918-87F2A4AEFCDB}" destId="{120D7B02-DB32-4C31-91B1-7C94D8A8D01F}" srcOrd="1" destOrd="0" parTransId="{4C68B610-4D16-44E8-9723-A658B99700FF}" sibTransId="{7328A6CB-9065-4981-9EA1-D5B3105AD52E}"/>
    <dgm:cxn modelId="{58473329-28DB-40E9-BCC2-878A9D07CF00}" type="presOf" srcId="{C24F8A61-DB45-4557-8FB6-F3548E6F8C89}" destId="{12E2B83A-905B-4926-9A1C-58430FAEFD5A}" srcOrd="0" destOrd="0" presId="urn:microsoft.com/office/officeart/2005/8/layout/vList2"/>
    <dgm:cxn modelId="{ED2A4BF6-E982-4CBC-9D38-C7AAA178B4BC}" type="presParOf" srcId="{12E2B83A-905B-4926-9A1C-58430FAEFD5A}" destId="{E17277B7-4C05-4DC3-BD4E-B244B5117605}" srcOrd="0" destOrd="0" presId="urn:microsoft.com/office/officeart/2005/8/layout/vList2"/>
    <dgm:cxn modelId="{E99B7F5E-5242-4C95-8027-FDC414E5F770}" type="presParOf" srcId="{12E2B83A-905B-4926-9A1C-58430FAEFD5A}" destId="{FBA6FE6A-D5B8-47A4-A876-4A82851730B5}"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433DC44-851F-4B5E-B4AE-06A1536AF1F3}" type="doc">
      <dgm:prSet loTypeId="urn:microsoft.com/office/officeart/2005/8/layout/vList2" loCatId="list" qsTypeId="urn:microsoft.com/office/officeart/2005/8/quickstyle/simple1" qsCatId="simple" csTypeId="urn:microsoft.com/office/officeart/2005/8/colors/colorful1#72" csCatId="colorful" phldr="1"/>
      <dgm:spPr/>
      <dgm:t>
        <a:bodyPr/>
        <a:lstStyle/>
        <a:p>
          <a:endParaRPr lang="en-US"/>
        </a:p>
      </dgm:t>
    </dgm:pt>
    <dgm:pt modelId="{3474529B-31BB-4A7B-A803-8D7105E8F194}">
      <dgm:prSet/>
      <dgm:spPr/>
      <dgm:t>
        <a:bodyPr/>
        <a:lstStyle/>
        <a:p>
          <a:pPr rtl="0"/>
          <a:r>
            <a:rPr lang="en-US" dirty="0"/>
            <a:t>Standard costing method of inventory valuation permitted if standard cost approximates actual cost</a:t>
          </a:r>
        </a:p>
      </dgm:t>
    </dgm:pt>
    <dgm:pt modelId="{4E01CFB3-5AF5-4478-A49F-4C1605C62CAF}" type="parTrans" cxnId="{990F6961-F79E-437E-9824-380AF662CCFA}">
      <dgm:prSet/>
      <dgm:spPr/>
      <dgm:t>
        <a:bodyPr/>
        <a:lstStyle/>
        <a:p>
          <a:endParaRPr lang="en-US"/>
        </a:p>
      </dgm:t>
    </dgm:pt>
    <dgm:pt modelId="{0DE9101B-A6E9-4BE3-AA50-0C17ECF29A20}" type="sibTrans" cxnId="{990F6961-F79E-437E-9824-380AF662CCFA}">
      <dgm:prSet/>
      <dgm:spPr/>
      <dgm:t>
        <a:bodyPr/>
        <a:lstStyle/>
        <a:p>
          <a:endParaRPr lang="en-US"/>
        </a:p>
      </dgm:t>
    </dgm:pt>
    <dgm:pt modelId="{551C8F9A-D2B9-4CB0-BF97-AD442AF11B2A}">
      <dgm:prSet/>
      <dgm:spPr/>
      <dgm:t>
        <a:bodyPr/>
        <a:lstStyle/>
        <a:p>
          <a:pPr rtl="0"/>
          <a:r>
            <a:rPr lang="en-US" dirty="0"/>
            <a:t>Weighted Average and FIFO accepted</a:t>
          </a:r>
        </a:p>
      </dgm:t>
    </dgm:pt>
    <dgm:pt modelId="{75A9A0A6-6B54-499E-8D45-5B4F071882B6}" type="parTrans" cxnId="{BFD9B3B8-85B3-489F-8069-E9C18F6B062C}">
      <dgm:prSet/>
      <dgm:spPr/>
      <dgm:t>
        <a:bodyPr/>
        <a:lstStyle/>
        <a:p>
          <a:endParaRPr lang="en-US"/>
        </a:p>
      </dgm:t>
    </dgm:pt>
    <dgm:pt modelId="{210125C2-E8D3-418B-9A6A-834E8FB28B08}" type="sibTrans" cxnId="{BFD9B3B8-85B3-489F-8069-E9C18F6B062C}">
      <dgm:prSet/>
      <dgm:spPr/>
      <dgm:t>
        <a:bodyPr/>
        <a:lstStyle/>
        <a:p>
          <a:endParaRPr lang="en-US"/>
        </a:p>
      </dgm:t>
    </dgm:pt>
    <dgm:pt modelId="{88BC1A80-E783-44F4-A4CC-86881E5ECB2C}">
      <dgm:prSet/>
      <dgm:spPr/>
      <dgm:t>
        <a:bodyPr/>
        <a:lstStyle/>
        <a:p>
          <a:pPr rtl="0"/>
          <a:r>
            <a:rPr lang="en-US" dirty="0"/>
            <a:t>LIFO not acceptable</a:t>
          </a:r>
        </a:p>
      </dgm:t>
    </dgm:pt>
    <dgm:pt modelId="{2B24E55A-9D08-4369-AC75-D1FC4ED472CC}" type="parTrans" cxnId="{A2159162-6878-4DD4-8BA0-5445B46D2AEB}">
      <dgm:prSet/>
      <dgm:spPr/>
      <dgm:t>
        <a:bodyPr/>
        <a:lstStyle/>
        <a:p>
          <a:endParaRPr lang="en-US"/>
        </a:p>
      </dgm:t>
    </dgm:pt>
    <dgm:pt modelId="{10D2D2BD-21AF-4B64-8E66-19537ED7609D}" type="sibTrans" cxnId="{A2159162-6878-4DD4-8BA0-5445B46D2AEB}">
      <dgm:prSet/>
      <dgm:spPr/>
      <dgm:t>
        <a:bodyPr/>
        <a:lstStyle/>
        <a:p>
          <a:endParaRPr lang="en-US"/>
        </a:p>
      </dgm:t>
    </dgm:pt>
    <dgm:pt modelId="{8C8E9859-BBCB-4FF4-9422-300F46A5FDFF}" type="pres">
      <dgm:prSet presAssocID="{3433DC44-851F-4B5E-B4AE-06A1536AF1F3}" presName="linear" presStyleCnt="0">
        <dgm:presLayoutVars>
          <dgm:animLvl val="lvl"/>
          <dgm:resizeHandles val="exact"/>
        </dgm:presLayoutVars>
      </dgm:prSet>
      <dgm:spPr/>
      <dgm:t>
        <a:bodyPr/>
        <a:lstStyle/>
        <a:p>
          <a:endParaRPr lang="en-US"/>
        </a:p>
      </dgm:t>
    </dgm:pt>
    <dgm:pt modelId="{2EBDD7AE-13F6-47FA-960E-975461A44091}" type="pres">
      <dgm:prSet presAssocID="{3474529B-31BB-4A7B-A803-8D7105E8F194}" presName="parentText" presStyleLbl="node1" presStyleIdx="0" presStyleCnt="2">
        <dgm:presLayoutVars>
          <dgm:chMax val="0"/>
          <dgm:bulletEnabled val="1"/>
        </dgm:presLayoutVars>
      </dgm:prSet>
      <dgm:spPr/>
      <dgm:t>
        <a:bodyPr/>
        <a:lstStyle/>
        <a:p>
          <a:endParaRPr lang="en-US"/>
        </a:p>
      </dgm:t>
    </dgm:pt>
    <dgm:pt modelId="{5EBB0504-870E-4D0B-AFD4-776B28910220}" type="pres">
      <dgm:prSet presAssocID="{0DE9101B-A6E9-4BE3-AA50-0C17ECF29A20}" presName="spacer" presStyleCnt="0"/>
      <dgm:spPr/>
    </dgm:pt>
    <dgm:pt modelId="{2EA00F38-0EF0-4BAD-AFA5-5BC748D7A414}" type="pres">
      <dgm:prSet presAssocID="{551C8F9A-D2B9-4CB0-BF97-AD442AF11B2A}" presName="parentText" presStyleLbl="node1" presStyleIdx="1" presStyleCnt="2">
        <dgm:presLayoutVars>
          <dgm:chMax val="0"/>
          <dgm:bulletEnabled val="1"/>
        </dgm:presLayoutVars>
      </dgm:prSet>
      <dgm:spPr/>
      <dgm:t>
        <a:bodyPr/>
        <a:lstStyle/>
        <a:p>
          <a:endParaRPr lang="en-US"/>
        </a:p>
      </dgm:t>
    </dgm:pt>
    <dgm:pt modelId="{E2B3F275-5E9C-4090-99F2-D33AD520F4AB}" type="pres">
      <dgm:prSet presAssocID="{551C8F9A-D2B9-4CB0-BF97-AD442AF11B2A}" presName="childText" presStyleLbl="revTx" presStyleIdx="0" presStyleCnt="1">
        <dgm:presLayoutVars>
          <dgm:bulletEnabled val="1"/>
        </dgm:presLayoutVars>
      </dgm:prSet>
      <dgm:spPr/>
      <dgm:t>
        <a:bodyPr/>
        <a:lstStyle/>
        <a:p>
          <a:endParaRPr lang="en-US"/>
        </a:p>
      </dgm:t>
    </dgm:pt>
  </dgm:ptLst>
  <dgm:cxnLst>
    <dgm:cxn modelId="{A2159162-6878-4DD4-8BA0-5445B46D2AEB}" srcId="{551C8F9A-D2B9-4CB0-BF97-AD442AF11B2A}" destId="{88BC1A80-E783-44F4-A4CC-86881E5ECB2C}" srcOrd="0" destOrd="0" parTransId="{2B24E55A-9D08-4369-AC75-D1FC4ED472CC}" sibTransId="{10D2D2BD-21AF-4B64-8E66-19537ED7609D}"/>
    <dgm:cxn modelId="{BFD9B3B8-85B3-489F-8069-E9C18F6B062C}" srcId="{3433DC44-851F-4B5E-B4AE-06A1536AF1F3}" destId="{551C8F9A-D2B9-4CB0-BF97-AD442AF11B2A}" srcOrd="1" destOrd="0" parTransId="{75A9A0A6-6B54-499E-8D45-5B4F071882B6}" sibTransId="{210125C2-E8D3-418B-9A6A-834E8FB28B08}"/>
    <dgm:cxn modelId="{485F741D-0598-4482-8C6A-25D57E797B8E}" type="presOf" srcId="{3474529B-31BB-4A7B-A803-8D7105E8F194}" destId="{2EBDD7AE-13F6-47FA-960E-975461A44091}" srcOrd="0" destOrd="0" presId="urn:microsoft.com/office/officeart/2005/8/layout/vList2"/>
    <dgm:cxn modelId="{BB8F505C-4642-4FD4-927D-4833FD31A633}" type="presOf" srcId="{88BC1A80-E783-44F4-A4CC-86881E5ECB2C}" destId="{E2B3F275-5E9C-4090-99F2-D33AD520F4AB}" srcOrd="0" destOrd="0" presId="urn:microsoft.com/office/officeart/2005/8/layout/vList2"/>
    <dgm:cxn modelId="{990F6961-F79E-437E-9824-380AF662CCFA}" srcId="{3433DC44-851F-4B5E-B4AE-06A1536AF1F3}" destId="{3474529B-31BB-4A7B-A803-8D7105E8F194}" srcOrd="0" destOrd="0" parTransId="{4E01CFB3-5AF5-4478-A49F-4C1605C62CAF}" sibTransId="{0DE9101B-A6E9-4BE3-AA50-0C17ECF29A20}"/>
    <dgm:cxn modelId="{719D55CE-41E0-4D05-AA9D-546B388B7396}" type="presOf" srcId="{3433DC44-851F-4B5E-B4AE-06A1536AF1F3}" destId="{8C8E9859-BBCB-4FF4-9422-300F46A5FDFF}" srcOrd="0" destOrd="0" presId="urn:microsoft.com/office/officeart/2005/8/layout/vList2"/>
    <dgm:cxn modelId="{1FC9F4CF-219D-4C0B-A4FF-9D767041B9CC}" type="presOf" srcId="{551C8F9A-D2B9-4CB0-BF97-AD442AF11B2A}" destId="{2EA00F38-0EF0-4BAD-AFA5-5BC748D7A414}" srcOrd="0" destOrd="0" presId="urn:microsoft.com/office/officeart/2005/8/layout/vList2"/>
    <dgm:cxn modelId="{B9657889-3C53-4A43-A4B5-1F855258CFEC}" type="presParOf" srcId="{8C8E9859-BBCB-4FF4-9422-300F46A5FDFF}" destId="{2EBDD7AE-13F6-47FA-960E-975461A44091}" srcOrd="0" destOrd="0" presId="urn:microsoft.com/office/officeart/2005/8/layout/vList2"/>
    <dgm:cxn modelId="{FF69753A-DCF9-4A9B-8681-BBBD94BA0788}" type="presParOf" srcId="{8C8E9859-BBCB-4FF4-9422-300F46A5FDFF}" destId="{5EBB0504-870E-4D0B-AFD4-776B28910220}" srcOrd="1" destOrd="0" presId="urn:microsoft.com/office/officeart/2005/8/layout/vList2"/>
    <dgm:cxn modelId="{DD28A0C1-ECD9-47D3-BFC8-6574B77DA35A}" type="presParOf" srcId="{8C8E9859-BBCB-4FF4-9422-300F46A5FDFF}" destId="{2EA00F38-0EF0-4BAD-AFA5-5BC748D7A414}" srcOrd="2" destOrd="0" presId="urn:microsoft.com/office/officeart/2005/8/layout/vList2"/>
    <dgm:cxn modelId="{E16FA190-41E7-47BA-8FA1-C0CFEBE2753D}" type="presParOf" srcId="{8C8E9859-BBCB-4FF4-9422-300F46A5FDFF}" destId="{E2B3F275-5E9C-4090-99F2-D33AD520F4AB}"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865C2BD5-1179-4FF5-8C11-645D839A7011}" type="doc">
      <dgm:prSet loTypeId="urn:microsoft.com/office/officeart/2005/8/layout/vList2" loCatId="list" qsTypeId="urn:microsoft.com/office/officeart/2005/8/quickstyle/simple1" qsCatId="simple" csTypeId="urn:microsoft.com/office/officeart/2005/8/colors/colorful1#73" csCatId="colorful"/>
      <dgm:spPr/>
      <dgm:t>
        <a:bodyPr/>
        <a:lstStyle/>
        <a:p>
          <a:endParaRPr lang="en-US"/>
        </a:p>
      </dgm:t>
    </dgm:pt>
    <dgm:pt modelId="{131B33FB-C7B2-44FA-95F9-6408A2F7DCF1}">
      <dgm:prSet/>
      <dgm:spPr/>
      <dgm:t>
        <a:bodyPr/>
        <a:lstStyle/>
        <a:p>
          <a:pPr rtl="0"/>
          <a:r>
            <a:rPr lang="en-US" dirty="0"/>
            <a:t>In respect of retail method of measuring inventory, cost is determined by reducing appropriate percentage of gross margin from the sales value. </a:t>
          </a:r>
        </a:p>
      </dgm:t>
    </dgm:pt>
    <dgm:pt modelId="{C02D9680-2B84-41AC-9854-161A2626955C}" type="parTrans" cxnId="{26E9833E-E4DA-4995-AD9E-B1776E4993DB}">
      <dgm:prSet/>
      <dgm:spPr/>
      <dgm:t>
        <a:bodyPr/>
        <a:lstStyle/>
        <a:p>
          <a:endParaRPr lang="en-US"/>
        </a:p>
      </dgm:t>
    </dgm:pt>
    <dgm:pt modelId="{40F4C278-3F6B-482E-9DFA-270B374C073A}" type="sibTrans" cxnId="{26E9833E-E4DA-4995-AD9E-B1776E4993DB}">
      <dgm:prSet/>
      <dgm:spPr/>
      <dgm:t>
        <a:bodyPr/>
        <a:lstStyle/>
        <a:p>
          <a:endParaRPr lang="en-US"/>
        </a:p>
      </dgm:t>
    </dgm:pt>
    <dgm:pt modelId="{C4CC1951-10AC-4B3C-A20C-64EDF32100AC}">
      <dgm:prSet/>
      <dgm:spPr/>
      <dgm:t>
        <a:bodyPr/>
        <a:lstStyle/>
        <a:p>
          <a:pPr rtl="0"/>
          <a:r>
            <a:rPr lang="en-US"/>
            <a:t>ICDS now requires that an average percentage for each retail department under retail method is to be mandatorily used</a:t>
          </a:r>
        </a:p>
      </dgm:t>
    </dgm:pt>
    <dgm:pt modelId="{70104458-86CE-45C4-AE3C-159B0CD230D0}" type="parTrans" cxnId="{9799A992-5987-4279-891E-8D29FCA00990}">
      <dgm:prSet/>
      <dgm:spPr/>
      <dgm:t>
        <a:bodyPr/>
        <a:lstStyle/>
        <a:p>
          <a:endParaRPr lang="en-US"/>
        </a:p>
      </dgm:t>
    </dgm:pt>
    <dgm:pt modelId="{B0B2E5AF-9B3E-4474-A899-EA5FEF4C270C}" type="sibTrans" cxnId="{9799A992-5987-4279-891E-8D29FCA00990}">
      <dgm:prSet/>
      <dgm:spPr/>
      <dgm:t>
        <a:bodyPr/>
        <a:lstStyle/>
        <a:p>
          <a:endParaRPr lang="en-US"/>
        </a:p>
      </dgm:t>
    </dgm:pt>
    <dgm:pt modelId="{756BF815-879A-4673-BEE0-52693C5FD9E6}" type="pres">
      <dgm:prSet presAssocID="{865C2BD5-1179-4FF5-8C11-645D839A7011}" presName="linear" presStyleCnt="0">
        <dgm:presLayoutVars>
          <dgm:animLvl val="lvl"/>
          <dgm:resizeHandles val="exact"/>
        </dgm:presLayoutVars>
      </dgm:prSet>
      <dgm:spPr/>
      <dgm:t>
        <a:bodyPr/>
        <a:lstStyle/>
        <a:p>
          <a:endParaRPr lang="en-US"/>
        </a:p>
      </dgm:t>
    </dgm:pt>
    <dgm:pt modelId="{F77879E4-C289-4F3D-8FE1-55F78007B0C5}" type="pres">
      <dgm:prSet presAssocID="{131B33FB-C7B2-44FA-95F9-6408A2F7DCF1}" presName="parentText" presStyleLbl="node1" presStyleIdx="0" presStyleCnt="2">
        <dgm:presLayoutVars>
          <dgm:chMax val="0"/>
          <dgm:bulletEnabled val="1"/>
        </dgm:presLayoutVars>
      </dgm:prSet>
      <dgm:spPr/>
      <dgm:t>
        <a:bodyPr/>
        <a:lstStyle/>
        <a:p>
          <a:endParaRPr lang="en-US"/>
        </a:p>
      </dgm:t>
    </dgm:pt>
    <dgm:pt modelId="{52A3F323-8C48-4FFA-842A-D7BE0B4F9426}" type="pres">
      <dgm:prSet presAssocID="{40F4C278-3F6B-482E-9DFA-270B374C073A}" presName="spacer" presStyleCnt="0"/>
      <dgm:spPr/>
    </dgm:pt>
    <dgm:pt modelId="{074878EE-E976-4C64-955D-82A2B70AF221}" type="pres">
      <dgm:prSet presAssocID="{C4CC1951-10AC-4B3C-A20C-64EDF32100AC}" presName="parentText" presStyleLbl="node1" presStyleIdx="1" presStyleCnt="2">
        <dgm:presLayoutVars>
          <dgm:chMax val="0"/>
          <dgm:bulletEnabled val="1"/>
        </dgm:presLayoutVars>
      </dgm:prSet>
      <dgm:spPr/>
      <dgm:t>
        <a:bodyPr/>
        <a:lstStyle/>
        <a:p>
          <a:endParaRPr lang="en-US"/>
        </a:p>
      </dgm:t>
    </dgm:pt>
  </dgm:ptLst>
  <dgm:cxnLst>
    <dgm:cxn modelId="{4062821B-031E-4C71-BD74-B9D3C76DB06B}" type="presOf" srcId="{865C2BD5-1179-4FF5-8C11-645D839A7011}" destId="{756BF815-879A-4673-BEE0-52693C5FD9E6}" srcOrd="0" destOrd="0" presId="urn:microsoft.com/office/officeart/2005/8/layout/vList2"/>
    <dgm:cxn modelId="{157E2437-D1C6-4083-932C-03F6F25C376F}" type="presOf" srcId="{131B33FB-C7B2-44FA-95F9-6408A2F7DCF1}" destId="{F77879E4-C289-4F3D-8FE1-55F78007B0C5}" srcOrd="0" destOrd="0" presId="urn:microsoft.com/office/officeart/2005/8/layout/vList2"/>
    <dgm:cxn modelId="{9799A992-5987-4279-891E-8D29FCA00990}" srcId="{865C2BD5-1179-4FF5-8C11-645D839A7011}" destId="{C4CC1951-10AC-4B3C-A20C-64EDF32100AC}" srcOrd="1" destOrd="0" parTransId="{70104458-86CE-45C4-AE3C-159B0CD230D0}" sibTransId="{B0B2E5AF-9B3E-4474-A899-EA5FEF4C270C}"/>
    <dgm:cxn modelId="{26E9833E-E4DA-4995-AD9E-B1776E4993DB}" srcId="{865C2BD5-1179-4FF5-8C11-645D839A7011}" destId="{131B33FB-C7B2-44FA-95F9-6408A2F7DCF1}" srcOrd="0" destOrd="0" parTransId="{C02D9680-2B84-41AC-9854-161A2626955C}" sibTransId="{40F4C278-3F6B-482E-9DFA-270B374C073A}"/>
    <dgm:cxn modelId="{91558C06-135F-4AF8-84DB-D9F781905F59}" type="presOf" srcId="{C4CC1951-10AC-4B3C-A20C-64EDF32100AC}" destId="{074878EE-E976-4C64-955D-82A2B70AF221}" srcOrd="0" destOrd="0" presId="urn:microsoft.com/office/officeart/2005/8/layout/vList2"/>
    <dgm:cxn modelId="{0D96AC52-52E8-4036-9BAB-31FF6467816D}" type="presParOf" srcId="{756BF815-879A-4673-BEE0-52693C5FD9E6}" destId="{F77879E4-C289-4F3D-8FE1-55F78007B0C5}" srcOrd="0" destOrd="0" presId="urn:microsoft.com/office/officeart/2005/8/layout/vList2"/>
    <dgm:cxn modelId="{89DD0E0F-E44A-4EF4-A85D-27815661B915}" type="presParOf" srcId="{756BF815-879A-4673-BEE0-52693C5FD9E6}" destId="{52A3F323-8C48-4FFA-842A-D7BE0B4F9426}" srcOrd="1" destOrd="0" presId="urn:microsoft.com/office/officeart/2005/8/layout/vList2"/>
    <dgm:cxn modelId="{531A6B0E-A1BF-4398-BB54-BE14FC5D605C}" type="presParOf" srcId="{756BF815-879A-4673-BEE0-52693C5FD9E6}" destId="{074878EE-E976-4C64-955D-82A2B70AF221}"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360C1C0-832E-4087-BE4B-71395FDA50DA}" type="doc">
      <dgm:prSet loTypeId="urn:microsoft.com/office/officeart/2005/8/layout/vList2" loCatId="list" qsTypeId="urn:microsoft.com/office/officeart/2005/8/quickstyle/simple1" qsCatId="simple" csTypeId="urn:microsoft.com/office/officeart/2005/8/colors/colorful1#13" csCatId="colorful" phldr="1"/>
      <dgm:spPr/>
      <dgm:t>
        <a:bodyPr/>
        <a:lstStyle/>
        <a:p>
          <a:endParaRPr lang="en-US"/>
        </a:p>
      </dgm:t>
    </dgm:pt>
    <dgm:pt modelId="{859A880B-517A-4738-A9B4-7B40D1A4D730}">
      <dgm:prSet/>
      <dgm:spPr/>
      <dgm:t>
        <a:bodyPr/>
        <a:lstStyle/>
        <a:p>
          <a:pPr rtl="0"/>
          <a:r>
            <a:rPr lang="en-US" dirty="0"/>
            <a:t>AS</a:t>
          </a:r>
        </a:p>
      </dgm:t>
    </dgm:pt>
    <dgm:pt modelId="{30549029-AA93-4BBE-BF63-561A70974E50}" type="parTrans" cxnId="{2CE33E73-DF90-4846-8E5F-B60B36740638}">
      <dgm:prSet/>
      <dgm:spPr/>
      <dgm:t>
        <a:bodyPr/>
        <a:lstStyle/>
        <a:p>
          <a:endParaRPr lang="en-US"/>
        </a:p>
      </dgm:t>
    </dgm:pt>
    <dgm:pt modelId="{A8C4A228-3E53-450D-8CE1-71D341E7EA85}" type="sibTrans" cxnId="{2CE33E73-DF90-4846-8E5F-B60B36740638}">
      <dgm:prSet/>
      <dgm:spPr/>
      <dgm:t>
        <a:bodyPr/>
        <a:lstStyle/>
        <a:p>
          <a:endParaRPr lang="en-US"/>
        </a:p>
      </dgm:t>
    </dgm:pt>
    <dgm:pt modelId="{26628FFE-3442-41C1-B51F-C5A813E68048}">
      <dgm:prSet/>
      <dgm:spPr/>
      <dgm:t>
        <a:bodyPr/>
        <a:lstStyle/>
        <a:p>
          <a:pPr rtl="0"/>
          <a:r>
            <a:rPr lang="en-US" dirty="0"/>
            <a:t>Excludes WIP of Service Providers</a:t>
          </a:r>
        </a:p>
      </dgm:t>
    </dgm:pt>
    <dgm:pt modelId="{AD095D2B-D571-40F8-A1EA-38C503D826A4}" type="parTrans" cxnId="{358E8D96-B016-4C21-93A1-261EFE5C4A75}">
      <dgm:prSet/>
      <dgm:spPr/>
      <dgm:t>
        <a:bodyPr/>
        <a:lstStyle/>
        <a:p>
          <a:endParaRPr lang="en-US"/>
        </a:p>
      </dgm:t>
    </dgm:pt>
    <dgm:pt modelId="{D1DD11D4-104C-422B-AB46-1433FE339F55}" type="sibTrans" cxnId="{358E8D96-B016-4C21-93A1-261EFE5C4A75}">
      <dgm:prSet/>
      <dgm:spPr/>
      <dgm:t>
        <a:bodyPr/>
        <a:lstStyle/>
        <a:p>
          <a:endParaRPr lang="en-US"/>
        </a:p>
      </dgm:t>
    </dgm:pt>
    <dgm:pt modelId="{819910AB-73A0-4B65-A490-72561B87DFF5}">
      <dgm:prSet/>
      <dgm:spPr/>
      <dgm:t>
        <a:bodyPr/>
        <a:lstStyle/>
        <a:p>
          <a:pPr rtl="0"/>
          <a:r>
            <a:rPr lang="en-US" dirty="0"/>
            <a:t>ICDS </a:t>
          </a:r>
          <a:r>
            <a:rPr lang="en-US" dirty="0">
              <a:sym typeface="Wingdings 2"/>
            </a:rPr>
            <a:t></a:t>
          </a:r>
          <a:endParaRPr lang="en-US" dirty="0"/>
        </a:p>
      </dgm:t>
    </dgm:pt>
    <dgm:pt modelId="{757F10D6-3BA7-4C30-B99C-DF229CE2BC78}" type="parTrans" cxnId="{E09D8389-6274-4D32-96F4-6C363CA78411}">
      <dgm:prSet/>
      <dgm:spPr/>
      <dgm:t>
        <a:bodyPr/>
        <a:lstStyle/>
        <a:p>
          <a:endParaRPr lang="en-US"/>
        </a:p>
      </dgm:t>
    </dgm:pt>
    <dgm:pt modelId="{A5141D58-C5E4-4B52-BE20-B4F6374F5B0B}" type="sibTrans" cxnId="{E09D8389-6274-4D32-96F4-6C363CA78411}">
      <dgm:prSet/>
      <dgm:spPr/>
      <dgm:t>
        <a:bodyPr/>
        <a:lstStyle/>
        <a:p>
          <a:endParaRPr lang="en-US"/>
        </a:p>
      </dgm:t>
    </dgm:pt>
    <dgm:pt modelId="{60EDDC17-FED3-4780-83BB-17F03AF4B71B}">
      <dgm:prSet/>
      <dgm:spPr/>
      <dgm:t>
        <a:bodyPr/>
        <a:lstStyle/>
        <a:p>
          <a:pPr rtl="0"/>
          <a:r>
            <a:rPr lang="en-US" dirty="0"/>
            <a:t>Definition of Inventory (all tangible)</a:t>
          </a:r>
        </a:p>
      </dgm:t>
    </dgm:pt>
    <dgm:pt modelId="{E1D3FEAB-8D41-46C8-8C5C-C86519B04FAA}" type="parTrans" cxnId="{DD4AB1D4-FBAA-4C8A-A225-04F68D94B79B}">
      <dgm:prSet/>
      <dgm:spPr/>
      <dgm:t>
        <a:bodyPr/>
        <a:lstStyle/>
        <a:p>
          <a:endParaRPr lang="en-US"/>
        </a:p>
      </dgm:t>
    </dgm:pt>
    <dgm:pt modelId="{702A1548-B2DF-4212-AE0A-FE618D6194C9}" type="sibTrans" cxnId="{DD4AB1D4-FBAA-4C8A-A225-04F68D94B79B}">
      <dgm:prSet/>
      <dgm:spPr/>
      <dgm:t>
        <a:bodyPr/>
        <a:lstStyle/>
        <a:p>
          <a:endParaRPr lang="en-US"/>
        </a:p>
      </dgm:t>
    </dgm:pt>
    <dgm:pt modelId="{726CAC33-895C-4A15-9D86-AACF81890BFD}">
      <dgm:prSet/>
      <dgm:spPr/>
      <dgm:t>
        <a:bodyPr/>
        <a:lstStyle/>
        <a:p>
          <a:pPr rtl="0"/>
          <a:r>
            <a:rPr lang="en-US" dirty="0"/>
            <a:t>(</a:t>
          </a:r>
          <a:r>
            <a:rPr lang="en-US" dirty="0" err="1"/>
            <a:t>i</a:t>
          </a:r>
          <a:r>
            <a:rPr lang="en-US" dirty="0"/>
            <a:t>) held for sale in the ordinary course of business;</a:t>
          </a:r>
        </a:p>
      </dgm:t>
    </dgm:pt>
    <dgm:pt modelId="{732347C6-1956-4F92-A1D8-8986189D466C}" type="parTrans" cxnId="{96130D93-25EA-4322-A750-B83EEEC4B91A}">
      <dgm:prSet/>
      <dgm:spPr/>
      <dgm:t>
        <a:bodyPr/>
        <a:lstStyle/>
        <a:p>
          <a:endParaRPr lang="en-US"/>
        </a:p>
      </dgm:t>
    </dgm:pt>
    <dgm:pt modelId="{06DE248D-30FA-437E-93EC-CF0FFE8AD5D2}" type="sibTrans" cxnId="{96130D93-25EA-4322-A750-B83EEEC4B91A}">
      <dgm:prSet/>
      <dgm:spPr/>
      <dgm:t>
        <a:bodyPr/>
        <a:lstStyle/>
        <a:p>
          <a:endParaRPr lang="en-US"/>
        </a:p>
      </dgm:t>
    </dgm:pt>
    <dgm:pt modelId="{31C7F0F1-F674-444E-AA26-743D4CA03648}">
      <dgm:prSet/>
      <dgm:spPr/>
      <dgm:t>
        <a:bodyPr/>
        <a:lstStyle/>
        <a:p>
          <a:r>
            <a:rPr lang="en-US" dirty="0"/>
            <a:t>(ii) in the process of production for such sale;</a:t>
          </a:r>
        </a:p>
      </dgm:t>
    </dgm:pt>
    <dgm:pt modelId="{2B4AB191-0E4D-4F37-BE88-2402C253D82F}" type="parTrans" cxnId="{FF969AAE-213C-4A9D-B90B-70F76CC5739A}">
      <dgm:prSet/>
      <dgm:spPr/>
      <dgm:t>
        <a:bodyPr/>
        <a:lstStyle/>
        <a:p>
          <a:endParaRPr lang="en-US"/>
        </a:p>
      </dgm:t>
    </dgm:pt>
    <dgm:pt modelId="{A27A9407-8CA7-4872-8BCF-B93C8E8FD7AF}" type="sibTrans" cxnId="{FF969AAE-213C-4A9D-B90B-70F76CC5739A}">
      <dgm:prSet/>
      <dgm:spPr/>
      <dgm:t>
        <a:bodyPr/>
        <a:lstStyle/>
        <a:p>
          <a:endParaRPr lang="en-US"/>
        </a:p>
      </dgm:t>
    </dgm:pt>
    <dgm:pt modelId="{2FD44B3E-F41D-4C59-BE1B-D4C15D075BCE}">
      <dgm:prSet/>
      <dgm:spPr/>
      <dgm:t>
        <a:bodyPr/>
        <a:lstStyle/>
        <a:p>
          <a:r>
            <a:rPr lang="en-US" dirty="0">
              <a:solidFill>
                <a:srgbClr val="FF0000"/>
              </a:solidFill>
            </a:rPr>
            <a:t>(iii) </a:t>
          </a:r>
          <a:r>
            <a:rPr lang="en-US" u="sng" dirty="0">
              <a:solidFill>
                <a:srgbClr val="FF0000"/>
              </a:solidFill>
            </a:rPr>
            <a:t>in the form of materials or supplies </a:t>
          </a:r>
          <a:r>
            <a:rPr lang="en-US" dirty="0">
              <a:solidFill>
                <a:srgbClr val="FF0000"/>
              </a:solidFill>
            </a:rPr>
            <a:t>to be consumed in the production process or in the </a:t>
          </a:r>
          <a:r>
            <a:rPr lang="en-US" u="sng" dirty="0">
              <a:solidFill>
                <a:srgbClr val="FF0000"/>
              </a:solidFill>
            </a:rPr>
            <a:t>rendering of services</a:t>
          </a:r>
          <a:r>
            <a:rPr lang="en-US" dirty="0">
              <a:solidFill>
                <a:srgbClr val="FF0000"/>
              </a:solidFill>
            </a:rPr>
            <a:t>.</a:t>
          </a:r>
        </a:p>
      </dgm:t>
    </dgm:pt>
    <dgm:pt modelId="{D6E51FBA-B749-404A-B468-C84D1CD6665F}" type="parTrans" cxnId="{0C1B44BD-EDC6-46A7-89E1-02E3B5F8BD90}">
      <dgm:prSet/>
      <dgm:spPr/>
      <dgm:t>
        <a:bodyPr/>
        <a:lstStyle/>
        <a:p>
          <a:endParaRPr lang="en-US"/>
        </a:p>
      </dgm:t>
    </dgm:pt>
    <dgm:pt modelId="{9A8A4960-3920-4A79-AF18-40D7F8FB52D3}" type="sibTrans" cxnId="{0C1B44BD-EDC6-46A7-89E1-02E3B5F8BD90}">
      <dgm:prSet/>
      <dgm:spPr/>
      <dgm:t>
        <a:bodyPr/>
        <a:lstStyle/>
        <a:p>
          <a:endParaRPr lang="en-US"/>
        </a:p>
      </dgm:t>
    </dgm:pt>
    <dgm:pt modelId="{C356FBAF-46EC-4D7D-BA82-E93629CAB2F3}">
      <dgm:prSet/>
      <dgm:spPr/>
      <dgm:t>
        <a:bodyPr/>
        <a:lstStyle/>
        <a:p>
          <a:r>
            <a:rPr lang="en-US" dirty="0">
              <a:solidFill>
                <a:schemeClr val="tx1"/>
              </a:solidFill>
            </a:rPr>
            <a:t>Revenue Recognition</a:t>
          </a:r>
        </a:p>
      </dgm:t>
    </dgm:pt>
    <dgm:pt modelId="{89D7E8BA-022F-47D3-A3D8-7F2E056B7723}" type="parTrans" cxnId="{AE7348A8-CCF1-454B-8C73-1DD463D0943C}">
      <dgm:prSet/>
      <dgm:spPr/>
      <dgm:t>
        <a:bodyPr/>
        <a:lstStyle/>
        <a:p>
          <a:endParaRPr lang="en-US"/>
        </a:p>
      </dgm:t>
    </dgm:pt>
    <dgm:pt modelId="{F0C7B553-535E-42D7-B9CB-FFF2C30F9C4A}" type="sibTrans" cxnId="{AE7348A8-CCF1-454B-8C73-1DD463D0943C}">
      <dgm:prSet/>
      <dgm:spPr/>
      <dgm:t>
        <a:bodyPr/>
        <a:lstStyle/>
        <a:p>
          <a:endParaRPr lang="en-US"/>
        </a:p>
      </dgm:t>
    </dgm:pt>
    <dgm:pt modelId="{D33F2414-5811-4DF1-9A03-C23203F4C9F6}">
      <dgm:prSet/>
      <dgm:spPr/>
      <dgm:t>
        <a:bodyPr/>
        <a:lstStyle/>
        <a:p>
          <a:r>
            <a:rPr lang="en-US" dirty="0">
              <a:solidFill>
                <a:schemeClr val="tx1"/>
              </a:solidFill>
            </a:rPr>
            <a:t>Percentage Completion method</a:t>
          </a:r>
        </a:p>
      </dgm:t>
    </dgm:pt>
    <dgm:pt modelId="{723AEE95-189A-4BA1-BFB7-341BCB078D84}" type="parTrans" cxnId="{E6514EAC-493F-40C1-A725-8074872EF499}">
      <dgm:prSet/>
      <dgm:spPr/>
      <dgm:t>
        <a:bodyPr/>
        <a:lstStyle/>
        <a:p>
          <a:endParaRPr lang="en-US"/>
        </a:p>
      </dgm:t>
    </dgm:pt>
    <dgm:pt modelId="{1E427296-9FC4-4369-AA59-053524042740}" type="sibTrans" cxnId="{E6514EAC-493F-40C1-A725-8074872EF499}">
      <dgm:prSet/>
      <dgm:spPr/>
      <dgm:t>
        <a:bodyPr/>
        <a:lstStyle/>
        <a:p>
          <a:endParaRPr lang="en-US"/>
        </a:p>
      </dgm:t>
    </dgm:pt>
    <dgm:pt modelId="{FCCBF5A4-8879-44B7-BBFE-2762626CB59B}">
      <dgm:prSet/>
      <dgm:spPr/>
      <dgm:t>
        <a:bodyPr/>
        <a:lstStyle/>
        <a:p>
          <a:pPr rtl="0"/>
          <a:r>
            <a:rPr lang="en-US" dirty="0"/>
            <a:t>The cost of services </a:t>
          </a:r>
          <a:r>
            <a:rPr lang="en-US" strike="sngStrike" baseline="0" dirty="0"/>
            <a:t>in case of a service provider</a:t>
          </a:r>
          <a:r>
            <a:rPr lang="en-US" dirty="0"/>
            <a:t> shall consist of </a:t>
          </a:r>
          <a:r>
            <a:rPr lang="en-US" dirty="0" err="1"/>
            <a:t>labour</a:t>
          </a:r>
          <a:r>
            <a:rPr lang="en-US" dirty="0"/>
            <a:t> and other cost of personnel…………….</a:t>
          </a:r>
        </a:p>
      </dgm:t>
    </dgm:pt>
    <dgm:pt modelId="{A0980671-C21A-4011-8D14-379AD373F1AA}" type="parTrans" cxnId="{DF7620E4-587B-40A4-A1F4-2364CAFFB7D1}">
      <dgm:prSet/>
      <dgm:spPr/>
      <dgm:t>
        <a:bodyPr/>
        <a:lstStyle/>
        <a:p>
          <a:endParaRPr lang="en-US"/>
        </a:p>
      </dgm:t>
    </dgm:pt>
    <dgm:pt modelId="{A28F980F-1C85-46F7-9012-681CB3157F44}" type="sibTrans" cxnId="{DF7620E4-587B-40A4-A1F4-2364CAFFB7D1}">
      <dgm:prSet/>
      <dgm:spPr/>
      <dgm:t>
        <a:bodyPr/>
        <a:lstStyle/>
        <a:p>
          <a:endParaRPr lang="en-US"/>
        </a:p>
      </dgm:t>
    </dgm:pt>
    <dgm:pt modelId="{8A75E870-851B-4906-835F-EE9657D62833}">
      <dgm:prSet/>
      <dgm:spPr/>
      <dgm:t>
        <a:bodyPr/>
        <a:lstStyle/>
        <a:p>
          <a:r>
            <a:rPr lang="en-US" dirty="0">
              <a:solidFill>
                <a:schemeClr val="tx1"/>
              </a:solidFill>
            </a:rPr>
            <a:t>Short period Services taking &lt;90 days</a:t>
          </a:r>
        </a:p>
      </dgm:t>
    </dgm:pt>
    <dgm:pt modelId="{09EA6F0E-0874-4310-BA5F-2EE5E9F62ED9}" type="parTrans" cxnId="{EF64FC3A-3698-4947-8AC4-9E7995314EE0}">
      <dgm:prSet/>
      <dgm:spPr/>
      <dgm:t>
        <a:bodyPr/>
        <a:lstStyle/>
        <a:p>
          <a:endParaRPr lang="en-US"/>
        </a:p>
      </dgm:t>
    </dgm:pt>
    <dgm:pt modelId="{B022507A-65C0-4A09-9240-5D8DFA0DD466}" type="sibTrans" cxnId="{EF64FC3A-3698-4947-8AC4-9E7995314EE0}">
      <dgm:prSet/>
      <dgm:spPr/>
      <dgm:t>
        <a:bodyPr/>
        <a:lstStyle/>
        <a:p>
          <a:endParaRPr lang="en-US"/>
        </a:p>
      </dgm:t>
    </dgm:pt>
    <dgm:pt modelId="{E27BE70A-4FA6-4EA4-BD49-7817536FF212}" type="pres">
      <dgm:prSet presAssocID="{C360C1C0-832E-4087-BE4B-71395FDA50DA}" presName="linear" presStyleCnt="0">
        <dgm:presLayoutVars>
          <dgm:animLvl val="lvl"/>
          <dgm:resizeHandles val="exact"/>
        </dgm:presLayoutVars>
      </dgm:prSet>
      <dgm:spPr/>
      <dgm:t>
        <a:bodyPr/>
        <a:lstStyle/>
        <a:p>
          <a:endParaRPr lang="en-US"/>
        </a:p>
      </dgm:t>
    </dgm:pt>
    <dgm:pt modelId="{1A97EB56-45A9-4A4F-9717-BA02008981D6}" type="pres">
      <dgm:prSet presAssocID="{859A880B-517A-4738-A9B4-7B40D1A4D730}" presName="parentText" presStyleLbl="node1" presStyleIdx="0" presStyleCnt="4">
        <dgm:presLayoutVars>
          <dgm:chMax val="0"/>
          <dgm:bulletEnabled val="1"/>
        </dgm:presLayoutVars>
      </dgm:prSet>
      <dgm:spPr/>
      <dgm:t>
        <a:bodyPr/>
        <a:lstStyle/>
        <a:p>
          <a:endParaRPr lang="en-US"/>
        </a:p>
      </dgm:t>
    </dgm:pt>
    <dgm:pt modelId="{557C4F5A-76F6-4E68-BDE2-E8FE37605FB4}" type="pres">
      <dgm:prSet presAssocID="{859A880B-517A-4738-A9B4-7B40D1A4D730}" presName="childText" presStyleLbl="revTx" presStyleIdx="0" presStyleCnt="4">
        <dgm:presLayoutVars>
          <dgm:bulletEnabled val="1"/>
        </dgm:presLayoutVars>
      </dgm:prSet>
      <dgm:spPr/>
      <dgm:t>
        <a:bodyPr/>
        <a:lstStyle/>
        <a:p>
          <a:endParaRPr lang="en-US"/>
        </a:p>
      </dgm:t>
    </dgm:pt>
    <dgm:pt modelId="{0680AEF7-9AB8-4C07-9D90-C4512CDBEFA3}" type="pres">
      <dgm:prSet presAssocID="{819910AB-73A0-4B65-A490-72561B87DFF5}" presName="parentText" presStyleLbl="node1" presStyleIdx="1" presStyleCnt="4">
        <dgm:presLayoutVars>
          <dgm:chMax val="0"/>
          <dgm:bulletEnabled val="1"/>
        </dgm:presLayoutVars>
      </dgm:prSet>
      <dgm:spPr/>
      <dgm:t>
        <a:bodyPr/>
        <a:lstStyle/>
        <a:p>
          <a:endParaRPr lang="en-US"/>
        </a:p>
      </dgm:t>
    </dgm:pt>
    <dgm:pt modelId="{8BEA64C7-91AC-448B-BD55-0F21F971C08F}" type="pres">
      <dgm:prSet presAssocID="{819910AB-73A0-4B65-A490-72561B87DFF5}" presName="childText" presStyleLbl="revTx" presStyleIdx="1" presStyleCnt="4">
        <dgm:presLayoutVars>
          <dgm:bulletEnabled val="1"/>
        </dgm:presLayoutVars>
      </dgm:prSet>
      <dgm:spPr/>
      <dgm:t>
        <a:bodyPr/>
        <a:lstStyle/>
        <a:p>
          <a:endParaRPr lang="en-US"/>
        </a:p>
      </dgm:t>
    </dgm:pt>
    <dgm:pt modelId="{456495E6-EEDE-4148-A232-88D3E35732EA}" type="pres">
      <dgm:prSet presAssocID="{60EDDC17-FED3-4780-83BB-17F03AF4B71B}" presName="parentText" presStyleLbl="node1" presStyleIdx="2" presStyleCnt="4">
        <dgm:presLayoutVars>
          <dgm:chMax val="0"/>
          <dgm:bulletEnabled val="1"/>
        </dgm:presLayoutVars>
      </dgm:prSet>
      <dgm:spPr/>
      <dgm:t>
        <a:bodyPr/>
        <a:lstStyle/>
        <a:p>
          <a:endParaRPr lang="en-US"/>
        </a:p>
      </dgm:t>
    </dgm:pt>
    <dgm:pt modelId="{5254F8A2-8412-4CA4-BEF5-2F2CB3456F8A}" type="pres">
      <dgm:prSet presAssocID="{60EDDC17-FED3-4780-83BB-17F03AF4B71B}" presName="childText" presStyleLbl="revTx" presStyleIdx="2" presStyleCnt="4">
        <dgm:presLayoutVars>
          <dgm:bulletEnabled val="1"/>
        </dgm:presLayoutVars>
      </dgm:prSet>
      <dgm:spPr/>
      <dgm:t>
        <a:bodyPr/>
        <a:lstStyle/>
        <a:p>
          <a:endParaRPr lang="en-US"/>
        </a:p>
      </dgm:t>
    </dgm:pt>
    <dgm:pt modelId="{46A9ECDB-BDFE-49F0-8391-90C3A7DD2BCE}" type="pres">
      <dgm:prSet presAssocID="{C356FBAF-46EC-4D7D-BA82-E93629CAB2F3}" presName="parentText" presStyleLbl="node1" presStyleIdx="3" presStyleCnt="4">
        <dgm:presLayoutVars>
          <dgm:chMax val="0"/>
          <dgm:bulletEnabled val="1"/>
        </dgm:presLayoutVars>
      </dgm:prSet>
      <dgm:spPr/>
      <dgm:t>
        <a:bodyPr/>
        <a:lstStyle/>
        <a:p>
          <a:endParaRPr lang="en-US"/>
        </a:p>
      </dgm:t>
    </dgm:pt>
    <dgm:pt modelId="{9292CF67-5CDF-4EED-BF18-26C5CC62D69A}" type="pres">
      <dgm:prSet presAssocID="{C356FBAF-46EC-4D7D-BA82-E93629CAB2F3}" presName="childText" presStyleLbl="revTx" presStyleIdx="3" presStyleCnt="4">
        <dgm:presLayoutVars>
          <dgm:bulletEnabled val="1"/>
        </dgm:presLayoutVars>
      </dgm:prSet>
      <dgm:spPr/>
      <dgm:t>
        <a:bodyPr/>
        <a:lstStyle/>
        <a:p>
          <a:endParaRPr lang="en-US"/>
        </a:p>
      </dgm:t>
    </dgm:pt>
  </dgm:ptLst>
  <dgm:cxnLst>
    <dgm:cxn modelId="{24EE7933-005A-4874-A1AB-9699A2F3E855}" type="presOf" srcId="{31C7F0F1-F674-444E-AA26-743D4CA03648}" destId="{5254F8A2-8412-4CA4-BEF5-2F2CB3456F8A}" srcOrd="0" destOrd="1" presId="urn:microsoft.com/office/officeart/2005/8/layout/vList2"/>
    <dgm:cxn modelId="{E09D8389-6274-4D32-96F4-6C363CA78411}" srcId="{C360C1C0-832E-4087-BE4B-71395FDA50DA}" destId="{819910AB-73A0-4B65-A490-72561B87DFF5}" srcOrd="1" destOrd="0" parTransId="{757F10D6-3BA7-4C30-B99C-DF229CE2BC78}" sibTransId="{A5141D58-C5E4-4B52-BE20-B4F6374F5B0B}"/>
    <dgm:cxn modelId="{8E9383FF-8737-45EC-9D16-E7412EB8C2CD}" type="presOf" srcId="{D33F2414-5811-4DF1-9A03-C23203F4C9F6}" destId="{9292CF67-5CDF-4EED-BF18-26C5CC62D69A}" srcOrd="0" destOrd="0" presId="urn:microsoft.com/office/officeart/2005/8/layout/vList2"/>
    <dgm:cxn modelId="{E6514EAC-493F-40C1-A725-8074872EF499}" srcId="{C356FBAF-46EC-4D7D-BA82-E93629CAB2F3}" destId="{D33F2414-5811-4DF1-9A03-C23203F4C9F6}" srcOrd="0" destOrd="0" parTransId="{723AEE95-189A-4BA1-BFB7-341BCB078D84}" sibTransId="{1E427296-9FC4-4369-AA59-053524042740}"/>
    <dgm:cxn modelId="{8EA9F4B7-3036-4824-88EF-0D14C720BB75}" type="presOf" srcId="{C360C1C0-832E-4087-BE4B-71395FDA50DA}" destId="{E27BE70A-4FA6-4EA4-BD49-7817536FF212}" srcOrd="0" destOrd="0" presId="urn:microsoft.com/office/officeart/2005/8/layout/vList2"/>
    <dgm:cxn modelId="{B6B142F5-C32B-43DF-BBAC-5DC7E4ED0891}" type="presOf" srcId="{26628FFE-3442-41C1-B51F-C5A813E68048}" destId="{557C4F5A-76F6-4E68-BDE2-E8FE37605FB4}" srcOrd="0" destOrd="0" presId="urn:microsoft.com/office/officeart/2005/8/layout/vList2"/>
    <dgm:cxn modelId="{358E8D96-B016-4C21-93A1-261EFE5C4A75}" srcId="{859A880B-517A-4738-A9B4-7B40D1A4D730}" destId="{26628FFE-3442-41C1-B51F-C5A813E68048}" srcOrd="0" destOrd="0" parTransId="{AD095D2B-D571-40F8-A1EA-38C503D826A4}" sibTransId="{D1DD11D4-104C-422B-AB46-1433FE339F55}"/>
    <dgm:cxn modelId="{DF7620E4-587B-40A4-A1F4-2364CAFFB7D1}" srcId="{819910AB-73A0-4B65-A490-72561B87DFF5}" destId="{FCCBF5A4-8879-44B7-BBFE-2762626CB59B}" srcOrd="0" destOrd="0" parTransId="{A0980671-C21A-4011-8D14-379AD373F1AA}" sibTransId="{A28F980F-1C85-46F7-9012-681CB3157F44}"/>
    <dgm:cxn modelId="{FF969AAE-213C-4A9D-B90B-70F76CC5739A}" srcId="{60EDDC17-FED3-4780-83BB-17F03AF4B71B}" destId="{31C7F0F1-F674-444E-AA26-743D4CA03648}" srcOrd="1" destOrd="0" parTransId="{2B4AB191-0E4D-4F37-BE88-2402C253D82F}" sibTransId="{A27A9407-8CA7-4872-8BCF-B93C8E8FD7AF}"/>
    <dgm:cxn modelId="{DD4AB1D4-FBAA-4C8A-A225-04F68D94B79B}" srcId="{C360C1C0-832E-4087-BE4B-71395FDA50DA}" destId="{60EDDC17-FED3-4780-83BB-17F03AF4B71B}" srcOrd="2" destOrd="0" parTransId="{E1D3FEAB-8D41-46C8-8C5C-C86519B04FAA}" sibTransId="{702A1548-B2DF-4212-AE0A-FE618D6194C9}"/>
    <dgm:cxn modelId="{EF64FC3A-3698-4947-8AC4-9E7995314EE0}" srcId="{C356FBAF-46EC-4D7D-BA82-E93629CAB2F3}" destId="{8A75E870-851B-4906-835F-EE9657D62833}" srcOrd="1" destOrd="0" parTransId="{09EA6F0E-0874-4310-BA5F-2EE5E9F62ED9}" sibTransId="{B022507A-65C0-4A09-9240-5D8DFA0DD466}"/>
    <dgm:cxn modelId="{7120E589-57FA-46F4-AF88-1B6DF929C190}" type="presOf" srcId="{8A75E870-851B-4906-835F-EE9657D62833}" destId="{9292CF67-5CDF-4EED-BF18-26C5CC62D69A}" srcOrd="0" destOrd="1" presId="urn:microsoft.com/office/officeart/2005/8/layout/vList2"/>
    <dgm:cxn modelId="{0C1B44BD-EDC6-46A7-89E1-02E3B5F8BD90}" srcId="{60EDDC17-FED3-4780-83BB-17F03AF4B71B}" destId="{2FD44B3E-F41D-4C59-BE1B-D4C15D075BCE}" srcOrd="2" destOrd="0" parTransId="{D6E51FBA-B749-404A-B468-C84D1CD6665F}" sibTransId="{9A8A4960-3920-4A79-AF18-40D7F8FB52D3}"/>
    <dgm:cxn modelId="{2D482601-9C1B-4B1E-BCB7-304477817CF9}" type="presOf" srcId="{819910AB-73A0-4B65-A490-72561B87DFF5}" destId="{0680AEF7-9AB8-4C07-9D90-C4512CDBEFA3}" srcOrd="0" destOrd="0" presId="urn:microsoft.com/office/officeart/2005/8/layout/vList2"/>
    <dgm:cxn modelId="{E9892A0A-3AEB-468B-AF6C-06B624F8A7EF}" type="presOf" srcId="{726CAC33-895C-4A15-9D86-AACF81890BFD}" destId="{5254F8A2-8412-4CA4-BEF5-2F2CB3456F8A}" srcOrd="0" destOrd="0" presId="urn:microsoft.com/office/officeart/2005/8/layout/vList2"/>
    <dgm:cxn modelId="{26921027-EB19-4F38-85C8-22B2B501E87F}" type="presOf" srcId="{859A880B-517A-4738-A9B4-7B40D1A4D730}" destId="{1A97EB56-45A9-4A4F-9717-BA02008981D6}" srcOrd="0" destOrd="0" presId="urn:microsoft.com/office/officeart/2005/8/layout/vList2"/>
    <dgm:cxn modelId="{96130D93-25EA-4322-A750-B83EEEC4B91A}" srcId="{60EDDC17-FED3-4780-83BB-17F03AF4B71B}" destId="{726CAC33-895C-4A15-9D86-AACF81890BFD}" srcOrd="0" destOrd="0" parTransId="{732347C6-1956-4F92-A1D8-8986189D466C}" sibTransId="{06DE248D-30FA-437E-93EC-CF0FFE8AD5D2}"/>
    <dgm:cxn modelId="{4D3D3C5C-846E-4C56-92EB-925A3515CA18}" type="presOf" srcId="{C356FBAF-46EC-4D7D-BA82-E93629CAB2F3}" destId="{46A9ECDB-BDFE-49F0-8391-90C3A7DD2BCE}" srcOrd="0" destOrd="0" presId="urn:microsoft.com/office/officeart/2005/8/layout/vList2"/>
    <dgm:cxn modelId="{2CE33E73-DF90-4846-8E5F-B60B36740638}" srcId="{C360C1C0-832E-4087-BE4B-71395FDA50DA}" destId="{859A880B-517A-4738-A9B4-7B40D1A4D730}" srcOrd="0" destOrd="0" parTransId="{30549029-AA93-4BBE-BF63-561A70974E50}" sibTransId="{A8C4A228-3E53-450D-8CE1-71D341E7EA85}"/>
    <dgm:cxn modelId="{08F94FA3-E263-4C54-818A-914CF7470878}" type="presOf" srcId="{2FD44B3E-F41D-4C59-BE1B-D4C15D075BCE}" destId="{5254F8A2-8412-4CA4-BEF5-2F2CB3456F8A}" srcOrd="0" destOrd="2" presId="urn:microsoft.com/office/officeart/2005/8/layout/vList2"/>
    <dgm:cxn modelId="{7F9E8D63-05B0-4FB4-BBEF-D733E752DAD6}" type="presOf" srcId="{FCCBF5A4-8879-44B7-BBFE-2762626CB59B}" destId="{8BEA64C7-91AC-448B-BD55-0F21F971C08F}" srcOrd="0" destOrd="0" presId="urn:microsoft.com/office/officeart/2005/8/layout/vList2"/>
    <dgm:cxn modelId="{AE7348A8-CCF1-454B-8C73-1DD463D0943C}" srcId="{C360C1C0-832E-4087-BE4B-71395FDA50DA}" destId="{C356FBAF-46EC-4D7D-BA82-E93629CAB2F3}" srcOrd="3" destOrd="0" parTransId="{89D7E8BA-022F-47D3-A3D8-7F2E056B7723}" sibTransId="{F0C7B553-535E-42D7-B9CB-FFF2C30F9C4A}"/>
    <dgm:cxn modelId="{42D90F1E-19C7-4B22-92C8-4849FAEB7A4B}" type="presOf" srcId="{60EDDC17-FED3-4780-83BB-17F03AF4B71B}" destId="{456495E6-EEDE-4148-A232-88D3E35732EA}" srcOrd="0" destOrd="0" presId="urn:microsoft.com/office/officeart/2005/8/layout/vList2"/>
    <dgm:cxn modelId="{879C2CB9-1508-4991-B851-8A7E754A31EF}" type="presParOf" srcId="{E27BE70A-4FA6-4EA4-BD49-7817536FF212}" destId="{1A97EB56-45A9-4A4F-9717-BA02008981D6}" srcOrd="0" destOrd="0" presId="urn:microsoft.com/office/officeart/2005/8/layout/vList2"/>
    <dgm:cxn modelId="{7C521018-2B49-4D3D-A5C8-9F391C714CB3}" type="presParOf" srcId="{E27BE70A-4FA6-4EA4-BD49-7817536FF212}" destId="{557C4F5A-76F6-4E68-BDE2-E8FE37605FB4}" srcOrd="1" destOrd="0" presId="urn:microsoft.com/office/officeart/2005/8/layout/vList2"/>
    <dgm:cxn modelId="{ABFC13AC-F3E6-4AAA-90A2-25DC1F59BE20}" type="presParOf" srcId="{E27BE70A-4FA6-4EA4-BD49-7817536FF212}" destId="{0680AEF7-9AB8-4C07-9D90-C4512CDBEFA3}" srcOrd="2" destOrd="0" presId="urn:microsoft.com/office/officeart/2005/8/layout/vList2"/>
    <dgm:cxn modelId="{C74BDD0D-B69F-4AC3-9185-9C44BA344213}" type="presParOf" srcId="{E27BE70A-4FA6-4EA4-BD49-7817536FF212}" destId="{8BEA64C7-91AC-448B-BD55-0F21F971C08F}" srcOrd="3" destOrd="0" presId="urn:microsoft.com/office/officeart/2005/8/layout/vList2"/>
    <dgm:cxn modelId="{D662B863-B0F4-4FF5-93C1-BAA2D8687A63}" type="presParOf" srcId="{E27BE70A-4FA6-4EA4-BD49-7817536FF212}" destId="{456495E6-EEDE-4148-A232-88D3E35732EA}" srcOrd="4" destOrd="0" presId="urn:microsoft.com/office/officeart/2005/8/layout/vList2"/>
    <dgm:cxn modelId="{0B618E6A-5A2C-41B8-AE8A-198ABF733837}" type="presParOf" srcId="{E27BE70A-4FA6-4EA4-BD49-7817536FF212}" destId="{5254F8A2-8412-4CA4-BEF5-2F2CB3456F8A}" srcOrd="5" destOrd="0" presId="urn:microsoft.com/office/officeart/2005/8/layout/vList2"/>
    <dgm:cxn modelId="{79A0B5F8-512D-42DB-A4B9-7F004DDF7B80}" type="presParOf" srcId="{E27BE70A-4FA6-4EA4-BD49-7817536FF212}" destId="{46A9ECDB-BDFE-49F0-8391-90C3A7DD2BCE}" srcOrd="6" destOrd="0" presId="urn:microsoft.com/office/officeart/2005/8/layout/vList2"/>
    <dgm:cxn modelId="{BE6284E4-56D3-4A56-A7CA-73E2ACF1A8A6}" type="presParOf" srcId="{E27BE70A-4FA6-4EA4-BD49-7817536FF212}" destId="{9292CF67-5CDF-4EED-BF18-26C5CC62D69A}"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BBAD8DAA-625F-49AB-8058-56D32C025EEE}" type="doc">
      <dgm:prSet loTypeId="urn:microsoft.com/office/officeart/2005/8/layout/vList2" loCatId="list" qsTypeId="urn:microsoft.com/office/officeart/2005/8/quickstyle/simple1" qsCatId="simple" csTypeId="urn:microsoft.com/office/officeart/2005/8/colors/colorful1#74" csCatId="colorful"/>
      <dgm:spPr/>
      <dgm:t>
        <a:bodyPr/>
        <a:lstStyle/>
        <a:p>
          <a:endParaRPr lang="en-US"/>
        </a:p>
      </dgm:t>
    </dgm:pt>
    <dgm:pt modelId="{5BC6391C-8247-48A7-AE44-75EE50870874}">
      <dgm:prSet/>
      <dgm:spPr/>
      <dgm:t>
        <a:bodyPr/>
        <a:lstStyle/>
        <a:p>
          <a:pPr rtl="0"/>
          <a:r>
            <a:rPr lang="en-US" dirty="0"/>
            <a:t>Deals with Securities as Stock in trade</a:t>
          </a:r>
        </a:p>
      </dgm:t>
    </dgm:pt>
    <dgm:pt modelId="{7110C463-B4C5-4EE9-9442-56CB66B42DC4}" type="parTrans" cxnId="{5B6A82FF-1FA8-4AF9-BF3D-16BA143B10C0}">
      <dgm:prSet/>
      <dgm:spPr/>
      <dgm:t>
        <a:bodyPr/>
        <a:lstStyle/>
        <a:p>
          <a:endParaRPr lang="en-US"/>
        </a:p>
      </dgm:t>
    </dgm:pt>
    <dgm:pt modelId="{C3B00011-B02E-48C4-8F7C-45241C0E6001}" type="sibTrans" cxnId="{5B6A82FF-1FA8-4AF9-BF3D-16BA143B10C0}">
      <dgm:prSet/>
      <dgm:spPr/>
      <dgm:t>
        <a:bodyPr/>
        <a:lstStyle/>
        <a:p>
          <a:endParaRPr lang="en-US"/>
        </a:p>
      </dgm:t>
    </dgm:pt>
    <dgm:pt modelId="{F6BA8F89-A64F-4FEC-BD2F-F5F82053521A}">
      <dgm:prSet/>
      <dgm:spPr/>
      <dgm:t>
        <a:bodyPr/>
        <a:lstStyle/>
        <a:p>
          <a:pPr rtl="0"/>
          <a:r>
            <a:rPr lang="en-US" dirty="0"/>
            <a:t>Lower of Cost or NRV</a:t>
          </a:r>
        </a:p>
      </dgm:t>
    </dgm:pt>
    <dgm:pt modelId="{F149F576-EC40-4714-A640-8DA6D1C5CF74}" type="parTrans" cxnId="{725DF55E-7780-4E15-9372-1809F4EDA568}">
      <dgm:prSet/>
      <dgm:spPr/>
      <dgm:t>
        <a:bodyPr/>
        <a:lstStyle/>
        <a:p>
          <a:endParaRPr lang="en-US"/>
        </a:p>
      </dgm:t>
    </dgm:pt>
    <dgm:pt modelId="{0A623551-56C5-4CC5-B528-3A31C513CFCB}" type="sibTrans" cxnId="{725DF55E-7780-4E15-9372-1809F4EDA568}">
      <dgm:prSet/>
      <dgm:spPr/>
      <dgm:t>
        <a:bodyPr/>
        <a:lstStyle/>
        <a:p>
          <a:endParaRPr lang="en-US"/>
        </a:p>
      </dgm:t>
    </dgm:pt>
    <dgm:pt modelId="{FB93D4B7-B709-4F3B-92A2-4A40A5424970}">
      <dgm:prSet/>
      <dgm:spPr/>
      <dgm:t>
        <a:bodyPr/>
        <a:lstStyle/>
        <a:p>
          <a:pPr rtl="0"/>
          <a:r>
            <a:rPr lang="en-US" dirty="0"/>
            <a:t>Category wise Valuation</a:t>
          </a:r>
        </a:p>
      </dgm:t>
    </dgm:pt>
    <dgm:pt modelId="{3E17A0A2-D00F-42EA-8E90-CAD9182DAC5F}" type="parTrans" cxnId="{EB80E394-5178-4817-8F2B-75D60560E84B}">
      <dgm:prSet/>
      <dgm:spPr/>
      <dgm:t>
        <a:bodyPr/>
        <a:lstStyle/>
        <a:p>
          <a:endParaRPr lang="en-US"/>
        </a:p>
      </dgm:t>
    </dgm:pt>
    <dgm:pt modelId="{5CA74DBB-842C-472A-BDB8-1DA0AF004C22}" type="sibTrans" cxnId="{EB80E394-5178-4817-8F2B-75D60560E84B}">
      <dgm:prSet/>
      <dgm:spPr/>
      <dgm:t>
        <a:bodyPr/>
        <a:lstStyle/>
        <a:p>
          <a:endParaRPr lang="en-US"/>
        </a:p>
      </dgm:t>
    </dgm:pt>
    <dgm:pt modelId="{902FCDB9-11C8-4A0E-B7A8-9572BAB95F40}" type="pres">
      <dgm:prSet presAssocID="{BBAD8DAA-625F-49AB-8058-56D32C025EEE}" presName="linear" presStyleCnt="0">
        <dgm:presLayoutVars>
          <dgm:animLvl val="lvl"/>
          <dgm:resizeHandles val="exact"/>
        </dgm:presLayoutVars>
      </dgm:prSet>
      <dgm:spPr/>
      <dgm:t>
        <a:bodyPr/>
        <a:lstStyle/>
        <a:p>
          <a:endParaRPr lang="en-US"/>
        </a:p>
      </dgm:t>
    </dgm:pt>
    <dgm:pt modelId="{5EC13580-ADBC-4D0A-99C6-4C554DB947DD}" type="pres">
      <dgm:prSet presAssocID="{5BC6391C-8247-48A7-AE44-75EE50870874}" presName="parentText" presStyleLbl="node1" presStyleIdx="0" presStyleCnt="3">
        <dgm:presLayoutVars>
          <dgm:chMax val="0"/>
          <dgm:bulletEnabled val="1"/>
        </dgm:presLayoutVars>
      </dgm:prSet>
      <dgm:spPr/>
      <dgm:t>
        <a:bodyPr/>
        <a:lstStyle/>
        <a:p>
          <a:endParaRPr lang="en-US"/>
        </a:p>
      </dgm:t>
    </dgm:pt>
    <dgm:pt modelId="{6BF59A51-9543-46DE-BDCE-F226D99F8862}" type="pres">
      <dgm:prSet presAssocID="{C3B00011-B02E-48C4-8F7C-45241C0E6001}" presName="spacer" presStyleCnt="0"/>
      <dgm:spPr/>
    </dgm:pt>
    <dgm:pt modelId="{E7F54A61-3AE5-4392-BCB9-A0B73BC81C69}" type="pres">
      <dgm:prSet presAssocID="{F6BA8F89-A64F-4FEC-BD2F-F5F82053521A}" presName="parentText" presStyleLbl="node1" presStyleIdx="1" presStyleCnt="3">
        <dgm:presLayoutVars>
          <dgm:chMax val="0"/>
          <dgm:bulletEnabled val="1"/>
        </dgm:presLayoutVars>
      </dgm:prSet>
      <dgm:spPr/>
      <dgm:t>
        <a:bodyPr/>
        <a:lstStyle/>
        <a:p>
          <a:endParaRPr lang="en-US"/>
        </a:p>
      </dgm:t>
    </dgm:pt>
    <dgm:pt modelId="{22DCD7C8-CDA7-4C79-8507-442E38BD73ED}" type="pres">
      <dgm:prSet presAssocID="{0A623551-56C5-4CC5-B528-3A31C513CFCB}" presName="spacer" presStyleCnt="0"/>
      <dgm:spPr/>
    </dgm:pt>
    <dgm:pt modelId="{29DDF8AF-01AE-490E-B84B-24A07E6C0D5B}" type="pres">
      <dgm:prSet presAssocID="{FB93D4B7-B709-4F3B-92A2-4A40A5424970}" presName="parentText" presStyleLbl="node1" presStyleIdx="2" presStyleCnt="3">
        <dgm:presLayoutVars>
          <dgm:chMax val="0"/>
          <dgm:bulletEnabled val="1"/>
        </dgm:presLayoutVars>
      </dgm:prSet>
      <dgm:spPr/>
      <dgm:t>
        <a:bodyPr/>
        <a:lstStyle/>
        <a:p>
          <a:endParaRPr lang="en-US"/>
        </a:p>
      </dgm:t>
    </dgm:pt>
  </dgm:ptLst>
  <dgm:cxnLst>
    <dgm:cxn modelId="{B698076C-7C57-4BAD-AB67-BAF3EB1E9D70}" type="presOf" srcId="{FB93D4B7-B709-4F3B-92A2-4A40A5424970}" destId="{29DDF8AF-01AE-490E-B84B-24A07E6C0D5B}" srcOrd="0" destOrd="0" presId="urn:microsoft.com/office/officeart/2005/8/layout/vList2"/>
    <dgm:cxn modelId="{0DEC9D34-39D3-4D6A-A9F1-12DD441A63DB}" type="presOf" srcId="{BBAD8DAA-625F-49AB-8058-56D32C025EEE}" destId="{902FCDB9-11C8-4A0E-B7A8-9572BAB95F40}" srcOrd="0" destOrd="0" presId="urn:microsoft.com/office/officeart/2005/8/layout/vList2"/>
    <dgm:cxn modelId="{EB80E394-5178-4817-8F2B-75D60560E84B}" srcId="{BBAD8DAA-625F-49AB-8058-56D32C025EEE}" destId="{FB93D4B7-B709-4F3B-92A2-4A40A5424970}" srcOrd="2" destOrd="0" parTransId="{3E17A0A2-D00F-42EA-8E90-CAD9182DAC5F}" sibTransId="{5CA74DBB-842C-472A-BDB8-1DA0AF004C22}"/>
    <dgm:cxn modelId="{D4CA84AC-D5AC-4B6F-B53D-5C204017C3E4}" type="presOf" srcId="{5BC6391C-8247-48A7-AE44-75EE50870874}" destId="{5EC13580-ADBC-4D0A-99C6-4C554DB947DD}" srcOrd="0" destOrd="0" presId="urn:microsoft.com/office/officeart/2005/8/layout/vList2"/>
    <dgm:cxn modelId="{5B6A82FF-1FA8-4AF9-BF3D-16BA143B10C0}" srcId="{BBAD8DAA-625F-49AB-8058-56D32C025EEE}" destId="{5BC6391C-8247-48A7-AE44-75EE50870874}" srcOrd="0" destOrd="0" parTransId="{7110C463-B4C5-4EE9-9442-56CB66B42DC4}" sibTransId="{C3B00011-B02E-48C4-8F7C-45241C0E6001}"/>
    <dgm:cxn modelId="{725DF55E-7780-4E15-9372-1809F4EDA568}" srcId="{BBAD8DAA-625F-49AB-8058-56D32C025EEE}" destId="{F6BA8F89-A64F-4FEC-BD2F-F5F82053521A}" srcOrd="1" destOrd="0" parTransId="{F149F576-EC40-4714-A640-8DA6D1C5CF74}" sibTransId="{0A623551-56C5-4CC5-B528-3A31C513CFCB}"/>
    <dgm:cxn modelId="{1719AE48-32FD-47FE-88C0-2AF7B804D84C}" type="presOf" srcId="{F6BA8F89-A64F-4FEC-BD2F-F5F82053521A}" destId="{E7F54A61-3AE5-4392-BCB9-A0B73BC81C69}" srcOrd="0" destOrd="0" presId="urn:microsoft.com/office/officeart/2005/8/layout/vList2"/>
    <dgm:cxn modelId="{7F517633-8829-4459-9F80-2259F0C1489C}" type="presParOf" srcId="{902FCDB9-11C8-4A0E-B7A8-9572BAB95F40}" destId="{5EC13580-ADBC-4D0A-99C6-4C554DB947DD}" srcOrd="0" destOrd="0" presId="urn:microsoft.com/office/officeart/2005/8/layout/vList2"/>
    <dgm:cxn modelId="{174B2322-F63C-4B12-B468-A3A9A1BF336F}" type="presParOf" srcId="{902FCDB9-11C8-4A0E-B7A8-9572BAB95F40}" destId="{6BF59A51-9543-46DE-BDCE-F226D99F8862}" srcOrd="1" destOrd="0" presId="urn:microsoft.com/office/officeart/2005/8/layout/vList2"/>
    <dgm:cxn modelId="{DAD04A80-F297-4A15-AA04-29C495A2C9F6}" type="presParOf" srcId="{902FCDB9-11C8-4A0E-B7A8-9572BAB95F40}" destId="{E7F54A61-3AE5-4392-BCB9-A0B73BC81C69}" srcOrd="2" destOrd="0" presId="urn:microsoft.com/office/officeart/2005/8/layout/vList2"/>
    <dgm:cxn modelId="{78F15180-A0CE-4CEF-BF38-0148D0CADEB7}" type="presParOf" srcId="{902FCDB9-11C8-4A0E-B7A8-9572BAB95F40}" destId="{22DCD7C8-CDA7-4C79-8507-442E38BD73ED}" srcOrd="3" destOrd="0" presId="urn:microsoft.com/office/officeart/2005/8/layout/vList2"/>
    <dgm:cxn modelId="{0255C484-62D5-459E-A517-AEC48BD2AF34}" type="presParOf" srcId="{902FCDB9-11C8-4A0E-B7A8-9572BAB95F40}" destId="{29DDF8AF-01AE-490E-B84B-24A07E6C0D5B}"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2ACE438-BAFA-4AE0-9634-9CCAC7AC913C}" type="doc">
      <dgm:prSet loTypeId="urn:microsoft.com/office/officeart/2005/8/layout/chevron2" loCatId="list" qsTypeId="urn:microsoft.com/office/officeart/2005/8/quickstyle/simple1" qsCatId="simple" csTypeId="urn:microsoft.com/office/officeart/2005/8/colors/colorful1#2" csCatId="colorful" phldr="1"/>
      <dgm:spPr/>
      <dgm:t>
        <a:bodyPr/>
        <a:lstStyle/>
        <a:p>
          <a:endParaRPr lang="en-US"/>
        </a:p>
      </dgm:t>
    </dgm:pt>
    <dgm:pt modelId="{BFFF8FC8-7B52-4894-954B-D85AF5512A86}">
      <dgm:prSet phldrT="[Text]"/>
      <dgm:spPr/>
      <dgm:t>
        <a:bodyPr/>
        <a:lstStyle/>
        <a:p>
          <a:r>
            <a:rPr lang="en-US" dirty="0"/>
            <a:t>1996</a:t>
          </a:r>
        </a:p>
      </dgm:t>
    </dgm:pt>
    <dgm:pt modelId="{F2534C36-6E65-4C87-9D60-1476ED79A372}" type="parTrans" cxnId="{C6522664-D6CB-4DFC-A36F-99A7FBC18E36}">
      <dgm:prSet/>
      <dgm:spPr/>
      <dgm:t>
        <a:bodyPr/>
        <a:lstStyle/>
        <a:p>
          <a:endParaRPr lang="en-US"/>
        </a:p>
      </dgm:t>
    </dgm:pt>
    <dgm:pt modelId="{3C9C1FC8-DE30-4F67-A86C-52095A8D4213}" type="sibTrans" cxnId="{C6522664-D6CB-4DFC-A36F-99A7FBC18E36}">
      <dgm:prSet/>
      <dgm:spPr/>
      <dgm:t>
        <a:bodyPr/>
        <a:lstStyle/>
        <a:p>
          <a:endParaRPr lang="en-US"/>
        </a:p>
      </dgm:t>
    </dgm:pt>
    <dgm:pt modelId="{862C9F73-DA1C-46DD-B451-0DA138F122BF}">
      <dgm:prSet phldrT="[Text]"/>
      <dgm:spPr/>
      <dgm:t>
        <a:bodyPr/>
        <a:lstStyle/>
        <a:p>
          <a:r>
            <a:rPr lang="en-US" dirty="0"/>
            <a:t>Tax Accounting Standards I and II </a:t>
          </a:r>
          <a:br>
            <a:rPr lang="en-US" dirty="0"/>
          </a:br>
          <a:r>
            <a:rPr lang="en-US" dirty="0"/>
            <a:t>(AS 1 and 5)</a:t>
          </a:r>
        </a:p>
      </dgm:t>
    </dgm:pt>
    <dgm:pt modelId="{D2536695-2DD7-4855-8614-B1C7BBFAAED2}" type="parTrans" cxnId="{E200FB34-1F4F-49E0-A661-ECC4FB861726}">
      <dgm:prSet/>
      <dgm:spPr/>
      <dgm:t>
        <a:bodyPr/>
        <a:lstStyle/>
        <a:p>
          <a:endParaRPr lang="en-US"/>
        </a:p>
      </dgm:t>
    </dgm:pt>
    <dgm:pt modelId="{2FEFD415-ABE0-4D06-822A-F1E28A756242}" type="sibTrans" cxnId="{E200FB34-1F4F-49E0-A661-ECC4FB861726}">
      <dgm:prSet/>
      <dgm:spPr/>
      <dgm:t>
        <a:bodyPr/>
        <a:lstStyle/>
        <a:p>
          <a:endParaRPr lang="en-US"/>
        </a:p>
      </dgm:t>
    </dgm:pt>
    <dgm:pt modelId="{0B72D10A-59C0-4B30-883B-6BAFFC37AF90}">
      <dgm:prSet phldrT="[Text]"/>
      <dgm:spPr/>
      <dgm:t>
        <a:bodyPr/>
        <a:lstStyle/>
        <a:p>
          <a:r>
            <a:rPr lang="en-US" dirty="0"/>
            <a:t>2010</a:t>
          </a:r>
        </a:p>
      </dgm:t>
    </dgm:pt>
    <dgm:pt modelId="{914E9878-D37B-4778-AD75-40B266FBC9FE}" type="parTrans" cxnId="{4DE0BB14-B68C-4E42-ACCC-77D6CB775293}">
      <dgm:prSet/>
      <dgm:spPr/>
      <dgm:t>
        <a:bodyPr/>
        <a:lstStyle/>
        <a:p>
          <a:endParaRPr lang="en-US"/>
        </a:p>
      </dgm:t>
    </dgm:pt>
    <dgm:pt modelId="{15996912-AB23-4916-B819-5F53ABCD47BF}" type="sibTrans" cxnId="{4DE0BB14-B68C-4E42-ACCC-77D6CB775293}">
      <dgm:prSet/>
      <dgm:spPr/>
      <dgm:t>
        <a:bodyPr/>
        <a:lstStyle/>
        <a:p>
          <a:endParaRPr lang="en-US"/>
        </a:p>
      </dgm:t>
    </dgm:pt>
    <dgm:pt modelId="{BD65F4CE-1C72-4D07-9BCA-93BBEDCC3AFC}">
      <dgm:prSet phldrT="[Text]"/>
      <dgm:spPr/>
      <dgm:t>
        <a:bodyPr/>
        <a:lstStyle/>
        <a:p>
          <a:r>
            <a:rPr lang="en-US" dirty="0"/>
            <a:t>Harmonizing TAS &amp; AS by ICAI</a:t>
          </a:r>
        </a:p>
      </dgm:t>
    </dgm:pt>
    <dgm:pt modelId="{401754D9-0C70-4765-8572-C14E3F146A30}" type="parTrans" cxnId="{F46BA805-7356-455D-A7E8-A2B5D5BC9E01}">
      <dgm:prSet/>
      <dgm:spPr/>
      <dgm:t>
        <a:bodyPr/>
        <a:lstStyle/>
        <a:p>
          <a:endParaRPr lang="en-US"/>
        </a:p>
      </dgm:t>
    </dgm:pt>
    <dgm:pt modelId="{652BB041-A8C9-476D-9102-A2073F993D8B}" type="sibTrans" cxnId="{F46BA805-7356-455D-A7E8-A2B5D5BC9E01}">
      <dgm:prSet/>
      <dgm:spPr/>
      <dgm:t>
        <a:bodyPr/>
        <a:lstStyle/>
        <a:p>
          <a:endParaRPr lang="en-US"/>
        </a:p>
      </dgm:t>
    </dgm:pt>
    <dgm:pt modelId="{F65BD404-D01F-4143-990C-FB0821344A87}">
      <dgm:prSet phldrT="[Text]"/>
      <dgm:spPr/>
      <dgm:t>
        <a:bodyPr/>
        <a:lstStyle/>
        <a:p>
          <a:r>
            <a:rPr lang="en-US" dirty="0"/>
            <a:t>2012</a:t>
          </a:r>
        </a:p>
      </dgm:t>
    </dgm:pt>
    <dgm:pt modelId="{1D1D0A6E-4BA7-4580-92E7-DF07FD700084}" type="parTrans" cxnId="{C1137AE9-3925-4B5F-8FAC-7A999CDDF0F2}">
      <dgm:prSet/>
      <dgm:spPr/>
      <dgm:t>
        <a:bodyPr/>
        <a:lstStyle/>
        <a:p>
          <a:endParaRPr lang="en-US"/>
        </a:p>
      </dgm:t>
    </dgm:pt>
    <dgm:pt modelId="{D67C694F-1534-4F5E-8314-3AC2C9B8AB7D}" type="sibTrans" cxnId="{C1137AE9-3925-4B5F-8FAC-7A999CDDF0F2}">
      <dgm:prSet/>
      <dgm:spPr/>
      <dgm:t>
        <a:bodyPr/>
        <a:lstStyle/>
        <a:p>
          <a:endParaRPr lang="en-US"/>
        </a:p>
      </dgm:t>
    </dgm:pt>
    <dgm:pt modelId="{9274FBE6-4321-45FF-A261-0411758E6A2A}">
      <dgm:prSet phldrT="[Text]"/>
      <dgm:spPr/>
      <dgm:t>
        <a:bodyPr/>
        <a:lstStyle/>
        <a:p>
          <a:r>
            <a:rPr lang="en-US" dirty="0"/>
            <a:t>Issues ICAI AS W/o any modification</a:t>
          </a:r>
        </a:p>
      </dgm:t>
    </dgm:pt>
    <dgm:pt modelId="{0D607BF8-8F86-4AB7-B240-066AB47EFB40}" type="parTrans" cxnId="{B20C2224-6C98-4BA8-A9D0-52561D2BF847}">
      <dgm:prSet/>
      <dgm:spPr/>
      <dgm:t>
        <a:bodyPr/>
        <a:lstStyle/>
        <a:p>
          <a:endParaRPr lang="en-US"/>
        </a:p>
      </dgm:t>
    </dgm:pt>
    <dgm:pt modelId="{ADEC667E-D82D-4AC5-B776-D21E0550178E}" type="sibTrans" cxnId="{B20C2224-6C98-4BA8-A9D0-52561D2BF847}">
      <dgm:prSet/>
      <dgm:spPr/>
      <dgm:t>
        <a:bodyPr/>
        <a:lstStyle/>
        <a:p>
          <a:endParaRPr lang="en-US"/>
        </a:p>
      </dgm:t>
    </dgm:pt>
    <dgm:pt modelId="{5E69F200-7005-44E0-A291-6BC2870278CD}">
      <dgm:prSet phldrT="[Text]"/>
      <dgm:spPr/>
      <dgm:t>
        <a:bodyPr/>
        <a:lstStyle/>
        <a:p>
          <a:r>
            <a:rPr lang="en-US" dirty="0"/>
            <a:t>2015</a:t>
          </a:r>
        </a:p>
      </dgm:t>
    </dgm:pt>
    <dgm:pt modelId="{6384F320-4E57-4A83-9449-A134A5BA50D1}" type="parTrans" cxnId="{960029FC-1E39-4511-BC4B-44C5A984FC37}">
      <dgm:prSet/>
      <dgm:spPr/>
      <dgm:t>
        <a:bodyPr/>
        <a:lstStyle/>
        <a:p>
          <a:endParaRPr lang="en-US"/>
        </a:p>
      </dgm:t>
    </dgm:pt>
    <dgm:pt modelId="{077158FC-CB6C-4222-A178-CC84BCA6C2C7}" type="sibTrans" cxnId="{960029FC-1E39-4511-BC4B-44C5A984FC37}">
      <dgm:prSet/>
      <dgm:spPr/>
      <dgm:t>
        <a:bodyPr/>
        <a:lstStyle/>
        <a:p>
          <a:endParaRPr lang="en-US"/>
        </a:p>
      </dgm:t>
    </dgm:pt>
    <dgm:pt modelId="{A1D3FA89-218C-47CE-A937-23E017BB77CA}">
      <dgm:prSet phldrT="[Text]"/>
      <dgm:spPr/>
      <dgm:t>
        <a:bodyPr/>
        <a:lstStyle/>
        <a:p>
          <a:r>
            <a:rPr lang="en-US" dirty="0"/>
            <a:t>Notified ICDS w.e.f. 01.04.2015</a:t>
          </a:r>
          <a:endParaRPr lang="en-US" strike="sngStrike" dirty="0"/>
        </a:p>
      </dgm:t>
    </dgm:pt>
    <dgm:pt modelId="{B399CEC3-C51A-4E5E-8DBC-E4D024F99F46}" type="parTrans" cxnId="{451FBC7E-EBA6-4061-A24B-0241829A2FA3}">
      <dgm:prSet/>
      <dgm:spPr/>
      <dgm:t>
        <a:bodyPr/>
        <a:lstStyle/>
        <a:p>
          <a:endParaRPr lang="en-US"/>
        </a:p>
      </dgm:t>
    </dgm:pt>
    <dgm:pt modelId="{0FBAAA31-9C38-42AE-B609-B9748780DE78}" type="sibTrans" cxnId="{451FBC7E-EBA6-4061-A24B-0241829A2FA3}">
      <dgm:prSet/>
      <dgm:spPr/>
      <dgm:t>
        <a:bodyPr/>
        <a:lstStyle/>
        <a:p>
          <a:endParaRPr lang="en-US"/>
        </a:p>
      </dgm:t>
    </dgm:pt>
    <dgm:pt modelId="{416CE7A0-02F0-49C6-BEEB-A931FB4E0D03}">
      <dgm:prSet phldrT="[Text]"/>
      <dgm:spPr/>
      <dgm:t>
        <a:bodyPr/>
        <a:lstStyle/>
        <a:p>
          <a:r>
            <a:rPr lang="en-US" strike="noStrike" baseline="0" dirty="0"/>
            <a:t>2016</a:t>
          </a:r>
        </a:p>
      </dgm:t>
    </dgm:pt>
    <dgm:pt modelId="{3200D947-8CF5-48AD-AC56-2BB0497DCC6B}" type="parTrans" cxnId="{7D1E9B3F-3C82-4C78-A4DC-4008C348B614}">
      <dgm:prSet/>
      <dgm:spPr/>
      <dgm:t>
        <a:bodyPr/>
        <a:lstStyle/>
        <a:p>
          <a:endParaRPr lang="en-US"/>
        </a:p>
      </dgm:t>
    </dgm:pt>
    <dgm:pt modelId="{E534CE28-2E13-4E88-B6D8-AD99BE8DCE13}" type="sibTrans" cxnId="{7D1E9B3F-3C82-4C78-A4DC-4008C348B614}">
      <dgm:prSet/>
      <dgm:spPr/>
      <dgm:t>
        <a:bodyPr/>
        <a:lstStyle/>
        <a:p>
          <a:endParaRPr lang="en-US"/>
        </a:p>
      </dgm:t>
    </dgm:pt>
    <dgm:pt modelId="{6A7A809E-7BD6-418D-A423-FF0945EAB334}">
      <dgm:prSet phldrT="[Text]"/>
      <dgm:spPr/>
      <dgm:t>
        <a:bodyPr/>
        <a:lstStyle/>
        <a:p>
          <a:r>
            <a:rPr lang="en-US" strike="noStrike" baseline="0" dirty="0"/>
            <a:t>Revised ICDS + FAQ’s</a:t>
          </a:r>
        </a:p>
      </dgm:t>
    </dgm:pt>
    <dgm:pt modelId="{A64C141E-6272-4801-9510-4A37537A5ADC}" type="parTrans" cxnId="{26F03EAF-958E-4512-9A48-E48FC4B51DAC}">
      <dgm:prSet/>
      <dgm:spPr/>
      <dgm:t>
        <a:bodyPr/>
        <a:lstStyle/>
        <a:p>
          <a:endParaRPr lang="en-US"/>
        </a:p>
      </dgm:t>
    </dgm:pt>
    <dgm:pt modelId="{3C6E9E7D-4A83-42E7-8DD7-5093384A16E6}" type="sibTrans" cxnId="{26F03EAF-958E-4512-9A48-E48FC4B51DAC}">
      <dgm:prSet/>
      <dgm:spPr/>
      <dgm:t>
        <a:bodyPr/>
        <a:lstStyle/>
        <a:p>
          <a:endParaRPr lang="en-US"/>
        </a:p>
      </dgm:t>
    </dgm:pt>
    <dgm:pt modelId="{776A0A33-E40D-439C-9C4E-B498A349B755}">
      <dgm:prSet phldrT="[Text]"/>
      <dgm:spPr/>
      <dgm:t>
        <a:bodyPr/>
        <a:lstStyle/>
        <a:p>
          <a:r>
            <a:rPr lang="en-US" strike="noStrike" baseline="0" dirty="0"/>
            <a:t>2017</a:t>
          </a:r>
        </a:p>
      </dgm:t>
    </dgm:pt>
    <dgm:pt modelId="{CED3F9D0-A5B6-4D37-985F-B64D51948B09}" type="parTrans" cxnId="{F9C4370F-F47C-4EF6-8E8B-64BDC5F4EB0B}">
      <dgm:prSet/>
      <dgm:spPr/>
      <dgm:t>
        <a:bodyPr/>
        <a:lstStyle/>
        <a:p>
          <a:endParaRPr lang="hi-IN"/>
        </a:p>
      </dgm:t>
    </dgm:pt>
    <dgm:pt modelId="{6DFEFDD2-7095-4050-93D6-5CBB0355EC5A}" type="sibTrans" cxnId="{F9C4370F-F47C-4EF6-8E8B-64BDC5F4EB0B}">
      <dgm:prSet/>
      <dgm:spPr/>
      <dgm:t>
        <a:bodyPr/>
        <a:lstStyle/>
        <a:p>
          <a:endParaRPr lang="hi-IN"/>
        </a:p>
      </dgm:t>
    </dgm:pt>
    <dgm:pt modelId="{7EC47B87-79D3-4A39-8692-099E3C5137AC}">
      <dgm:prSet phldrT="[Text]"/>
      <dgm:spPr/>
      <dgm:t>
        <a:bodyPr/>
        <a:lstStyle/>
        <a:p>
          <a:r>
            <a:rPr lang="en-US" strike="noStrike" baseline="0" dirty="0"/>
            <a:t>Delhi HC struck down various provisions of ICDS</a:t>
          </a:r>
        </a:p>
      </dgm:t>
    </dgm:pt>
    <dgm:pt modelId="{3CCF139C-D87C-4E2B-8418-8856B269ECD0}" type="parTrans" cxnId="{5C39C0ED-67AD-4B78-8636-F27C526C7210}">
      <dgm:prSet/>
      <dgm:spPr/>
      <dgm:t>
        <a:bodyPr/>
        <a:lstStyle/>
        <a:p>
          <a:endParaRPr lang="hi-IN"/>
        </a:p>
      </dgm:t>
    </dgm:pt>
    <dgm:pt modelId="{1FF76496-0AA8-444C-819C-82B2FA7FB79A}" type="sibTrans" cxnId="{5C39C0ED-67AD-4B78-8636-F27C526C7210}">
      <dgm:prSet/>
      <dgm:spPr/>
      <dgm:t>
        <a:bodyPr/>
        <a:lstStyle/>
        <a:p>
          <a:endParaRPr lang="hi-IN"/>
        </a:p>
      </dgm:t>
    </dgm:pt>
    <dgm:pt modelId="{D506A867-7273-41FF-B87B-933DD0E72463}">
      <dgm:prSet phldrT="[Text]"/>
      <dgm:spPr/>
      <dgm:t>
        <a:bodyPr/>
        <a:lstStyle/>
        <a:p>
          <a:r>
            <a:rPr lang="en-US" strike="noStrike" baseline="0" dirty="0"/>
            <a:t>2018</a:t>
          </a:r>
        </a:p>
      </dgm:t>
    </dgm:pt>
    <dgm:pt modelId="{95D9E38E-4C7B-4ABD-A245-2E7E732D6497}" type="parTrans" cxnId="{B3570D2E-EC63-42D4-AA97-9D152CD3D732}">
      <dgm:prSet/>
      <dgm:spPr/>
      <dgm:t>
        <a:bodyPr/>
        <a:lstStyle/>
        <a:p>
          <a:endParaRPr lang="hi-IN"/>
        </a:p>
      </dgm:t>
    </dgm:pt>
    <dgm:pt modelId="{47810FAF-5843-4657-BD7E-D5B4693013BF}" type="sibTrans" cxnId="{B3570D2E-EC63-42D4-AA97-9D152CD3D732}">
      <dgm:prSet/>
      <dgm:spPr/>
      <dgm:t>
        <a:bodyPr/>
        <a:lstStyle/>
        <a:p>
          <a:endParaRPr lang="hi-IN"/>
        </a:p>
      </dgm:t>
    </dgm:pt>
    <dgm:pt modelId="{65F1135D-3E06-4157-BDF5-F416F3344EE2}">
      <dgm:prSet phldrT="[Text]"/>
      <dgm:spPr/>
      <dgm:t>
        <a:bodyPr/>
        <a:lstStyle/>
        <a:p>
          <a:r>
            <a:rPr lang="en-US" strike="noStrike" baseline="0" dirty="0"/>
            <a:t>Legal sanction accorded to ICDS provisions in Act</a:t>
          </a:r>
        </a:p>
      </dgm:t>
    </dgm:pt>
    <dgm:pt modelId="{A3A794AF-FDE8-4523-B2B2-A3652194DE6C}" type="parTrans" cxnId="{FCE77238-6677-475D-A794-B3E7A081530E}">
      <dgm:prSet/>
      <dgm:spPr/>
      <dgm:t>
        <a:bodyPr/>
        <a:lstStyle/>
        <a:p>
          <a:endParaRPr lang="hi-IN"/>
        </a:p>
      </dgm:t>
    </dgm:pt>
    <dgm:pt modelId="{454DCD55-1B63-4150-B3CA-0AE651BD44FC}" type="sibTrans" cxnId="{FCE77238-6677-475D-A794-B3E7A081530E}">
      <dgm:prSet/>
      <dgm:spPr/>
      <dgm:t>
        <a:bodyPr/>
        <a:lstStyle/>
        <a:p>
          <a:endParaRPr lang="hi-IN"/>
        </a:p>
      </dgm:t>
    </dgm:pt>
    <dgm:pt modelId="{C4A84EF7-5873-4FC7-B457-AAADC645AEE1}" type="pres">
      <dgm:prSet presAssocID="{F2ACE438-BAFA-4AE0-9634-9CCAC7AC913C}" presName="linearFlow" presStyleCnt="0">
        <dgm:presLayoutVars>
          <dgm:dir/>
          <dgm:animLvl val="lvl"/>
          <dgm:resizeHandles val="exact"/>
        </dgm:presLayoutVars>
      </dgm:prSet>
      <dgm:spPr/>
      <dgm:t>
        <a:bodyPr/>
        <a:lstStyle/>
        <a:p>
          <a:endParaRPr lang="en-US"/>
        </a:p>
      </dgm:t>
    </dgm:pt>
    <dgm:pt modelId="{1B37D263-2540-4329-A449-A3653428A62D}" type="pres">
      <dgm:prSet presAssocID="{BFFF8FC8-7B52-4894-954B-D85AF5512A86}" presName="composite" presStyleCnt="0"/>
      <dgm:spPr/>
    </dgm:pt>
    <dgm:pt modelId="{B82F5DDA-B4FF-4544-A654-CEE170FC95E7}" type="pres">
      <dgm:prSet presAssocID="{BFFF8FC8-7B52-4894-954B-D85AF5512A86}" presName="parentText" presStyleLbl="alignNode1" presStyleIdx="0" presStyleCnt="7">
        <dgm:presLayoutVars>
          <dgm:chMax val="1"/>
          <dgm:bulletEnabled val="1"/>
        </dgm:presLayoutVars>
      </dgm:prSet>
      <dgm:spPr/>
      <dgm:t>
        <a:bodyPr/>
        <a:lstStyle/>
        <a:p>
          <a:endParaRPr lang="en-US"/>
        </a:p>
      </dgm:t>
    </dgm:pt>
    <dgm:pt modelId="{66C2CEDA-5049-4087-9AE2-E7E5C3792671}" type="pres">
      <dgm:prSet presAssocID="{BFFF8FC8-7B52-4894-954B-D85AF5512A86}" presName="descendantText" presStyleLbl="alignAcc1" presStyleIdx="0" presStyleCnt="7">
        <dgm:presLayoutVars>
          <dgm:bulletEnabled val="1"/>
        </dgm:presLayoutVars>
      </dgm:prSet>
      <dgm:spPr/>
      <dgm:t>
        <a:bodyPr/>
        <a:lstStyle/>
        <a:p>
          <a:endParaRPr lang="en-US"/>
        </a:p>
      </dgm:t>
    </dgm:pt>
    <dgm:pt modelId="{E0BF69F1-F695-4E20-8327-D8993AB27B20}" type="pres">
      <dgm:prSet presAssocID="{3C9C1FC8-DE30-4F67-A86C-52095A8D4213}" presName="sp" presStyleCnt="0"/>
      <dgm:spPr/>
    </dgm:pt>
    <dgm:pt modelId="{F458D481-1701-4DB3-9ECB-69918136E243}" type="pres">
      <dgm:prSet presAssocID="{0B72D10A-59C0-4B30-883B-6BAFFC37AF90}" presName="composite" presStyleCnt="0"/>
      <dgm:spPr/>
    </dgm:pt>
    <dgm:pt modelId="{FEDC1320-13F3-4DE9-A758-73131E020AF3}" type="pres">
      <dgm:prSet presAssocID="{0B72D10A-59C0-4B30-883B-6BAFFC37AF90}" presName="parentText" presStyleLbl="alignNode1" presStyleIdx="1" presStyleCnt="7">
        <dgm:presLayoutVars>
          <dgm:chMax val="1"/>
          <dgm:bulletEnabled val="1"/>
        </dgm:presLayoutVars>
      </dgm:prSet>
      <dgm:spPr/>
      <dgm:t>
        <a:bodyPr/>
        <a:lstStyle/>
        <a:p>
          <a:endParaRPr lang="en-US"/>
        </a:p>
      </dgm:t>
    </dgm:pt>
    <dgm:pt modelId="{901EFA66-D213-4B5C-9D0A-0FEE700FEFB6}" type="pres">
      <dgm:prSet presAssocID="{0B72D10A-59C0-4B30-883B-6BAFFC37AF90}" presName="descendantText" presStyleLbl="alignAcc1" presStyleIdx="1" presStyleCnt="7">
        <dgm:presLayoutVars>
          <dgm:bulletEnabled val="1"/>
        </dgm:presLayoutVars>
      </dgm:prSet>
      <dgm:spPr/>
      <dgm:t>
        <a:bodyPr/>
        <a:lstStyle/>
        <a:p>
          <a:endParaRPr lang="en-US"/>
        </a:p>
      </dgm:t>
    </dgm:pt>
    <dgm:pt modelId="{9236607E-7D1E-4487-A393-9459C537FFAE}" type="pres">
      <dgm:prSet presAssocID="{15996912-AB23-4916-B819-5F53ABCD47BF}" presName="sp" presStyleCnt="0"/>
      <dgm:spPr/>
    </dgm:pt>
    <dgm:pt modelId="{E8CA32A9-20D2-492C-9A46-CA0093BE2372}" type="pres">
      <dgm:prSet presAssocID="{F65BD404-D01F-4143-990C-FB0821344A87}" presName="composite" presStyleCnt="0"/>
      <dgm:spPr/>
    </dgm:pt>
    <dgm:pt modelId="{BFA702A2-6BE8-49E8-A70B-B6470967A03D}" type="pres">
      <dgm:prSet presAssocID="{F65BD404-D01F-4143-990C-FB0821344A87}" presName="parentText" presStyleLbl="alignNode1" presStyleIdx="2" presStyleCnt="7">
        <dgm:presLayoutVars>
          <dgm:chMax val="1"/>
          <dgm:bulletEnabled val="1"/>
        </dgm:presLayoutVars>
      </dgm:prSet>
      <dgm:spPr/>
      <dgm:t>
        <a:bodyPr/>
        <a:lstStyle/>
        <a:p>
          <a:endParaRPr lang="en-US"/>
        </a:p>
      </dgm:t>
    </dgm:pt>
    <dgm:pt modelId="{88D8B0F4-9DAA-48B7-9330-80DDC4695F99}" type="pres">
      <dgm:prSet presAssocID="{F65BD404-D01F-4143-990C-FB0821344A87}" presName="descendantText" presStyleLbl="alignAcc1" presStyleIdx="2" presStyleCnt="7">
        <dgm:presLayoutVars>
          <dgm:bulletEnabled val="1"/>
        </dgm:presLayoutVars>
      </dgm:prSet>
      <dgm:spPr/>
      <dgm:t>
        <a:bodyPr/>
        <a:lstStyle/>
        <a:p>
          <a:endParaRPr lang="en-US"/>
        </a:p>
      </dgm:t>
    </dgm:pt>
    <dgm:pt modelId="{B8F8FD89-CCBE-4E6D-8875-D14E9282B312}" type="pres">
      <dgm:prSet presAssocID="{D67C694F-1534-4F5E-8314-3AC2C9B8AB7D}" presName="sp" presStyleCnt="0"/>
      <dgm:spPr/>
    </dgm:pt>
    <dgm:pt modelId="{C85DA2DA-E2F0-401F-BE73-1A5A70B3C2F3}" type="pres">
      <dgm:prSet presAssocID="{5E69F200-7005-44E0-A291-6BC2870278CD}" presName="composite" presStyleCnt="0"/>
      <dgm:spPr/>
    </dgm:pt>
    <dgm:pt modelId="{B8339A98-2C52-47D2-AB8C-95FDD11E27ED}" type="pres">
      <dgm:prSet presAssocID="{5E69F200-7005-44E0-A291-6BC2870278CD}" presName="parentText" presStyleLbl="alignNode1" presStyleIdx="3" presStyleCnt="7">
        <dgm:presLayoutVars>
          <dgm:chMax val="1"/>
          <dgm:bulletEnabled val="1"/>
        </dgm:presLayoutVars>
      </dgm:prSet>
      <dgm:spPr/>
      <dgm:t>
        <a:bodyPr/>
        <a:lstStyle/>
        <a:p>
          <a:endParaRPr lang="en-US"/>
        </a:p>
      </dgm:t>
    </dgm:pt>
    <dgm:pt modelId="{5BF4C99D-93FD-46DE-9B83-7E8D9876E425}" type="pres">
      <dgm:prSet presAssocID="{5E69F200-7005-44E0-A291-6BC2870278CD}" presName="descendantText" presStyleLbl="alignAcc1" presStyleIdx="3" presStyleCnt="7">
        <dgm:presLayoutVars>
          <dgm:bulletEnabled val="1"/>
        </dgm:presLayoutVars>
      </dgm:prSet>
      <dgm:spPr/>
      <dgm:t>
        <a:bodyPr/>
        <a:lstStyle/>
        <a:p>
          <a:endParaRPr lang="en-US"/>
        </a:p>
      </dgm:t>
    </dgm:pt>
    <dgm:pt modelId="{E2CE6DFF-313F-477E-B309-E14C1146EE9B}" type="pres">
      <dgm:prSet presAssocID="{077158FC-CB6C-4222-A178-CC84BCA6C2C7}" presName="sp" presStyleCnt="0"/>
      <dgm:spPr/>
    </dgm:pt>
    <dgm:pt modelId="{2951DD1A-6476-4000-8DF8-7A871EFB27DA}" type="pres">
      <dgm:prSet presAssocID="{416CE7A0-02F0-49C6-BEEB-A931FB4E0D03}" presName="composite" presStyleCnt="0"/>
      <dgm:spPr/>
    </dgm:pt>
    <dgm:pt modelId="{6DA06831-38F3-43BF-8E08-D208DDB4AEB2}" type="pres">
      <dgm:prSet presAssocID="{416CE7A0-02F0-49C6-BEEB-A931FB4E0D03}" presName="parentText" presStyleLbl="alignNode1" presStyleIdx="4" presStyleCnt="7">
        <dgm:presLayoutVars>
          <dgm:chMax val="1"/>
          <dgm:bulletEnabled val="1"/>
        </dgm:presLayoutVars>
      </dgm:prSet>
      <dgm:spPr/>
      <dgm:t>
        <a:bodyPr/>
        <a:lstStyle/>
        <a:p>
          <a:endParaRPr lang="en-US"/>
        </a:p>
      </dgm:t>
    </dgm:pt>
    <dgm:pt modelId="{625A5F1B-B6AE-43BC-BF30-A1BE2B3A28CC}" type="pres">
      <dgm:prSet presAssocID="{416CE7A0-02F0-49C6-BEEB-A931FB4E0D03}" presName="descendantText" presStyleLbl="alignAcc1" presStyleIdx="4" presStyleCnt="7">
        <dgm:presLayoutVars>
          <dgm:bulletEnabled val="1"/>
        </dgm:presLayoutVars>
      </dgm:prSet>
      <dgm:spPr/>
      <dgm:t>
        <a:bodyPr/>
        <a:lstStyle/>
        <a:p>
          <a:endParaRPr lang="en-US"/>
        </a:p>
      </dgm:t>
    </dgm:pt>
    <dgm:pt modelId="{0ABFE81D-B36C-461E-8886-1939CA50A91B}" type="pres">
      <dgm:prSet presAssocID="{E534CE28-2E13-4E88-B6D8-AD99BE8DCE13}" presName="sp" presStyleCnt="0"/>
      <dgm:spPr/>
    </dgm:pt>
    <dgm:pt modelId="{17D5572E-FC35-4DCF-B728-069ED5B86119}" type="pres">
      <dgm:prSet presAssocID="{776A0A33-E40D-439C-9C4E-B498A349B755}" presName="composite" presStyleCnt="0"/>
      <dgm:spPr/>
    </dgm:pt>
    <dgm:pt modelId="{53266F92-999B-41F0-B2B4-BDA581B56492}" type="pres">
      <dgm:prSet presAssocID="{776A0A33-E40D-439C-9C4E-B498A349B755}" presName="parentText" presStyleLbl="alignNode1" presStyleIdx="5" presStyleCnt="7">
        <dgm:presLayoutVars>
          <dgm:chMax val="1"/>
          <dgm:bulletEnabled val="1"/>
        </dgm:presLayoutVars>
      </dgm:prSet>
      <dgm:spPr/>
      <dgm:t>
        <a:bodyPr/>
        <a:lstStyle/>
        <a:p>
          <a:endParaRPr lang="en-US"/>
        </a:p>
      </dgm:t>
    </dgm:pt>
    <dgm:pt modelId="{6B6BA1CA-09C3-4659-973B-2A8BFE99747C}" type="pres">
      <dgm:prSet presAssocID="{776A0A33-E40D-439C-9C4E-B498A349B755}" presName="descendantText" presStyleLbl="alignAcc1" presStyleIdx="5" presStyleCnt="7">
        <dgm:presLayoutVars>
          <dgm:bulletEnabled val="1"/>
        </dgm:presLayoutVars>
      </dgm:prSet>
      <dgm:spPr/>
      <dgm:t>
        <a:bodyPr/>
        <a:lstStyle/>
        <a:p>
          <a:endParaRPr lang="en-US"/>
        </a:p>
      </dgm:t>
    </dgm:pt>
    <dgm:pt modelId="{FF3160C0-6B38-4C83-9E55-9774829F41CB}" type="pres">
      <dgm:prSet presAssocID="{6DFEFDD2-7095-4050-93D6-5CBB0355EC5A}" presName="sp" presStyleCnt="0"/>
      <dgm:spPr/>
    </dgm:pt>
    <dgm:pt modelId="{F5AD9752-6508-4BA9-9CF3-7507BC4CF376}" type="pres">
      <dgm:prSet presAssocID="{D506A867-7273-41FF-B87B-933DD0E72463}" presName="composite" presStyleCnt="0"/>
      <dgm:spPr/>
    </dgm:pt>
    <dgm:pt modelId="{0BAFDD56-AD76-4CB6-BCDE-90D4A4E98BAF}" type="pres">
      <dgm:prSet presAssocID="{D506A867-7273-41FF-B87B-933DD0E72463}" presName="parentText" presStyleLbl="alignNode1" presStyleIdx="6" presStyleCnt="7">
        <dgm:presLayoutVars>
          <dgm:chMax val="1"/>
          <dgm:bulletEnabled val="1"/>
        </dgm:presLayoutVars>
      </dgm:prSet>
      <dgm:spPr/>
      <dgm:t>
        <a:bodyPr/>
        <a:lstStyle/>
        <a:p>
          <a:endParaRPr lang="en-US"/>
        </a:p>
      </dgm:t>
    </dgm:pt>
    <dgm:pt modelId="{C12DBFF6-2D8E-4266-A725-443298116EE0}" type="pres">
      <dgm:prSet presAssocID="{D506A867-7273-41FF-B87B-933DD0E72463}" presName="descendantText" presStyleLbl="alignAcc1" presStyleIdx="6" presStyleCnt="7" custLinFactNeighborX="163" custLinFactNeighborY="12783">
        <dgm:presLayoutVars>
          <dgm:bulletEnabled val="1"/>
        </dgm:presLayoutVars>
      </dgm:prSet>
      <dgm:spPr/>
      <dgm:t>
        <a:bodyPr/>
        <a:lstStyle/>
        <a:p>
          <a:endParaRPr lang="en-US"/>
        </a:p>
      </dgm:t>
    </dgm:pt>
  </dgm:ptLst>
  <dgm:cxnLst>
    <dgm:cxn modelId="{B20C2224-6C98-4BA8-A9D0-52561D2BF847}" srcId="{F65BD404-D01F-4143-990C-FB0821344A87}" destId="{9274FBE6-4321-45FF-A261-0411758E6A2A}" srcOrd="0" destOrd="0" parTransId="{0D607BF8-8F86-4AB7-B240-066AB47EFB40}" sibTransId="{ADEC667E-D82D-4AC5-B776-D21E0550178E}"/>
    <dgm:cxn modelId="{7D1E9B3F-3C82-4C78-A4DC-4008C348B614}" srcId="{F2ACE438-BAFA-4AE0-9634-9CCAC7AC913C}" destId="{416CE7A0-02F0-49C6-BEEB-A931FB4E0D03}" srcOrd="4" destOrd="0" parTransId="{3200D947-8CF5-48AD-AC56-2BB0497DCC6B}" sibTransId="{E534CE28-2E13-4E88-B6D8-AD99BE8DCE13}"/>
    <dgm:cxn modelId="{A113570C-446D-44CC-886B-EB0FE8C1C4E6}" type="presOf" srcId="{416CE7A0-02F0-49C6-BEEB-A931FB4E0D03}" destId="{6DA06831-38F3-43BF-8E08-D208DDB4AEB2}" srcOrd="0" destOrd="0" presId="urn:microsoft.com/office/officeart/2005/8/layout/chevron2"/>
    <dgm:cxn modelId="{5C39C0ED-67AD-4B78-8636-F27C526C7210}" srcId="{776A0A33-E40D-439C-9C4E-B498A349B755}" destId="{7EC47B87-79D3-4A39-8692-099E3C5137AC}" srcOrd="0" destOrd="0" parTransId="{3CCF139C-D87C-4E2B-8418-8856B269ECD0}" sibTransId="{1FF76496-0AA8-444C-819C-82B2FA7FB79A}"/>
    <dgm:cxn modelId="{26F03EAF-958E-4512-9A48-E48FC4B51DAC}" srcId="{416CE7A0-02F0-49C6-BEEB-A931FB4E0D03}" destId="{6A7A809E-7BD6-418D-A423-FF0945EAB334}" srcOrd="0" destOrd="0" parTransId="{A64C141E-6272-4801-9510-4A37537A5ADC}" sibTransId="{3C6E9E7D-4A83-42E7-8DD7-5093384A16E6}"/>
    <dgm:cxn modelId="{FD990502-9ACA-4501-870F-CECB03E7C0EA}" type="presOf" srcId="{BD65F4CE-1C72-4D07-9BCA-93BBEDCC3AFC}" destId="{901EFA66-D213-4B5C-9D0A-0FEE700FEFB6}" srcOrd="0" destOrd="0" presId="urn:microsoft.com/office/officeart/2005/8/layout/chevron2"/>
    <dgm:cxn modelId="{F9C4370F-F47C-4EF6-8E8B-64BDC5F4EB0B}" srcId="{F2ACE438-BAFA-4AE0-9634-9CCAC7AC913C}" destId="{776A0A33-E40D-439C-9C4E-B498A349B755}" srcOrd="5" destOrd="0" parTransId="{CED3F9D0-A5B6-4D37-985F-B64D51948B09}" sibTransId="{6DFEFDD2-7095-4050-93D6-5CBB0355EC5A}"/>
    <dgm:cxn modelId="{8E180559-8F6F-44AA-B38D-E16B9884C7BF}" type="presOf" srcId="{9274FBE6-4321-45FF-A261-0411758E6A2A}" destId="{88D8B0F4-9DAA-48B7-9330-80DDC4695F99}" srcOrd="0" destOrd="0" presId="urn:microsoft.com/office/officeart/2005/8/layout/chevron2"/>
    <dgm:cxn modelId="{451FBC7E-EBA6-4061-A24B-0241829A2FA3}" srcId="{5E69F200-7005-44E0-A291-6BC2870278CD}" destId="{A1D3FA89-218C-47CE-A937-23E017BB77CA}" srcOrd="0" destOrd="0" parTransId="{B399CEC3-C51A-4E5E-8DBC-E4D024F99F46}" sibTransId="{0FBAAA31-9C38-42AE-B609-B9748780DE78}"/>
    <dgm:cxn modelId="{E200FB34-1F4F-49E0-A661-ECC4FB861726}" srcId="{BFFF8FC8-7B52-4894-954B-D85AF5512A86}" destId="{862C9F73-DA1C-46DD-B451-0DA138F122BF}" srcOrd="0" destOrd="0" parTransId="{D2536695-2DD7-4855-8614-B1C7BBFAAED2}" sibTransId="{2FEFD415-ABE0-4D06-822A-F1E28A756242}"/>
    <dgm:cxn modelId="{3E0EC084-3822-4085-A3FE-9F9069DE8876}" type="presOf" srcId="{F2ACE438-BAFA-4AE0-9634-9CCAC7AC913C}" destId="{C4A84EF7-5873-4FC7-B457-AAADC645AEE1}" srcOrd="0" destOrd="0" presId="urn:microsoft.com/office/officeart/2005/8/layout/chevron2"/>
    <dgm:cxn modelId="{B3570D2E-EC63-42D4-AA97-9D152CD3D732}" srcId="{F2ACE438-BAFA-4AE0-9634-9CCAC7AC913C}" destId="{D506A867-7273-41FF-B87B-933DD0E72463}" srcOrd="6" destOrd="0" parTransId="{95D9E38E-4C7B-4ABD-A245-2E7E732D6497}" sibTransId="{47810FAF-5843-4657-BD7E-D5B4693013BF}"/>
    <dgm:cxn modelId="{A3141B07-279C-41BC-A8AF-C038CA3A9330}" type="presOf" srcId="{6A7A809E-7BD6-418D-A423-FF0945EAB334}" destId="{625A5F1B-B6AE-43BC-BF30-A1BE2B3A28CC}" srcOrd="0" destOrd="0" presId="urn:microsoft.com/office/officeart/2005/8/layout/chevron2"/>
    <dgm:cxn modelId="{FCE77238-6677-475D-A794-B3E7A081530E}" srcId="{D506A867-7273-41FF-B87B-933DD0E72463}" destId="{65F1135D-3E06-4157-BDF5-F416F3344EE2}" srcOrd="0" destOrd="0" parTransId="{A3A794AF-FDE8-4523-B2B2-A3652194DE6C}" sibTransId="{454DCD55-1B63-4150-B3CA-0AE651BD44FC}"/>
    <dgm:cxn modelId="{C2F1F5F3-584F-44CC-879F-C2D409307A41}" type="presOf" srcId="{0B72D10A-59C0-4B30-883B-6BAFFC37AF90}" destId="{FEDC1320-13F3-4DE9-A758-73131E020AF3}" srcOrd="0" destOrd="0" presId="urn:microsoft.com/office/officeart/2005/8/layout/chevron2"/>
    <dgm:cxn modelId="{F7BF41E9-BFFB-4ACD-819B-AFCFD6748246}" type="presOf" srcId="{5E69F200-7005-44E0-A291-6BC2870278CD}" destId="{B8339A98-2C52-47D2-AB8C-95FDD11E27ED}" srcOrd="0" destOrd="0" presId="urn:microsoft.com/office/officeart/2005/8/layout/chevron2"/>
    <dgm:cxn modelId="{3D794111-46E5-42C3-818C-5B1273028584}" type="presOf" srcId="{776A0A33-E40D-439C-9C4E-B498A349B755}" destId="{53266F92-999B-41F0-B2B4-BDA581B56492}" srcOrd="0" destOrd="0" presId="urn:microsoft.com/office/officeart/2005/8/layout/chevron2"/>
    <dgm:cxn modelId="{2E976F1B-D283-4949-9A7B-828CE2D46216}" type="presOf" srcId="{D506A867-7273-41FF-B87B-933DD0E72463}" destId="{0BAFDD56-AD76-4CB6-BCDE-90D4A4E98BAF}" srcOrd="0" destOrd="0" presId="urn:microsoft.com/office/officeart/2005/8/layout/chevron2"/>
    <dgm:cxn modelId="{700FAE4D-E7FA-4FAC-966A-6895F446DE47}" type="presOf" srcId="{A1D3FA89-218C-47CE-A937-23E017BB77CA}" destId="{5BF4C99D-93FD-46DE-9B83-7E8D9876E425}" srcOrd="0" destOrd="0" presId="urn:microsoft.com/office/officeart/2005/8/layout/chevron2"/>
    <dgm:cxn modelId="{C6522664-D6CB-4DFC-A36F-99A7FBC18E36}" srcId="{F2ACE438-BAFA-4AE0-9634-9CCAC7AC913C}" destId="{BFFF8FC8-7B52-4894-954B-D85AF5512A86}" srcOrd="0" destOrd="0" parTransId="{F2534C36-6E65-4C87-9D60-1476ED79A372}" sibTransId="{3C9C1FC8-DE30-4F67-A86C-52095A8D4213}"/>
    <dgm:cxn modelId="{C1137AE9-3925-4B5F-8FAC-7A999CDDF0F2}" srcId="{F2ACE438-BAFA-4AE0-9634-9CCAC7AC913C}" destId="{F65BD404-D01F-4143-990C-FB0821344A87}" srcOrd="2" destOrd="0" parTransId="{1D1D0A6E-4BA7-4580-92E7-DF07FD700084}" sibTransId="{D67C694F-1534-4F5E-8314-3AC2C9B8AB7D}"/>
    <dgm:cxn modelId="{F46BA805-7356-455D-A7E8-A2B5D5BC9E01}" srcId="{0B72D10A-59C0-4B30-883B-6BAFFC37AF90}" destId="{BD65F4CE-1C72-4D07-9BCA-93BBEDCC3AFC}" srcOrd="0" destOrd="0" parTransId="{401754D9-0C70-4765-8572-C14E3F146A30}" sibTransId="{652BB041-A8C9-476D-9102-A2073F993D8B}"/>
    <dgm:cxn modelId="{58B680B7-642A-4FE3-852E-323C7C8DAB5E}" type="presOf" srcId="{BFFF8FC8-7B52-4894-954B-D85AF5512A86}" destId="{B82F5DDA-B4FF-4544-A654-CEE170FC95E7}" srcOrd="0" destOrd="0" presId="urn:microsoft.com/office/officeart/2005/8/layout/chevron2"/>
    <dgm:cxn modelId="{661B8B4A-8D1A-4847-B6F5-B2B6F9969786}" type="presOf" srcId="{F65BD404-D01F-4143-990C-FB0821344A87}" destId="{BFA702A2-6BE8-49E8-A70B-B6470967A03D}" srcOrd="0" destOrd="0" presId="urn:microsoft.com/office/officeart/2005/8/layout/chevron2"/>
    <dgm:cxn modelId="{FC41EF1E-3A90-42E8-BA78-2873580DA7A5}" type="presOf" srcId="{7EC47B87-79D3-4A39-8692-099E3C5137AC}" destId="{6B6BA1CA-09C3-4659-973B-2A8BFE99747C}" srcOrd="0" destOrd="0" presId="urn:microsoft.com/office/officeart/2005/8/layout/chevron2"/>
    <dgm:cxn modelId="{4ACCEC3A-E4A7-4A99-AECD-62ADE4D6229C}" type="presOf" srcId="{862C9F73-DA1C-46DD-B451-0DA138F122BF}" destId="{66C2CEDA-5049-4087-9AE2-E7E5C3792671}" srcOrd="0" destOrd="0" presId="urn:microsoft.com/office/officeart/2005/8/layout/chevron2"/>
    <dgm:cxn modelId="{4DE0BB14-B68C-4E42-ACCC-77D6CB775293}" srcId="{F2ACE438-BAFA-4AE0-9634-9CCAC7AC913C}" destId="{0B72D10A-59C0-4B30-883B-6BAFFC37AF90}" srcOrd="1" destOrd="0" parTransId="{914E9878-D37B-4778-AD75-40B266FBC9FE}" sibTransId="{15996912-AB23-4916-B819-5F53ABCD47BF}"/>
    <dgm:cxn modelId="{960029FC-1E39-4511-BC4B-44C5A984FC37}" srcId="{F2ACE438-BAFA-4AE0-9634-9CCAC7AC913C}" destId="{5E69F200-7005-44E0-A291-6BC2870278CD}" srcOrd="3" destOrd="0" parTransId="{6384F320-4E57-4A83-9449-A134A5BA50D1}" sibTransId="{077158FC-CB6C-4222-A178-CC84BCA6C2C7}"/>
    <dgm:cxn modelId="{5511E789-EC88-44AA-9113-BE2AC9B82038}" type="presOf" srcId="{65F1135D-3E06-4157-BDF5-F416F3344EE2}" destId="{C12DBFF6-2D8E-4266-A725-443298116EE0}" srcOrd="0" destOrd="0" presId="urn:microsoft.com/office/officeart/2005/8/layout/chevron2"/>
    <dgm:cxn modelId="{A3ECE67E-97AA-411D-80D0-84EFCD925FC2}" type="presParOf" srcId="{C4A84EF7-5873-4FC7-B457-AAADC645AEE1}" destId="{1B37D263-2540-4329-A449-A3653428A62D}" srcOrd="0" destOrd="0" presId="urn:microsoft.com/office/officeart/2005/8/layout/chevron2"/>
    <dgm:cxn modelId="{FA449ED9-C880-48DC-81B4-5C57199932EB}" type="presParOf" srcId="{1B37D263-2540-4329-A449-A3653428A62D}" destId="{B82F5DDA-B4FF-4544-A654-CEE170FC95E7}" srcOrd="0" destOrd="0" presId="urn:microsoft.com/office/officeart/2005/8/layout/chevron2"/>
    <dgm:cxn modelId="{1DCEA9D6-AE34-48C3-8AE1-FEF33EDD47E2}" type="presParOf" srcId="{1B37D263-2540-4329-A449-A3653428A62D}" destId="{66C2CEDA-5049-4087-9AE2-E7E5C3792671}" srcOrd="1" destOrd="0" presId="urn:microsoft.com/office/officeart/2005/8/layout/chevron2"/>
    <dgm:cxn modelId="{086A2AFD-E200-47FE-8476-45045B8E2150}" type="presParOf" srcId="{C4A84EF7-5873-4FC7-B457-AAADC645AEE1}" destId="{E0BF69F1-F695-4E20-8327-D8993AB27B20}" srcOrd="1" destOrd="0" presId="urn:microsoft.com/office/officeart/2005/8/layout/chevron2"/>
    <dgm:cxn modelId="{D7EBDDDF-4FC9-42C2-82FA-F1921B291756}" type="presParOf" srcId="{C4A84EF7-5873-4FC7-B457-AAADC645AEE1}" destId="{F458D481-1701-4DB3-9ECB-69918136E243}" srcOrd="2" destOrd="0" presId="urn:microsoft.com/office/officeart/2005/8/layout/chevron2"/>
    <dgm:cxn modelId="{9C2613E8-3D22-4748-9083-58B02DB3719F}" type="presParOf" srcId="{F458D481-1701-4DB3-9ECB-69918136E243}" destId="{FEDC1320-13F3-4DE9-A758-73131E020AF3}" srcOrd="0" destOrd="0" presId="urn:microsoft.com/office/officeart/2005/8/layout/chevron2"/>
    <dgm:cxn modelId="{BA309195-8F1C-4D5B-95AE-9F735040FBC0}" type="presParOf" srcId="{F458D481-1701-4DB3-9ECB-69918136E243}" destId="{901EFA66-D213-4B5C-9D0A-0FEE700FEFB6}" srcOrd="1" destOrd="0" presId="urn:microsoft.com/office/officeart/2005/8/layout/chevron2"/>
    <dgm:cxn modelId="{4E7CC70A-96B7-471A-B1F7-A92367DCA09C}" type="presParOf" srcId="{C4A84EF7-5873-4FC7-B457-AAADC645AEE1}" destId="{9236607E-7D1E-4487-A393-9459C537FFAE}" srcOrd="3" destOrd="0" presId="urn:microsoft.com/office/officeart/2005/8/layout/chevron2"/>
    <dgm:cxn modelId="{D0F63DA6-917D-4C5B-88B2-9AE421559CCE}" type="presParOf" srcId="{C4A84EF7-5873-4FC7-B457-AAADC645AEE1}" destId="{E8CA32A9-20D2-492C-9A46-CA0093BE2372}" srcOrd="4" destOrd="0" presId="urn:microsoft.com/office/officeart/2005/8/layout/chevron2"/>
    <dgm:cxn modelId="{BC6587C2-F14D-4473-8A11-F20AB523349A}" type="presParOf" srcId="{E8CA32A9-20D2-492C-9A46-CA0093BE2372}" destId="{BFA702A2-6BE8-49E8-A70B-B6470967A03D}" srcOrd="0" destOrd="0" presId="urn:microsoft.com/office/officeart/2005/8/layout/chevron2"/>
    <dgm:cxn modelId="{D9F11368-E202-4433-B081-F6C5704A5D1F}" type="presParOf" srcId="{E8CA32A9-20D2-492C-9A46-CA0093BE2372}" destId="{88D8B0F4-9DAA-48B7-9330-80DDC4695F99}" srcOrd="1" destOrd="0" presId="urn:microsoft.com/office/officeart/2005/8/layout/chevron2"/>
    <dgm:cxn modelId="{F03D8E6E-2CF4-4243-8EBC-ECEDA868D74F}" type="presParOf" srcId="{C4A84EF7-5873-4FC7-B457-AAADC645AEE1}" destId="{B8F8FD89-CCBE-4E6D-8875-D14E9282B312}" srcOrd="5" destOrd="0" presId="urn:microsoft.com/office/officeart/2005/8/layout/chevron2"/>
    <dgm:cxn modelId="{A7AD9093-2A09-4A93-9884-59152A99F629}" type="presParOf" srcId="{C4A84EF7-5873-4FC7-B457-AAADC645AEE1}" destId="{C85DA2DA-E2F0-401F-BE73-1A5A70B3C2F3}" srcOrd="6" destOrd="0" presId="urn:microsoft.com/office/officeart/2005/8/layout/chevron2"/>
    <dgm:cxn modelId="{70FC6E84-1870-4A49-A1E1-86009A4E1ABE}" type="presParOf" srcId="{C85DA2DA-E2F0-401F-BE73-1A5A70B3C2F3}" destId="{B8339A98-2C52-47D2-AB8C-95FDD11E27ED}" srcOrd="0" destOrd="0" presId="urn:microsoft.com/office/officeart/2005/8/layout/chevron2"/>
    <dgm:cxn modelId="{DFC5DE92-51D3-4626-B3AC-3FAA58BEF02D}" type="presParOf" srcId="{C85DA2DA-E2F0-401F-BE73-1A5A70B3C2F3}" destId="{5BF4C99D-93FD-46DE-9B83-7E8D9876E425}" srcOrd="1" destOrd="0" presId="urn:microsoft.com/office/officeart/2005/8/layout/chevron2"/>
    <dgm:cxn modelId="{E6DD8288-FAD0-4879-81E4-CD9E1E88EF63}" type="presParOf" srcId="{C4A84EF7-5873-4FC7-B457-AAADC645AEE1}" destId="{E2CE6DFF-313F-477E-B309-E14C1146EE9B}" srcOrd="7" destOrd="0" presId="urn:microsoft.com/office/officeart/2005/8/layout/chevron2"/>
    <dgm:cxn modelId="{031D289A-4997-4059-86E8-97EE57BB5FAC}" type="presParOf" srcId="{C4A84EF7-5873-4FC7-B457-AAADC645AEE1}" destId="{2951DD1A-6476-4000-8DF8-7A871EFB27DA}" srcOrd="8" destOrd="0" presId="urn:microsoft.com/office/officeart/2005/8/layout/chevron2"/>
    <dgm:cxn modelId="{732C2448-8E53-4506-B52A-BFD113B825D7}" type="presParOf" srcId="{2951DD1A-6476-4000-8DF8-7A871EFB27DA}" destId="{6DA06831-38F3-43BF-8E08-D208DDB4AEB2}" srcOrd="0" destOrd="0" presId="urn:microsoft.com/office/officeart/2005/8/layout/chevron2"/>
    <dgm:cxn modelId="{D1336ED0-DE4F-4632-AF8A-E0C669DB288E}" type="presParOf" srcId="{2951DD1A-6476-4000-8DF8-7A871EFB27DA}" destId="{625A5F1B-B6AE-43BC-BF30-A1BE2B3A28CC}" srcOrd="1" destOrd="0" presId="urn:microsoft.com/office/officeart/2005/8/layout/chevron2"/>
    <dgm:cxn modelId="{2D2A67AB-6B19-41EA-B5BD-363FC9B291C2}" type="presParOf" srcId="{C4A84EF7-5873-4FC7-B457-AAADC645AEE1}" destId="{0ABFE81D-B36C-461E-8886-1939CA50A91B}" srcOrd="9" destOrd="0" presId="urn:microsoft.com/office/officeart/2005/8/layout/chevron2"/>
    <dgm:cxn modelId="{976D794A-5F65-4623-A524-CDDD4BA0D173}" type="presParOf" srcId="{C4A84EF7-5873-4FC7-B457-AAADC645AEE1}" destId="{17D5572E-FC35-4DCF-B728-069ED5B86119}" srcOrd="10" destOrd="0" presId="urn:microsoft.com/office/officeart/2005/8/layout/chevron2"/>
    <dgm:cxn modelId="{A5FCDD61-4282-4D67-A457-26B4B9AE7526}" type="presParOf" srcId="{17D5572E-FC35-4DCF-B728-069ED5B86119}" destId="{53266F92-999B-41F0-B2B4-BDA581B56492}" srcOrd="0" destOrd="0" presId="urn:microsoft.com/office/officeart/2005/8/layout/chevron2"/>
    <dgm:cxn modelId="{2AF5699D-6E54-469D-A64F-3287DF9D6108}" type="presParOf" srcId="{17D5572E-FC35-4DCF-B728-069ED5B86119}" destId="{6B6BA1CA-09C3-4659-973B-2A8BFE99747C}" srcOrd="1" destOrd="0" presId="urn:microsoft.com/office/officeart/2005/8/layout/chevron2"/>
    <dgm:cxn modelId="{4CEEE784-C1F8-4BFB-8702-A358D3EB8290}" type="presParOf" srcId="{C4A84EF7-5873-4FC7-B457-AAADC645AEE1}" destId="{FF3160C0-6B38-4C83-9E55-9774829F41CB}" srcOrd="11" destOrd="0" presId="urn:microsoft.com/office/officeart/2005/8/layout/chevron2"/>
    <dgm:cxn modelId="{848C0666-81FF-419F-BF63-4CD9DC13A3D9}" type="presParOf" srcId="{C4A84EF7-5873-4FC7-B457-AAADC645AEE1}" destId="{F5AD9752-6508-4BA9-9CF3-7507BC4CF376}" srcOrd="12" destOrd="0" presId="urn:microsoft.com/office/officeart/2005/8/layout/chevron2"/>
    <dgm:cxn modelId="{41512918-E559-40F9-8C07-B4B1384C5BC1}" type="presParOf" srcId="{F5AD9752-6508-4BA9-9CF3-7507BC4CF376}" destId="{0BAFDD56-AD76-4CB6-BCDE-90D4A4E98BAF}" srcOrd="0" destOrd="0" presId="urn:microsoft.com/office/officeart/2005/8/layout/chevron2"/>
    <dgm:cxn modelId="{E94C7A12-5C8E-4555-B38F-C642893BB9EA}" type="presParOf" srcId="{F5AD9752-6508-4BA9-9CF3-7507BC4CF376}" destId="{C12DBFF6-2D8E-4266-A725-443298116EE0}"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9D28A5FA-2062-4856-A1DC-187FB29D2F0A}" type="doc">
      <dgm:prSet loTypeId="urn:microsoft.com/office/officeart/2005/8/layout/vList2" loCatId="list" qsTypeId="urn:microsoft.com/office/officeart/2005/8/quickstyle/simple1" qsCatId="simple" csTypeId="urn:microsoft.com/office/officeart/2005/8/colors/colorful1#75" csCatId="colorful" phldr="1"/>
      <dgm:spPr/>
      <dgm:t>
        <a:bodyPr/>
        <a:lstStyle/>
        <a:p>
          <a:endParaRPr lang="en-US"/>
        </a:p>
      </dgm:t>
    </dgm:pt>
    <dgm:pt modelId="{C1B11C4B-8215-423D-9331-917FD577FA03}">
      <dgm:prSet/>
      <dgm:spPr/>
      <dgm:t>
        <a:bodyPr/>
        <a:lstStyle/>
        <a:p>
          <a:pPr rtl="0"/>
          <a:r>
            <a:rPr lang="en-US" dirty="0"/>
            <a:t>Securities to be valued at lower of cost or NRV</a:t>
          </a:r>
        </a:p>
      </dgm:t>
    </dgm:pt>
    <dgm:pt modelId="{7F70AFA9-D278-4A5F-9401-6994D225C706}" type="parTrans" cxnId="{B419B58F-B5E8-49D4-B9D7-40EBC4D19A30}">
      <dgm:prSet/>
      <dgm:spPr/>
      <dgm:t>
        <a:bodyPr/>
        <a:lstStyle/>
        <a:p>
          <a:endParaRPr lang="en-US"/>
        </a:p>
      </dgm:t>
    </dgm:pt>
    <dgm:pt modelId="{6E16A133-FED9-41B4-BEFF-E0846A964170}" type="sibTrans" cxnId="{B419B58F-B5E8-49D4-B9D7-40EBC4D19A30}">
      <dgm:prSet/>
      <dgm:spPr/>
      <dgm:t>
        <a:bodyPr/>
        <a:lstStyle/>
        <a:p>
          <a:endParaRPr lang="en-US"/>
        </a:p>
      </dgm:t>
    </dgm:pt>
    <dgm:pt modelId="{1A313C00-A15A-44D3-AB4A-5AFB92154F43}">
      <dgm:prSet/>
      <dgm:spPr/>
      <dgm:t>
        <a:bodyPr/>
        <a:lstStyle/>
        <a:p>
          <a:pPr rtl="0"/>
          <a:r>
            <a:rPr lang="en-US" dirty="0"/>
            <a:t>‘Securities’ defined in SCRA</a:t>
          </a:r>
        </a:p>
      </dgm:t>
    </dgm:pt>
    <dgm:pt modelId="{ADD7780A-F536-4720-A382-F4C47C4C0089}" type="parTrans" cxnId="{EBE53A0E-19BD-4D3E-B037-DED8F05E98CA}">
      <dgm:prSet/>
      <dgm:spPr/>
      <dgm:t>
        <a:bodyPr/>
        <a:lstStyle/>
        <a:p>
          <a:endParaRPr lang="en-US"/>
        </a:p>
      </dgm:t>
    </dgm:pt>
    <dgm:pt modelId="{68DBC316-0156-4C94-B566-32C7B23BF9A1}" type="sibTrans" cxnId="{EBE53A0E-19BD-4D3E-B037-DED8F05E98CA}">
      <dgm:prSet/>
      <dgm:spPr/>
      <dgm:t>
        <a:bodyPr/>
        <a:lstStyle/>
        <a:p>
          <a:endParaRPr lang="en-US"/>
        </a:p>
      </dgm:t>
    </dgm:pt>
    <dgm:pt modelId="{EAEC5E4D-56E3-4E9B-89BF-1C8A202C4E91}">
      <dgm:prSet/>
      <dgm:spPr/>
      <dgm:t>
        <a:bodyPr/>
        <a:lstStyle/>
        <a:p>
          <a:pPr rtl="0"/>
          <a:r>
            <a:rPr lang="en-US" dirty="0"/>
            <a:t>Includes Derivative contracts for trading purposes</a:t>
          </a:r>
        </a:p>
      </dgm:t>
    </dgm:pt>
    <dgm:pt modelId="{A93614D2-7381-47DC-816F-A2F12B74B220}" type="parTrans" cxnId="{62CF50ED-D0DA-466C-97EF-C1E6A7ED3341}">
      <dgm:prSet/>
      <dgm:spPr/>
      <dgm:t>
        <a:bodyPr/>
        <a:lstStyle/>
        <a:p>
          <a:endParaRPr lang="en-US"/>
        </a:p>
      </dgm:t>
    </dgm:pt>
    <dgm:pt modelId="{7FC62877-BDD4-4C26-ABE3-9D94FE94A3D2}" type="sibTrans" cxnId="{62CF50ED-D0DA-466C-97EF-C1E6A7ED3341}">
      <dgm:prSet/>
      <dgm:spPr/>
      <dgm:t>
        <a:bodyPr/>
        <a:lstStyle/>
        <a:p>
          <a:endParaRPr lang="en-US"/>
        </a:p>
      </dgm:t>
    </dgm:pt>
    <dgm:pt modelId="{351A6159-EEDD-4AD6-A44B-3E32857E2A1E}">
      <dgm:prSet/>
      <dgm:spPr/>
      <dgm:t>
        <a:bodyPr/>
        <a:lstStyle/>
        <a:p>
          <a:pPr rtl="0"/>
          <a:r>
            <a:rPr lang="en-US" dirty="0"/>
            <a:t>Impliedly MTM loss is to be allowed </a:t>
          </a:r>
        </a:p>
      </dgm:t>
    </dgm:pt>
    <dgm:pt modelId="{FDABE7FE-0862-4392-93DB-299D6363D9E4}" type="parTrans" cxnId="{D6E233AA-3CA4-4BBB-B499-21637E9C7374}">
      <dgm:prSet/>
      <dgm:spPr/>
      <dgm:t>
        <a:bodyPr/>
        <a:lstStyle/>
        <a:p>
          <a:endParaRPr lang="en-US"/>
        </a:p>
      </dgm:t>
    </dgm:pt>
    <dgm:pt modelId="{F76CB6D3-D809-44AE-A738-E05A60F55300}" type="sibTrans" cxnId="{D6E233AA-3CA4-4BBB-B499-21637E9C7374}">
      <dgm:prSet/>
      <dgm:spPr/>
      <dgm:t>
        <a:bodyPr/>
        <a:lstStyle/>
        <a:p>
          <a:endParaRPr lang="en-US"/>
        </a:p>
      </dgm:t>
    </dgm:pt>
    <dgm:pt modelId="{EF7D0011-0455-45EF-B05E-D7F4CBF49605}">
      <dgm:prSet/>
      <dgm:spPr/>
      <dgm:t>
        <a:bodyPr/>
        <a:lstStyle/>
        <a:p>
          <a:pPr rtl="0"/>
          <a:r>
            <a:rPr lang="en-US" dirty="0"/>
            <a:t>However MTM gain is not to be </a:t>
          </a:r>
          <a:r>
            <a:rPr lang="en-US" dirty="0" err="1"/>
            <a:t>recognised</a:t>
          </a:r>
          <a:endParaRPr lang="en-US" dirty="0"/>
        </a:p>
      </dgm:t>
    </dgm:pt>
    <dgm:pt modelId="{DF56FCEF-9485-4FBA-9223-5965C6CBCDC2}" type="parTrans" cxnId="{5156351F-B3DE-4DF2-AB80-2A652AD2E128}">
      <dgm:prSet/>
      <dgm:spPr/>
      <dgm:t>
        <a:bodyPr/>
        <a:lstStyle/>
        <a:p>
          <a:endParaRPr lang="en-US"/>
        </a:p>
      </dgm:t>
    </dgm:pt>
    <dgm:pt modelId="{552D2EAA-5B75-4CBA-905C-C7CA205AF5E9}" type="sibTrans" cxnId="{5156351F-B3DE-4DF2-AB80-2A652AD2E128}">
      <dgm:prSet/>
      <dgm:spPr/>
      <dgm:t>
        <a:bodyPr/>
        <a:lstStyle/>
        <a:p>
          <a:endParaRPr lang="en-US"/>
        </a:p>
      </dgm:t>
    </dgm:pt>
    <dgm:pt modelId="{84B032D4-030D-4DE6-9B41-597E8B3D751A}">
      <dgm:prSet/>
      <dgm:spPr/>
      <dgm:t>
        <a:bodyPr/>
        <a:lstStyle/>
        <a:p>
          <a:pPr rtl="0"/>
          <a:r>
            <a:rPr lang="en-US" dirty="0"/>
            <a:t>Bucket Approach</a:t>
          </a:r>
        </a:p>
      </dgm:t>
    </dgm:pt>
    <dgm:pt modelId="{D5234D5D-57E4-4D43-BCD5-0855E2B27A27}" type="parTrans" cxnId="{DB162783-7584-4507-A38C-7AB97F6A6E0A}">
      <dgm:prSet/>
      <dgm:spPr/>
      <dgm:t>
        <a:bodyPr/>
        <a:lstStyle/>
        <a:p>
          <a:endParaRPr lang="en-US"/>
        </a:p>
      </dgm:t>
    </dgm:pt>
    <dgm:pt modelId="{4B205D38-9E27-42B9-83B9-5174F04A2D08}" type="sibTrans" cxnId="{DB162783-7584-4507-A38C-7AB97F6A6E0A}">
      <dgm:prSet/>
      <dgm:spPr/>
      <dgm:t>
        <a:bodyPr/>
        <a:lstStyle/>
        <a:p>
          <a:endParaRPr lang="en-US"/>
        </a:p>
      </dgm:t>
    </dgm:pt>
    <dgm:pt modelId="{FCAC164E-F9DB-419E-B77D-A3A37E814BAD}" type="pres">
      <dgm:prSet presAssocID="{9D28A5FA-2062-4856-A1DC-187FB29D2F0A}" presName="linear" presStyleCnt="0">
        <dgm:presLayoutVars>
          <dgm:animLvl val="lvl"/>
          <dgm:resizeHandles val="exact"/>
        </dgm:presLayoutVars>
      </dgm:prSet>
      <dgm:spPr/>
      <dgm:t>
        <a:bodyPr/>
        <a:lstStyle/>
        <a:p>
          <a:endParaRPr lang="en-US"/>
        </a:p>
      </dgm:t>
    </dgm:pt>
    <dgm:pt modelId="{B1E8241C-5B5D-47C4-86D2-FD23B3BB986E}" type="pres">
      <dgm:prSet presAssocID="{C1B11C4B-8215-423D-9331-917FD577FA03}" presName="parentText" presStyleLbl="node1" presStyleIdx="0" presStyleCnt="5">
        <dgm:presLayoutVars>
          <dgm:chMax val="0"/>
          <dgm:bulletEnabled val="1"/>
        </dgm:presLayoutVars>
      </dgm:prSet>
      <dgm:spPr/>
      <dgm:t>
        <a:bodyPr/>
        <a:lstStyle/>
        <a:p>
          <a:endParaRPr lang="en-US"/>
        </a:p>
      </dgm:t>
    </dgm:pt>
    <dgm:pt modelId="{DCB7D3B8-3EB6-4CCF-941E-DD548A593233}" type="pres">
      <dgm:prSet presAssocID="{6E16A133-FED9-41B4-BEFF-E0846A964170}" presName="spacer" presStyleCnt="0"/>
      <dgm:spPr/>
    </dgm:pt>
    <dgm:pt modelId="{4E91D893-497B-41BA-9BD6-54F3A9FE0FC1}" type="pres">
      <dgm:prSet presAssocID="{1A313C00-A15A-44D3-AB4A-5AFB92154F43}" presName="parentText" presStyleLbl="node1" presStyleIdx="1" presStyleCnt="5">
        <dgm:presLayoutVars>
          <dgm:chMax val="0"/>
          <dgm:bulletEnabled val="1"/>
        </dgm:presLayoutVars>
      </dgm:prSet>
      <dgm:spPr/>
      <dgm:t>
        <a:bodyPr/>
        <a:lstStyle/>
        <a:p>
          <a:endParaRPr lang="en-US"/>
        </a:p>
      </dgm:t>
    </dgm:pt>
    <dgm:pt modelId="{A07D1ED8-8C12-4DCC-ADE7-93C737D0A0E6}" type="pres">
      <dgm:prSet presAssocID="{1A313C00-A15A-44D3-AB4A-5AFB92154F43}" presName="childText" presStyleLbl="revTx" presStyleIdx="0" presStyleCnt="1">
        <dgm:presLayoutVars>
          <dgm:bulletEnabled val="1"/>
        </dgm:presLayoutVars>
      </dgm:prSet>
      <dgm:spPr/>
      <dgm:t>
        <a:bodyPr/>
        <a:lstStyle/>
        <a:p>
          <a:endParaRPr lang="en-US"/>
        </a:p>
      </dgm:t>
    </dgm:pt>
    <dgm:pt modelId="{C06C9D67-EE9F-4F09-BE84-235F02112334}" type="pres">
      <dgm:prSet presAssocID="{351A6159-EEDD-4AD6-A44B-3E32857E2A1E}" presName="parentText" presStyleLbl="node1" presStyleIdx="2" presStyleCnt="5">
        <dgm:presLayoutVars>
          <dgm:chMax val="0"/>
          <dgm:bulletEnabled val="1"/>
        </dgm:presLayoutVars>
      </dgm:prSet>
      <dgm:spPr/>
      <dgm:t>
        <a:bodyPr/>
        <a:lstStyle/>
        <a:p>
          <a:endParaRPr lang="en-US"/>
        </a:p>
      </dgm:t>
    </dgm:pt>
    <dgm:pt modelId="{72EA3623-5E5D-483F-94BC-78F9FA355D49}" type="pres">
      <dgm:prSet presAssocID="{F76CB6D3-D809-44AE-A738-E05A60F55300}" presName="spacer" presStyleCnt="0"/>
      <dgm:spPr/>
    </dgm:pt>
    <dgm:pt modelId="{0D643F36-A6BE-4EE5-A23D-57215943CEF3}" type="pres">
      <dgm:prSet presAssocID="{EF7D0011-0455-45EF-B05E-D7F4CBF49605}" presName="parentText" presStyleLbl="node1" presStyleIdx="3" presStyleCnt="5">
        <dgm:presLayoutVars>
          <dgm:chMax val="0"/>
          <dgm:bulletEnabled val="1"/>
        </dgm:presLayoutVars>
      </dgm:prSet>
      <dgm:spPr/>
      <dgm:t>
        <a:bodyPr/>
        <a:lstStyle/>
        <a:p>
          <a:endParaRPr lang="en-US"/>
        </a:p>
      </dgm:t>
    </dgm:pt>
    <dgm:pt modelId="{4C1657DE-3A58-4C93-94CD-A908B01F4284}" type="pres">
      <dgm:prSet presAssocID="{552D2EAA-5B75-4CBA-905C-C7CA205AF5E9}" presName="spacer" presStyleCnt="0"/>
      <dgm:spPr/>
    </dgm:pt>
    <dgm:pt modelId="{847A865D-A84A-4090-8865-15F0FB854F88}" type="pres">
      <dgm:prSet presAssocID="{84B032D4-030D-4DE6-9B41-597E8B3D751A}" presName="parentText" presStyleLbl="node1" presStyleIdx="4" presStyleCnt="5">
        <dgm:presLayoutVars>
          <dgm:chMax val="0"/>
          <dgm:bulletEnabled val="1"/>
        </dgm:presLayoutVars>
      </dgm:prSet>
      <dgm:spPr/>
      <dgm:t>
        <a:bodyPr/>
        <a:lstStyle/>
        <a:p>
          <a:endParaRPr lang="en-US"/>
        </a:p>
      </dgm:t>
    </dgm:pt>
  </dgm:ptLst>
  <dgm:cxnLst>
    <dgm:cxn modelId="{136EC74B-E097-4BC8-A63C-F4F15C574A1C}" type="presOf" srcId="{1A313C00-A15A-44D3-AB4A-5AFB92154F43}" destId="{4E91D893-497B-41BA-9BD6-54F3A9FE0FC1}" srcOrd="0" destOrd="0" presId="urn:microsoft.com/office/officeart/2005/8/layout/vList2"/>
    <dgm:cxn modelId="{5156351F-B3DE-4DF2-AB80-2A652AD2E128}" srcId="{9D28A5FA-2062-4856-A1DC-187FB29D2F0A}" destId="{EF7D0011-0455-45EF-B05E-D7F4CBF49605}" srcOrd="3" destOrd="0" parTransId="{DF56FCEF-9485-4FBA-9223-5965C6CBCDC2}" sibTransId="{552D2EAA-5B75-4CBA-905C-C7CA205AF5E9}"/>
    <dgm:cxn modelId="{EBE53A0E-19BD-4D3E-B037-DED8F05E98CA}" srcId="{9D28A5FA-2062-4856-A1DC-187FB29D2F0A}" destId="{1A313C00-A15A-44D3-AB4A-5AFB92154F43}" srcOrd="1" destOrd="0" parTransId="{ADD7780A-F536-4720-A382-F4C47C4C0089}" sibTransId="{68DBC316-0156-4C94-B566-32C7B23BF9A1}"/>
    <dgm:cxn modelId="{ADD5ABC5-407A-464C-8918-527ABE9EAAB6}" type="presOf" srcId="{EAEC5E4D-56E3-4E9B-89BF-1C8A202C4E91}" destId="{A07D1ED8-8C12-4DCC-ADE7-93C737D0A0E6}" srcOrd="0" destOrd="0" presId="urn:microsoft.com/office/officeart/2005/8/layout/vList2"/>
    <dgm:cxn modelId="{01C37FE0-6E53-4795-BA50-7F5061FF7CE5}" type="presOf" srcId="{EF7D0011-0455-45EF-B05E-D7F4CBF49605}" destId="{0D643F36-A6BE-4EE5-A23D-57215943CEF3}" srcOrd="0" destOrd="0" presId="urn:microsoft.com/office/officeart/2005/8/layout/vList2"/>
    <dgm:cxn modelId="{55323EEC-5DB0-4E52-8145-29B2E09C7DCE}" type="presOf" srcId="{9D28A5FA-2062-4856-A1DC-187FB29D2F0A}" destId="{FCAC164E-F9DB-419E-B77D-A3A37E814BAD}" srcOrd="0" destOrd="0" presId="urn:microsoft.com/office/officeart/2005/8/layout/vList2"/>
    <dgm:cxn modelId="{9C44EF64-4FEB-46D0-BB9F-E534AD4501A4}" type="presOf" srcId="{C1B11C4B-8215-423D-9331-917FD577FA03}" destId="{B1E8241C-5B5D-47C4-86D2-FD23B3BB986E}" srcOrd="0" destOrd="0" presId="urn:microsoft.com/office/officeart/2005/8/layout/vList2"/>
    <dgm:cxn modelId="{DB162783-7584-4507-A38C-7AB97F6A6E0A}" srcId="{9D28A5FA-2062-4856-A1DC-187FB29D2F0A}" destId="{84B032D4-030D-4DE6-9B41-597E8B3D751A}" srcOrd="4" destOrd="0" parTransId="{D5234D5D-57E4-4D43-BCD5-0855E2B27A27}" sibTransId="{4B205D38-9E27-42B9-83B9-5174F04A2D08}"/>
    <dgm:cxn modelId="{0DD1FC36-5317-40AB-8BF4-3EF563B76576}" type="presOf" srcId="{84B032D4-030D-4DE6-9B41-597E8B3D751A}" destId="{847A865D-A84A-4090-8865-15F0FB854F88}" srcOrd="0" destOrd="0" presId="urn:microsoft.com/office/officeart/2005/8/layout/vList2"/>
    <dgm:cxn modelId="{91791ED0-DE8F-4D36-85FA-23126B72F936}" type="presOf" srcId="{351A6159-EEDD-4AD6-A44B-3E32857E2A1E}" destId="{C06C9D67-EE9F-4F09-BE84-235F02112334}" srcOrd="0" destOrd="0" presId="urn:microsoft.com/office/officeart/2005/8/layout/vList2"/>
    <dgm:cxn modelId="{B419B58F-B5E8-49D4-B9D7-40EBC4D19A30}" srcId="{9D28A5FA-2062-4856-A1DC-187FB29D2F0A}" destId="{C1B11C4B-8215-423D-9331-917FD577FA03}" srcOrd="0" destOrd="0" parTransId="{7F70AFA9-D278-4A5F-9401-6994D225C706}" sibTransId="{6E16A133-FED9-41B4-BEFF-E0846A964170}"/>
    <dgm:cxn modelId="{D6E233AA-3CA4-4BBB-B499-21637E9C7374}" srcId="{9D28A5FA-2062-4856-A1DC-187FB29D2F0A}" destId="{351A6159-EEDD-4AD6-A44B-3E32857E2A1E}" srcOrd="2" destOrd="0" parTransId="{FDABE7FE-0862-4392-93DB-299D6363D9E4}" sibTransId="{F76CB6D3-D809-44AE-A738-E05A60F55300}"/>
    <dgm:cxn modelId="{62CF50ED-D0DA-466C-97EF-C1E6A7ED3341}" srcId="{1A313C00-A15A-44D3-AB4A-5AFB92154F43}" destId="{EAEC5E4D-56E3-4E9B-89BF-1C8A202C4E91}" srcOrd="0" destOrd="0" parTransId="{A93614D2-7381-47DC-816F-A2F12B74B220}" sibTransId="{7FC62877-BDD4-4C26-ABE3-9D94FE94A3D2}"/>
    <dgm:cxn modelId="{FB2C90FA-07E8-4421-98F4-C7ADA150BC31}" type="presParOf" srcId="{FCAC164E-F9DB-419E-B77D-A3A37E814BAD}" destId="{B1E8241C-5B5D-47C4-86D2-FD23B3BB986E}" srcOrd="0" destOrd="0" presId="urn:microsoft.com/office/officeart/2005/8/layout/vList2"/>
    <dgm:cxn modelId="{D4600B29-6EDE-4E59-B75A-D6FC5A38C3B5}" type="presParOf" srcId="{FCAC164E-F9DB-419E-B77D-A3A37E814BAD}" destId="{DCB7D3B8-3EB6-4CCF-941E-DD548A593233}" srcOrd="1" destOrd="0" presId="urn:microsoft.com/office/officeart/2005/8/layout/vList2"/>
    <dgm:cxn modelId="{50B52B17-B53A-4B5B-97FC-8A1697C0D5FA}" type="presParOf" srcId="{FCAC164E-F9DB-419E-B77D-A3A37E814BAD}" destId="{4E91D893-497B-41BA-9BD6-54F3A9FE0FC1}" srcOrd="2" destOrd="0" presId="urn:microsoft.com/office/officeart/2005/8/layout/vList2"/>
    <dgm:cxn modelId="{88228CF9-83CC-4A04-A8F3-25758FC060A9}" type="presParOf" srcId="{FCAC164E-F9DB-419E-B77D-A3A37E814BAD}" destId="{A07D1ED8-8C12-4DCC-ADE7-93C737D0A0E6}" srcOrd="3" destOrd="0" presId="urn:microsoft.com/office/officeart/2005/8/layout/vList2"/>
    <dgm:cxn modelId="{C341C5DE-29DD-45A8-A9C8-BEEDCD3C5689}" type="presParOf" srcId="{FCAC164E-F9DB-419E-B77D-A3A37E814BAD}" destId="{C06C9D67-EE9F-4F09-BE84-235F02112334}" srcOrd="4" destOrd="0" presId="urn:microsoft.com/office/officeart/2005/8/layout/vList2"/>
    <dgm:cxn modelId="{06EF3747-53A8-45B2-9C68-D661BD7FEFA3}" type="presParOf" srcId="{FCAC164E-F9DB-419E-B77D-A3A37E814BAD}" destId="{72EA3623-5E5D-483F-94BC-78F9FA355D49}" srcOrd="5" destOrd="0" presId="urn:microsoft.com/office/officeart/2005/8/layout/vList2"/>
    <dgm:cxn modelId="{C34B6C7D-F78E-452E-B51A-17836CFEDE13}" type="presParOf" srcId="{FCAC164E-F9DB-419E-B77D-A3A37E814BAD}" destId="{0D643F36-A6BE-4EE5-A23D-57215943CEF3}" srcOrd="6" destOrd="0" presId="urn:microsoft.com/office/officeart/2005/8/layout/vList2"/>
    <dgm:cxn modelId="{DA47B147-7456-42A9-8CDE-680ABCCCA6DF}" type="presParOf" srcId="{FCAC164E-F9DB-419E-B77D-A3A37E814BAD}" destId="{4C1657DE-3A58-4C93-94CD-A908B01F4284}" srcOrd="7" destOrd="0" presId="urn:microsoft.com/office/officeart/2005/8/layout/vList2"/>
    <dgm:cxn modelId="{1E3F0E4F-6AB6-43C1-B153-34A8CE45A8CD}" type="presParOf" srcId="{FCAC164E-F9DB-419E-B77D-A3A37E814BAD}" destId="{847A865D-A84A-4090-8865-15F0FB854F88}"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7A305EF1-9EB4-4C3F-A0DD-B76D898E3550}" type="doc">
      <dgm:prSet loTypeId="urn:microsoft.com/office/officeart/2005/8/layout/vList2" loCatId="list" qsTypeId="urn:microsoft.com/office/officeart/2005/8/quickstyle/simple1" qsCatId="simple" csTypeId="urn:microsoft.com/office/officeart/2005/8/colors/colorful1#13" csCatId="colorful" phldr="1"/>
      <dgm:spPr/>
      <dgm:t>
        <a:bodyPr/>
        <a:lstStyle/>
        <a:p>
          <a:endParaRPr lang="en-US"/>
        </a:p>
      </dgm:t>
    </dgm:pt>
    <dgm:pt modelId="{64628D43-6932-4F20-B012-70FBE65F92F1}">
      <dgm:prSet/>
      <dgm:spPr/>
      <dgm:t>
        <a:bodyPr/>
        <a:lstStyle/>
        <a:p>
          <a:pPr rtl="0"/>
          <a:r>
            <a:rPr lang="en-US" dirty="0"/>
            <a:t>Retention money now included in CR</a:t>
          </a:r>
        </a:p>
      </dgm:t>
    </dgm:pt>
    <dgm:pt modelId="{6E08F75A-A245-4D5C-AD5A-0CCD3F98BED5}" type="parTrans" cxnId="{BAB6AF1D-C1CF-4038-8FC2-93D29BC6FFD6}">
      <dgm:prSet/>
      <dgm:spPr/>
      <dgm:t>
        <a:bodyPr/>
        <a:lstStyle/>
        <a:p>
          <a:endParaRPr lang="en-US"/>
        </a:p>
      </dgm:t>
    </dgm:pt>
    <dgm:pt modelId="{F12BAC78-49B3-4C10-B914-9ED8CC8C625A}" type="sibTrans" cxnId="{BAB6AF1D-C1CF-4038-8FC2-93D29BC6FFD6}">
      <dgm:prSet/>
      <dgm:spPr/>
      <dgm:t>
        <a:bodyPr/>
        <a:lstStyle/>
        <a:p>
          <a:endParaRPr lang="en-US"/>
        </a:p>
      </dgm:t>
    </dgm:pt>
    <dgm:pt modelId="{A1F69B55-F314-494C-90AA-316CFC6333BF}">
      <dgm:prSet/>
      <dgm:spPr/>
      <dgm:t>
        <a:bodyPr/>
        <a:lstStyle/>
        <a:p>
          <a:pPr rtl="0"/>
          <a:r>
            <a:rPr lang="en-US" dirty="0"/>
            <a:t>CIT v. P &amp; C Constructions 318 ITR 113 (Mad.)</a:t>
          </a:r>
        </a:p>
      </dgm:t>
    </dgm:pt>
    <dgm:pt modelId="{1E713011-A6E3-4F62-81F4-4713C6FB8E76}" type="parTrans" cxnId="{93D690B9-5CEC-4A2A-BB8A-D897052D5607}">
      <dgm:prSet/>
      <dgm:spPr/>
      <dgm:t>
        <a:bodyPr/>
        <a:lstStyle/>
        <a:p>
          <a:endParaRPr lang="en-US"/>
        </a:p>
      </dgm:t>
    </dgm:pt>
    <dgm:pt modelId="{246DB3EA-4F91-4070-8265-701A73BFC10F}" type="sibTrans" cxnId="{93D690B9-5CEC-4A2A-BB8A-D897052D5607}">
      <dgm:prSet/>
      <dgm:spPr/>
      <dgm:t>
        <a:bodyPr/>
        <a:lstStyle/>
        <a:p>
          <a:endParaRPr lang="en-US"/>
        </a:p>
      </dgm:t>
    </dgm:pt>
    <dgm:pt modelId="{CEC1B563-2660-422C-84CF-A653A39A5427}">
      <dgm:prSet/>
      <dgm:spPr/>
      <dgm:t>
        <a:bodyPr/>
        <a:lstStyle/>
        <a:p>
          <a:pPr rtl="0"/>
          <a:r>
            <a:rPr lang="en-US" dirty="0"/>
            <a:t>Income = Right to Receive</a:t>
          </a:r>
        </a:p>
      </dgm:t>
    </dgm:pt>
    <dgm:pt modelId="{F7E99A88-02DB-4A42-A226-A0CFA482AB90}" type="parTrans" cxnId="{05E11839-7F68-41D6-8E6A-DF2C4BA6F51F}">
      <dgm:prSet/>
      <dgm:spPr/>
      <dgm:t>
        <a:bodyPr/>
        <a:lstStyle/>
        <a:p>
          <a:endParaRPr lang="en-US"/>
        </a:p>
      </dgm:t>
    </dgm:pt>
    <dgm:pt modelId="{7785FD02-73F3-46DB-8D2E-97AF0ECD5E02}" type="sibTrans" cxnId="{05E11839-7F68-41D6-8E6A-DF2C4BA6F51F}">
      <dgm:prSet/>
      <dgm:spPr/>
      <dgm:t>
        <a:bodyPr/>
        <a:lstStyle/>
        <a:p>
          <a:endParaRPr lang="en-US"/>
        </a:p>
      </dgm:t>
    </dgm:pt>
    <dgm:pt modelId="{1D04B8B1-12BF-4C12-A916-4E72C14E89E1}">
      <dgm:prSet/>
      <dgm:spPr/>
      <dgm:t>
        <a:bodyPr/>
        <a:lstStyle/>
        <a:p>
          <a:pPr rtl="0"/>
          <a:r>
            <a:rPr lang="en-US" dirty="0" err="1"/>
            <a:t>E.D.Sasoon</a:t>
          </a:r>
          <a:r>
            <a:rPr lang="en-US" dirty="0"/>
            <a:t> 26 ITR 27(SC) </a:t>
          </a:r>
        </a:p>
      </dgm:t>
    </dgm:pt>
    <dgm:pt modelId="{296BB993-AF7E-4F51-AEF4-81C005C669C5}" type="parTrans" cxnId="{A27C400B-0CD7-4003-954F-D3D0051BB8D2}">
      <dgm:prSet/>
      <dgm:spPr/>
      <dgm:t>
        <a:bodyPr/>
        <a:lstStyle/>
        <a:p>
          <a:endParaRPr lang="en-US"/>
        </a:p>
      </dgm:t>
    </dgm:pt>
    <dgm:pt modelId="{452B064B-568C-4FFF-9DFE-64BBAFC125AC}" type="sibTrans" cxnId="{A27C400B-0CD7-4003-954F-D3D0051BB8D2}">
      <dgm:prSet/>
      <dgm:spPr/>
      <dgm:t>
        <a:bodyPr/>
        <a:lstStyle/>
        <a:p>
          <a:endParaRPr lang="en-US"/>
        </a:p>
      </dgm:t>
    </dgm:pt>
    <dgm:pt modelId="{CF282BFB-40AD-4B51-A5BA-C5F945A2B52B}">
      <dgm:prSet/>
      <dgm:spPr/>
      <dgm:t>
        <a:bodyPr/>
        <a:lstStyle/>
        <a:p>
          <a:pPr rtl="0"/>
          <a:r>
            <a:rPr lang="en-US" dirty="0"/>
            <a:t>To remove unintended judicial interpretations</a:t>
          </a:r>
        </a:p>
      </dgm:t>
    </dgm:pt>
    <dgm:pt modelId="{A5755392-8B73-4BA0-B13D-05C8474560D3}" type="parTrans" cxnId="{BC6D0A2D-0F04-4A71-BCDF-08A5E5460857}">
      <dgm:prSet/>
      <dgm:spPr/>
      <dgm:t>
        <a:bodyPr/>
        <a:lstStyle/>
        <a:p>
          <a:endParaRPr lang="en-US"/>
        </a:p>
      </dgm:t>
    </dgm:pt>
    <dgm:pt modelId="{7B06B7AD-6265-4A2C-A95D-31C9F9AC4A20}" type="sibTrans" cxnId="{BC6D0A2D-0F04-4A71-BCDF-08A5E5460857}">
      <dgm:prSet/>
      <dgm:spPr/>
      <dgm:t>
        <a:bodyPr/>
        <a:lstStyle/>
        <a:p>
          <a:endParaRPr lang="en-US"/>
        </a:p>
      </dgm:t>
    </dgm:pt>
    <dgm:pt modelId="{293A985A-FA5A-4AF2-88D8-8F3D7B7CC8CB}">
      <dgm:prSet/>
      <dgm:spPr/>
      <dgm:t>
        <a:bodyPr/>
        <a:lstStyle/>
        <a:p>
          <a:pPr rtl="0"/>
          <a:r>
            <a:rPr lang="en-US" dirty="0"/>
            <a:t>FAQ </a:t>
          </a:r>
        </a:p>
      </dgm:t>
    </dgm:pt>
    <dgm:pt modelId="{AC5C83D3-16E3-4D62-A2DC-D6FCFEAD743D}" type="parTrans" cxnId="{72D2AA05-8790-418F-8582-5A5CFA0180D6}">
      <dgm:prSet/>
      <dgm:spPr/>
      <dgm:t>
        <a:bodyPr/>
        <a:lstStyle/>
        <a:p>
          <a:endParaRPr lang="en-US"/>
        </a:p>
      </dgm:t>
    </dgm:pt>
    <dgm:pt modelId="{706D85ED-B362-4257-A146-8C65B35A6506}" type="sibTrans" cxnId="{72D2AA05-8790-418F-8582-5A5CFA0180D6}">
      <dgm:prSet/>
      <dgm:spPr/>
      <dgm:t>
        <a:bodyPr/>
        <a:lstStyle/>
        <a:p>
          <a:endParaRPr lang="en-US"/>
        </a:p>
      </dgm:t>
    </dgm:pt>
    <dgm:pt modelId="{0B64D49B-B1BA-4571-92E6-F8C3A4D5E16C}">
      <dgm:prSet/>
      <dgm:spPr/>
      <dgm:t>
        <a:bodyPr/>
        <a:lstStyle/>
        <a:p>
          <a:pPr algn="just" rtl="0"/>
          <a:r>
            <a:rPr lang="en-US" dirty="0"/>
            <a:t>Retention money needs to be </a:t>
          </a:r>
          <a:r>
            <a:rPr lang="en-US" dirty="0" err="1"/>
            <a:t>recognised</a:t>
          </a:r>
          <a:r>
            <a:rPr lang="en-US" dirty="0"/>
            <a:t> as revenue on billing if there is </a:t>
          </a:r>
          <a:r>
            <a:rPr lang="en-US" b="1" u="sng" dirty="0"/>
            <a:t>reasonable certainty</a:t>
          </a:r>
          <a:r>
            <a:rPr lang="en-US" dirty="0"/>
            <a:t> of its ultimate collection, </a:t>
          </a:r>
          <a:r>
            <a:rPr lang="en-US" b="1" u="sng" dirty="0"/>
            <a:t>even if such receipt is contingent on satisfaction of certain performance criteria </a:t>
          </a:r>
        </a:p>
      </dgm:t>
    </dgm:pt>
    <dgm:pt modelId="{614A1885-2DF7-432A-9B8F-E81AA90E0377}" type="parTrans" cxnId="{1AC0C5E5-76BB-4482-AD07-2B84484CE512}">
      <dgm:prSet/>
      <dgm:spPr/>
      <dgm:t>
        <a:bodyPr/>
        <a:lstStyle/>
        <a:p>
          <a:endParaRPr lang="en-US"/>
        </a:p>
      </dgm:t>
    </dgm:pt>
    <dgm:pt modelId="{5E8B01A1-72DF-4B94-BF3C-145A82CF6B32}" type="sibTrans" cxnId="{1AC0C5E5-76BB-4482-AD07-2B84484CE512}">
      <dgm:prSet/>
      <dgm:spPr/>
      <dgm:t>
        <a:bodyPr/>
        <a:lstStyle/>
        <a:p>
          <a:endParaRPr lang="en-US"/>
        </a:p>
      </dgm:t>
    </dgm:pt>
    <dgm:pt modelId="{ACCFC8D8-3029-4586-B327-886FA16852C4}">
      <dgm:prSet/>
      <dgm:spPr/>
      <dgm:t>
        <a:bodyPr/>
        <a:lstStyle/>
        <a:p>
          <a:pPr rtl="0"/>
          <a:r>
            <a:rPr lang="en-US" dirty="0"/>
            <a:t>Retention includes “Progress / Running bills”</a:t>
          </a:r>
        </a:p>
      </dgm:t>
    </dgm:pt>
    <dgm:pt modelId="{16037A3B-7273-4124-AD24-24894FD9762D}" type="parTrans" cxnId="{1973D662-F17B-4B15-BCCA-373A92EDF151}">
      <dgm:prSet/>
      <dgm:spPr/>
      <dgm:t>
        <a:bodyPr/>
        <a:lstStyle/>
        <a:p>
          <a:endParaRPr lang="en-US"/>
        </a:p>
      </dgm:t>
    </dgm:pt>
    <dgm:pt modelId="{F5C014D9-85C3-4AB5-BD1D-D638ABF9FB0E}" type="sibTrans" cxnId="{1973D662-F17B-4B15-BCCA-373A92EDF151}">
      <dgm:prSet/>
      <dgm:spPr/>
      <dgm:t>
        <a:bodyPr/>
        <a:lstStyle/>
        <a:p>
          <a:endParaRPr lang="en-US"/>
        </a:p>
      </dgm:t>
    </dgm:pt>
    <dgm:pt modelId="{421AAB58-9074-4C0B-BFBB-41F45697474A}" type="pres">
      <dgm:prSet presAssocID="{7A305EF1-9EB4-4C3F-A0DD-B76D898E3550}" presName="linear" presStyleCnt="0">
        <dgm:presLayoutVars>
          <dgm:animLvl val="lvl"/>
          <dgm:resizeHandles val="exact"/>
        </dgm:presLayoutVars>
      </dgm:prSet>
      <dgm:spPr/>
      <dgm:t>
        <a:bodyPr/>
        <a:lstStyle/>
        <a:p>
          <a:endParaRPr lang="en-US"/>
        </a:p>
      </dgm:t>
    </dgm:pt>
    <dgm:pt modelId="{8427CC49-3A0E-4BAD-B80C-ED1BB66FED5E}" type="pres">
      <dgm:prSet presAssocID="{ACCFC8D8-3029-4586-B327-886FA16852C4}" presName="parentText" presStyleLbl="node1" presStyleIdx="0" presStyleCnt="5">
        <dgm:presLayoutVars>
          <dgm:chMax val="0"/>
          <dgm:bulletEnabled val="1"/>
        </dgm:presLayoutVars>
      </dgm:prSet>
      <dgm:spPr/>
      <dgm:t>
        <a:bodyPr/>
        <a:lstStyle/>
        <a:p>
          <a:endParaRPr lang="en-US"/>
        </a:p>
      </dgm:t>
    </dgm:pt>
    <dgm:pt modelId="{AC0FCB24-8CD3-4067-9136-2E1A73298C01}" type="pres">
      <dgm:prSet presAssocID="{F5C014D9-85C3-4AB5-BD1D-D638ABF9FB0E}" presName="spacer" presStyleCnt="0"/>
      <dgm:spPr/>
    </dgm:pt>
    <dgm:pt modelId="{6B262DB5-FC6C-49C1-ACDF-CEC2A6EC42F5}" type="pres">
      <dgm:prSet presAssocID="{64628D43-6932-4F20-B012-70FBE65F92F1}" presName="parentText" presStyleLbl="node1" presStyleIdx="1" presStyleCnt="5">
        <dgm:presLayoutVars>
          <dgm:chMax val="0"/>
          <dgm:bulletEnabled val="1"/>
        </dgm:presLayoutVars>
      </dgm:prSet>
      <dgm:spPr/>
      <dgm:t>
        <a:bodyPr/>
        <a:lstStyle/>
        <a:p>
          <a:endParaRPr lang="en-US"/>
        </a:p>
      </dgm:t>
    </dgm:pt>
    <dgm:pt modelId="{25651805-2576-413F-A2B1-A05BD3DF5D8E}" type="pres">
      <dgm:prSet presAssocID="{64628D43-6932-4F20-B012-70FBE65F92F1}" presName="childText" presStyleLbl="revTx" presStyleIdx="0" presStyleCnt="3">
        <dgm:presLayoutVars>
          <dgm:bulletEnabled val="1"/>
        </dgm:presLayoutVars>
      </dgm:prSet>
      <dgm:spPr/>
      <dgm:t>
        <a:bodyPr/>
        <a:lstStyle/>
        <a:p>
          <a:endParaRPr lang="en-US"/>
        </a:p>
      </dgm:t>
    </dgm:pt>
    <dgm:pt modelId="{4E6355EB-C036-4176-A42B-CEE757DE27DE}" type="pres">
      <dgm:prSet presAssocID="{CEC1B563-2660-422C-84CF-A653A39A5427}" presName="parentText" presStyleLbl="node1" presStyleIdx="2" presStyleCnt="5">
        <dgm:presLayoutVars>
          <dgm:chMax val="0"/>
          <dgm:bulletEnabled val="1"/>
        </dgm:presLayoutVars>
      </dgm:prSet>
      <dgm:spPr/>
      <dgm:t>
        <a:bodyPr/>
        <a:lstStyle/>
        <a:p>
          <a:endParaRPr lang="en-US"/>
        </a:p>
      </dgm:t>
    </dgm:pt>
    <dgm:pt modelId="{0C694AF4-071F-4B5C-A49F-209D5F84491F}" type="pres">
      <dgm:prSet presAssocID="{CEC1B563-2660-422C-84CF-A653A39A5427}" presName="childText" presStyleLbl="revTx" presStyleIdx="1" presStyleCnt="3">
        <dgm:presLayoutVars>
          <dgm:bulletEnabled val="1"/>
        </dgm:presLayoutVars>
      </dgm:prSet>
      <dgm:spPr/>
      <dgm:t>
        <a:bodyPr/>
        <a:lstStyle/>
        <a:p>
          <a:endParaRPr lang="en-US"/>
        </a:p>
      </dgm:t>
    </dgm:pt>
    <dgm:pt modelId="{4CFA37DB-A4A1-4842-B45A-9D3EB0BFAA96}" type="pres">
      <dgm:prSet presAssocID="{CF282BFB-40AD-4B51-A5BA-C5F945A2B52B}" presName="parentText" presStyleLbl="node1" presStyleIdx="3" presStyleCnt="5">
        <dgm:presLayoutVars>
          <dgm:chMax val="0"/>
          <dgm:bulletEnabled val="1"/>
        </dgm:presLayoutVars>
      </dgm:prSet>
      <dgm:spPr/>
      <dgm:t>
        <a:bodyPr/>
        <a:lstStyle/>
        <a:p>
          <a:endParaRPr lang="en-US"/>
        </a:p>
      </dgm:t>
    </dgm:pt>
    <dgm:pt modelId="{9013B9CA-E084-443C-8EB2-E0C1130B77E6}" type="pres">
      <dgm:prSet presAssocID="{7B06B7AD-6265-4A2C-A95D-31C9F9AC4A20}" presName="spacer" presStyleCnt="0"/>
      <dgm:spPr/>
    </dgm:pt>
    <dgm:pt modelId="{9C40DFAB-FBF1-4FC4-ACB3-1FF9EB64F664}" type="pres">
      <dgm:prSet presAssocID="{293A985A-FA5A-4AF2-88D8-8F3D7B7CC8CB}" presName="parentText" presStyleLbl="node1" presStyleIdx="4" presStyleCnt="5">
        <dgm:presLayoutVars>
          <dgm:chMax val="0"/>
          <dgm:bulletEnabled val="1"/>
        </dgm:presLayoutVars>
      </dgm:prSet>
      <dgm:spPr/>
      <dgm:t>
        <a:bodyPr/>
        <a:lstStyle/>
        <a:p>
          <a:endParaRPr lang="en-US"/>
        </a:p>
      </dgm:t>
    </dgm:pt>
    <dgm:pt modelId="{9C46B9C8-4FAB-43DC-BB69-A5003DBEC7C5}" type="pres">
      <dgm:prSet presAssocID="{293A985A-FA5A-4AF2-88D8-8F3D7B7CC8CB}" presName="childText" presStyleLbl="revTx" presStyleIdx="2" presStyleCnt="3">
        <dgm:presLayoutVars>
          <dgm:bulletEnabled val="1"/>
        </dgm:presLayoutVars>
      </dgm:prSet>
      <dgm:spPr/>
      <dgm:t>
        <a:bodyPr/>
        <a:lstStyle/>
        <a:p>
          <a:endParaRPr lang="en-US"/>
        </a:p>
      </dgm:t>
    </dgm:pt>
  </dgm:ptLst>
  <dgm:cxnLst>
    <dgm:cxn modelId="{EC90C1F1-2D53-4CF0-A5AD-F9B12F4C03DC}" type="presOf" srcId="{ACCFC8D8-3029-4586-B327-886FA16852C4}" destId="{8427CC49-3A0E-4BAD-B80C-ED1BB66FED5E}" srcOrd="0" destOrd="0" presId="urn:microsoft.com/office/officeart/2005/8/layout/vList2"/>
    <dgm:cxn modelId="{93D690B9-5CEC-4A2A-BB8A-D897052D5607}" srcId="{64628D43-6932-4F20-B012-70FBE65F92F1}" destId="{A1F69B55-F314-494C-90AA-316CFC6333BF}" srcOrd="0" destOrd="0" parTransId="{1E713011-A6E3-4F62-81F4-4713C6FB8E76}" sibTransId="{246DB3EA-4F91-4070-8265-701A73BFC10F}"/>
    <dgm:cxn modelId="{1AC0C5E5-76BB-4482-AD07-2B84484CE512}" srcId="{293A985A-FA5A-4AF2-88D8-8F3D7B7CC8CB}" destId="{0B64D49B-B1BA-4571-92E6-F8C3A4D5E16C}" srcOrd="0" destOrd="0" parTransId="{614A1885-2DF7-432A-9B8F-E81AA90E0377}" sibTransId="{5E8B01A1-72DF-4B94-BF3C-145A82CF6B32}"/>
    <dgm:cxn modelId="{05E11839-7F68-41D6-8E6A-DF2C4BA6F51F}" srcId="{7A305EF1-9EB4-4C3F-A0DD-B76D898E3550}" destId="{CEC1B563-2660-422C-84CF-A653A39A5427}" srcOrd="2" destOrd="0" parTransId="{F7E99A88-02DB-4A42-A226-A0CFA482AB90}" sibTransId="{7785FD02-73F3-46DB-8D2E-97AF0ECD5E02}"/>
    <dgm:cxn modelId="{8FB2FA7F-AFA8-4ECF-B7B5-05797E9E379B}" type="presOf" srcId="{293A985A-FA5A-4AF2-88D8-8F3D7B7CC8CB}" destId="{9C40DFAB-FBF1-4FC4-ACB3-1FF9EB64F664}" srcOrd="0" destOrd="0" presId="urn:microsoft.com/office/officeart/2005/8/layout/vList2"/>
    <dgm:cxn modelId="{1973D662-F17B-4B15-BCCA-373A92EDF151}" srcId="{7A305EF1-9EB4-4C3F-A0DD-B76D898E3550}" destId="{ACCFC8D8-3029-4586-B327-886FA16852C4}" srcOrd="0" destOrd="0" parTransId="{16037A3B-7273-4124-AD24-24894FD9762D}" sibTransId="{F5C014D9-85C3-4AB5-BD1D-D638ABF9FB0E}"/>
    <dgm:cxn modelId="{21583F91-39AF-437B-A9BC-2A3C4105A1C7}" type="presOf" srcId="{0B64D49B-B1BA-4571-92E6-F8C3A4D5E16C}" destId="{9C46B9C8-4FAB-43DC-BB69-A5003DBEC7C5}" srcOrd="0" destOrd="0" presId="urn:microsoft.com/office/officeart/2005/8/layout/vList2"/>
    <dgm:cxn modelId="{72D2AA05-8790-418F-8582-5A5CFA0180D6}" srcId="{7A305EF1-9EB4-4C3F-A0DD-B76D898E3550}" destId="{293A985A-FA5A-4AF2-88D8-8F3D7B7CC8CB}" srcOrd="4" destOrd="0" parTransId="{AC5C83D3-16E3-4D62-A2DC-D6FCFEAD743D}" sibTransId="{706D85ED-B362-4257-A146-8C65B35A6506}"/>
    <dgm:cxn modelId="{21970073-EFB4-4D15-8612-4D17DA233594}" type="presOf" srcId="{1D04B8B1-12BF-4C12-A916-4E72C14E89E1}" destId="{0C694AF4-071F-4B5C-A49F-209D5F84491F}" srcOrd="0" destOrd="0" presId="urn:microsoft.com/office/officeart/2005/8/layout/vList2"/>
    <dgm:cxn modelId="{0E20FC2A-E461-4109-9F34-0C09A313FFE8}" type="presOf" srcId="{7A305EF1-9EB4-4C3F-A0DD-B76D898E3550}" destId="{421AAB58-9074-4C0B-BFBB-41F45697474A}" srcOrd="0" destOrd="0" presId="urn:microsoft.com/office/officeart/2005/8/layout/vList2"/>
    <dgm:cxn modelId="{7A27DCD5-AE28-4604-86EB-5318CD72F969}" type="presOf" srcId="{A1F69B55-F314-494C-90AA-316CFC6333BF}" destId="{25651805-2576-413F-A2B1-A05BD3DF5D8E}" srcOrd="0" destOrd="0" presId="urn:microsoft.com/office/officeart/2005/8/layout/vList2"/>
    <dgm:cxn modelId="{A27C400B-0CD7-4003-954F-D3D0051BB8D2}" srcId="{CEC1B563-2660-422C-84CF-A653A39A5427}" destId="{1D04B8B1-12BF-4C12-A916-4E72C14E89E1}" srcOrd="0" destOrd="0" parTransId="{296BB993-AF7E-4F51-AEF4-81C005C669C5}" sibTransId="{452B064B-568C-4FFF-9DFE-64BBAFC125AC}"/>
    <dgm:cxn modelId="{DDADBABC-68AC-4B05-9437-B7D7CCBD5E61}" type="presOf" srcId="{CF282BFB-40AD-4B51-A5BA-C5F945A2B52B}" destId="{4CFA37DB-A4A1-4842-B45A-9D3EB0BFAA96}" srcOrd="0" destOrd="0" presId="urn:microsoft.com/office/officeart/2005/8/layout/vList2"/>
    <dgm:cxn modelId="{BC6D0A2D-0F04-4A71-BCDF-08A5E5460857}" srcId="{7A305EF1-9EB4-4C3F-A0DD-B76D898E3550}" destId="{CF282BFB-40AD-4B51-A5BA-C5F945A2B52B}" srcOrd="3" destOrd="0" parTransId="{A5755392-8B73-4BA0-B13D-05C8474560D3}" sibTransId="{7B06B7AD-6265-4A2C-A95D-31C9F9AC4A20}"/>
    <dgm:cxn modelId="{BAB6AF1D-C1CF-4038-8FC2-93D29BC6FFD6}" srcId="{7A305EF1-9EB4-4C3F-A0DD-B76D898E3550}" destId="{64628D43-6932-4F20-B012-70FBE65F92F1}" srcOrd="1" destOrd="0" parTransId="{6E08F75A-A245-4D5C-AD5A-0CCD3F98BED5}" sibTransId="{F12BAC78-49B3-4C10-B914-9ED8CC8C625A}"/>
    <dgm:cxn modelId="{3B326EE7-C7BC-42DE-A70E-D8744138F914}" type="presOf" srcId="{64628D43-6932-4F20-B012-70FBE65F92F1}" destId="{6B262DB5-FC6C-49C1-ACDF-CEC2A6EC42F5}" srcOrd="0" destOrd="0" presId="urn:microsoft.com/office/officeart/2005/8/layout/vList2"/>
    <dgm:cxn modelId="{90E9AF35-2F36-4BD9-92D7-CEFACA7C3668}" type="presOf" srcId="{CEC1B563-2660-422C-84CF-A653A39A5427}" destId="{4E6355EB-C036-4176-A42B-CEE757DE27DE}" srcOrd="0" destOrd="0" presId="urn:microsoft.com/office/officeart/2005/8/layout/vList2"/>
    <dgm:cxn modelId="{B050261B-7F33-4097-9595-38A9BDD1D8E6}" type="presParOf" srcId="{421AAB58-9074-4C0B-BFBB-41F45697474A}" destId="{8427CC49-3A0E-4BAD-B80C-ED1BB66FED5E}" srcOrd="0" destOrd="0" presId="urn:microsoft.com/office/officeart/2005/8/layout/vList2"/>
    <dgm:cxn modelId="{57B9C55F-EC54-43AC-B87A-9C14E36378C9}" type="presParOf" srcId="{421AAB58-9074-4C0B-BFBB-41F45697474A}" destId="{AC0FCB24-8CD3-4067-9136-2E1A73298C01}" srcOrd="1" destOrd="0" presId="urn:microsoft.com/office/officeart/2005/8/layout/vList2"/>
    <dgm:cxn modelId="{B51870D9-A670-4939-94D1-CEA61CD7EB03}" type="presParOf" srcId="{421AAB58-9074-4C0B-BFBB-41F45697474A}" destId="{6B262DB5-FC6C-49C1-ACDF-CEC2A6EC42F5}" srcOrd="2" destOrd="0" presId="urn:microsoft.com/office/officeart/2005/8/layout/vList2"/>
    <dgm:cxn modelId="{6C94635E-DF6A-4C5F-8376-8057BC6B9988}" type="presParOf" srcId="{421AAB58-9074-4C0B-BFBB-41F45697474A}" destId="{25651805-2576-413F-A2B1-A05BD3DF5D8E}" srcOrd="3" destOrd="0" presId="urn:microsoft.com/office/officeart/2005/8/layout/vList2"/>
    <dgm:cxn modelId="{2A6A7221-F063-47CF-9A3E-6163F096983D}" type="presParOf" srcId="{421AAB58-9074-4C0B-BFBB-41F45697474A}" destId="{4E6355EB-C036-4176-A42B-CEE757DE27DE}" srcOrd="4" destOrd="0" presId="urn:microsoft.com/office/officeart/2005/8/layout/vList2"/>
    <dgm:cxn modelId="{A958431B-94E5-4500-AEC1-BD34E91102A5}" type="presParOf" srcId="{421AAB58-9074-4C0B-BFBB-41F45697474A}" destId="{0C694AF4-071F-4B5C-A49F-209D5F84491F}" srcOrd="5" destOrd="0" presId="urn:microsoft.com/office/officeart/2005/8/layout/vList2"/>
    <dgm:cxn modelId="{615C44FE-D6B5-4136-9E81-BD58BE09E31A}" type="presParOf" srcId="{421AAB58-9074-4C0B-BFBB-41F45697474A}" destId="{4CFA37DB-A4A1-4842-B45A-9D3EB0BFAA96}" srcOrd="6" destOrd="0" presId="urn:microsoft.com/office/officeart/2005/8/layout/vList2"/>
    <dgm:cxn modelId="{5094E6FD-194A-43B3-BEB8-C05F7170E7C5}" type="presParOf" srcId="{421AAB58-9074-4C0B-BFBB-41F45697474A}" destId="{9013B9CA-E084-443C-8EB2-E0C1130B77E6}" srcOrd="7" destOrd="0" presId="urn:microsoft.com/office/officeart/2005/8/layout/vList2"/>
    <dgm:cxn modelId="{72D4709F-9FF4-45B9-B8E5-8C913A0CE84A}" type="presParOf" srcId="{421AAB58-9074-4C0B-BFBB-41F45697474A}" destId="{9C40DFAB-FBF1-4FC4-ACB3-1FF9EB64F664}" srcOrd="8" destOrd="0" presId="urn:microsoft.com/office/officeart/2005/8/layout/vList2"/>
    <dgm:cxn modelId="{C5D158DD-6A92-4FD4-BAFD-C5EE80939BC8}" type="presParOf" srcId="{421AAB58-9074-4C0B-BFBB-41F45697474A}" destId="{9C46B9C8-4FAB-43DC-BB69-A5003DBEC7C5}" srcOrd="9"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3FBF21A3-C547-4706-B21D-1E52BAF5BBDB}" type="doc">
      <dgm:prSet loTypeId="urn:microsoft.com/office/officeart/2005/8/layout/vList2" loCatId="list" qsTypeId="urn:microsoft.com/office/officeart/2005/8/quickstyle/simple1" qsCatId="simple" csTypeId="urn:microsoft.com/office/officeart/2005/8/colors/colorful1#16" csCatId="colorful" phldr="1"/>
      <dgm:spPr/>
      <dgm:t>
        <a:bodyPr/>
        <a:lstStyle/>
        <a:p>
          <a:endParaRPr lang="en-US"/>
        </a:p>
      </dgm:t>
    </dgm:pt>
    <dgm:pt modelId="{D65B4806-9171-4D6C-942A-F6A8CC03A07D}">
      <dgm:prSet/>
      <dgm:spPr/>
      <dgm:t>
        <a:bodyPr/>
        <a:lstStyle/>
        <a:p>
          <a:pPr rtl="0"/>
          <a:r>
            <a:rPr lang="en-US" dirty="0"/>
            <a:t>complete grandfathering in respect of construction contracts which commenced on or before 31.03.16 but not completed by the said date </a:t>
          </a:r>
        </a:p>
      </dgm:t>
    </dgm:pt>
    <dgm:pt modelId="{93569FCD-5117-43F5-9DD7-A53B80E2E6BD}" type="parTrans" cxnId="{C0EC3108-2E0E-46DA-9830-1A053CBDDE8A}">
      <dgm:prSet/>
      <dgm:spPr/>
      <dgm:t>
        <a:bodyPr/>
        <a:lstStyle/>
        <a:p>
          <a:endParaRPr lang="en-US"/>
        </a:p>
      </dgm:t>
    </dgm:pt>
    <dgm:pt modelId="{CF531ED7-A247-4953-9523-ED931FA1A987}" type="sibTrans" cxnId="{C0EC3108-2E0E-46DA-9830-1A053CBDDE8A}">
      <dgm:prSet/>
      <dgm:spPr/>
      <dgm:t>
        <a:bodyPr/>
        <a:lstStyle/>
        <a:p>
          <a:endParaRPr lang="en-US"/>
        </a:p>
      </dgm:t>
    </dgm:pt>
    <dgm:pt modelId="{D539FAC6-E8AA-43F4-98DC-2DF37AB6FEDB}">
      <dgm:prSet/>
      <dgm:spPr/>
      <dgm:t>
        <a:bodyPr/>
        <a:lstStyle/>
        <a:p>
          <a:pPr rtl="0"/>
          <a:r>
            <a:rPr lang="en-US" dirty="0"/>
            <a:t>therefore contract revenue and contract costs from such construction contracts shall be </a:t>
          </a:r>
          <a:r>
            <a:rPr lang="en-US" dirty="0" err="1"/>
            <a:t>recognised</a:t>
          </a:r>
          <a:r>
            <a:rPr lang="en-US" dirty="0"/>
            <a:t> based on the method regularly followed by the </a:t>
          </a:r>
          <a:r>
            <a:rPr lang="en-US" dirty="0" err="1"/>
            <a:t>assessee’s</a:t>
          </a:r>
          <a:r>
            <a:rPr lang="en-US" dirty="0"/>
            <a:t> prior to 31.03.16</a:t>
          </a:r>
        </a:p>
      </dgm:t>
    </dgm:pt>
    <dgm:pt modelId="{F496615D-4170-492D-8F45-99E91AC15D67}" type="parTrans" cxnId="{65F6107A-4EB8-466B-AB9E-8E8F3C8524EE}">
      <dgm:prSet/>
      <dgm:spPr/>
      <dgm:t>
        <a:bodyPr/>
        <a:lstStyle/>
        <a:p>
          <a:endParaRPr lang="en-US"/>
        </a:p>
      </dgm:t>
    </dgm:pt>
    <dgm:pt modelId="{F424C562-C99A-4C47-9E18-5DE4E6A2856C}" type="sibTrans" cxnId="{65F6107A-4EB8-466B-AB9E-8E8F3C8524EE}">
      <dgm:prSet/>
      <dgm:spPr/>
      <dgm:t>
        <a:bodyPr/>
        <a:lstStyle/>
        <a:p>
          <a:endParaRPr lang="en-US"/>
        </a:p>
      </dgm:t>
    </dgm:pt>
    <dgm:pt modelId="{ECF2FFD3-812A-4600-A77F-C300AB95F779}" type="pres">
      <dgm:prSet presAssocID="{3FBF21A3-C547-4706-B21D-1E52BAF5BBDB}" presName="linear" presStyleCnt="0">
        <dgm:presLayoutVars>
          <dgm:animLvl val="lvl"/>
          <dgm:resizeHandles val="exact"/>
        </dgm:presLayoutVars>
      </dgm:prSet>
      <dgm:spPr/>
      <dgm:t>
        <a:bodyPr/>
        <a:lstStyle/>
        <a:p>
          <a:endParaRPr lang="en-US"/>
        </a:p>
      </dgm:t>
    </dgm:pt>
    <dgm:pt modelId="{C94BA400-E3C7-44DD-A8A5-CFB904134636}" type="pres">
      <dgm:prSet presAssocID="{D65B4806-9171-4D6C-942A-F6A8CC03A07D}" presName="parentText" presStyleLbl="node1" presStyleIdx="0" presStyleCnt="2">
        <dgm:presLayoutVars>
          <dgm:chMax val="0"/>
          <dgm:bulletEnabled val="1"/>
        </dgm:presLayoutVars>
      </dgm:prSet>
      <dgm:spPr/>
      <dgm:t>
        <a:bodyPr/>
        <a:lstStyle/>
        <a:p>
          <a:endParaRPr lang="en-US"/>
        </a:p>
      </dgm:t>
    </dgm:pt>
    <dgm:pt modelId="{42864C1A-3E1D-49BD-94C1-ADC6DFEDD5A5}" type="pres">
      <dgm:prSet presAssocID="{CF531ED7-A247-4953-9523-ED931FA1A987}" presName="spacer" presStyleCnt="0"/>
      <dgm:spPr/>
    </dgm:pt>
    <dgm:pt modelId="{270EA7B3-5E9C-4D10-A8B3-FACC741614CB}" type="pres">
      <dgm:prSet presAssocID="{D539FAC6-E8AA-43F4-98DC-2DF37AB6FEDB}" presName="parentText" presStyleLbl="node1" presStyleIdx="1" presStyleCnt="2">
        <dgm:presLayoutVars>
          <dgm:chMax val="0"/>
          <dgm:bulletEnabled val="1"/>
        </dgm:presLayoutVars>
      </dgm:prSet>
      <dgm:spPr/>
      <dgm:t>
        <a:bodyPr/>
        <a:lstStyle/>
        <a:p>
          <a:endParaRPr lang="en-US"/>
        </a:p>
      </dgm:t>
    </dgm:pt>
  </dgm:ptLst>
  <dgm:cxnLst>
    <dgm:cxn modelId="{FFC1A11F-DBAE-4C8B-8C7E-D6379767BA1C}" type="presOf" srcId="{3FBF21A3-C547-4706-B21D-1E52BAF5BBDB}" destId="{ECF2FFD3-812A-4600-A77F-C300AB95F779}" srcOrd="0" destOrd="0" presId="urn:microsoft.com/office/officeart/2005/8/layout/vList2"/>
    <dgm:cxn modelId="{C0EC3108-2E0E-46DA-9830-1A053CBDDE8A}" srcId="{3FBF21A3-C547-4706-B21D-1E52BAF5BBDB}" destId="{D65B4806-9171-4D6C-942A-F6A8CC03A07D}" srcOrd="0" destOrd="0" parTransId="{93569FCD-5117-43F5-9DD7-A53B80E2E6BD}" sibTransId="{CF531ED7-A247-4953-9523-ED931FA1A987}"/>
    <dgm:cxn modelId="{65F6107A-4EB8-466B-AB9E-8E8F3C8524EE}" srcId="{3FBF21A3-C547-4706-B21D-1E52BAF5BBDB}" destId="{D539FAC6-E8AA-43F4-98DC-2DF37AB6FEDB}" srcOrd="1" destOrd="0" parTransId="{F496615D-4170-492D-8F45-99E91AC15D67}" sibTransId="{F424C562-C99A-4C47-9E18-5DE4E6A2856C}"/>
    <dgm:cxn modelId="{D942831A-0CE4-4487-8983-B469F913496B}" type="presOf" srcId="{D65B4806-9171-4D6C-942A-F6A8CC03A07D}" destId="{C94BA400-E3C7-44DD-A8A5-CFB904134636}" srcOrd="0" destOrd="0" presId="urn:microsoft.com/office/officeart/2005/8/layout/vList2"/>
    <dgm:cxn modelId="{5C966482-424C-4AA2-ADA3-D4F2CDA05F0B}" type="presOf" srcId="{D539FAC6-E8AA-43F4-98DC-2DF37AB6FEDB}" destId="{270EA7B3-5E9C-4D10-A8B3-FACC741614CB}" srcOrd="0" destOrd="0" presId="urn:microsoft.com/office/officeart/2005/8/layout/vList2"/>
    <dgm:cxn modelId="{ABA1469E-E4BB-4B95-8654-20982AAAABB1}" type="presParOf" srcId="{ECF2FFD3-812A-4600-A77F-C300AB95F779}" destId="{C94BA400-E3C7-44DD-A8A5-CFB904134636}" srcOrd="0" destOrd="0" presId="urn:microsoft.com/office/officeart/2005/8/layout/vList2"/>
    <dgm:cxn modelId="{721748EE-8577-4919-B93E-B60209816B0C}" type="presParOf" srcId="{ECF2FFD3-812A-4600-A77F-C300AB95F779}" destId="{42864C1A-3E1D-49BD-94C1-ADC6DFEDD5A5}" srcOrd="1" destOrd="0" presId="urn:microsoft.com/office/officeart/2005/8/layout/vList2"/>
    <dgm:cxn modelId="{0933717A-306C-4BFB-AC96-0D6E048FE61F}" type="presParOf" srcId="{ECF2FFD3-812A-4600-A77F-C300AB95F779}" destId="{270EA7B3-5E9C-4D10-A8B3-FACC741614CB}"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AC180A95-C1A6-470A-9CA4-1AEAEFE4B98D}" type="doc">
      <dgm:prSet loTypeId="urn:microsoft.com/office/officeart/2005/8/layout/vList2" loCatId="list" qsTypeId="urn:microsoft.com/office/officeart/2005/8/quickstyle/simple1" qsCatId="simple" csTypeId="urn:microsoft.com/office/officeart/2005/8/colors/colorful1#76" csCatId="colorful" phldr="1"/>
      <dgm:spPr/>
      <dgm:t>
        <a:bodyPr/>
        <a:lstStyle/>
        <a:p>
          <a:endParaRPr lang="en-US"/>
        </a:p>
      </dgm:t>
    </dgm:pt>
    <dgm:pt modelId="{F5A5AB2A-F560-49A0-B899-D8A392B23519}">
      <dgm:prSet custT="1"/>
      <dgm:spPr/>
      <dgm:t>
        <a:bodyPr/>
        <a:lstStyle/>
        <a:p>
          <a:pPr rtl="0"/>
          <a:r>
            <a:rPr lang="en-US" sz="3200" dirty="0"/>
            <a:t>Only Percentage Completion Method</a:t>
          </a:r>
        </a:p>
      </dgm:t>
    </dgm:pt>
    <dgm:pt modelId="{6154D846-CCF4-4D48-BF02-3E205763B355}" type="parTrans" cxnId="{7DC37140-D0DC-4937-BB54-188E68E2612D}">
      <dgm:prSet/>
      <dgm:spPr/>
      <dgm:t>
        <a:bodyPr/>
        <a:lstStyle/>
        <a:p>
          <a:endParaRPr lang="en-US"/>
        </a:p>
      </dgm:t>
    </dgm:pt>
    <dgm:pt modelId="{31717838-51FE-499C-BE19-FC116DE3C3E7}" type="sibTrans" cxnId="{7DC37140-D0DC-4937-BB54-188E68E2612D}">
      <dgm:prSet/>
      <dgm:spPr/>
      <dgm:t>
        <a:bodyPr/>
        <a:lstStyle/>
        <a:p>
          <a:endParaRPr lang="en-US"/>
        </a:p>
      </dgm:t>
    </dgm:pt>
    <dgm:pt modelId="{A9919266-883D-4C27-9D74-31DDD467935C}">
      <dgm:prSet custT="1"/>
      <dgm:spPr/>
      <dgm:t>
        <a:bodyPr/>
        <a:lstStyle/>
        <a:p>
          <a:pPr rtl="0"/>
          <a:r>
            <a:rPr lang="en-US" sz="3200" dirty="0"/>
            <a:t>Don’t recognize expected losses</a:t>
          </a:r>
        </a:p>
      </dgm:t>
    </dgm:pt>
    <dgm:pt modelId="{33E09AF4-4D33-4273-83E6-0DC47D156EF9}" type="parTrans" cxnId="{9E6AA5E0-E839-43D1-B6A7-A7ED6C2A95AE}">
      <dgm:prSet/>
      <dgm:spPr/>
      <dgm:t>
        <a:bodyPr/>
        <a:lstStyle/>
        <a:p>
          <a:endParaRPr lang="en-US"/>
        </a:p>
      </dgm:t>
    </dgm:pt>
    <dgm:pt modelId="{10C632EF-6ECF-4691-848D-C5C20ACE1B49}" type="sibTrans" cxnId="{9E6AA5E0-E839-43D1-B6A7-A7ED6C2A95AE}">
      <dgm:prSet/>
      <dgm:spPr/>
      <dgm:t>
        <a:bodyPr/>
        <a:lstStyle/>
        <a:p>
          <a:endParaRPr lang="en-US"/>
        </a:p>
      </dgm:t>
    </dgm:pt>
    <dgm:pt modelId="{4D5A0163-3DFB-4610-BB7A-762C9C1A4287}">
      <dgm:prSet custT="1"/>
      <dgm:spPr/>
      <dgm:t>
        <a:bodyPr/>
        <a:lstStyle/>
        <a:p>
          <a:pPr rtl="0"/>
          <a:r>
            <a:rPr lang="en-US" sz="3200" strike="noStrike" baseline="0" dirty="0"/>
            <a:t>Omission of Prudence</a:t>
          </a:r>
        </a:p>
      </dgm:t>
    </dgm:pt>
    <dgm:pt modelId="{831B8297-4C75-4EB8-AD09-B5F626A3EAB1}" type="parTrans" cxnId="{985A87CE-91C2-41F9-9D9C-1F19EEBF5740}">
      <dgm:prSet/>
      <dgm:spPr/>
      <dgm:t>
        <a:bodyPr/>
        <a:lstStyle/>
        <a:p>
          <a:endParaRPr lang="en-US"/>
        </a:p>
      </dgm:t>
    </dgm:pt>
    <dgm:pt modelId="{CC50E779-46DF-4DA9-849E-CD53DDC43DB5}" type="sibTrans" cxnId="{985A87CE-91C2-41F9-9D9C-1F19EEBF5740}">
      <dgm:prSet/>
      <dgm:spPr/>
      <dgm:t>
        <a:bodyPr/>
        <a:lstStyle/>
        <a:p>
          <a:endParaRPr lang="en-US"/>
        </a:p>
      </dgm:t>
    </dgm:pt>
    <dgm:pt modelId="{BD5C79F7-0C11-4F1E-BD4F-C2AE11E2FC01}">
      <dgm:prSet custT="1"/>
      <dgm:spPr/>
      <dgm:t>
        <a:bodyPr/>
        <a:lstStyle/>
        <a:p>
          <a:pPr rtl="0"/>
          <a:r>
            <a:rPr lang="en-US" sz="3200" strike="noStrike" baseline="0" dirty="0"/>
            <a:t>Mismatch with MAT Liability</a:t>
          </a:r>
        </a:p>
      </dgm:t>
    </dgm:pt>
    <dgm:pt modelId="{006A53EF-86E7-4309-B02D-67B32FD1E768}" type="parTrans" cxnId="{490D2622-D0E3-40D3-BE21-EBDD540F2BAF}">
      <dgm:prSet/>
      <dgm:spPr/>
      <dgm:t>
        <a:bodyPr/>
        <a:lstStyle/>
        <a:p>
          <a:endParaRPr lang="en-US"/>
        </a:p>
      </dgm:t>
    </dgm:pt>
    <dgm:pt modelId="{959D78D5-4B27-46A9-AF34-5C11C94A3A31}" type="sibTrans" cxnId="{490D2622-D0E3-40D3-BE21-EBDD540F2BAF}">
      <dgm:prSet/>
      <dgm:spPr/>
      <dgm:t>
        <a:bodyPr/>
        <a:lstStyle/>
        <a:p>
          <a:endParaRPr lang="en-US"/>
        </a:p>
      </dgm:t>
    </dgm:pt>
    <dgm:pt modelId="{E441B84B-1835-4BD4-B767-6B31E8452F46}">
      <dgm:prSet custT="1"/>
      <dgm:spPr/>
      <dgm:t>
        <a:bodyPr/>
        <a:lstStyle/>
        <a:p>
          <a:pPr rtl="0"/>
          <a:r>
            <a:rPr lang="en-US" sz="3200" dirty="0"/>
            <a:t>In Project Completion method income is deferred</a:t>
          </a:r>
        </a:p>
      </dgm:t>
    </dgm:pt>
    <dgm:pt modelId="{1788CEB8-0CEE-4DB5-A2B9-14B729FAA0CB}" type="parTrans" cxnId="{EEA20A1B-66AA-4BD3-8966-3457A51DDE56}">
      <dgm:prSet/>
      <dgm:spPr/>
      <dgm:t>
        <a:bodyPr/>
        <a:lstStyle/>
        <a:p>
          <a:endParaRPr lang="en-US"/>
        </a:p>
      </dgm:t>
    </dgm:pt>
    <dgm:pt modelId="{71712FBE-D8E0-4B37-99FF-D32D8FC39448}" type="sibTrans" cxnId="{EEA20A1B-66AA-4BD3-8966-3457A51DDE56}">
      <dgm:prSet/>
      <dgm:spPr/>
      <dgm:t>
        <a:bodyPr/>
        <a:lstStyle/>
        <a:p>
          <a:endParaRPr lang="en-US"/>
        </a:p>
      </dgm:t>
    </dgm:pt>
    <dgm:pt modelId="{4FA6E38F-BEBF-421F-95A6-A5E889729C17}" type="pres">
      <dgm:prSet presAssocID="{AC180A95-C1A6-470A-9CA4-1AEAEFE4B98D}" presName="linear" presStyleCnt="0">
        <dgm:presLayoutVars>
          <dgm:animLvl val="lvl"/>
          <dgm:resizeHandles val="exact"/>
        </dgm:presLayoutVars>
      </dgm:prSet>
      <dgm:spPr/>
      <dgm:t>
        <a:bodyPr/>
        <a:lstStyle/>
        <a:p>
          <a:endParaRPr lang="en-US"/>
        </a:p>
      </dgm:t>
    </dgm:pt>
    <dgm:pt modelId="{82B5A6C9-6B94-43AC-BB01-8101EE4DABE5}" type="pres">
      <dgm:prSet presAssocID="{F5A5AB2A-F560-49A0-B899-D8A392B23519}" presName="parentText" presStyleLbl="node1" presStyleIdx="0" presStyleCnt="2">
        <dgm:presLayoutVars>
          <dgm:chMax val="0"/>
          <dgm:bulletEnabled val="1"/>
        </dgm:presLayoutVars>
      </dgm:prSet>
      <dgm:spPr/>
      <dgm:t>
        <a:bodyPr/>
        <a:lstStyle/>
        <a:p>
          <a:endParaRPr lang="en-US"/>
        </a:p>
      </dgm:t>
    </dgm:pt>
    <dgm:pt modelId="{6822FE53-B4E3-480F-A58B-9A826A5625A0}" type="pres">
      <dgm:prSet presAssocID="{F5A5AB2A-F560-49A0-B899-D8A392B23519}" presName="childText" presStyleLbl="revTx" presStyleIdx="0" presStyleCnt="2">
        <dgm:presLayoutVars>
          <dgm:bulletEnabled val="1"/>
        </dgm:presLayoutVars>
      </dgm:prSet>
      <dgm:spPr/>
      <dgm:t>
        <a:bodyPr/>
        <a:lstStyle/>
        <a:p>
          <a:endParaRPr lang="en-US"/>
        </a:p>
      </dgm:t>
    </dgm:pt>
    <dgm:pt modelId="{97F17029-7F97-4158-ABA5-72D6EA0EC6F8}" type="pres">
      <dgm:prSet presAssocID="{A9919266-883D-4C27-9D74-31DDD467935C}" presName="parentText" presStyleLbl="node1" presStyleIdx="1" presStyleCnt="2" custLinFactNeighborX="-877">
        <dgm:presLayoutVars>
          <dgm:chMax val="0"/>
          <dgm:bulletEnabled val="1"/>
        </dgm:presLayoutVars>
      </dgm:prSet>
      <dgm:spPr/>
      <dgm:t>
        <a:bodyPr/>
        <a:lstStyle/>
        <a:p>
          <a:endParaRPr lang="en-US"/>
        </a:p>
      </dgm:t>
    </dgm:pt>
    <dgm:pt modelId="{21D97138-BB52-4C4F-B668-20F2B3EC21A6}" type="pres">
      <dgm:prSet presAssocID="{A9919266-883D-4C27-9D74-31DDD467935C}" presName="childText" presStyleLbl="revTx" presStyleIdx="1" presStyleCnt="2">
        <dgm:presLayoutVars>
          <dgm:bulletEnabled val="1"/>
        </dgm:presLayoutVars>
      </dgm:prSet>
      <dgm:spPr/>
      <dgm:t>
        <a:bodyPr/>
        <a:lstStyle/>
        <a:p>
          <a:endParaRPr lang="en-US"/>
        </a:p>
      </dgm:t>
    </dgm:pt>
  </dgm:ptLst>
  <dgm:cxnLst>
    <dgm:cxn modelId="{EEA20A1B-66AA-4BD3-8966-3457A51DDE56}" srcId="{F5A5AB2A-F560-49A0-B899-D8A392B23519}" destId="{E441B84B-1835-4BD4-B767-6B31E8452F46}" srcOrd="0" destOrd="0" parTransId="{1788CEB8-0CEE-4DB5-A2B9-14B729FAA0CB}" sibTransId="{71712FBE-D8E0-4B37-99FF-D32D8FC39448}"/>
    <dgm:cxn modelId="{7DC37140-D0DC-4937-BB54-188E68E2612D}" srcId="{AC180A95-C1A6-470A-9CA4-1AEAEFE4B98D}" destId="{F5A5AB2A-F560-49A0-B899-D8A392B23519}" srcOrd="0" destOrd="0" parTransId="{6154D846-CCF4-4D48-BF02-3E205763B355}" sibTransId="{31717838-51FE-499C-BE19-FC116DE3C3E7}"/>
    <dgm:cxn modelId="{0320D749-4B3B-4FD6-848D-0F8CAD128F8A}" type="presOf" srcId="{BD5C79F7-0C11-4F1E-BD4F-C2AE11E2FC01}" destId="{21D97138-BB52-4C4F-B668-20F2B3EC21A6}" srcOrd="0" destOrd="1" presId="urn:microsoft.com/office/officeart/2005/8/layout/vList2"/>
    <dgm:cxn modelId="{0147A99D-C3E2-4045-8261-307C69CA7B66}" type="presOf" srcId="{E441B84B-1835-4BD4-B767-6B31E8452F46}" destId="{6822FE53-B4E3-480F-A58B-9A826A5625A0}" srcOrd="0" destOrd="0" presId="urn:microsoft.com/office/officeart/2005/8/layout/vList2"/>
    <dgm:cxn modelId="{E9B93008-E09B-407B-B317-5A05245638C7}" type="presOf" srcId="{4D5A0163-3DFB-4610-BB7A-762C9C1A4287}" destId="{21D97138-BB52-4C4F-B668-20F2B3EC21A6}" srcOrd="0" destOrd="0" presId="urn:microsoft.com/office/officeart/2005/8/layout/vList2"/>
    <dgm:cxn modelId="{490D2622-D0E3-40D3-BE21-EBDD540F2BAF}" srcId="{A9919266-883D-4C27-9D74-31DDD467935C}" destId="{BD5C79F7-0C11-4F1E-BD4F-C2AE11E2FC01}" srcOrd="1" destOrd="0" parTransId="{006A53EF-86E7-4309-B02D-67B32FD1E768}" sibTransId="{959D78D5-4B27-46A9-AF34-5C11C94A3A31}"/>
    <dgm:cxn modelId="{985A87CE-91C2-41F9-9D9C-1F19EEBF5740}" srcId="{A9919266-883D-4C27-9D74-31DDD467935C}" destId="{4D5A0163-3DFB-4610-BB7A-762C9C1A4287}" srcOrd="0" destOrd="0" parTransId="{831B8297-4C75-4EB8-AD09-B5F626A3EAB1}" sibTransId="{CC50E779-46DF-4DA9-849E-CD53DDC43DB5}"/>
    <dgm:cxn modelId="{99E67C8D-5C24-443B-BCA4-23A5BF8BE2E8}" type="presOf" srcId="{A9919266-883D-4C27-9D74-31DDD467935C}" destId="{97F17029-7F97-4158-ABA5-72D6EA0EC6F8}" srcOrd="0" destOrd="0" presId="urn:microsoft.com/office/officeart/2005/8/layout/vList2"/>
    <dgm:cxn modelId="{020054FC-7E22-410F-BDAB-251A52F7E3C0}" type="presOf" srcId="{F5A5AB2A-F560-49A0-B899-D8A392B23519}" destId="{82B5A6C9-6B94-43AC-BB01-8101EE4DABE5}" srcOrd="0" destOrd="0" presId="urn:microsoft.com/office/officeart/2005/8/layout/vList2"/>
    <dgm:cxn modelId="{9E6AA5E0-E839-43D1-B6A7-A7ED6C2A95AE}" srcId="{AC180A95-C1A6-470A-9CA4-1AEAEFE4B98D}" destId="{A9919266-883D-4C27-9D74-31DDD467935C}" srcOrd="1" destOrd="0" parTransId="{33E09AF4-4D33-4273-83E6-0DC47D156EF9}" sibTransId="{10C632EF-6ECF-4691-848D-C5C20ACE1B49}"/>
    <dgm:cxn modelId="{5428B1A6-6987-48BC-8F62-813108623B9A}" type="presOf" srcId="{AC180A95-C1A6-470A-9CA4-1AEAEFE4B98D}" destId="{4FA6E38F-BEBF-421F-95A6-A5E889729C17}" srcOrd="0" destOrd="0" presId="urn:microsoft.com/office/officeart/2005/8/layout/vList2"/>
    <dgm:cxn modelId="{4B03BD36-B7A1-42E8-B9CD-DB0FFC9B9A19}" type="presParOf" srcId="{4FA6E38F-BEBF-421F-95A6-A5E889729C17}" destId="{82B5A6C9-6B94-43AC-BB01-8101EE4DABE5}" srcOrd="0" destOrd="0" presId="urn:microsoft.com/office/officeart/2005/8/layout/vList2"/>
    <dgm:cxn modelId="{EF8B98DD-A08F-43A0-A803-117819B08258}" type="presParOf" srcId="{4FA6E38F-BEBF-421F-95A6-A5E889729C17}" destId="{6822FE53-B4E3-480F-A58B-9A826A5625A0}" srcOrd="1" destOrd="0" presId="urn:microsoft.com/office/officeart/2005/8/layout/vList2"/>
    <dgm:cxn modelId="{C3E6D83B-27C1-41EF-A4F3-59A30FB79344}" type="presParOf" srcId="{4FA6E38F-BEBF-421F-95A6-A5E889729C17}" destId="{97F17029-7F97-4158-ABA5-72D6EA0EC6F8}" srcOrd="2" destOrd="0" presId="urn:microsoft.com/office/officeart/2005/8/layout/vList2"/>
    <dgm:cxn modelId="{1734E844-4883-4105-A71A-3EA4D19E3F5D}" type="presParOf" srcId="{4FA6E38F-BEBF-421F-95A6-A5E889729C17}" destId="{21D97138-BB52-4C4F-B668-20F2B3EC21A6}"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3AC170B7-792E-44D8-B853-17CB823F6D1B}" type="doc">
      <dgm:prSet loTypeId="urn:microsoft.com/office/officeart/2005/8/layout/vList2" loCatId="list" qsTypeId="urn:microsoft.com/office/officeart/2005/8/quickstyle/simple1" qsCatId="simple" csTypeId="urn:microsoft.com/office/officeart/2005/8/colors/colorful1#77" csCatId="colorful"/>
      <dgm:spPr/>
      <dgm:t>
        <a:bodyPr/>
        <a:lstStyle/>
        <a:p>
          <a:endParaRPr lang="en-US"/>
        </a:p>
      </dgm:t>
    </dgm:pt>
    <dgm:pt modelId="{AD11902B-3E37-40FA-A4F4-B94D4091BAF0}">
      <dgm:prSet/>
      <dgm:spPr/>
      <dgm:t>
        <a:bodyPr/>
        <a:lstStyle/>
        <a:p>
          <a:pPr rtl="0"/>
          <a:r>
            <a:rPr lang="en-US" dirty="0"/>
            <a:t>Implication of non –allowance of expected loss.</a:t>
          </a:r>
        </a:p>
      </dgm:t>
    </dgm:pt>
    <dgm:pt modelId="{FF6EA9F4-BF09-4E78-A369-96DB971CB540}" type="parTrans" cxnId="{47045487-F7A1-4C5E-A466-416E75C4B0AE}">
      <dgm:prSet/>
      <dgm:spPr/>
      <dgm:t>
        <a:bodyPr/>
        <a:lstStyle/>
        <a:p>
          <a:endParaRPr lang="en-US"/>
        </a:p>
      </dgm:t>
    </dgm:pt>
    <dgm:pt modelId="{FB210764-FFA3-4B59-8000-45B8291056E5}" type="sibTrans" cxnId="{47045487-F7A1-4C5E-A466-416E75C4B0AE}">
      <dgm:prSet/>
      <dgm:spPr/>
      <dgm:t>
        <a:bodyPr/>
        <a:lstStyle/>
        <a:p>
          <a:endParaRPr lang="en-US"/>
        </a:p>
      </dgm:t>
    </dgm:pt>
    <dgm:pt modelId="{474C79CD-BFC1-4CDA-A102-25A05A04D82C}">
      <dgm:prSet/>
      <dgm:spPr/>
      <dgm:t>
        <a:bodyPr/>
        <a:lstStyle/>
        <a:p>
          <a:pPr rtl="0"/>
          <a:r>
            <a:rPr lang="en-US" dirty="0"/>
            <a:t>Expected loss in the year 1styear of a 3 year contract was Rs . 300.	</a:t>
          </a:r>
        </a:p>
      </dgm:t>
    </dgm:pt>
    <dgm:pt modelId="{B0089631-B37F-4EB1-9565-1F3715AE317A}" type="parTrans" cxnId="{4AE01CAC-F5A4-4598-8DC2-85953F11AB27}">
      <dgm:prSet/>
      <dgm:spPr/>
      <dgm:t>
        <a:bodyPr/>
        <a:lstStyle/>
        <a:p>
          <a:endParaRPr lang="en-US"/>
        </a:p>
      </dgm:t>
    </dgm:pt>
    <dgm:pt modelId="{3131BBA3-44E1-4B1D-9CED-1A64E744643A}" type="sibTrans" cxnId="{4AE01CAC-F5A4-4598-8DC2-85953F11AB27}">
      <dgm:prSet/>
      <dgm:spPr/>
      <dgm:t>
        <a:bodyPr/>
        <a:lstStyle/>
        <a:p>
          <a:endParaRPr lang="en-US"/>
        </a:p>
      </dgm:t>
    </dgm:pt>
    <dgm:pt modelId="{7BC71B9E-4F35-43B5-B37D-8BB6A8C85B6E}">
      <dgm:prSet/>
      <dgm:spPr/>
      <dgm:t>
        <a:bodyPr/>
        <a:lstStyle/>
        <a:p>
          <a:pPr rtl="0"/>
          <a:r>
            <a:rPr lang="en-US" dirty="0"/>
            <a:t>Actual Loss on completion of the contract in the third year was Rs. 240.</a:t>
          </a:r>
        </a:p>
      </dgm:t>
    </dgm:pt>
    <dgm:pt modelId="{F3D12028-CCD3-4892-9981-F9B45E8A4A1F}" type="parTrans" cxnId="{3FDC88D0-2AEB-41C3-891D-603116D28357}">
      <dgm:prSet/>
      <dgm:spPr/>
      <dgm:t>
        <a:bodyPr/>
        <a:lstStyle/>
        <a:p>
          <a:endParaRPr lang="en-US"/>
        </a:p>
      </dgm:t>
    </dgm:pt>
    <dgm:pt modelId="{20A0FA32-E9C9-4013-A7D8-5D5DF91F8925}" type="sibTrans" cxnId="{3FDC88D0-2AEB-41C3-891D-603116D28357}">
      <dgm:prSet/>
      <dgm:spPr/>
      <dgm:t>
        <a:bodyPr/>
        <a:lstStyle/>
        <a:p>
          <a:endParaRPr lang="en-US"/>
        </a:p>
      </dgm:t>
    </dgm:pt>
    <dgm:pt modelId="{804EC2BF-9840-406D-9213-9F905B75B921}" type="pres">
      <dgm:prSet presAssocID="{3AC170B7-792E-44D8-B853-17CB823F6D1B}" presName="linear" presStyleCnt="0">
        <dgm:presLayoutVars>
          <dgm:animLvl val="lvl"/>
          <dgm:resizeHandles val="exact"/>
        </dgm:presLayoutVars>
      </dgm:prSet>
      <dgm:spPr/>
      <dgm:t>
        <a:bodyPr/>
        <a:lstStyle/>
        <a:p>
          <a:endParaRPr lang="en-US"/>
        </a:p>
      </dgm:t>
    </dgm:pt>
    <dgm:pt modelId="{998E214A-BC2F-4CD8-9CAE-27C75946BD0A}" type="pres">
      <dgm:prSet presAssocID="{AD11902B-3E37-40FA-A4F4-B94D4091BAF0}" presName="parentText" presStyleLbl="node1" presStyleIdx="0" presStyleCnt="1">
        <dgm:presLayoutVars>
          <dgm:chMax val="0"/>
          <dgm:bulletEnabled val="1"/>
        </dgm:presLayoutVars>
      </dgm:prSet>
      <dgm:spPr/>
      <dgm:t>
        <a:bodyPr/>
        <a:lstStyle/>
        <a:p>
          <a:endParaRPr lang="en-US"/>
        </a:p>
      </dgm:t>
    </dgm:pt>
    <dgm:pt modelId="{21D36A2D-9EBE-4FAB-AAAF-6B37E8FE7BA0}" type="pres">
      <dgm:prSet presAssocID="{AD11902B-3E37-40FA-A4F4-B94D4091BAF0}" presName="childText" presStyleLbl="revTx" presStyleIdx="0" presStyleCnt="1">
        <dgm:presLayoutVars>
          <dgm:bulletEnabled val="1"/>
        </dgm:presLayoutVars>
      </dgm:prSet>
      <dgm:spPr/>
      <dgm:t>
        <a:bodyPr/>
        <a:lstStyle/>
        <a:p>
          <a:endParaRPr lang="en-US"/>
        </a:p>
      </dgm:t>
    </dgm:pt>
  </dgm:ptLst>
  <dgm:cxnLst>
    <dgm:cxn modelId="{4AE01CAC-F5A4-4598-8DC2-85953F11AB27}" srcId="{AD11902B-3E37-40FA-A4F4-B94D4091BAF0}" destId="{474C79CD-BFC1-4CDA-A102-25A05A04D82C}" srcOrd="0" destOrd="0" parTransId="{B0089631-B37F-4EB1-9565-1F3715AE317A}" sibTransId="{3131BBA3-44E1-4B1D-9CED-1A64E744643A}"/>
    <dgm:cxn modelId="{3FDC88D0-2AEB-41C3-891D-603116D28357}" srcId="{AD11902B-3E37-40FA-A4F4-B94D4091BAF0}" destId="{7BC71B9E-4F35-43B5-B37D-8BB6A8C85B6E}" srcOrd="1" destOrd="0" parTransId="{F3D12028-CCD3-4892-9981-F9B45E8A4A1F}" sibTransId="{20A0FA32-E9C9-4013-A7D8-5D5DF91F8925}"/>
    <dgm:cxn modelId="{5C75CDAD-425B-4BDD-B645-EC1152FCDF93}" type="presOf" srcId="{AD11902B-3E37-40FA-A4F4-B94D4091BAF0}" destId="{998E214A-BC2F-4CD8-9CAE-27C75946BD0A}" srcOrd="0" destOrd="0" presId="urn:microsoft.com/office/officeart/2005/8/layout/vList2"/>
    <dgm:cxn modelId="{F9F7E41C-FF8C-45B1-9460-A9C7E0E965B4}" type="presOf" srcId="{3AC170B7-792E-44D8-B853-17CB823F6D1B}" destId="{804EC2BF-9840-406D-9213-9F905B75B921}" srcOrd="0" destOrd="0" presId="urn:microsoft.com/office/officeart/2005/8/layout/vList2"/>
    <dgm:cxn modelId="{82883A3F-150A-41D4-9AE0-495FC3E8D886}" type="presOf" srcId="{7BC71B9E-4F35-43B5-B37D-8BB6A8C85B6E}" destId="{21D36A2D-9EBE-4FAB-AAAF-6B37E8FE7BA0}" srcOrd="0" destOrd="1" presId="urn:microsoft.com/office/officeart/2005/8/layout/vList2"/>
    <dgm:cxn modelId="{47045487-F7A1-4C5E-A466-416E75C4B0AE}" srcId="{3AC170B7-792E-44D8-B853-17CB823F6D1B}" destId="{AD11902B-3E37-40FA-A4F4-B94D4091BAF0}" srcOrd="0" destOrd="0" parTransId="{FF6EA9F4-BF09-4E78-A369-96DB971CB540}" sibTransId="{FB210764-FFA3-4B59-8000-45B8291056E5}"/>
    <dgm:cxn modelId="{DDC0E32F-7819-4013-85DF-57F7C7E8A477}" type="presOf" srcId="{474C79CD-BFC1-4CDA-A102-25A05A04D82C}" destId="{21D36A2D-9EBE-4FAB-AAAF-6B37E8FE7BA0}" srcOrd="0" destOrd="0" presId="urn:microsoft.com/office/officeart/2005/8/layout/vList2"/>
    <dgm:cxn modelId="{E9F4430F-141A-45E4-984C-1234507FB571}" type="presParOf" srcId="{804EC2BF-9840-406D-9213-9F905B75B921}" destId="{998E214A-BC2F-4CD8-9CAE-27C75946BD0A}" srcOrd="0" destOrd="0" presId="urn:microsoft.com/office/officeart/2005/8/layout/vList2"/>
    <dgm:cxn modelId="{FA609CF8-2469-4B33-A54F-B1C88611A282}" type="presParOf" srcId="{804EC2BF-9840-406D-9213-9F905B75B921}" destId="{21D36A2D-9EBE-4FAB-AAAF-6B37E8FE7BA0}"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AC180A95-C1A6-470A-9CA4-1AEAEFE4B98D}"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DFFDAFE8-3DD3-4E45-9194-45EE9F92552D}">
      <dgm:prSet custT="1"/>
      <dgm:spPr/>
      <dgm:t>
        <a:bodyPr/>
        <a:lstStyle/>
        <a:p>
          <a:pPr rtl="0"/>
          <a:r>
            <a:rPr lang="en-US" sz="3200" strike="noStrike" baseline="0" dirty="0"/>
            <a:t>Early stage of contract not beyond 25%</a:t>
          </a:r>
        </a:p>
      </dgm:t>
    </dgm:pt>
    <dgm:pt modelId="{4CA5C2E7-4164-4123-AD06-E46AD812C170}" type="parTrans" cxnId="{F576BA05-94AC-4EEB-BA1F-3F627451C3C4}">
      <dgm:prSet/>
      <dgm:spPr/>
      <dgm:t>
        <a:bodyPr/>
        <a:lstStyle/>
        <a:p>
          <a:endParaRPr lang="en-US"/>
        </a:p>
      </dgm:t>
    </dgm:pt>
    <dgm:pt modelId="{406ED946-3996-4246-A3B1-2BBF42F5BAC1}" type="sibTrans" cxnId="{F576BA05-94AC-4EEB-BA1F-3F627451C3C4}">
      <dgm:prSet/>
      <dgm:spPr/>
      <dgm:t>
        <a:bodyPr/>
        <a:lstStyle/>
        <a:p>
          <a:endParaRPr lang="en-US"/>
        </a:p>
      </dgm:t>
    </dgm:pt>
    <dgm:pt modelId="{C8C2C83F-EDDA-49F1-BF4E-1B88854365EC}">
      <dgm:prSet custT="1"/>
      <dgm:spPr/>
      <dgm:t>
        <a:bodyPr/>
        <a:lstStyle/>
        <a:p>
          <a:pPr algn="just" rtl="0"/>
          <a:r>
            <a:rPr lang="en-US" sz="3200" dirty="0"/>
            <a:t>If during early stage of contract, the outcome of the contract cannot be estimated reliably, both AS and ICDS require that the contract revenue is </a:t>
          </a:r>
          <a:r>
            <a:rPr lang="en-US" sz="3200" dirty="0" err="1"/>
            <a:t>recognised</a:t>
          </a:r>
          <a:r>
            <a:rPr lang="en-US" sz="3200" dirty="0"/>
            <a:t> only to the extent of costs incurred.</a:t>
          </a:r>
          <a:endParaRPr lang="en-US" sz="3200" strike="noStrike" baseline="0" dirty="0"/>
        </a:p>
      </dgm:t>
    </dgm:pt>
    <dgm:pt modelId="{F5DB7FAA-3B9C-4E92-A62A-3C2CD902D5AC}" type="parTrans" cxnId="{765960B1-24B4-4DF2-B641-746FC6C9B7AF}">
      <dgm:prSet/>
      <dgm:spPr/>
      <dgm:t>
        <a:bodyPr/>
        <a:lstStyle/>
        <a:p>
          <a:endParaRPr lang="en-US"/>
        </a:p>
      </dgm:t>
    </dgm:pt>
    <dgm:pt modelId="{0CAF9D57-6B0C-496A-8EBE-31AD517B9874}" type="sibTrans" cxnId="{765960B1-24B4-4DF2-B641-746FC6C9B7AF}">
      <dgm:prSet/>
      <dgm:spPr/>
      <dgm:t>
        <a:bodyPr/>
        <a:lstStyle/>
        <a:p>
          <a:endParaRPr lang="en-US"/>
        </a:p>
      </dgm:t>
    </dgm:pt>
    <dgm:pt modelId="{4FA6E38F-BEBF-421F-95A6-A5E889729C17}" type="pres">
      <dgm:prSet presAssocID="{AC180A95-C1A6-470A-9CA4-1AEAEFE4B98D}" presName="linear" presStyleCnt="0">
        <dgm:presLayoutVars>
          <dgm:animLvl val="lvl"/>
          <dgm:resizeHandles val="exact"/>
        </dgm:presLayoutVars>
      </dgm:prSet>
      <dgm:spPr/>
      <dgm:t>
        <a:bodyPr/>
        <a:lstStyle/>
        <a:p>
          <a:endParaRPr lang="en-US"/>
        </a:p>
      </dgm:t>
    </dgm:pt>
    <dgm:pt modelId="{F6647F75-15D3-456F-81D9-D5CBD0C89087}" type="pres">
      <dgm:prSet presAssocID="{DFFDAFE8-3DD3-4E45-9194-45EE9F92552D}" presName="parentText" presStyleLbl="node1" presStyleIdx="0" presStyleCnt="1">
        <dgm:presLayoutVars>
          <dgm:chMax val="0"/>
          <dgm:bulletEnabled val="1"/>
        </dgm:presLayoutVars>
      </dgm:prSet>
      <dgm:spPr/>
      <dgm:t>
        <a:bodyPr/>
        <a:lstStyle/>
        <a:p>
          <a:endParaRPr lang="en-US"/>
        </a:p>
      </dgm:t>
    </dgm:pt>
    <dgm:pt modelId="{326D8D76-FEB9-461B-ACE6-DBB329837DF8}" type="pres">
      <dgm:prSet presAssocID="{DFFDAFE8-3DD3-4E45-9194-45EE9F92552D}" presName="childText" presStyleLbl="revTx" presStyleIdx="0" presStyleCnt="1">
        <dgm:presLayoutVars>
          <dgm:bulletEnabled val="1"/>
        </dgm:presLayoutVars>
      </dgm:prSet>
      <dgm:spPr/>
      <dgm:t>
        <a:bodyPr/>
        <a:lstStyle/>
        <a:p>
          <a:endParaRPr lang="en-US"/>
        </a:p>
      </dgm:t>
    </dgm:pt>
  </dgm:ptLst>
  <dgm:cxnLst>
    <dgm:cxn modelId="{22A7DF7E-7F34-4E0B-8B4E-4EF247C4BDDB}" type="presOf" srcId="{DFFDAFE8-3DD3-4E45-9194-45EE9F92552D}" destId="{F6647F75-15D3-456F-81D9-D5CBD0C89087}" srcOrd="0" destOrd="0" presId="urn:microsoft.com/office/officeart/2005/8/layout/vList2"/>
    <dgm:cxn modelId="{E9282CA5-B340-402D-9D28-054D7ABEE0A2}" type="presOf" srcId="{C8C2C83F-EDDA-49F1-BF4E-1B88854365EC}" destId="{326D8D76-FEB9-461B-ACE6-DBB329837DF8}" srcOrd="0" destOrd="0" presId="urn:microsoft.com/office/officeart/2005/8/layout/vList2"/>
    <dgm:cxn modelId="{765960B1-24B4-4DF2-B641-746FC6C9B7AF}" srcId="{DFFDAFE8-3DD3-4E45-9194-45EE9F92552D}" destId="{C8C2C83F-EDDA-49F1-BF4E-1B88854365EC}" srcOrd="0" destOrd="0" parTransId="{F5DB7FAA-3B9C-4E92-A62A-3C2CD902D5AC}" sibTransId="{0CAF9D57-6B0C-496A-8EBE-31AD517B9874}"/>
    <dgm:cxn modelId="{F576BA05-94AC-4EEB-BA1F-3F627451C3C4}" srcId="{AC180A95-C1A6-470A-9CA4-1AEAEFE4B98D}" destId="{DFFDAFE8-3DD3-4E45-9194-45EE9F92552D}" srcOrd="0" destOrd="0" parTransId="{4CA5C2E7-4164-4123-AD06-E46AD812C170}" sibTransId="{406ED946-3996-4246-A3B1-2BBF42F5BAC1}"/>
    <dgm:cxn modelId="{A4E488F9-0DE6-4D10-A129-4AE025E13D4F}" type="presOf" srcId="{AC180A95-C1A6-470A-9CA4-1AEAEFE4B98D}" destId="{4FA6E38F-BEBF-421F-95A6-A5E889729C17}" srcOrd="0" destOrd="0" presId="urn:microsoft.com/office/officeart/2005/8/layout/vList2"/>
    <dgm:cxn modelId="{ED47E725-9378-401B-A3B3-6AABF4293656}" type="presParOf" srcId="{4FA6E38F-BEBF-421F-95A6-A5E889729C17}" destId="{F6647F75-15D3-456F-81D9-D5CBD0C89087}" srcOrd="0" destOrd="0" presId="urn:microsoft.com/office/officeart/2005/8/layout/vList2"/>
    <dgm:cxn modelId="{8AED53D2-A0BA-48F1-AF90-D3FDA4494A8B}" type="presParOf" srcId="{4FA6E38F-BEBF-421F-95A6-A5E889729C17}" destId="{326D8D76-FEB9-461B-ACE6-DBB329837DF8}"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9D4BE6CA-90A5-4942-9173-B60E30A0BFC6}"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8567E208-C5C1-4E3B-80EE-344AC24062D7}">
      <dgm:prSet/>
      <dgm:spPr/>
      <dgm:t>
        <a:bodyPr/>
        <a:lstStyle/>
        <a:p>
          <a:pPr rtl="0"/>
          <a:r>
            <a:rPr lang="en-US"/>
            <a:t>AS/Ind AS –</a:t>
          </a:r>
        </a:p>
      </dgm:t>
    </dgm:pt>
    <dgm:pt modelId="{04D17AE0-96BD-4C61-9CDE-914E69B05DD8}" type="parTrans" cxnId="{CA8FBEA9-5FD8-4162-B312-D16069981F89}">
      <dgm:prSet/>
      <dgm:spPr/>
      <dgm:t>
        <a:bodyPr/>
        <a:lstStyle/>
        <a:p>
          <a:endParaRPr lang="en-US"/>
        </a:p>
      </dgm:t>
    </dgm:pt>
    <dgm:pt modelId="{00EC6F54-E487-43EE-8D0B-ED6453C5CF7C}" type="sibTrans" cxnId="{CA8FBEA9-5FD8-4162-B312-D16069981F89}">
      <dgm:prSet/>
      <dgm:spPr/>
      <dgm:t>
        <a:bodyPr/>
        <a:lstStyle/>
        <a:p>
          <a:endParaRPr lang="en-US"/>
        </a:p>
      </dgm:t>
    </dgm:pt>
    <dgm:pt modelId="{7FE27B2A-D737-43A5-AD50-D71A6EC2B3DD}">
      <dgm:prSet/>
      <dgm:spPr/>
      <dgm:t>
        <a:bodyPr/>
        <a:lstStyle/>
        <a:p>
          <a:pPr rtl="0"/>
          <a:r>
            <a:rPr lang="en-US" dirty="0"/>
            <a:t>Allows reduction of any incidental income from the contract costs.</a:t>
          </a:r>
        </a:p>
      </dgm:t>
    </dgm:pt>
    <dgm:pt modelId="{77F9F17A-E370-46BE-9C8B-5518EBF4E9FB}" type="parTrans" cxnId="{2DB0E459-D462-4D05-8B2A-76C4F85A37A3}">
      <dgm:prSet/>
      <dgm:spPr/>
      <dgm:t>
        <a:bodyPr/>
        <a:lstStyle/>
        <a:p>
          <a:endParaRPr lang="en-US"/>
        </a:p>
      </dgm:t>
    </dgm:pt>
    <dgm:pt modelId="{AB7752B9-2D77-438F-B85F-9D5BE42560FC}" type="sibTrans" cxnId="{2DB0E459-D462-4D05-8B2A-76C4F85A37A3}">
      <dgm:prSet/>
      <dgm:spPr/>
      <dgm:t>
        <a:bodyPr/>
        <a:lstStyle/>
        <a:p>
          <a:endParaRPr lang="en-US"/>
        </a:p>
      </dgm:t>
    </dgm:pt>
    <dgm:pt modelId="{31946F8A-069F-446B-A58F-39834BD06F09}">
      <dgm:prSet/>
      <dgm:spPr/>
      <dgm:t>
        <a:bodyPr/>
        <a:lstStyle/>
        <a:p>
          <a:pPr rtl="0"/>
          <a:r>
            <a:rPr lang="en-US"/>
            <a:t>Committee Report –</a:t>
          </a:r>
        </a:p>
      </dgm:t>
    </dgm:pt>
    <dgm:pt modelId="{A09986D8-AAA0-4555-B4B7-5670D48BD0B2}" type="parTrans" cxnId="{69076085-CC20-4BB2-AFB8-070DD5084F6C}">
      <dgm:prSet/>
      <dgm:spPr/>
      <dgm:t>
        <a:bodyPr/>
        <a:lstStyle/>
        <a:p>
          <a:endParaRPr lang="en-US"/>
        </a:p>
      </dgm:t>
    </dgm:pt>
    <dgm:pt modelId="{DD50E2EE-5CE9-4533-BA1D-65939908A51C}" type="sibTrans" cxnId="{69076085-CC20-4BB2-AFB8-070DD5084F6C}">
      <dgm:prSet/>
      <dgm:spPr/>
      <dgm:t>
        <a:bodyPr/>
        <a:lstStyle/>
        <a:p>
          <a:endParaRPr lang="en-US"/>
        </a:p>
      </dgm:t>
    </dgm:pt>
    <dgm:pt modelId="{F29389C6-11EA-4285-A1A7-28A9C4509119}">
      <dgm:prSet/>
      <dgm:spPr/>
      <dgm:t>
        <a:bodyPr/>
        <a:lstStyle/>
        <a:p>
          <a:pPr rtl="0"/>
          <a:r>
            <a:rPr lang="en-US"/>
            <a:t>It is judicially settled that pre-construction income is not reduced from cost of construction.</a:t>
          </a:r>
        </a:p>
      </dgm:t>
    </dgm:pt>
    <dgm:pt modelId="{DCE3FD13-A18B-4B11-8D9E-8445E0267643}" type="parTrans" cxnId="{20DAB8F3-DE76-499E-BAF3-211B54AEB521}">
      <dgm:prSet/>
      <dgm:spPr/>
      <dgm:t>
        <a:bodyPr/>
        <a:lstStyle/>
        <a:p>
          <a:endParaRPr lang="en-US"/>
        </a:p>
      </dgm:t>
    </dgm:pt>
    <dgm:pt modelId="{288CEBC2-66DE-4848-8157-20E060A106D1}" type="sibTrans" cxnId="{20DAB8F3-DE76-499E-BAF3-211B54AEB521}">
      <dgm:prSet/>
      <dgm:spPr/>
      <dgm:t>
        <a:bodyPr/>
        <a:lstStyle/>
        <a:p>
          <a:endParaRPr lang="en-US"/>
        </a:p>
      </dgm:t>
    </dgm:pt>
    <dgm:pt modelId="{05B7337C-298A-4471-8C65-EBB412E784DE}">
      <dgm:prSet/>
      <dgm:spPr/>
      <dgm:t>
        <a:bodyPr/>
        <a:lstStyle/>
        <a:p>
          <a:pPr rtl="0"/>
          <a:r>
            <a:rPr lang="en-US"/>
            <a:t>ICDS –</a:t>
          </a:r>
        </a:p>
      </dgm:t>
    </dgm:pt>
    <dgm:pt modelId="{DB7C5980-00AC-4294-ACBD-F9DB58CC5154}" type="parTrans" cxnId="{5DED9809-514D-4FE4-AA7D-A06B7344FE82}">
      <dgm:prSet/>
      <dgm:spPr/>
      <dgm:t>
        <a:bodyPr/>
        <a:lstStyle/>
        <a:p>
          <a:endParaRPr lang="en-US"/>
        </a:p>
      </dgm:t>
    </dgm:pt>
    <dgm:pt modelId="{2095A3FB-346D-4E2D-B8C9-B6B414755D7A}" type="sibTrans" cxnId="{5DED9809-514D-4FE4-AA7D-A06B7344FE82}">
      <dgm:prSet/>
      <dgm:spPr/>
      <dgm:t>
        <a:bodyPr/>
        <a:lstStyle/>
        <a:p>
          <a:endParaRPr lang="en-US"/>
        </a:p>
      </dgm:t>
    </dgm:pt>
    <dgm:pt modelId="{8E7A54CD-9C5D-4EF3-A5AE-7CC3330D3984}">
      <dgm:prSet/>
      <dgm:spPr/>
      <dgm:t>
        <a:bodyPr/>
        <a:lstStyle/>
        <a:p>
          <a:pPr rtl="0"/>
          <a:r>
            <a:rPr lang="en-US"/>
            <a:t>Allows reduction of incidental income </a:t>
          </a:r>
          <a:r>
            <a:rPr lang="en-US" b="1" u="sng"/>
            <a:t>other than interest, dividend or capital gains</a:t>
          </a:r>
          <a:r>
            <a:rPr lang="en-US"/>
            <a:t>.</a:t>
          </a:r>
        </a:p>
      </dgm:t>
    </dgm:pt>
    <dgm:pt modelId="{B074AD61-2454-4706-BD6C-2FE116BEAD81}" type="parTrans" cxnId="{B1BDC359-749D-4304-93F0-E83C40AC004B}">
      <dgm:prSet/>
      <dgm:spPr/>
      <dgm:t>
        <a:bodyPr/>
        <a:lstStyle/>
        <a:p>
          <a:endParaRPr lang="en-US"/>
        </a:p>
      </dgm:t>
    </dgm:pt>
    <dgm:pt modelId="{20E18795-815A-4DB2-96DB-4A561C0CD0F4}" type="sibTrans" cxnId="{B1BDC359-749D-4304-93F0-E83C40AC004B}">
      <dgm:prSet/>
      <dgm:spPr/>
      <dgm:t>
        <a:bodyPr/>
        <a:lstStyle/>
        <a:p>
          <a:endParaRPr lang="en-US"/>
        </a:p>
      </dgm:t>
    </dgm:pt>
    <dgm:pt modelId="{1DB09018-8D9C-461B-A82C-00ACC697A624}" type="pres">
      <dgm:prSet presAssocID="{9D4BE6CA-90A5-4942-9173-B60E30A0BFC6}" presName="linear" presStyleCnt="0">
        <dgm:presLayoutVars>
          <dgm:animLvl val="lvl"/>
          <dgm:resizeHandles val="exact"/>
        </dgm:presLayoutVars>
      </dgm:prSet>
      <dgm:spPr/>
      <dgm:t>
        <a:bodyPr/>
        <a:lstStyle/>
        <a:p>
          <a:endParaRPr lang="en-US"/>
        </a:p>
      </dgm:t>
    </dgm:pt>
    <dgm:pt modelId="{297A3FE0-8514-418F-B43D-87AFF4DFB6A6}" type="pres">
      <dgm:prSet presAssocID="{8567E208-C5C1-4E3B-80EE-344AC24062D7}" presName="parentText" presStyleLbl="node1" presStyleIdx="0" presStyleCnt="3">
        <dgm:presLayoutVars>
          <dgm:chMax val="0"/>
          <dgm:bulletEnabled val="1"/>
        </dgm:presLayoutVars>
      </dgm:prSet>
      <dgm:spPr/>
      <dgm:t>
        <a:bodyPr/>
        <a:lstStyle/>
        <a:p>
          <a:endParaRPr lang="en-US"/>
        </a:p>
      </dgm:t>
    </dgm:pt>
    <dgm:pt modelId="{967E72F9-B318-4EB6-8756-EA9159CD79E4}" type="pres">
      <dgm:prSet presAssocID="{8567E208-C5C1-4E3B-80EE-344AC24062D7}" presName="childText" presStyleLbl="revTx" presStyleIdx="0" presStyleCnt="3" custLinFactNeighborY="-7303">
        <dgm:presLayoutVars>
          <dgm:bulletEnabled val="1"/>
        </dgm:presLayoutVars>
      </dgm:prSet>
      <dgm:spPr/>
      <dgm:t>
        <a:bodyPr/>
        <a:lstStyle/>
        <a:p>
          <a:endParaRPr lang="en-US"/>
        </a:p>
      </dgm:t>
    </dgm:pt>
    <dgm:pt modelId="{7272B23D-9BF3-4C03-B711-CE8E32708125}" type="pres">
      <dgm:prSet presAssocID="{31946F8A-069F-446B-A58F-39834BD06F09}" presName="parentText" presStyleLbl="node1" presStyleIdx="1" presStyleCnt="3">
        <dgm:presLayoutVars>
          <dgm:chMax val="0"/>
          <dgm:bulletEnabled val="1"/>
        </dgm:presLayoutVars>
      </dgm:prSet>
      <dgm:spPr/>
      <dgm:t>
        <a:bodyPr/>
        <a:lstStyle/>
        <a:p>
          <a:endParaRPr lang="en-US"/>
        </a:p>
      </dgm:t>
    </dgm:pt>
    <dgm:pt modelId="{A438D937-1BC4-4841-A9A6-5BD68FA462D9}" type="pres">
      <dgm:prSet presAssocID="{31946F8A-069F-446B-A58F-39834BD06F09}" presName="childText" presStyleLbl="revTx" presStyleIdx="1" presStyleCnt="3">
        <dgm:presLayoutVars>
          <dgm:bulletEnabled val="1"/>
        </dgm:presLayoutVars>
      </dgm:prSet>
      <dgm:spPr/>
      <dgm:t>
        <a:bodyPr/>
        <a:lstStyle/>
        <a:p>
          <a:endParaRPr lang="en-US"/>
        </a:p>
      </dgm:t>
    </dgm:pt>
    <dgm:pt modelId="{8867C01B-71CF-46CA-A688-2B76F50CB0BE}" type="pres">
      <dgm:prSet presAssocID="{05B7337C-298A-4471-8C65-EBB412E784DE}" presName="parentText" presStyleLbl="node1" presStyleIdx="2" presStyleCnt="3">
        <dgm:presLayoutVars>
          <dgm:chMax val="0"/>
          <dgm:bulletEnabled val="1"/>
        </dgm:presLayoutVars>
      </dgm:prSet>
      <dgm:spPr/>
      <dgm:t>
        <a:bodyPr/>
        <a:lstStyle/>
        <a:p>
          <a:endParaRPr lang="en-US"/>
        </a:p>
      </dgm:t>
    </dgm:pt>
    <dgm:pt modelId="{82B5B104-4CD3-4F35-BB74-E87AC3EB8DF7}" type="pres">
      <dgm:prSet presAssocID="{05B7337C-298A-4471-8C65-EBB412E784DE}" presName="childText" presStyleLbl="revTx" presStyleIdx="2" presStyleCnt="3">
        <dgm:presLayoutVars>
          <dgm:bulletEnabled val="1"/>
        </dgm:presLayoutVars>
      </dgm:prSet>
      <dgm:spPr/>
      <dgm:t>
        <a:bodyPr/>
        <a:lstStyle/>
        <a:p>
          <a:endParaRPr lang="en-US"/>
        </a:p>
      </dgm:t>
    </dgm:pt>
  </dgm:ptLst>
  <dgm:cxnLst>
    <dgm:cxn modelId="{3EF9F725-B62E-4552-9808-0A7C9A8A5B6F}" type="presOf" srcId="{8567E208-C5C1-4E3B-80EE-344AC24062D7}" destId="{297A3FE0-8514-418F-B43D-87AFF4DFB6A6}" srcOrd="0" destOrd="0" presId="urn:microsoft.com/office/officeart/2005/8/layout/vList2"/>
    <dgm:cxn modelId="{0ED8D671-0A4B-47E5-A188-390F3187866F}" type="presOf" srcId="{9D4BE6CA-90A5-4942-9173-B60E30A0BFC6}" destId="{1DB09018-8D9C-461B-A82C-00ACC697A624}" srcOrd="0" destOrd="0" presId="urn:microsoft.com/office/officeart/2005/8/layout/vList2"/>
    <dgm:cxn modelId="{20DAB8F3-DE76-499E-BAF3-211B54AEB521}" srcId="{31946F8A-069F-446B-A58F-39834BD06F09}" destId="{F29389C6-11EA-4285-A1A7-28A9C4509119}" srcOrd="0" destOrd="0" parTransId="{DCE3FD13-A18B-4B11-8D9E-8445E0267643}" sibTransId="{288CEBC2-66DE-4848-8157-20E060A106D1}"/>
    <dgm:cxn modelId="{3C1F2161-1C78-47AD-9DAF-F93221B982BF}" type="presOf" srcId="{8E7A54CD-9C5D-4EF3-A5AE-7CC3330D3984}" destId="{82B5B104-4CD3-4F35-BB74-E87AC3EB8DF7}" srcOrd="0" destOrd="0" presId="urn:microsoft.com/office/officeart/2005/8/layout/vList2"/>
    <dgm:cxn modelId="{2DB0E459-D462-4D05-8B2A-76C4F85A37A3}" srcId="{8567E208-C5C1-4E3B-80EE-344AC24062D7}" destId="{7FE27B2A-D737-43A5-AD50-D71A6EC2B3DD}" srcOrd="0" destOrd="0" parTransId="{77F9F17A-E370-46BE-9C8B-5518EBF4E9FB}" sibTransId="{AB7752B9-2D77-438F-B85F-9D5BE42560FC}"/>
    <dgm:cxn modelId="{74A4F9E8-09FA-405A-9416-C4E199EA2527}" type="presOf" srcId="{05B7337C-298A-4471-8C65-EBB412E784DE}" destId="{8867C01B-71CF-46CA-A688-2B76F50CB0BE}" srcOrd="0" destOrd="0" presId="urn:microsoft.com/office/officeart/2005/8/layout/vList2"/>
    <dgm:cxn modelId="{FF8EDAFE-9045-4115-B83E-6491855B228F}" type="presOf" srcId="{31946F8A-069F-446B-A58F-39834BD06F09}" destId="{7272B23D-9BF3-4C03-B711-CE8E32708125}" srcOrd="0" destOrd="0" presId="urn:microsoft.com/office/officeart/2005/8/layout/vList2"/>
    <dgm:cxn modelId="{B1BDC359-749D-4304-93F0-E83C40AC004B}" srcId="{05B7337C-298A-4471-8C65-EBB412E784DE}" destId="{8E7A54CD-9C5D-4EF3-A5AE-7CC3330D3984}" srcOrd="0" destOrd="0" parTransId="{B074AD61-2454-4706-BD6C-2FE116BEAD81}" sibTransId="{20E18795-815A-4DB2-96DB-4A561C0CD0F4}"/>
    <dgm:cxn modelId="{69076085-CC20-4BB2-AFB8-070DD5084F6C}" srcId="{9D4BE6CA-90A5-4942-9173-B60E30A0BFC6}" destId="{31946F8A-069F-446B-A58F-39834BD06F09}" srcOrd="1" destOrd="0" parTransId="{A09986D8-AAA0-4555-B4B7-5670D48BD0B2}" sibTransId="{DD50E2EE-5CE9-4533-BA1D-65939908A51C}"/>
    <dgm:cxn modelId="{99EC46C3-5031-4721-A58E-1800ACC25D76}" type="presOf" srcId="{7FE27B2A-D737-43A5-AD50-D71A6EC2B3DD}" destId="{967E72F9-B318-4EB6-8756-EA9159CD79E4}" srcOrd="0" destOrd="0" presId="urn:microsoft.com/office/officeart/2005/8/layout/vList2"/>
    <dgm:cxn modelId="{CA8FBEA9-5FD8-4162-B312-D16069981F89}" srcId="{9D4BE6CA-90A5-4942-9173-B60E30A0BFC6}" destId="{8567E208-C5C1-4E3B-80EE-344AC24062D7}" srcOrd="0" destOrd="0" parTransId="{04D17AE0-96BD-4C61-9CDE-914E69B05DD8}" sibTransId="{00EC6F54-E487-43EE-8D0B-ED6453C5CF7C}"/>
    <dgm:cxn modelId="{5DED9809-514D-4FE4-AA7D-A06B7344FE82}" srcId="{9D4BE6CA-90A5-4942-9173-B60E30A0BFC6}" destId="{05B7337C-298A-4471-8C65-EBB412E784DE}" srcOrd="2" destOrd="0" parTransId="{DB7C5980-00AC-4294-ACBD-F9DB58CC5154}" sibTransId="{2095A3FB-346D-4E2D-B8C9-B6B414755D7A}"/>
    <dgm:cxn modelId="{05D42F10-61FD-4865-B8D4-8F7D5AA9D3CC}" type="presOf" srcId="{F29389C6-11EA-4285-A1A7-28A9C4509119}" destId="{A438D937-1BC4-4841-A9A6-5BD68FA462D9}" srcOrd="0" destOrd="0" presId="urn:microsoft.com/office/officeart/2005/8/layout/vList2"/>
    <dgm:cxn modelId="{7D03405E-377D-4AF8-B94A-B56FE31CB5C0}" type="presParOf" srcId="{1DB09018-8D9C-461B-A82C-00ACC697A624}" destId="{297A3FE0-8514-418F-B43D-87AFF4DFB6A6}" srcOrd="0" destOrd="0" presId="urn:microsoft.com/office/officeart/2005/8/layout/vList2"/>
    <dgm:cxn modelId="{6A078808-3B39-40DF-A389-38AE7CB6AF20}" type="presParOf" srcId="{1DB09018-8D9C-461B-A82C-00ACC697A624}" destId="{967E72F9-B318-4EB6-8756-EA9159CD79E4}" srcOrd="1" destOrd="0" presId="urn:microsoft.com/office/officeart/2005/8/layout/vList2"/>
    <dgm:cxn modelId="{FFC50419-C961-4172-AAA8-053AAD8EF6EB}" type="presParOf" srcId="{1DB09018-8D9C-461B-A82C-00ACC697A624}" destId="{7272B23D-9BF3-4C03-B711-CE8E32708125}" srcOrd="2" destOrd="0" presId="urn:microsoft.com/office/officeart/2005/8/layout/vList2"/>
    <dgm:cxn modelId="{EC6F6FF9-0BA5-4973-9F60-5545873D30E1}" type="presParOf" srcId="{1DB09018-8D9C-461B-A82C-00ACC697A624}" destId="{A438D937-1BC4-4841-A9A6-5BD68FA462D9}" srcOrd="3" destOrd="0" presId="urn:microsoft.com/office/officeart/2005/8/layout/vList2"/>
    <dgm:cxn modelId="{8315D00F-8D2E-4052-88B9-434B6982F9D2}" type="presParOf" srcId="{1DB09018-8D9C-461B-A82C-00ACC697A624}" destId="{8867C01B-71CF-46CA-A688-2B76F50CB0BE}" srcOrd="4" destOrd="0" presId="urn:microsoft.com/office/officeart/2005/8/layout/vList2"/>
    <dgm:cxn modelId="{AAA3263C-F806-457D-AAC4-50431A92ACDE}" type="presParOf" srcId="{1DB09018-8D9C-461B-A82C-00ACC697A624}" destId="{82B5B104-4CD3-4F35-BB74-E87AC3EB8DF7}"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1DD7474B-C4E8-4524-BC6E-A96421CA62CC}" type="doc">
      <dgm:prSet loTypeId="urn:microsoft.com/office/officeart/2005/8/layout/vList2" loCatId="list" qsTypeId="urn:microsoft.com/office/officeart/2005/8/quickstyle/simple1" qsCatId="simple" csTypeId="urn:microsoft.com/office/officeart/2005/8/colors/colorful1#78" csCatId="colorful"/>
      <dgm:spPr/>
      <dgm:t>
        <a:bodyPr/>
        <a:lstStyle/>
        <a:p>
          <a:endParaRPr lang="hi-IN"/>
        </a:p>
      </dgm:t>
    </dgm:pt>
    <dgm:pt modelId="{E867041A-9786-401A-B67A-764AAB8EE467}">
      <dgm:prSet/>
      <dgm:spPr/>
      <dgm:t>
        <a:bodyPr/>
        <a:lstStyle/>
        <a:p>
          <a:r>
            <a:rPr lang="en-US"/>
            <a:t>Not to Reduce</a:t>
          </a:r>
          <a:endParaRPr lang="hi-IN"/>
        </a:p>
      </dgm:t>
    </dgm:pt>
    <dgm:pt modelId="{C4848432-804D-41BB-93A6-CF136A86C0A2}" type="parTrans" cxnId="{88DFD3CF-0447-47A1-A56D-874733B3F24B}">
      <dgm:prSet/>
      <dgm:spPr/>
      <dgm:t>
        <a:bodyPr/>
        <a:lstStyle/>
        <a:p>
          <a:endParaRPr lang="hi-IN"/>
        </a:p>
      </dgm:t>
    </dgm:pt>
    <dgm:pt modelId="{189EFFA6-A35A-4384-A22A-CCE384387D56}" type="sibTrans" cxnId="{88DFD3CF-0447-47A1-A56D-874733B3F24B}">
      <dgm:prSet/>
      <dgm:spPr/>
      <dgm:t>
        <a:bodyPr/>
        <a:lstStyle/>
        <a:p>
          <a:endParaRPr lang="hi-IN"/>
        </a:p>
      </dgm:t>
    </dgm:pt>
    <dgm:pt modelId="{04110392-5E64-46EC-A915-00EB7B9D3A85}">
      <dgm:prSet/>
      <dgm:spPr/>
      <dgm:t>
        <a:bodyPr/>
        <a:lstStyle/>
        <a:p>
          <a:r>
            <a:rPr lang="en-US"/>
            <a:t>Interest</a:t>
          </a:r>
          <a:endParaRPr lang="hi-IN"/>
        </a:p>
      </dgm:t>
    </dgm:pt>
    <dgm:pt modelId="{26A5DC95-02D2-431D-83F2-3D26D7BC3CEE}" type="parTrans" cxnId="{8B01C5FD-837F-41CA-A79A-11FDBC6E0E70}">
      <dgm:prSet/>
      <dgm:spPr/>
      <dgm:t>
        <a:bodyPr/>
        <a:lstStyle/>
        <a:p>
          <a:endParaRPr lang="hi-IN"/>
        </a:p>
      </dgm:t>
    </dgm:pt>
    <dgm:pt modelId="{39AD5019-146F-4117-BBF9-EDD64BF1C815}" type="sibTrans" cxnId="{8B01C5FD-837F-41CA-A79A-11FDBC6E0E70}">
      <dgm:prSet/>
      <dgm:spPr/>
      <dgm:t>
        <a:bodyPr/>
        <a:lstStyle/>
        <a:p>
          <a:endParaRPr lang="hi-IN"/>
        </a:p>
      </dgm:t>
    </dgm:pt>
    <dgm:pt modelId="{86E4A634-FD7B-4627-9707-0C8471F1F628}">
      <dgm:prSet/>
      <dgm:spPr/>
      <dgm:t>
        <a:bodyPr/>
        <a:lstStyle/>
        <a:p>
          <a:r>
            <a:rPr lang="en-US"/>
            <a:t>Dividend</a:t>
          </a:r>
          <a:endParaRPr lang="hi-IN"/>
        </a:p>
      </dgm:t>
    </dgm:pt>
    <dgm:pt modelId="{AAFDE3C3-7958-4DEC-882B-D39D1B387F31}" type="parTrans" cxnId="{410D2E6A-203A-401F-BB97-2AF4F7E38416}">
      <dgm:prSet/>
      <dgm:spPr/>
      <dgm:t>
        <a:bodyPr/>
        <a:lstStyle/>
        <a:p>
          <a:endParaRPr lang="hi-IN"/>
        </a:p>
      </dgm:t>
    </dgm:pt>
    <dgm:pt modelId="{76A04CED-8EA5-4AF5-85D6-92316C521BD2}" type="sibTrans" cxnId="{410D2E6A-203A-401F-BB97-2AF4F7E38416}">
      <dgm:prSet/>
      <dgm:spPr/>
      <dgm:t>
        <a:bodyPr/>
        <a:lstStyle/>
        <a:p>
          <a:endParaRPr lang="hi-IN"/>
        </a:p>
      </dgm:t>
    </dgm:pt>
    <dgm:pt modelId="{22111C8F-8B23-48DE-8D82-DBB3660468FB}">
      <dgm:prSet/>
      <dgm:spPr/>
      <dgm:t>
        <a:bodyPr/>
        <a:lstStyle/>
        <a:p>
          <a:r>
            <a:rPr lang="en-US"/>
            <a:t>Capital Gains</a:t>
          </a:r>
          <a:endParaRPr lang="hi-IN"/>
        </a:p>
      </dgm:t>
    </dgm:pt>
    <dgm:pt modelId="{84A3178C-1D6D-4115-A599-39224A41980A}" type="parTrans" cxnId="{81ABAC61-2BC7-4FD0-A9ED-D5DEAE1562E7}">
      <dgm:prSet/>
      <dgm:spPr/>
      <dgm:t>
        <a:bodyPr/>
        <a:lstStyle/>
        <a:p>
          <a:endParaRPr lang="hi-IN"/>
        </a:p>
      </dgm:t>
    </dgm:pt>
    <dgm:pt modelId="{0937C1FD-FC75-4D68-9D9B-734516E24896}" type="sibTrans" cxnId="{81ABAC61-2BC7-4FD0-A9ED-D5DEAE1562E7}">
      <dgm:prSet/>
      <dgm:spPr/>
      <dgm:t>
        <a:bodyPr/>
        <a:lstStyle/>
        <a:p>
          <a:endParaRPr lang="hi-IN"/>
        </a:p>
      </dgm:t>
    </dgm:pt>
    <dgm:pt modelId="{EB492D3B-224E-4968-AC50-CB199BFA08F5}">
      <dgm:prSet/>
      <dgm:spPr/>
      <dgm:t>
        <a:bodyPr/>
        <a:lstStyle/>
        <a:p>
          <a:r>
            <a:rPr lang="en-US"/>
            <a:t>Other incidental income</a:t>
          </a:r>
          <a:endParaRPr lang="hi-IN"/>
        </a:p>
      </dgm:t>
    </dgm:pt>
    <dgm:pt modelId="{8C9430FE-BFBA-4100-8AC0-FC62D223B947}" type="parTrans" cxnId="{E6EFA483-5660-4B66-A191-3160EAD6C2C6}">
      <dgm:prSet/>
      <dgm:spPr/>
      <dgm:t>
        <a:bodyPr/>
        <a:lstStyle/>
        <a:p>
          <a:endParaRPr lang="hi-IN"/>
        </a:p>
      </dgm:t>
    </dgm:pt>
    <dgm:pt modelId="{F9598B6F-AA1F-44D7-96B4-D7B12241CF43}" type="sibTrans" cxnId="{E6EFA483-5660-4B66-A191-3160EAD6C2C6}">
      <dgm:prSet/>
      <dgm:spPr/>
      <dgm:t>
        <a:bodyPr/>
        <a:lstStyle/>
        <a:p>
          <a:endParaRPr lang="hi-IN"/>
        </a:p>
      </dgm:t>
    </dgm:pt>
    <dgm:pt modelId="{4497D4CD-82CE-433D-A1C0-F03A58DC4316}">
      <dgm:prSet/>
      <dgm:spPr/>
      <dgm:t>
        <a:bodyPr/>
        <a:lstStyle/>
        <a:p>
          <a:r>
            <a:rPr lang="en-US"/>
            <a:t>Rent of equipments to others etc.</a:t>
          </a:r>
          <a:endParaRPr lang="hi-IN"/>
        </a:p>
      </dgm:t>
    </dgm:pt>
    <dgm:pt modelId="{5A279A30-B7D5-4418-B827-54CBFEB379F0}" type="parTrans" cxnId="{EB6CC18F-6600-4031-A3A8-885C8216B8FE}">
      <dgm:prSet/>
      <dgm:spPr/>
      <dgm:t>
        <a:bodyPr/>
        <a:lstStyle/>
        <a:p>
          <a:endParaRPr lang="hi-IN"/>
        </a:p>
      </dgm:t>
    </dgm:pt>
    <dgm:pt modelId="{39C7BF20-527B-4CA6-960C-C2307B093137}" type="sibTrans" cxnId="{EB6CC18F-6600-4031-A3A8-885C8216B8FE}">
      <dgm:prSet/>
      <dgm:spPr/>
      <dgm:t>
        <a:bodyPr/>
        <a:lstStyle/>
        <a:p>
          <a:endParaRPr lang="hi-IN"/>
        </a:p>
      </dgm:t>
    </dgm:pt>
    <dgm:pt modelId="{C7B47C28-01B8-4181-ACFC-703F4EC6DF40}" type="pres">
      <dgm:prSet presAssocID="{1DD7474B-C4E8-4524-BC6E-A96421CA62CC}" presName="linear" presStyleCnt="0">
        <dgm:presLayoutVars>
          <dgm:animLvl val="lvl"/>
          <dgm:resizeHandles val="exact"/>
        </dgm:presLayoutVars>
      </dgm:prSet>
      <dgm:spPr/>
      <dgm:t>
        <a:bodyPr/>
        <a:lstStyle/>
        <a:p>
          <a:endParaRPr lang="en-US"/>
        </a:p>
      </dgm:t>
    </dgm:pt>
    <dgm:pt modelId="{72BEEF14-90E8-45EC-8160-F72263D739D6}" type="pres">
      <dgm:prSet presAssocID="{E867041A-9786-401A-B67A-764AAB8EE467}" presName="parentText" presStyleLbl="node1" presStyleIdx="0" presStyleCnt="2">
        <dgm:presLayoutVars>
          <dgm:chMax val="0"/>
          <dgm:bulletEnabled val="1"/>
        </dgm:presLayoutVars>
      </dgm:prSet>
      <dgm:spPr/>
      <dgm:t>
        <a:bodyPr/>
        <a:lstStyle/>
        <a:p>
          <a:endParaRPr lang="en-US"/>
        </a:p>
      </dgm:t>
    </dgm:pt>
    <dgm:pt modelId="{5DC8069D-C149-4929-8F39-836C434ED8A2}" type="pres">
      <dgm:prSet presAssocID="{E867041A-9786-401A-B67A-764AAB8EE467}" presName="childText" presStyleLbl="revTx" presStyleIdx="0" presStyleCnt="2">
        <dgm:presLayoutVars>
          <dgm:bulletEnabled val="1"/>
        </dgm:presLayoutVars>
      </dgm:prSet>
      <dgm:spPr/>
      <dgm:t>
        <a:bodyPr/>
        <a:lstStyle/>
        <a:p>
          <a:endParaRPr lang="en-US"/>
        </a:p>
      </dgm:t>
    </dgm:pt>
    <dgm:pt modelId="{3FDF4D8A-4E06-45C5-9E63-9844EA840FB8}" type="pres">
      <dgm:prSet presAssocID="{EB492D3B-224E-4968-AC50-CB199BFA08F5}" presName="parentText" presStyleLbl="node1" presStyleIdx="1" presStyleCnt="2">
        <dgm:presLayoutVars>
          <dgm:chMax val="0"/>
          <dgm:bulletEnabled val="1"/>
        </dgm:presLayoutVars>
      </dgm:prSet>
      <dgm:spPr/>
      <dgm:t>
        <a:bodyPr/>
        <a:lstStyle/>
        <a:p>
          <a:endParaRPr lang="en-US"/>
        </a:p>
      </dgm:t>
    </dgm:pt>
    <dgm:pt modelId="{FBC012AB-9C31-429D-AA79-73F18043F506}" type="pres">
      <dgm:prSet presAssocID="{EB492D3B-224E-4968-AC50-CB199BFA08F5}" presName="childText" presStyleLbl="revTx" presStyleIdx="1" presStyleCnt="2">
        <dgm:presLayoutVars>
          <dgm:bulletEnabled val="1"/>
        </dgm:presLayoutVars>
      </dgm:prSet>
      <dgm:spPr/>
      <dgm:t>
        <a:bodyPr/>
        <a:lstStyle/>
        <a:p>
          <a:endParaRPr lang="en-US"/>
        </a:p>
      </dgm:t>
    </dgm:pt>
  </dgm:ptLst>
  <dgm:cxnLst>
    <dgm:cxn modelId="{81ABAC61-2BC7-4FD0-A9ED-D5DEAE1562E7}" srcId="{E867041A-9786-401A-B67A-764AAB8EE467}" destId="{22111C8F-8B23-48DE-8D82-DBB3660468FB}" srcOrd="2" destOrd="0" parTransId="{84A3178C-1D6D-4115-A599-39224A41980A}" sibTransId="{0937C1FD-FC75-4D68-9D9B-734516E24896}"/>
    <dgm:cxn modelId="{19275930-BE28-4584-ADC8-5F0320862FDF}" type="presOf" srcId="{4497D4CD-82CE-433D-A1C0-F03A58DC4316}" destId="{FBC012AB-9C31-429D-AA79-73F18043F506}" srcOrd="0" destOrd="0" presId="urn:microsoft.com/office/officeart/2005/8/layout/vList2"/>
    <dgm:cxn modelId="{F57BC5F0-66B7-4904-96D4-6E26C4CCFC48}" type="presOf" srcId="{EB492D3B-224E-4968-AC50-CB199BFA08F5}" destId="{3FDF4D8A-4E06-45C5-9E63-9844EA840FB8}" srcOrd="0" destOrd="0" presId="urn:microsoft.com/office/officeart/2005/8/layout/vList2"/>
    <dgm:cxn modelId="{DC767749-1BC2-4DD1-8A03-09FA1A15C876}" type="presOf" srcId="{86E4A634-FD7B-4627-9707-0C8471F1F628}" destId="{5DC8069D-C149-4929-8F39-836C434ED8A2}" srcOrd="0" destOrd="1" presId="urn:microsoft.com/office/officeart/2005/8/layout/vList2"/>
    <dgm:cxn modelId="{4A262453-8F4A-4AE6-B882-9F2D8F8A487D}" type="presOf" srcId="{E867041A-9786-401A-B67A-764AAB8EE467}" destId="{72BEEF14-90E8-45EC-8160-F72263D739D6}" srcOrd="0" destOrd="0" presId="urn:microsoft.com/office/officeart/2005/8/layout/vList2"/>
    <dgm:cxn modelId="{80A61792-F4B3-48AE-81FE-8A509A19D79A}" type="presOf" srcId="{04110392-5E64-46EC-A915-00EB7B9D3A85}" destId="{5DC8069D-C149-4929-8F39-836C434ED8A2}" srcOrd="0" destOrd="0" presId="urn:microsoft.com/office/officeart/2005/8/layout/vList2"/>
    <dgm:cxn modelId="{8B01C5FD-837F-41CA-A79A-11FDBC6E0E70}" srcId="{E867041A-9786-401A-B67A-764AAB8EE467}" destId="{04110392-5E64-46EC-A915-00EB7B9D3A85}" srcOrd="0" destOrd="0" parTransId="{26A5DC95-02D2-431D-83F2-3D26D7BC3CEE}" sibTransId="{39AD5019-146F-4117-BBF9-EDD64BF1C815}"/>
    <dgm:cxn modelId="{904AAAC3-EC7A-4EA6-B95F-42303B218FBB}" type="presOf" srcId="{22111C8F-8B23-48DE-8D82-DBB3660468FB}" destId="{5DC8069D-C149-4929-8F39-836C434ED8A2}" srcOrd="0" destOrd="2" presId="urn:microsoft.com/office/officeart/2005/8/layout/vList2"/>
    <dgm:cxn modelId="{B2636020-61DC-4B4B-8D22-F0D46F87A340}" type="presOf" srcId="{1DD7474B-C4E8-4524-BC6E-A96421CA62CC}" destId="{C7B47C28-01B8-4181-ACFC-703F4EC6DF40}" srcOrd="0" destOrd="0" presId="urn:microsoft.com/office/officeart/2005/8/layout/vList2"/>
    <dgm:cxn modelId="{410D2E6A-203A-401F-BB97-2AF4F7E38416}" srcId="{E867041A-9786-401A-B67A-764AAB8EE467}" destId="{86E4A634-FD7B-4627-9707-0C8471F1F628}" srcOrd="1" destOrd="0" parTransId="{AAFDE3C3-7958-4DEC-882B-D39D1B387F31}" sibTransId="{76A04CED-8EA5-4AF5-85D6-92316C521BD2}"/>
    <dgm:cxn modelId="{88DFD3CF-0447-47A1-A56D-874733B3F24B}" srcId="{1DD7474B-C4E8-4524-BC6E-A96421CA62CC}" destId="{E867041A-9786-401A-B67A-764AAB8EE467}" srcOrd="0" destOrd="0" parTransId="{C4848432-804D-41BB-93A6-CF136A86C0A2}" sibTransId="{189EFFA6-A35A-4384-A22A-CCE384387D56}"/>
    <dgm:cxn modelId="{EB6CC18F-6600-4031-A3A8-885C8216B8FE}" srcId="{EB492D3B-224E-4968-AC50-CB199BFA08F5}" destId="{4497D4CD-82CE-433D-A1C0-F03A58DC4316}" srcOrd="0" destOrd="0" parTransId="{5A279A30-B7D5-4418-B827-54CBFEB379F0}" sibTransId="{39C7BF20-527B-4CA6-960C-C2307B093137}"/>
    <dgm:cxn modelId="{E6EFA483-5660-4B66-A191-3160EAD6C2C6}" srcId="{1DD7474B-C4E8-4524-BC6E-A96421CA62CC}" destId="{EB492D3B-224E-4968-AC50-CB199BFA08F5}" srcOrd="1" destOrd="0" parTransId="{8C9430FE-BFBA-4100-8AC0-FC62D223B947}" sibTransId="{F9598B6F-AA1F-44D7-96B4-D7B12241CF43}"/>
    <dgm:cxn modelId="{1CBA7795-AC5B-4E3A-8E70-C869B0CE51EC}" type="presParOf" srcId="{C7B47C28-01B8-4181-ACFC-703F4EC6DF40}" destId="{72BEEF14-90E8-45EC-8160-F72263D739D6}" srcOrd="0" destOrd="0" presId="urn:microsoft.com/office/officeart/2005/8/layout/vList2"/>
    <dgm:cxn modelId="{B65AD46A-B7DC-4412-A917-785FC1E462EE}" type="presParOf" srcId="{C7B47C28-01B8-4181-ACFC-703F4EC6DF40}" destId="{5DC8069D-C149-4929-8F39-836C434ED8A2}" srcOrd="1" destOrd="0" presId="urn:microsoft.com/office/officeart/2005/8/layout/vList2"/>
    <dgm:cxn modelId="{01324339-6F9F-43A7-B066-446D9DEA87AF}" type="presParOf" srcId="{C7B47C28-01B8-4181-ACFC-703F4EC6DF40}" destId="{3FDF4D8A-4E06-45C5-9E63-9844EA840FB8}" srcOrd="2" destOrd="0" presId="urn:microsoft.com/office/officeart/2005/8/layout/vList2"/>
    <dgm:cxn modelId="{350A7B1A-2F6A-4803-A927-BEF436E34FEA}" type="presParOf" srcId="{C7B47C28-01B8-4181-ACFC-703F4EC6DF40}" destId="{FBC012AB-9C31-429D-AA79-73F18043F506}"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72C1F0E0-798A-45E3-9467-B0F500FB5DC9}" type="doc">
      <dgm:prSet loTypeId="urn:microsoft.com/office/officeart/2005/8/layout/vList2" loCatId="list" qsTypeId="urn:microsoft.com/office/officeart/2005/8/quickstyle/simple1" qsCatId="simple" csTypeId="urn:microsoft.com/office/officeart/2005/8/colors/colorful1#19" csCatId="colorful" phldr="1"/>
      <dgm:spPr/>
      <dgm:t>
        <a:bodyPr/>
        <a:lstStyle/>
        <a:p>
          <a:endParaRPr lang="en-US"/>
        </a:p>
      </dgm:t>
    </dgm:pt>
    <dgm:pt modelId="{E6F6C473-1817-47A4-8FED-036860E45577}">
      <dgm:prSet/>
      <dgm:spPr/>
      <dgm:t>
        <a:bodyPr/>
        <a:lstStyle/>
        <a:p>
          <a:pPr rtl="0"/>
          <a:r>
            <a:rPr lang="en-US"/>
            <a:t>FAQ - Presently no ICDS notified for </a:t>
          </a:r>
        </a:p>
      </dgm:t>
    </dgm:pt>
    <dgm:pt modelId="{51530390-4EF8-4F6E-962C-3F5C31A39C02}" type="parTrans" cxnId="{4CBE1413-40C7-4854-BE3A-945BAF4D80F5}">
      <dgm:prSet/>
      <dgm:spPr/>
      <dgm:t>
        <a:bodyPr/>
        <a:lstStyle/>
        <a:p>
          <a:endParaRPr lang="en-US"/>
        </a:p>
      </dgm:t>
    </dgm:pt>
    <dgm:pt modelId="{1D6B9216-7E09-4469-9936-ACD2BC943A83}" type="sibTrans" cxnId="{4CBE1413-40C7-4854-BE3A-945BAF4D80F5}">
      <dgm:prSet/>
      <dgm:spPr/>
      <dgm:t>
        <a:bodyPr/>
        <a:lstStyle/>
        <a:p>
          <a:endParaRPr lang="en-US"/>
        </a:p>
      </dgm:t>
    </dgm:pt>
    <dgm:pt modelId="{B4B356FD-6836-4F90-A354-7F47EFDE956F}">
      <dgm:prSet/>
      <dgm:spPr/>
      <dgm:t>
        <a:bodyPr/>
        <a:lstStyle/>
        <a:p>
          <a:pPr rtl="0"/>
          <a:r>
            <a:rPr lang="en-US"/>
            <a:t>real estate developers,</a:t>
          </a:r>
        </a:p>
      </dgm:t>
    </dgm:pt>
    <dgm:pt modelId="{CEF37BF7-7CE0-467D-A09A-A1E67619E658}" type="parTrans" cxnId="{1FA8B469-AFCD-48E2-A2E8-5B2B2D9A6F4C}">
      <dgm:prSet/>
      <dgm:spPr/>
      <dgm:t>
        <a:bodyPr/>
        <a:lstStyle/>
        <a:p>
          <a:endParaRPr lang="en-US"/>
        </a:p>
      </dgm:t>
    </dgm:pt>
    <dgm:pt modelId="{7DE0C63A-349D-4D52-8CD9-1CDABFA01BCB}" type="sibTrans" cxnId="{1FA8B469-AFCD-48E2-A2E8-5B2B2D9A6F4C}">
      <dgm:prSet/>
      <dgm:spPr/>
      <dgm:t>
        <a:bodyPr/>
        <a:lstStyle/>
        <a:p>
          <a:endParaRPr lang="en-US"/>
        </a:p>
      </dgm:t>
    </dgm:pt>
    <dgm:pt modelId="{3ECBEF04-C27B-4487-AA33-4B830E8E8D69}">
      <dgm:prSet/>
      <dgm:spPr/>
      <dgm:t>
        <a:bodyPr/>
        <a:lstStyle/>
        <a:p>
          <a:pPr rtl="0"/>
          <a:r>
            <a:rPr lang="en-US"/>
            <a:t>built operate transfer projects and </a:t>
          </a:r>
        </a:p>
      </dgm:t>
    </dgm:pt>
    <dgm:pt modelId="{53627786-60B1-4174-9708-62542C016157}" type="parTrans" cxnId="{60750E78-9C38-4F60-962C-10D1E82CB502}">
      <dgm:prSet/>
      <dgm:spPr/>
      <dgm:t>
        <a:bodyPr/>
        <a:lstStyle/>
        <a:p>
          <a:endParaRPr lang="en-US"/>
        </a:p>
      </dgm:t>
    </dgm:pt>
    <dgm:pt modelId="{C1FC6B70-6410-47B7-83BD-9970601BF5D2}" type="sibTrans" cxnId="{60750E78-9C38-4F60-962C-10D1E82CB502}">
      <dgm:prSet/>
      <dgm:spPr/>
      <dgm:t>
        <a:bodyPr/>
        <a:lstStyle/>
        <a:p>
          <a:endParaRPr lang="en-US"/>
        </a:p>
      </dgm:t>
    </dgm:pt>
    <dgm:pt modelId="{FF142981-AF49-469E-8567-D070251C520C}">
      <dgm:prSet/>
      <dgm:spPr/>
      <dgm:t>
        <a:bodyPr/>
        <a:lstStyle/>
        <a:p>
          <a:pPr rtl="0"/>
          <a:r>
            <a:rPr lang="en-US"/>
            <a:t>leases </a:t>
          </a:r>
        </a:p>
      </dgm:t>
    </dgm:pt>
    <dgm:pt modelId="{3D680750-626D-4C13-AB4E-5B370D3ABBDE}" type="parTrans" cxnId="{AB7CB275-D289-46F0-B020-CB3F1CC5C698}">
      <dgm:prSet/>
      <dgm:spPr/>
      <dgm:t>
        <a:bodyPr/>
        <a:lstStyle/>
        <a:p>
          <a:endParaRPr lang="en-US"/>
        </a:p>
      </dgm:t>
    </dgm:pt>
    <dgm:pt modelId="{38608BF8-15DC-45E5-A4E3-22FAF69AB052}" type="sibTrans" cxnId="{AB7CB275-D289-46F0-B020-CB3F1CC5C698}">
      <dgm:prSet/>
      <dgm:spPr/>
      <dgm:t>
        <a:bodyPr/>
        <a:lstStyle/>
        <a:p>
          <a:endParaRPr lang="en-US"/>
        </a:p>
      </dgm:t>
    </dgm:pt>
    <dgm:pt modelId="{0FB34711-D4B8-4DE3-9378-04A9CD76BF1F}">
      <dgm:prSet/>
      <dgm:spPr/>
      <dgm:t>
        <a:bodyPr/>
        <a:lstStyle/>
        <a:p>
          <a:pPr rtl="0"/>
          <a:r>
            <a:rPr lang="en-US" dirty="0"/>
            <a:t>Shall be governed by the existing provisions of Act and ICDS, as may be applicable (Q.12)</a:t>
          </a:r>
        </a:p>
      </dgm:t>
    </dgm:pt>
    <dgm:pt modelId="{7A061957-EA66-48A0-9590-35907AFACB35}" type="parTrans" cxnId="{3F205DB5-FDB4-4C3F-BFD4-6B93EE4A15F5}">
      <dgm:prSet/>
      <dgm:spPr/>
      <dgm:t>
        <a:bodyPr/>
        <a:lstStyle/>
        <a:p>
          <a:endParaRPr lang="en-US"/>
        </a:p>
      </dgm:t>
    </dgm:pt>
    <dgm:pt modelId="{23E88B4A-E3EB-4E7A-A1F4-859CF76F8485}" type="sibTrans" cxnId="{3F205DB5-FDB4-4C3F-BFD4-6B93EE4A15F5}">
      <dgm:prSet/>
      <dgm:spPr/>
      <dgm:t>
        <a:bodyPr/>
        <a:lstStyle/>
        <a:p>
          <a:endParaRPr lang="en-US"/>
        </a:p>
      </dgm:t>
    </dgm:pt>
    <dgm:pt modelId="{661000DD-C291-4157-93F8-6C7A41FA2FD9}">
      <dgm:prSet/>
      <dgm:spPr/>
      <dgm:t>
        <a:bodyPr/>
        <a:lstStyle/>
        <a:p>
          <a:pPr rtl="0"/>
          <a:r>
            <a:rPr lang="en-US" dirty="0"/>
            <a:t>Sale after complete construction</a:t>
          </a:r>
        </a:p>
      </dgm:t>
    </dgm:pt>
    <dgm:pt modelId="{EAE1046C-8E8B-44FC-81EE-42921BA073A2}" type="parTrans" cxnId="{90F9E1E6-7DA8-4303-9B91-F1D7CA4410A1}">
      <dgm:prSet/>
      <dgm:spPr/>
      <dgm:t>
        <a:bodyPr/>
        <a:lstStyle/>
        <a:p>
          <a:endParaRPr lang="hi-IN"/>
        </a:p>
      </dgm:t>
    </dgm:pt>
    <dgm:pt modelId="{44DF6C8F-4C99-44F7-8BA9-F4DF8AB4F4B0}" type="sibTrans" cxnId="{90F9E1E6-7DA8-4303-9B91-F1D7CA4410A1}">
      <dgm:prSet/>
      <dgm:spPr/>
      <dgm:t>
        <a:bodyPr/>
        <a:lstStyle/>
        <a:p>
          <a:endParaRPr lang="hi-IN"/>
        </a:p>
      </dgm:t>
    </dgm:pt>
    <dgm:pt modelId="{0A32D5AD-681D-4A75-94AE-A68DC149CA18}">
      <dgm:prSet/>
      <dgm:spPr/>
      <dgm:t>
        <a:bodyPr/>
        <a:lstStyle/>
        <a:p>
          <a:pPr rtl="0"/>
          <a:r>
            <a:rPr lang="en-US" dirty="0"/>
            <a:t>Advance booking – construction services rendered</a:t>
          </a:r>
        </a:p>
      </dgm:t>
    </dgm:pt>
    <dgm:pt modelId="{50F1F4F0-F0F6-4466-9A5E-730D079A0B9B}" type="parTrans" cxnId="{E772CE48-9960-4451-BF4A-7720452E2738}">
      <dgm:prSet/>
      <dgm:spPr/>
      <dgm:t>
        <a:bodyPr/>
        <a:lstStyle/>
        <a:p>
          <a:endParaRPr lang="hi-IN"/>
        </a:p>
      </dgm:t>
    </dgm:pt>
    <dgm:pt modelId="{33A8AB8B-1C0D-47C7-A547-3AF17F6FB461}" type="sibTrans" cxnId="{E772CE48-9960-4451-BF4A-7720452E2738}">
      <dgm:prSet/>
      <dgm:spPr/>
      <dgm:t>
        <a:bodyPr/>
        <a:lstStyle/>
        <a:p>
          <a:endParaRPr lang="hi-IN"/>
        </a:p>
      </dgm:t>
    </dgm:pt>
    <dgm:pt modelId="{3C2105E0-3B0C-477F-A95C-2C23A6007DCA}" type="pres">
      <dgm:prSet presAssocID="{72C1F0E0-798A-45E3-9467-B0F500FB5DC9}" presName="linear" presStyleCnt="0">
        <dgm:presLayoutVars>
          <dgm:animLvl val="lvl"/>
          <dgm:resizeHandles val="exact"/>
        </dgm:presLayoutVars>
      </dgm:prSet>
      <dgm:spPr/>
      <dgm:t>
        <a:bodyPr/>
        <a:lstStyle/>
        <a:p>
          <a:endParaRPr lang="en-US"/>
        </a:p>
      </dgm:t>
    </dgm:pt>
    <dgm:pt modelId="{FBA5E730-2C13-48D1-8002-27C6419E176A}" type="pres">
      <dgm:prSet presAssocID="{E6F6C473-1817-47A4-8FED-036860E45577}" presName="parentText" presStyleLbl="node1" presStyleIdx="0" presStyleCnt="2" custLinFactNeighborY="-3732">
        <dgm:presLayoutVars>
          <dgm:chMax val="0"/>
          <dgm:bulletEnabled val="1"/>
        </dgm:presLayoutVars>
      </dgm:prSet>
      <dgm:spPr/>
      <dgm:t>
        <a:bodyPr/>
        <a:lstStyle/>
        <a:p>
          <a:endParaRPr lang="en-US"/>
        </a:p>
      </dgm:t>
    </dgm:pt>
    <dgm:pt modelId="{2235C0EB-316A-47C0-B91B-9A5ED0255C42}" type="pres">
      <dgm:prSet presAssocID="{E6F6C473-1817-47A4-8FED-036860E45577}" presName="childText" presStyleLbl="revTx" presStyleIdx="0" presStyleCnt="2">
        <dgm:presLayoutVars>
          <dgm:bulletEnabled val="1"/>
        </dgm:presLayoutVars>
      </dgm:prSet>
      <dgm:spPr/>
      <dgm:t>
        <a:bodyPr/>
        <a:lstStyle/>
        <a:p>
          <a:endParaRPr lang="en-US"/>
        </a:p>
      </dgm:t>
    </dgm:pt>
    <dgm:pt modelId="{C5A76D9F-A75B-4986-B136-1A35A1845B30}" type="pres">
      <dgm:prSet presAssocID="{0FB34711-D4B8-4DE3-9378-04A9CD76BF1F}" presName="parentText" presStyleLbl="node1" presStyleIdx="1" presStyleCnt="2">
        <dgm:presLayoutVars>
          <dgm:chMax val="0"/>
          <dgm:bulletEnabled val="1"/>
        </dgm:presLayoutVars>
      </dgm:prSet>
      <dgm:spPr/>
      <dgm:t>
        <a:bodyPr/>
        <a:lstStyle/>
        <a:p>
          <a:endParaRPr lang="en-US"/>
        </a:p>
      </dgm:t>
    </dgm:pt>
    <dgm:pt modelId="{DC939050-C631-4D4A-9300-65631327F7D9}" type="pres">
      <dgm:prSet presAssocID="{0FB34711-D4B8-4DE3-9378-04A9CD76BF1F}" presName="childText" presStyleLbl="revTx" presStyleIdx="1" presStyleCnt="2">
        <dgm:presLayoutVars>
          <dgm:bulletEnabled val="1"/>
        </dgm:presLayoutVars>
      </dgm:prSet>
      <dgm:spPr/>
      <dgm:t>
        <a:bodyPr/>
        <a:lstStyle/>
        <a:p>
          <a:endParaRPr lang="en-US"/>
        </a:p>
      </dgm:t>
    </dgm:pt>
  </dgm:ptLst>
  <dgm:cxnLst>
    <dgm:cxn modelId="{EAF1784A-BB18-4C9F-B6D0-D6A6EDD5BB81}" type="presOf" srcId="{661000DD-C291-4157-93F8-6C7A41FA2FD9}" destId="{DC939050-C631-4D4A-9300-65631327F7D9}" srcOrd="0" destOrd="0" presId="urn:microsoft.com/office/officeart/2005/8/layout/vList2"/>
    <dgm:cxn modelId="{4CBE1413-40C7-4854-BE3A-945BAF4D80F5}" srcId="{72C1F0E0-798A-45E3-9467-B0F500FB5DC9}" destId="{E6F6C473-1817-47A4-8FED-036860E45577}" srcOrd="0" destOrd="0" parTransId="{51530390-4EF8-4F6E-962C-3F5C31A39C02}" sibTransId="{1D6B9216-7E09-4469-9936-ACD2BC943A83}"/>
    <dgm:cxn modelId="{3F205DB5-FDB4-4C3F-BFD4-6B93EE4A15F5}" srcId="{72C1F0E0-798A-45E3-9467-B0F500FB5DC9}" destId="{0FB34711-D4B8-4DE3-9378-04A9CD76BF1F}" srcOrd="1" destOrd="0" parTransId="{7A061957-EA66-48A0-9590-35907AFACB35}" sibTransId="{23E88B4A-E3EB-4E7A-A1F4-859CF76F8485}"/>
    <dgm:cxn modelId="{AB7CB275-D289-46F0-B020-CB3F1CC5C698}" srcId="{E6F6C473-1817-47A4-8FED-036860E45577}" destId="{FF142981-AF49-469E-8567-D070251C520C}" srcOrd="2" destOrd="0" parTransId="{3D680750-626D-4C13-AB4E-5B370D3ABBDE}" sibTransId="{38608BF8-15DC-45E5-A4E3-22FAF69AB052}"/>
    <dgm:cxn modelId="{A6577E79-DDD6-49CF-9F49-458CC01FD192}" type="presOf" srcId="{72C1F0E0-798A-45E3-9467-B0F500FB5DC9}" destId="{3C2105E0-3B0C-477F-A95C-2C23A6007DCA}" srcOrd="0" destOrd="0" presId="urn:microsoft.com/office/officeart/2005/8/layout/vList2"/>
    <dgm:cxn modelId="{60750E78-9C38-4F60-962C-10D1E82CB502}" srcId="{E6F6C473-1817-47A4-8FED-036860E45577}" destId="{3ECBEF04-C27B-4487-AA33-4B830E8E8D69}" srcOrd="1" destOrd="0" parTransId="{53627786-60B1-4174-9708-62542C016157}" sibTransId="{C1FC6B70-6410-47B7-83BD-9970601BF5D2}"/>
    <dgm:cxn modelId="{90F9E1E6-7DA8-4303-9B91-F1D7CA4410A1}" srcId="{0FB34711-D4B8-4DE3-9378-04A9CD76BF1F}" destId="{661000DD-C291-4157-93F8-6C7A41FA2FD9}" srcOrd="0" destOrd="0" parTransId="{EAE1046C-8E8B-44FC-81EE-42921BA073A2}" sibTransId="{44DF6C8F-4C99-44F7-8BA9-F4DF8AB4F4B0}"/>
    <dgm:cxn modelId="{EC08D673-DF7F-44E9-A889-F5BE86105FDD}" type="presOf" srcId="{0FB34711-D4B8-4DE3-9378-04A9CD76BF1F}" destId="{C5A76D9F-A75B-4986-B136-1A35A1845B30}" srcOrd="0" destOrd="0" presId="urn:microsoft.com/office/officeart/2005/8/layout/vList2"/>
    <dgm:cxn modelId="{37E23913-9ED6-4423-9116-01749E5A4D33}" type="presOf" srcId="{FF142981-AF49-469E-8567-D070251C520C}" destId="{2235C0EB-316A-47C0-B91B-9A5ED0255C42}" srcOrd="0" destOrd="2" presId="urn:microsoft.com/office/officeart/2005/8/layout/vList2"/>
    <dgm:cxn modelId="{D8958E18-F03C-4651-AB5F-453C0A343C39}" type="presOf" srcId="{0A32D5AD-681D-4A75-94AE-A68DC149CA18}" destId="{DC939050-C631-4D4A-9300-65631327F7D9}" srcOrd="0" destOrd="1" presId="urn:microsoft.com/office/officeart/2005/8/layout/vList2"/>
    <dgm:cxn modelId="{E772CE48-9960-4451-BF4A-7720452E2738}" srcId="{0FB34711-D4B8-4DE3-9378-04A9CD76BF1F}" destId="{0A32D5AD-681D-4A75-94AE-A68DC149CA18}" srcOrd="1" destOrd="0" parTransId="{50F1F4F0-F0F6-4466-9A5E-730D079A0B9B}" sibTransId="{33A8AB8B-1C0D-47C7-A547-3AF17F6FB461}"/>
    <dgm:cxn modelId="{59D75361-7D86-4BCF-8571-09DB4F1C5D8B}" type="presOf" srcId="{3ECBEF04-C27B-4487-AA33-4B830E8E8D69}" destId="{2235C0EB-316A-47C0-B91B-9A5ED0255C42}" srcOrd="0" destOrd="1" presId="urn:microsoft.com/office/officeart/2005/8/layout/vList2"/>
    <dgm:cxn modelId="{1A50D155-7141-4886-AA8A-6E42BBB4B14D}" type="presOf" srcId="{B4B356FD-6836-4F90-A354-7F47EFDE956F}" destId="{2235C0EB-316A-47C0-B91B-9A5ED0255C42}" srcOrd="0" destOrd="0" presId="urn:microsoft.com/office/officeart/2005/8/layout/vList2"/>
    <dgm:cxn modelId="{DD64E05B-C8AA-49AD-A585-E0E68883CB64}" type="presOf" srcId="{E6F6C473-1817-47A4-8FED-036860E45577}" destId="{FBA5E730-2C13-48D1-8002-27C6419E176A}" srcOrd="0" destOrd="0" presId="urn:microsoft.com/office/officeart/2005/8/layout/vList2"/>
    <dgm:cxn modelId="{1FA8B469-AFCD-48E2-A2E8-5B2B2D9A6F4C}" srcId="{E6F6C473-1817-47A4-8FED-036860E45577}" destId="{B4B356FD-6836-4F90-A354-7F47EFDE956F}" srcOrd="0" destOrd="0" parTransId="{CEF37BF7-7CE0-467D-A09A-A1E67619E658}" sibTransId="{7DE0C63A-349D-4D52-8CD9-1CDABFA01BCB}"/>
    <dgm:cxn modelId="{E5753CD6-F5E2-4246-8381-BAD0FED3492D}" type="presParOf" srcId="{3C2105E0-3B0C-477F-A95C-2C23A6007DCA}" destId="{FBA5E730-2C13-48D1-8002-27C6419E176A}" srcOrd="0" destOrd="0" presId="urn:microsoft.com/office/officeart/2005/8/layout/vList2"/>
    <dgm:cxn modelId="{171C2FE1-83AA-46B3-BC9F-AB76F275F0CA}" type="presParOf" srcId="{3C2105E0-3B0C-477F-A95C-2C23A6007DCA}" destId="{2235C0EB-316A-47C0-B91B-9A5ED0255C42}" srcOrd="1" destOrd="0" presId="urn:microsoft.com/office/officeart/2005/8/layout/vList2"/>
    <dgm:cxn modelId="{05D984C1-058B-47BB-927C-41C76D2C60A4}" type="presParOf" srcId="{3C2105E0-3B0C-477F-A95C-2C23A6007DCA}" destId="{C5A76D9F-A75B-4986-B136-1A35A1845B30}" srcOrd="2" destOrd="0" presId="urn:microsoft.com/office/officeart/2005/8/layout/vList2"/>
    <dgm:cxn modelId="{E15DF0A1-77E8-4487-A7A0-B4C79CA10801}" type="presParOf" srcId="{3C2105E0-3B0C-477F-A95C-2C23A6007DCA}" destId="{DC939050-C631-4D4A-9300-65631327F7D9}"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060C2BAC-83F8-4E9B-B117-64AA8975CC7A}" type="doc">
      <dgm:prSet loTypeId="urn:microsoft.com/office/officeart/2005/8/layout/vList2" loCatId="list" qsTypeId="urn:microsoft.com/office/officeart/2005/8/quickstyle/simple1" qsCatId="simple" csTypeId="urn:microsoft.com/office/officeart/2005/8/colors/colorful1#79" csCatId="colorful" phldr="1"/>
      <dgm:spPr/>
      <dgm:t>
        <a:bodyPr/>
        <a:lstStyle/>
        <a:p>
          <a:endParaRPr lang="hi-IN"/>
        </a:p>
      </dgm:t>
    </dgm:pt>
    <dgm:pt modelId="{FCB86F3C-BD8F-45AD-9D3A-E04070669846}">
      <dgm:prSet/>
      <dgm:spPr/>
      <dgm:t>
        <a:bodyPr/>
        <a:lstStyle/>
        <a:p>
          <a:r>
            <a:rPr lang="en-US"/>
            <a:t>Department insists on Percentage completion method</a:t>
          </a:r>
          <a:endParaRPr lang="hi-IN"/>
        </a:p>
      </dgm:t>
    </dgm:pt>
    <dgm:pt modelId="{F261DC3E-880C-4F79-8CE7-740AC78CF4D1}" type="parTrans" cxnId="{42EFA381-30D5-4E5A-BE3E-9F7638AEC2C3}">
      <dgm:prSet/>
      <dgm:spPr/>
      <dgm:t>
        <a:bodyPr/>
        <a:lstStyle/>
        <a:p>
          <a:endParaRPr lang="hi-IN"/>
        </a:p>
      </dgm:t>
    </dgm:pt>
    <dgm:pt modelId="{CCC25313-1F82-4C77-8008-0143915574F0}" type="sibTrans" cxnId="{42EFA381-30D5-4E5A-BE3E-9F7638AEC2C3}">
      <dgm:prSet/>
      <dgm:spPr/>
      <dgm:t>
        <a:bodyPr/>
        <a:lstStyle/>
        <a:p>
          <a:endParaRPr lang="hi-IN"/>
        </a:p>
      </dgm:t>
    </dgm:pt>
    <dgm:pt modelId="{CF0BC863-A13D-465D-9D22-0D91886CE065}">
      <dgm:prSet/>
      <dgm:spPr/>
      <dgm:t>
        <a:bodyPr/>
        <a:lstStyle/>
        <a:p>
          <a:r>
            <a:rPr lang="en-US" dirty="0"/>
            <a:t>CASS reason</a:t>
          </a:r>
          <a:endParaRPr lang="hi-IN" dirty="0"/>
        </a:p>
      </dgm:t>
    </dgm:pt>
    <dgm:pt modelId="{C05596E6-82AB-426B-B986-4A34374575D2}" type="parTrans" cxnId="{3475C8EF-CF8F-4E0D-8B2A-01CD7AD215A3}">
      <dgm:prSet/>
      <dgm:spPr/>
      <dgm:t>
        <a:bodyPr/>
        <a:lstStyle/>
        <a:p>
          <a:endParaRPr lang="hi-IN"/>
        </a:p>
      </dgm:t>
    </dgm:pt>
    <dgm:pt modelId="{8FF12BF6-17E5-41E6-8779-6244958840E2}" type="sibTrans" cxnId="{3475C8EF-CF8F-4E0D-8B2A-01CD7AD215A3}">
      <dgm:prSet/>
      <dgm:spPr/>
      <dgm:t>
        <a:bodyPr/>
        <a:lstStyle/>
        <a:p>
          <a:endParaRPr lang="hi-IN"/>
        </a:p>
      </dgm:t>
    </dgm:pt>
    <dgm:pt modelId="{C5BD802C-15F5-4AA2-9B9E-8A38591EFBA3}">
      <dgm:prSet/>
      <dgm:spPr/>
      <dgm:t>
        <a:bodyPr/>
        <a:lstStyle/>
        <a:p>
          <a:r>
            <a:rPr lang="en-US"/>
            <a:t>Conditions</a:t>
          </a:r>
          <a:endParaRPr lang="hi-IN"/>
        </a:p>
      </dgm:t>
    </dgm:pt>
    <dgm:pt modelId="{5C441624-44EF-4B8E-80A6-AC2B067FA7D8}" type="parTrans" cxnId="{07F1163E-27B3-43F4-BAA6-02D173BB36A2}">
      <dgm:prSet/>
      <dgm:spPr/>
      <dgm:t>
        <a:bodyPr/>
        <a:lstStyle/>
        <a:p>
          <a:endParaRPr lang="hi-IN"/>
        </a:p>
      </dgm:t>
    </dgm:pt>
    <dgm:pt modelId="{DA7CB6CA-60C8-4AAF-9327-21C57316D6E7}" type="sibTrans" cxnId="{07F1163E-27B3-43F4-BAA6-02D173BB36A2}">
      <dgm:prSet/>
      <dgm:spPr/>
      <dgm:t>
        <a:bodyPr/>
        <a:lstStyle/>
        <a:p>
          <a:endParaRPr lang="hi-IN"/>
        </a:p>
      </dgm:t>
    </dgm:pt>
    <dgm:pt modelId="{31F8DFDC-CF76-4C8F-98D7-2AC20D3AE4A6}">
      <dgm:prSet/>
      <dgm:spPr/>
      <dgm:t>
        <a:bodyPr/>
        <a:lstStyle/>
        <a:p>
          <a:r>
            <a:rPr lang="en-US"/>
            <a:t>Significant risk and rewards are transferred</a:t>
          </a:r>
          <a:endParaRPr lang="hi-IN"/>
        </a:p>
      </dgm:t>
    </dgm:pt>
    <dgm:pt modelId="{0B8AACC0-4C87-490B-8B92-D07573637A6E}" type="parTrans" cxnId="{632F59CC-3C94-48BF-ADAF-166D46B5469C}">
      <dgm:prSet/>
      <dgm:spPr/>
      <dgm:t>
        <a:bodyPr/>
        <a:lstStyle/>
        <a:p>
          <a:endParaRPr lang="hi-IN"/>
        </a:p>
      </dgm:t>
    </dgm:pt>
    <dgm:pt modelId="{1FFE5FEC-7804-41EC-A44E-B10A0798DB0F}" type="sibTrans" cxnId="{632F59CC-3C94-48BF-ADAF-166D46B5469C}">
      <dgm:prSet/>
      <dgm:spPr/>
      <dgm:t>
        <a:bodyPr/>
        <a:lstStyle/>
        <a:p>
          <a:endParaRPr lang="hi-IN"/>
        </a:p>
      </dgm:t>
    </dgm:pt>
    <dgm:pt modelId="{414F01CD-1CD3-4410-B688-FDE06247DDD7}">
      <dgm:prSet/>
      <dgm:spPr/>
      <dgm:t>
        <a:bodyPr/>
        <a:lstStyle/>
        <a:p>
          <a:r>
            <a:rPr lang="en-US" dirty="0"/>
            <a:t>At 25% project activity is complete</a:t>
          </a:r>
          <a:endParaRPr lang="hi-IN" dirty="0"/>
        </a:p>
      </dgm:t>
    </dgm:pt>
    <dgm:pt modelId="{DFA14438-76A0-437B-A619-6EE7C026A696}" type="parTrans" cxnId="{A90D03DA-3861-412A-8567-5A0346069C95}">
      <dgm:prSet/>
      <dgm:spPr/>
      <dgm:t>
        <a:bodyPr/>
        <a:lstStyle/>
        <a:p>
          <a:endParaRPr lang="hi-IN"/>
        </a:p>
      </dgm:t>
    </dgm:pt>
    <dgm:pt modelId="{08FD15D0-F4C4-4353-A35E-9F4443854B59}" type="sibTrans" cxnId="{A90D03DA-3861-412A-8567-5A0346069C95}">
      <dgm:prSet/>
      <dgm:spPr/>
      <dgm:t>
        <a:bodyPr/>
        <a:lstStyle/>
        <a:p>
          <a:endParaRPr lang="hi-IN"/>
        </a:p>
      </dgm:t>
    </dgm:pt>
    <dgm:pt modelId="{B689D616-7BE3-48E5-9A89-DC0DC9188480}">
      <dgm:prSet/>
      <dgm:spPr/>
      <dgm:t>
        <a:bodyPr/>
        <a:lstStyle/>
        <a:p>
          <a:r>
            <a:rPr lang="en-US" dirty="0"/>
            <a:t>10% advance of agreement value is received</a:t>
          </a:r>
          <a:endParaRPr lang="hi-IN" dirty="0"/>
        </a:p>
      </dgm:t>
    </dgm:pt>
    <dgm:pt modelId="{DF6F6C79-28AA-486A-834A-7ED91D05AE86}" type="parTrans" cxnId="{A7A35C5E-517C-4E43-B945-D5E44036AD26}">
      <dgm:prSet/>
      <dgm:spPr/>
      <dgm:t>
        <a:bodyPr/>
        <a:lstStyle/>
        <a:p>
          <a:endParaRPr lang="hi-IN"/>
        </a:p>
      </dgm:t>
    </dgm:pt>
    <dgm:pt modelId="{EB1C418A-0B3B-4C87-A700-5CC337185D59}" type="sibTrans" cxnId="{A7A35C5E-517C-4E43-B945-D5E44036AD26}">
      <dgm:prSet/>
      <dgm:spPr/>
      <dgm:t>
        <a:bodyPr/>
        <a:lstStyle/>
        <a:p>
          <a:endParaRPr lang="hi-IN"/>
        </a:p>
      </dgm:t>
    </dgm:pt>
    <dgm:pt modelId="{BD420D76-685A-4C89-A0B6-CDE1FEC5787F}">
      <dgm:prSet/>
      <dgm:spPr/>
      <dgm:t>
        <a:bodyPr/>
        <a:lstStyle/>
        <a:p>
          <a:r>
            <a:rPr lang="en-US" dirty="0"/>
            <a:t>whether percentage completion method followed?</a:t>
          </a:r>
          <a:endParaRPr lang="hi-IN" dirty="0"/>
        </a:p>
      </dgm:t>
    </dgm:pt>
    <dgm:pt modelId="{E041DC73-96D3-4B84-AA06-2DF85FE58088}" type="parTrans" cxnId="{5EBEDAC4-2C0A-4F98-B50E-AA5E5E3F4186}">
      <dgm:prSet/>
      <dgm:spPr/>
      <dgm:t>
        <a:bodyPr/>
        <a:lstStyle/>
        <a:p>
          <a:endParaRPr lang="hi-IN"/>
        </a:p>
      </dgm:t>
    </dgm:pt>
    <dgm:pt modelId="{30B9A812-A1BF-40E2-8DDA-E26E2AD7CF3D}" type="sibTrans" cxnId="{5EBEDAC4-2C0A-4F98-B50E-AA5E5E3F4186}">
      <dgm:prSet/>
      <dgm:spPr/>
      <dgm:t>
        <a:bodyPr/>
        <a:lstStyle/>
        <a:p>
          <a:endParaRPr lang="hi-IN"/>
        </a:p>
      </dgm:t>
    </dgm:pt>
    <dgm:pt modelId="{B3DDCCE6-8A50-4B8E-8143-93CC3EB1CE5A}">
      <dgm:prSet/>
      <dgm:spPr/>
      <dgm:t>
        <a:bodyPr/>
        <a:lstStyle/>
        <a:p>
          <a:r>
            <a:rPr lang="en-US" dirty="0"/>
            <a:t>25% area is secured (booking done)</a:t>
          </a:r>
          <a:endParaRPr lang="hi-IN" dirty="0"/>
        </a:p>
      </dgm:t>
    </dgm:pt>
    <dgm:pt modelId="{6208F75C-6833-46FC-9664-A8E03CD52000}" type="parTrans" cxnId="{BEB22CC5-0951-4A02-985A-7B0058C9B4C9}">
      <dgm:prSet/>
      <dgm:spPr/>
      <dgm:t>
        <a:bodyPr/>
        <a:lstStyle/>
        <a:p>
          <a:endParaRPr lang="hi-IN"/>
        </a:p>
      </dgm:t>
    </dgm:pt>
    <dgm:pt modelId="{B4ADDE14-606E-44AD-93DE-C90236551BD1}" type="sibTrans" cxnId="{BEB22CC5-0951-4A02-985A-7B0058C9B4C9}">
      <dgm:prSet/>
      <dgm:spPr/>
      <dgm:t>
        <a:bodyPr/>
        <a:lstStyle/>
        <a:p>
          <a:endParaRPr lang="hi-IN"/>
        </a:p>
      </dgm:t>
    </dgm:pt>
    <dgm:pt modelId="{B64D7FF8-AA72-4858-BA4C-0B30DB7E0F73}" type="pres">
      <dgm:prSet presAssocID="{060C2BAC-83F8-4E9B-B117-64AA8975CC7A}" presName="linear" presStyleCnt="0">
        <dgm:presLayoutVars>
          <dgm:animLvl val="lvl"/>
          <dgm:resizeHandles val="exact"/>
        </dgm:presLayoutVars>
      </dgm:prSet>
      <dgm:spPr/>
      <dgm:t>
        <a:bodyPr/>
        <a:lstStyle/>
        <a:p>
          <a:endParaRPr lang="en-US"/>
        </a:p>
      </dgm:t>
    </dgm:pt>
    <dgm:pt modelId="{B60376AE-5AD1-4C01-8918-785AC0AB00A5}" type="pres">
      <dgm:prSet presAssocID="{FCB86F3C-BD8F-45AD-9D3A-E04070669846}" presName="parentText" presStyleLbl="node1" presStyleIdx="0" presStyleCnt="3">
        <dgm:presLayoutVars>
          <dgm:chMax val="0"/>
          <dgm:bulletEnabled val="1"/>
        </dgm:presLayoutVars>
      </dgm:prSet>
      <dgm:spPr/>
      <dgm:t>
        <a:bodyPr/>
        <a:lstStyle/>
        <a:p>
          <a:endParaRPr lang="en-US"/>
        </a:p>
      </dgm:t>
    </dgm:pt>
    <dgm:pt modelId="{ABBA0509-C9DB-449E-A1C6-6F99495C6FC9}" type="pres">
      <dgm:prSet presAssocID="{CCC25313-1F82-4C77-8008-0143915574F0}" presName="spacer" presStyleCnt="0"/>
      <dgm:spPr/>
    </dgm:pt>
    <dgm:pt modelId="{45441EAC-9918-4B49-8FB4-DA671F09203F}" type="pres">
      <dgm:prSet presAssocID="{CF0BC863-A13D-465D-9D22-0D91886CE065}" presName="parentText" presStyleLbl="node1" presStyleIdx="1" presStyleCnt="3">
        <dgm:presLayoutVars>
          <dgm:chMax val="0"/>
          <dgm:bulletEnabled val="1"/>
        </dgm:presLayoutVars>
      </dgm:prSet>
      <dgm:spPr/>
      <dgm:t>
        <a:bodyPr/>
        <a:lstStyle/>
        <a:p>
          <a:endParaRPr lang="en-US"/>
        </a:p>
      </dgm:t>
    </dgm:pt>
    <dgm:pt modelId="{F36B1B92-FC26-424D-AF39-BF4CF84DABDB}" type="pres">
      <dgm:prSet presAssocID="{CF0BC863-A13D-465D-9D22-0D91886CE065}" presName="childText" presStyleLbl="revTx" presStyleIdx="0" presStyleCnt="2">
        <dgm:presLayoutVars>
          <dgm:bulletEnabled val="1"/>
        </dgm:presLayoutVars>
      </dgm:prSet>
      <dgm:spPr/>
      <dgm:t>
        <a:bodyPr/>
        <a:lstStyle/>
        <a:p>
          <a:endParaRPr lang="en-US"/>
        </a:p>
      </dgm:t>
    </dgm:pt>
    <dgm:pt modelId="{CECC4BD8-C464-448B-BCA6-B2EECE0B57D0}" type="pres">
      <dgm:prSet presAssocID="{C5BD802C-15F5-4AA2-9B9E-8A38591EFBA3}" presName="parentText" presStyleLbl="node1" presStyleIdx="2" presStyleCnt="3">
        <dgm:presLayoutVars>
          <dgm:chMax val="0"/>
          <dgm:bulletEnabled val="1"/>
        </dgm:presLayoutVars>
      </dgm:prSet>
      <dgm:spPr/>
      <dgm:t>
        <a:bodyPr/>
        <a:lstStyle/>
        <a:p>
          <a:endParaRPr lang="en-US"/>
        </a:p>
      </dgm:t>
    </dgm:pt>
    <dgm:pt modelId="{C70B2C4F-CE58-4633-9CBA-1CE82432AF60}" type="pres">
      <dgm:prSet presAssocID="{C5BD802C-15F5-4AA2-9B9E-8A38591EFBA3}" presName="childText" presStyleLbl="revTx" presStyleIdx="1" presStyleCnt="2">
        <dgm:presLayoutVars>
          <dgm:bulletEnabled val="1"/>
        </dgm:presLayoutVars>
      </dgm:prSet>
      <dgm:spPr/>
      <dgm:t>
        <a:bodyPr/>
        <a:lstStyle/>
        <a:p>
          <a:endParaRPr lang="en-US"/>
        </a:p>
      </dgm:t>
    </dgm:pt>
  </dgm:ptLst>
  <dgm:cxnLst>
    <dgm:cxn modelId="{A7A35C5E-517C-4E43-B945-D5E44036AD26}" srcId="{C5BD802C-15F5-4AA2-9B9E-8A38591EFBA3}" destId="{B689D616-7BE3-48E5-9A89-DC0DC9188480}" srcOrd="3" destOrd="0" parTransId="{DF6F6C79-28AA-486A-834A-7ED91D05AE86}" sibTransId="{EB1C418A-0B3B-4C87-A700-5CC337185D59}"/>
    <dgm:cxn modelId="{58BB09F5-6B8B-47B6-BDCD-AB99EAB696DF}" type="presOf" srcId="{31F8DFDC-CF76-4C8F-98D7-2AC20D3AE4A6}" destId="{C70B2C4F-CE58-4633-9CBA-1CE82432AF60}" srcOrd="0" destOrd="0" presId="urn:microsoft.com/office/officeart/2005/8/layout/vList2"/>
    <dgm:cxn modelId="{D05EB16D-42DD-4F2F-8934-03DE370E8CEE}" type="presOf" srcId="{B689D616-7BE3-48E5-9A89-DC0DC9188480}" destId="{C70B2C4F-CE58-4633-9CBA-1CE82432AF60}" srcOrd="0" destOrd="3" presId="urn:microsoft.com/office/officeart/2005/8/layout/vList2"/>
    <dgm:cxn modelId="{42EFA381-30D5-4E5A-BE3E-9F7638AEC2C3}" srcId="{060C2BAC-83F8-4E9B-B117-64AA8975CC7A}" destId="{FCB86F3C-BD8F-45AD-9D3A-E04070669846}" srcOrd="0" destOrd="0" parTransId="{F261DC3E-880C-4F79-8CE7-740AC78CF4D1}" sibTransId="{CCC25313-1F82-4C77-8008-0143915574F0}"/>
    <dgm:cxn modelId="{240DF538-FC79-4C71-A4CD-2AD178F1BD08}" type="presOf" srcId="{FCB86F3C-BD8F-45AD-9D3A-E04070669846}" destId="{B60376AE-5AD1-4C01-8918-785AC0AB00A5}" srcOrd="0" destOrd="0" presId="urn:microsoft.com/office/officeart/2005/8/layout/vList2"/>
    <dgm:cxn modelId="{3475C8EF-CF8F-4E0D-8B2A-01CD7AD215A3}" srcId="{060C2BAC-83F8-4E9B-B117-64AA8975CC7A}" destId="{CF0BC863-A13D-465D-9D22-0D91886CE065}" srcOrd="1" destOrd="0" parTransId="{C05596E6-82AB-426B-B986-4A34374575D2}" sibTransId="{8FF12BF6-17E5-41E6-8779-6244958840E2}"/>
    <dgm:cxn modelId="{37AF5189-9072-4541-9BEE-A04E82735D47}" type="presOf" srcId="{414F01CD-1CD3-4410-B688-FDE06247DDD7}" destId="{C70B2C4F-CE58-4633-9CBA-1CE82432AF60}" srcOrd="0" destOrd="1" presId="urn:microsoft.com/office/officeart/2005/8/layout/vList2"/>
    <dgm:cxn modelId="{07F1163E-27B3-43F4-BAA6-02D173BB36A2}" srcId="{060C2BAC-83F8-4E9B-B117-64AA8975CC7A}" destId="{C5BD802C-15F5-4AA2-9B9E-8A38591EFBA3}" srcOrd="2" destOrd="0" parTransId="{5C441624-44EF-4B8E-80A6-AC2B067FA7D8}" sibTransId="{DA7CB6CA-60C8-4AAF-9327-21C57316D6E7}"/>
    <dgm:cxn modelId="{632F59CC-3C94-48BF-ADAF-166D46B5469C}" srcId="{C5BD802C-15F5-4AA2-9B9E-8A38591EFBA3}" destId="{31F8DFDC-CF76-4C8F-98D7-2AC20D3AE4A6}" srcOrd="0" destOrd="0" parTransId="{0B8AACC0-4C87-490B-8B92-D07573637A6E}" sibTransId="{1FFE5FEC-7804-41EC-A44E-B10A0798DB0F}"/>
    <dgm:cxn modelId="{CD165DD7-3683-4C76-A96C-AFC344C8EDBB}" type="presOf" srcId="{060C2BAC-83F8-4E9B-B117-64AA8975CC7A}" destId="{B64D7FF8-AA72-4858-BA4C-0B30DB7E0F73}" srcOrd="0" destOrd="0" presId="urn:microsoft.com/office/officeart/2005/8/layout/vList2"/>
    <dgm:cxn modelId="{5EBEDAC4-2C0A-4F98-B50E-AA5E5E3F4186}" srcId="{CF0BC863-A13D-465D-9D22-0D91886CE065}" destId="{BD420D76-685A-4C89-A0B6-CDE1FEC5787F}" srcOrd="0" destOrd="0" parTransId="{E041DC73-96D3-4B84-AA06-2DF85FE58088}" sibTransId="{30B9A812-A1BF-40E2-8DDA-E26E2AD7CF3D}"/>
    <dgm:cxn modelId="{A010B187-D802-4C34-AEBA-897C18244EA0}" type="presOf" srcId="{BD420D76-685A-4C89-A0B6-CDE1FEC5787F}" destId="{F36B1B92-FC26-424D-AF39-BF4CF84DABDB}" srcOrd="0" destOrd="0" presId="urn:microsoft.com/office/officeart/2005/8/layout/vList2"/>
    <dgm:cxn modelId="{2F46D7D3-3693-4EE5-8FFB-5F733B41D977}" type="presOf" srcId="{CF0BC863-A13D-465D-9D22-0D91886CE065}" destId="{45441EAC-9918-4B49-8FB4-DA671F09203F}" srcOrd="0" destOrd="0" presId="urn:microsoft.com/office/officeart/2005/8/layout/vList2"/>
    <dgm:cxn modelId="{A90D03DA-3861-412A-8567-5A0346069C95}" srcId="{C5BD802C-15F5-4AA2-9B9E-8A38591EFBA3}" destId="{414F01CD-1CD3-4410-B688-FDE06247DDD7}" srcOrd="1" destOrd="0" parTransId="{DFA14438-76A0-437B-A619-6EE7C026A696}" sibTransId="{08FD15D0-F4C4-4353-A35E-9F4443854B59}"/>
    <dgm:cxn modelId="{BEB22CC5-0951-4A02-985A-7B0058C9B4C9}" srcId="{C5BD802C-15F5-4AA2-9B9E-8A38591EFBA3}" destId="{B3DDCCE6-8A50-4B8E-8143-93CC3EB1CE5A}" srcOrd="2" destOrd="0" parTransId="{6208F75C-6833-46FC-9664-A8E03CD52000}" sibTransId="{B4ADDE14-606E-44AD-93DE-C90236551BD1}"/>
    <dgm:cxn modelId="{E30828B4-1ABA-4741-8A0B-FD9A8F473C01}" type="presOf" srcId="{C5BD802C-15F5-4AA2-9B9E-8A38591EFBA3}" destId="{CECC4BD8-C464-448B-BCA6-B2EECE0B57D0}" srcOrd="0" destOrd="0" presId="urn:microsoft.com/office/officeart/2005/8/layout/vList2"/>
    <dgm:cxn modelId="{C8908222-BE18-41BC-B22B-778E209A5327}" type="presOf" srcId="{B3DDCCE6-8A50-4B8E-8143-93CC3EB1CE5A}" destId="{C70B2C4F-CE58-4633-9CBA-1CE82432AF60}" srcOrd="0" destOrd="2" presId="urn:microsoft.com/office/officeart/2005/8/layout/vList2"/>
    <dgm:cxn modelId="{CDBDB96B-438B-4E31-9A83-4B5B40F314AE}" type="presParOf" srcId="{B64D7FF8-AA72-4858-BA4C-0B30DB7E0F73}" destId="{B60376AE-5AD1-4C01-8918-785AC0AB00A5}" srcOrd="0" destOrd="0" presId="urn:microsoft.com/office/officeart/2005/8/layout/vList2"/>
    <dgm:cxn modelId="{0DBCC843-F189-4657-A42B-FBC05E864B70}" type="presParOf" srcId="{B64D7FF8-AA72-4858-BA4C-0B30DB7E0F73}" destId="{ABBA0509-C9DB-449E-A1C6-6F99495C6FC9}" srcOrd="1" destOrd="0" presId="urn:microsoft.com/office/officeart/2005/8/layout/vList2"/>
    <dgm:cxn modelId="{ACECF53A-53F0-4BA8-B853-82F95272C33D}" type="presParOf" srcId="{B64D7FF8-AA72-4858-BA4C-0B30DB7E0F73}" destId="{45441EAC-9918-4B49-8FB4-DA671F09203F}" srcOrd="2" destOrd="0" presId="urn:microsoft.com/office/officeart/2005/8/layout/vList2"/>
    <dgm:cxn modelId="{E686A4DC-6529-4FB3-93C9-29EAFD632E8E}" type="presParOf" srcId="{B64D7FF8-AA72-4858-BA4C-0B30DB7E0F73}" destId="{F36B1B92-FC26-424D-AF39-BF4CF84DABDB}" srcOrd="3" destOrd="0" presId="urn:microsoft.com/office/officeart/2005/8/layout/vList2"/>
    <dgm:cxn modelId="{15C1A2A7-3D93-4C6E-9E70-BBD2F7BC4A08}" type="presParOf" srcId="{B64D7FF8-AA72-4858-BA4C-0B30DB7E0F73}" destId="{CECC4BD8-C464-448B-BCA6-B2EECE0B57D0}" srcOrd="4" destOrd="0" presId="urn:microsoft.com/office/officeart/2005/8/layout/vList2"/>
    <dgm:cxn modelId="{5645BC28-BBAE-4BA8-BD59-2B5C89870958}" type="presParOf" srcId="{B64D7FF8-AA72-4858-BA4C-0B30DB7E0F73}" destId="{C70B2C4F-CE58-4633-9CBA-1CE82432AF60}"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958A1C6-0582-4180-A02D-BBD0E3462B79}"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3AC64379-75C5-4416-B02F-35D0542C1B49}">
      <dgm:prSet/>
      <dgm:spPr/>
      <dgm:t>
        <a:bodyPr/>
        <a:lstStyle/>
        <a:p>
          <a:pPr rtl="0"/>
          <a:r>
            <a:rPr lang="en-US" dirty="0"/>
            <a:t>Act wins over ICDS</a:t>
          </a:r>
        </a:p>
      </dgm:t>
    </dgm:pt>
    <dgm:pt modelId="{6E432815-C667-47D2-B57C-8B5D73B25A8E}" type="parTrans" cxnId="{3E2CC9B0-D349-40B3-B520-BC72661C43B3}">
      <dgm:prSet/>
      <dgm:spPr/>
      <dgm:t>
        <a:bodyPr/>
        <a:lstStyle/>
        <a:p>
          <a:endParaRPr lang="en-US"/>
        </a:p>
      </dgm:t>
    </dgm:pt>
    <dgm:pt modelId="{80ACEDDD-44F9-49E0-86F2-7C5A9EF33147}" type="sibTrans" cxnId="{3E2CC9B0-D349-40B3-B520-BC72661C43B3}">
      <dgm:prSet/>
      <dgm:spPr/>
      <dgm:t>
        <a:bodyPr/>
        <a:lstStyle/>
        <a:p>
          <a:endParaRPr lang="en-US"/>
        </a:p>
      </dgm:t>
    </dgm:pt>
    <dgm:pt modelId="{897B2FFD-858B-49A5-9AFD-55EF0AE15482}">
      <dgm:prSet/>
      <dgm:spPr/>
      <dgm:t>
        <a:bodyPr/>
        <a:lstStyle/>
        <a:p>
          <a:pPr rtl="0"/>
          <a:r>
            <a:rPr lang="en-US" dirty="0"/>
            <a:t>Not for maintaining books as against TAS</a:t>
          </a:r>
        </a:p>
      </dgm:t>
    </dgm:pt>
    <dgm:pt modelId="{C123164D-C65D-4595-BB65-22AD0BEA75BD}" type="parTrans" cxnId="{638739A3-AC29-446A-BA21-198F2177D1A8}">
      <dgm:prSet/>
      <dgm:spPr/>
      <dgm:t>
        <a:bodyPr/>
        <a:lstStyle/>
        <a:p>
          <a:endParaRPr lang="en-US"/>
        </a:p>
      </dgm:t>
    </dgm:pt>
    <dgm:pt modelId="{4DEA719D-190F-4899-BB14-221799D88D65}" type="sibTrans" cxnId="{638739A3-AC29-446A-BA21-198F2177D1A8}">
      <dgm:prSet/>
      <dgm:spPr/>
      <dgm:t>
        <a:bodyPr/>
        <a:lstStyle/>
        <a:p>
          <a:endParaRPr lang="en-US"/>
        </a:p>
      </dgm:t>
    </dgm:pt>
    <dgm:pt modelId="{0E02D66A-0F52-4E33-8C8F-354CB5E1BF7E}">
      <dgm:prSet/>
      <dgm:spPr/>
      <dgm:t>
        <a:bodyPr/>
        <a:lstStyle/>
        <a:p>
          <a:pPr rtl="0"/>
          <a:r>
            <a:rPr lang="en-US" dirty="0"/>
            <a:t>Separate working to be maintained</a:t>
          </a:r>
        </a:p>
      </dgm:t>
    </dgm:pt>
    <dgm:pt modelId="{206D1C94-2377-417B-9471-FBC8488C1A97}" type="parTrans" cxnId="{FAC48E09-8930-4C56-9E80-C86D6102A837}">
      <dgm:prSet/>
      <dgm:spPr/>
      <dgm:t>
        <a:bodyPr/>
        <a:lstStyle/>
        <a:p>
          <a:endParaRPr lang="hi-IN"/>
        </a:p>
      </dgm:t>
    </dgm:pt>
    <dgm:pt modelId="{D9B7FD87-5F4E-47E4-9AB4-5285C88F31DC}" type="sibTrans" cxnId="{FAC48E09-8930-4C56-9E80-C86D6102A837}">
      <dgm:prSet/>
      <dgm:spPr/>
      <dgm:t>
        <a:bodyPr/>
        <a:lstStyle/>
        <a:p>
          <a:endParaRPr lang="hi-IN"/>
        </a:p>
      </dgm:t>
    </dgm:pt>
    <dgm:pt modelId="{3F3F5170-4331-401D-AE92-C6381701A228}" type="pres">
      <dgm:prSet presAssocID="{8958A1C6-0582-4180-A02D-BBD0E3462B79}" presName="linear" presStyleCnt="0">
        <dgm:presLayoutVars>
          <dgm:animLvl val="lvl"/>
          <dgm:resizeHandles val="exact"/>
        </dgm:presLayoutVars>
      </dgm:prSet>
      <dgm:spPr/>
      <dgm:t>
        <a:bodyPr/>
        <a:lstStyle/>
        <a:p>
          <a:endParaRPr lang="en-US"/>
        </a:p>
      </dgm:t>
    </dgm:pt>
    <dgm:pt modelId="{517E6F4E-F923-4064-B12D-D967566FED2A}" type="pres">
      <dgm:prSet presAssocID="{3AC64379-75C5-4416-B02F-35D0542C1B49}" presName="parentText" presStyleLbl="node1" presStyleIdx="0" presStyleCnt="2">
        <dgm:presLayoutVars>
          <dgm:chMax val="0"/>
          <dgm:bulletEnabled val="1"/>
        </dgm:presLayoutVars>
      </dgm:prSet>
      <dgm:spPr/>
      <dgm:t>
        <a:bodyPr/>
        <a:lstStyle/>
        <a:p>
          <a:endParaRPr lang="en-US"/>
        </a:p>
      </dgm:t>
    </dgm:pt>
    <dgm:pt modelId="{3E388E63-FF4E-4B1B-BA09-2263221C8A50}" type="pres">
      <dgm:prSet presAssocID="{80ACEDDD-44F9-49E0-86F2-7C5A9EF33147}" presName="spacer" presStyleCnt="0"/>
      <dgm:spPr/>
    </dgm:pt>
    <dgm:pt modelId="{4C279102-DF20-478E-AD38-877DC13DF717}" type="pres">
      <dgm:prSet presAssocID="{897B2FFD-858B-49A5-9AFD-55EF0AE15482}" presName="parentText" presStyleLbl="node1" presStyleIdx="1" presStyleCnt="2">
        <dgm:presLayoutVars>
          <dgm:chMax val="0"/>
          <dgm:bulletEnabled val="1"/>
        </dgm:presLayoutVars>
      </dgm:prSet>
      <dgm:spPr/>
      <dgm:t>
        <a:bodyPr/>
        <a:lstStyle/>
        <a:p>
          <a:endParaRPr lang="en-US"/>
        </a:p>
      </dgm:t>
    </dgm:pt>
    <dgm:pt modelId="{8140E5DF-2FA0-4C86-827C-0E83F989EA4F}" type="pres">
      <dgm:prSet presAssocID="{897B2FFD-858B-49A5-9AFD-55EF0AE15482}" presName="childText" presStyleLbl="revTx" presStyleIdx="0" presStyleCnt="1">
        <dgm:presLayoutVars>
          <dgm:bulletEnabled val="1"/>
        </dgm:presLayoutVars>
      </dgm:prSet>
      <dgm:spPr/>
      <dgm:t>
        <a:bodyPr/>
        <a:lstStyle/>
        <a:p>
          <a:endParaRPr lang="en-US"/>
        </a:p>
      </dgm:t>
    </dgm:pt>
  </dgm:ptLst>
  <dgm:cxnLst>
    <dgm:cxn modelId="{3E2CC9B0-D349-40B3-B520-BC72661C43B3}" srcId="{8958A1C6-0582-4180-A02D-BBD0E3462B79}" destId="{3AC64379-75C5-4416-B02F-35D0542C1B49}" srcOrd="0" destOrd="0" parTransId="{6E432815-C667-47D2-B57C-8B5D73B25A8E}" sibTransId="{80ACEDDD-44F9-49E0-86F2-7C5A9EF33147}"/>
    <dgm:cxn modelId="{FAC48E09-8930-4C56-9E80-C86D6102A837}" srcId="{897B2FFD-858B-49A5-9AFD-55EF0AE15482}" destId="{0E02D66A-0F52-4E33-8C8F-354CB5E1BF7E}" srcOrd="0" destOrd="0" parTransId="{206D1C94-2377-417B-9471-FBC8488C1A97}" sibTransId="{D9B7FD87-5F4E-47E4-9AB4-5285C88F31DC}"/>
    <dgm:cxn modelId="{32C51BBF-698B-42D7-A36F-A308FC269C46}" type="presOf" srcId="{8958A1C6-0582-4180-A02D-BBD0E3462B79}" destId="{3F3F5170-4331-401D-AE92-C6381701A228}" srcOrd="0" destOrd="0" presId="urn:microsoft.com/office/officeart/2005/8/layout/vList2"/>
    <dgm:cxn modelId="{7B20B7F8-7FC3-462B-A929-1A66525919CE}" type="presOf" srcId="{897B2FFD-858B-49A5-9AFD-55EF0AE15482}" destId="{4C279102-DF20-478E-AD38-877DC13DF717}" srcOrd="0" destOrd="0" presId="urn:microsoft.com/office/officeart/2005/8/layout/vList2"/>
    <dgm:cxn modelId="{74DCC207-D5A5-4864-8832-45798887CDF8}" type="presOf" srcId="{3AC64379-75C5-4416-B02F-35D0542C1B49}" destId="{517E6F4E-F923-4064-B12D-D967566FED2A}" srcOrd="0" destOrd="0" presId="urn:microsoft.com/office/officeart/2005/8/layout/vList2"/>
    <dgm:cxn modelId="{638739A3-AC29-446A-BA21-198F2177D1A8}" srcId="{8958A1C6-0582-4180-A02D-BBD0E3462B79}" destId="{897B2FFD-858B-49A5-9AFD-55EF0AE15482}" srcOrd="1" destOrd="0" parTransId="{C123164D-C65D-4595-BB65-22AD0BEA75BD}" sibTransId="{4DEA719D-190F-4899-BB14-221799D88D65}"/>
    <dgm:cxn modelId="{340AFE37-60EB-47A8-9D07-EFF7EA4052DF}" type="presOf" srcId="{0E02D66A-0F52-4E33-8C8F-354CB5E1BF7E}" destId="{8140E5DF-2FA0-4C86-827C-0E83F989EA4F}" srcOrd="0" destOrd="0" presId="urn:microsoft.com/office/officeart/2005/8/layout/vList2"/>
    <dgm:cxn modelId="{4446678A-A679-40DF-9126-CB2303FCA679}" type="presParOf" srcId="{3F3F5170-4331-401D-AE92-C6381701A228}" destId="{517E6F4E-F923-4064-B12D-D967566FED2A}" srcOrd="0" destOrd="0" presId="urn:microsoft.com/office/officeart/2005/8/layout/vList2"/>
    <dgm:cxn modelId="{05ADB688-F1CF-4BEB-9F75-9EDFC7D0ECB2}" type="presParOf" srcId="{3F3F5170-4331-401D-AE92-C6381701A228}" destId="{3E388E63-FF4E-4B1B-BA09-2263221C8A50}" srcOrd="1" destOrd="0" presId="urn:microsoft.com/office/officeart/2005/8/layout/vList2"/>
    <dgm:cxn modelId="{9E8ED9CB-BBFA-40FA-B8D6-1382CD8BCD29}" type="presParOf" srcId="{3F3F5170-4331-401D-AE92-C6381701A228}" destId="{4C279102-DF20-478E-AD38-877DC13DF717}" srcOrd="2" destOrd="0" presId="urn:microsoft.com/office/officeart/2005/8/layout/vList2"/>
    <dgm:cxn modelId="{4D1110AC-949F-400F-B7A8-6763B9DC6486}" type="presParOf" srcId="{3F3F5170-4331-401D-AE92-C6381701A228}" destId="{8140E5DF-2FA0-4C86-827C-0E83F989EA4F}"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2AF5CA7A-3524-4360-8BB3-6C4D651FFCC3}" type="doc">
      <dgm:prSet loTypeId="urn:microsoft.com/office/officeart/2005/8/layout/vList2" loCatId="list" qsTypeId="urn:microsoft.com/office/officeart/2005/8/quickstyle/simple1" qsCatId="simple" csTypeId="urn:microsoft.com/office/officeart/2005/8/colors/colorful1#80" csCatId="colorful"/>
      <dgm:spPr/>
      <dgm:t>
        <a:bodyPr/>
        <a:lstStyle/>
        <a:p>
          <a:endParaRPr lang="hi-IN"/>
        </a:p>
      </dgm:t>
    </dgm:pt>
    <dgm:pt modelId="{D5AA543A-4068-48BE-890C-3D1DF81075F9}">
      <dgm:prSet/>
      <dgm:spPr/>
      <dgm:t>
        <a:bodyPr/>
        <a:lstStyle/>
        <a:p>
          <a:r>
            <a:rPr lang="en-US"/>
            <a:t>There are 10 plots in a project</a:t>
          </a:r>
          <a:endParaRPr lang="hi-IN"/>
        </a:p>
      </dgm:t>
    </dgm:pt>
    <dgm:pt modelId="{B9385557-2CB4-4C32-B830-CE11946BF8AF}" type="parTrans" cxnId="{4674912B-0344-46A9-9324-D924FEB054CB}">
      <dgm:prSet/>
      <dgm:spPr/>
      <dgm:t>
        <a:bodyPr/>
        <a:lstStyle/>
        <a:p>
          <a:endParaRPr lang="hi-IN"/>
        </a:p>
      </dgm:t>
    </dgm:pt>
    <dgm:pt modelId="{0D487A41-9370-4F31-B56A-B8E25B148604}" type="sibTrans" cxnId="{4674912B-0344-46A9-9324-D924FEB054CB}">
      <dgm:prSet/>
      <dgm:spPr/>
      <dgm:t>
        <a:bodyPr/>
        <a:lstStyle/>
        <a:p>
          <a:endParaRPr lang="hi-IN"/>
        </a:p>
      </dgm:t>
    </dgm:pt>
    <dgm:pt modelId="{E583D506-1F55-4233-9446-D3FE07543750}">
      <dgm:prSet/>
      <dgm:spPr/>
      <dgm:t>
        <a:bodyPr/>
        <a:lstStyle/>
        <a:p>
          <a:r>
            <a:rPr lang="en-US"/>
            <a:t>10% Advance received in respect of 8 </a:t>
          </a:r>
          <a:endParaRPr lang="hi-IN"/>
        </a:p>
      </dgm:t>
    </dgm:pt>
    <dgm:pt modelId="{1482FAEE-1DB0-4C73-A3D5-8ED34139069C}" type="parTrans" cxnId="{F4615C8D-CAA7-4137-BB70-AF221273DBC9}">
      <dgm:prSet/>
      <dgm:spPr/>
      <dgm:t>
        <a:bodyPr/>
        <a:lstStyle/>
        <a:p>
          <a:endParaRPr lang="hi-IN"/>
        </a:p>
      </dgm:t>
    </dgm:pt>
    <dgm:pt modelId="{B1FB4C3D-1D18-4066-8FFC-AD57CDAD531F}" type="sibTrans" cxnId="{F4615C8D-CAA7-4137-BB70-AF221273DBC9}">
      <dgm:prSet/>
      <dgm:spPr/>
      <dgm:t>
        <a:bodyPr/>
        <a:lstStyle/>
        <a:p>
          <a:endParaRPr lang="hi-IN"/>
        </a:p>
      </dgm:t>
    </dgm:pt>
    <dgm:pt modelId="{5660FA58-0CD8-4D9E-8FB1-1DD1784154E2}">
      <dgm:prSet/>
      <dgm:spPr/>
      <dgm:t>
        <a:bodyPr/>
        <a:lstStyle/>
        <a:p>
          <a:r>
            <a:rPr lang="en-US" b="1"/>
            <a:t>Revenue recognition for only 8 projects</a:t>
          </a:r>
          <a:endParaRPr lang="hi-IN"/>
        </a:p>
      </dgm:t>
    </dgm:pt>
    <dgm:pt modelId="{D8EA12CF-5FF7-4651-9C9A-1E98D872DB3A}" type="parTrans" cxnId="{2480E9B5-3A73-468E-A7A8-131BABE9FBCF}">
      <dgm:prSet/>
      <dgm:spPr/>
      <dgm:t>
        <a:bodyPr/>
        <a:lstStyle/>
        <a:p>
          <a:endParaRPr lang="hi-IN"/>
        </a:p>
      </dgm:t>
    </dgm:pt>
    <dgm:pt modelId="{4C5A7CEE-A6DF-402D-A899-0097797C532E}" type="sibTrans" cxnId="{2480E9B5-3A73-468E-A7A8-131BABE9FBCF}">
      <dgm:prSet/>
      <dgm:spPr/>
      <dgm:t>
        <a:bodyPr/>
        <a:lstStyle/>
        <a:p>
          <a:endParaRPr lang="hi-IN"/>
        </a:p>
      </dgm:t>
    </dgm:pt>
    <dgm:pt modelId="{225F8013-C489-47AF-A29F-5FCEC2D8664B}" type="pres">
      <dgm:prSet presAssocID="{2AF5CA7A-3524-4360-8BB3-6C4D651FFCC3}" presName="linear" presStyleCnt="0">
        <dgm:presLayoutVars>
          <dgm:animLvl val="lvl"/>
          <dgm:resizeHandles val="exact"/>
        </dgm:presLayoutVars>
      </dgm:prSet>
      <dgm:spPr/>
      <dgm:t>
        <a:bodyPr/>
        <a:lstStyle/>
        <a:p>
          <a:endParaRPr lang="en-US"/>
        </a:p>
      </dgm:t>
    </dgm:pt>
    <dgm:pt modelId="{31FFDAF9-18D3-40C7-BEBF-97FA94F95C56}" type="pres">
      <dgm:prSet presAssocID="{D5AA543A-4068-48BE-890C-3D1DF81075F9}" presName="parentText" presStyleLbl="node1" presStyleIdx="0" presStyleCnt="3">
        <dgm:presLayoutVars>
          <dgm:chMax val="0"/>
          <dgm:bulletEnabled val="1"/>
        </dgm:presLayoutVars>
      </dgm:prSet>
      <dgm:spPr/>
      <dgm:t>
        <a:bodyPr/>
        <a:lstStyle/>
        <a:p>
          <a:endParaRPr lang="en-US"/>
        </a:p>
      </dgm:t>
    </dgm:pt>
    <dgm:pt modelId="{CA3C428A-E26B-4282-A760-6FA8910314A1}" type="pres">
      <dgm:prSet presAssocID="{0D487A41-9370-4F31-B56A-B8E25B148604}" presName="spacer" presStyleCnt="0"/>
      <dgm:spPr/>
    </dgm:pt>
    <dgm:pt modelId="{3AA6EBF1-8538-403E-A9A0-44C2226D59DB}" type="pres">
      <dgm:prSet presAssocID="{E583D506-1F55-4233-9446-D3FE07543750}" presName="parentText" presStyleLbl="node1" presStyleIdx="1" presStyleCnt="3">
        <dgm:presLayoutVars>
          <dgm:chMax val="0"/>
          <dgm:bulletEnabled val="1"/>
        </dgm:presLayoutVars>
      </dgm:prSet>
      <dgm:spPr/>
      <dgm:t>
        <a:bodyPr/>
        <a:lstStyle/>
        <a:p>
          <a:endParaRPr lang="en-US"/>
        </a:p>
      </dgm:t>
    </dgm:pt>
    <dgm:pt modelId="{92964791-92A0-423F-9833-CAF23E3CE12D}" type="pres">
      <dgm:prSet presAssocID="{B1FB4C3D-1D18-4066-8FFC-AD57CDAD531F}" presName="spacer" presStyleCnt="0"/>
      <dgm:spPr/>
    </dgm:pt>
    <dgm:pt modelId="{C139AE9E-D5DE-4277-A3E3-A89C69B2284A}" type="pres">
      <dgm:prSet presAssocID="{5660FA58-0CD8-4D9E-8FB1-1DD1784154E2}" presName="parentText" presStyleLbl="node1" presStyleIdx="2" presStyleCnt="3">
        <dgm:presLayoutVars>
          <dgm:chMax val="0"/>
          <dgm:bulletEnabled val="1"/>
        </dgm:presLayoutVars>
      </dgm:prSet>
      <dgm:spPr/>
      <dgm:t>
        <a:bodyPr/>
        <a:lstStyle/>
        <a:p>
          <a:endParaRPr lang="en-US"/>
        </a:p>
      </dgm:t>
    </dgm:pt>
  </dgm:ptLst>
  <dgm:cxnLst>
    <dgm:cxn modelId="{ED7A9401-AB67-4AD1-8B44-AD79E76C9740}" type="presOf" srcId="{5660FA58-0CD8-4D9E-8FB1-1DD1784154E2}" destId="{C139AE9E-D5DE-4277-A3E3-A89C69B2284A}" srcOrd="0" destOrd="0" presId="urn:microsoft.com/office/officeart/2005/8/layout/vList2"/>
    <dgm:cxn modelId="{2480E9B5-3A73-468E-A7A8-131BABE9FBCF}" srcId="{2AF5CA7A-3524-4360-8BB3-6C4D651FFCC3}" destId="{5660FA58-0CD8-4D9E-8FB1-1DD1784154E2}" srcOrd="2" destOrd="0" parTransId="{D8EA12CF-5FF7-4651-9C9A-1E98D872DB3A}" sibTransId="{4C5A7CEE-A6DF-402D-A899-0097797C532E}"/>
    <dgm:cxn modelId="{01755ECF-FEB1-4389-BEFF-08E7E8A7EF1D}" type="presOf" srcId="{E583D506-1F55-4233-9446-D3FE07543750}" destId="{3AA6EBF1-8538-403E-A9A0-44C2226D59DB}" srcOrd="0" destOrd="0" presId="urn:microsoft.com/office/officeart/2005/8/layout/vList2"/>
    <dgm:cxn modelId="{A2B5BFC2-99E4-46C8-952F-D4D1A97B8A4D}" type="presOf" srcId="{D5AA543A-4068-48BE-890C-3D1DF81075F9}" destId="{31FFDAF9-18D3-40C7-BEBF-97FA94F95C56}" srcOrd="0" destOrd="0" presId="urn:microsoft.com/office/officeart/2005/8/layout/vList2"/>
    <dgm:cxn modelId="{4674912B-0344-46A9-9324-D924FEB054CB}" srcId="{2AF5CA7A-3524-4360-8BB3-6C4D651FFCC3}" destId="{D5AA543A-4068-48BE-890C-3D1DF81075F9}" srcOrd="0" destOrd="0" parTransId="{B9385557-2CB4-4C32-B830-CE11946BF8AF}" sibTransId="{0D487A41-9370-4F31-B56A-B8E25B148604}"/>
    <dgm:cxn modelId="{A2887933-1942-43A5-9F8D-8A515675A340}" type="presOf" srcId="{2AF5CA7A-3524-4360-8BB3-6C4D651FFCC3}" destId="{225F8013-C489-47AF-A29F-5FCEC2D8664B}" srcOrd="0" destOrd="0" presId="urn:microsoft.com/office/officeart/2005/8/layout/vList2"/>
    <dgm:cxn modelId="{F4615C8D-CAA7-4137-BB70-AF221273DBC9}" srcId="{2AF5CA7A-3524-4360-8BB3-6C4D651FFCC3}" destId="{E583D506-1F55-4233-9446-D3FE07543750}" srcOrd="1" destOrd="0" parTransId="{1482FAEE-1DB0-4C73-A3D5-8ED34139069C}" sibTransId="{B1FB4C3D-1D18-4066-8FFC-AD57CDAD531F}"/>
    <dgm:cxn modelId="{D64DBA79-C734-4B4A-88AB-51182C6FFE30}" type="presParOf" srcId="{225F8013-C489-47AF-A29F-5FCEC2D8664B}" destId="{31FFDAF9-18D3-40C7-BEBF-97FA94F95C56}" srcOrd="0" destOrd="0" presId="urn:microsoft.com/office/officeart/2005/8/layout/vList2"/>
    <dgm:cxn modelId="{BA198B21-77B5-4347-9CF8-1009734F27E8}" type="presParOf" srcId="{225F8013-C489-47AF-A29F-5FCEC2D8664B}" destId="{CA3C428A-E26B-4282-A760-6FA8910314A1}" srcOrd="1" destOrd="0" presId="urn:microsoft.com/office/officeart/2005/8/layout/vList2"/>
    <dgm:cxn modelId="{E9367CAD-AFE2-4C32-AAF3-A1E4D9E8C4FA}" type="presParOf" srcId="{225F8013-C489-47AF-A29F-5FCEC2D8664B}" destId="{3AA6EBF1-8538-403E-A9A0-44C2226D59DB}" srcOrd="2" destOrd="0" presId="urn:microsoft.com/office/officeart/2005/8/layout/vList2"/>
    <dgm:cxn modelId="{28CE6721-C345-4333-961A-01D3F2951539}" type="presParOf" srcId="{225F8013-C489-47AF-A29F-5FCEC2D8664B}" destId="{92964791-92A0-423F-9833-CAF23E3CE12D}" srcOrd="3" destOrd="0" presId="urn:microsoft.com/office/officeart/2005/8/layout/vList2"/>
    <dgm:cxn modelId="{CC640DF9-1FD0-49B4-86CE-EBD2D4FEA198}" type="presParOf" srcId="{225F8013-C489-47AF-A29F-5FCEC2D8664B}" destId="{C139AE9E-D5DE-4277-A3E3-A89C69B2284A}"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EFC48549-0C18-4C37-A0B2-BD13A9B4A02F}" type="doc">
      <dgm:prSet loTypeId="urn:microsoft.com/office/officeart/2005/8/layout/vList2" loCatId="list" qsTypeId="urn:microsoft.com/office/officeart/2005/8/quickstyle/simple1" qsCatId="simple" csTypeId="urn:microsoft.com/office/officeart/2005/8/colors/colorful1#81" csCatId="colorful" phldr="1"/>
      <dgm:spPr/>
      <dgm:t>
        <a:bodyPr/>
        <a:lstStyle/>
        <a:p>
          <a:endParaRPr lang="hi-IN"/>
        </a:p>
      </dgm:t>
    </dgm:pt>
    <dgm:pt modelId="{763EAF66-19D2-462F-896D-7923A46B9E03}">
      <dgm:prSet/>
      <dgm:spPr/>
      <dgm:t>
        <a:bodyPr/>
        <a:lstStyle/>
        <a:p>
          <a:r>
            <a:rPr lang="en-US" dirty="0"/>
            <a:t>Total Saleable area = 20000 </a:t>
          </a:r>
          <a:r>
            <a:rPr lang="en-US" dirty="0" err="1"/>
            <a:t>sq</a:t>
          </a:r>
          <a:r>
            <a:rPr lang="en-US" dirty="0"/>
            <a:t> ft.</a:t>
          </a:r>
          <a:endParaRPr lang="hi-IN" dirty="0"/>
        </a:p>
      </dgm:t>
    </dgm:pt>
    <dgm:pt modelId="{40D2E52B-F7AE-46F7-85EC-7BA6ABFFCBB0}" type="parTrans" cxnId="{40F30C5C-C6B4-4F0A-A012-04B91AD66326}">
      <dgm:prSet/>
      <dgm:spPr/>
      <dgm:t>
        <a:bodyPr/>
        <a:lstStyle/>
        <a:p>
          <a:endParaRPr lang="hi-IN"/>
        </a:p>
      </dgm:t>
    </dgm:pt>
    <dgm:pt modelId="{697D0F59-8017-44B1-91E2-0971698EF937}" type="sibTrans" cxnId="{40F30C5C-C6B4-4F0A-A012-04B91AD66326}">
      <dgm:prSet/>
      <dgm:spPr/>
      <dgm:t>
        <a:bodyPr/>
        <a:lstStyle/>
        <a:p>
          <a:endParaRPr lang="hi-IN"/>
        </a:p>
      </dgm:t>
    </dgm:pt>
    <dgm:pt modelId="{832D239C-52D8-4B11-A3CF-1E3832B12B59}">
      <dgm:prSet/>
      <dgm:spPr/>
      <dgm:t>
        <a:bodyPr/>
        <a:lstStyle/>
        <a:p>
          <a:r>
            <a:rPr lang="en-US"/>
            <a:t>Estimated Project Cost = 600 Lakhs</a:t>
          </a:r>
          <a:endParaRPr lang="hi-IN"/>
        </a:p>
      </dgm:t>
    </dgm:pt>
    <dgm:pt modelId="{5DD25386-5267-41A5-8098-57B972AA1350}" type="parTrans" cxnId="{3FED4F2F-929C-4C0D-AC73-AC98D32DB5A2}">
      <dgm:prSet/>
      <dgm:spPr/>
      <dgm:t>
        <a:bodyPr/>
        <a:lstStyle/>
        <a:p>
          <a:endParaRPr lang="hi-IN"/>
        </a:p>
      </dgm:t>
    </dgm:pt>
    <dgm:pt modelId="{2BBF2452-0EEB-4082-9482-D5EF16A280A4}" type="sibTrans" cxnId="{3FED4F2F-929C-4C0D-AC73-AC98D32DB5A2}">
      <dgm:prSet/>
      <dgm:spPr/>
      <dgm:t>
        <a:bodyPr/>
        <a:lstStyle/>
        <a:p>
          <a:endParaRPr lang="hi-IN"/>
        </a:p>
      </dgm:t>
    </dgm:pt>
    <dgm:pt modelId="{E7EBADD4-FB97-4264-BFCD-1D880D9AD7FF}">
      <dgm:prSet/>
      <dgm:spPr/>
      <dgm:t>
        <a:bodyPr/>
        <a:lstStyle/>
        <a:p>
          <a:r>
            <a:rPr lang="en-US"/>
            <a:t>(Land = 300 Construction = 300)</a:t>
          </a:r>
          <a:endParaRPr lang="hi-IN"/>
        </a:p>
      </dgm:t>
    </dgm:pt>
    <dgm:pt modelId="{7741BC23-56AE-4CF4-9B2C-8F6C96BC34B8}" type="parTrans" cxnId="{1E84DAA7-B95E-43C6-9461-4DED8746C407}">
      <dgm:prSet/>
      <dgm:spPr/>
      <dgm:t>
        <a:bodyPr/>
        <a:lstStyle/>
        <a:p>
          <a:endParaRPr lang="hi-IN"/>
        </a:p>
      </dgm:t>
    </dgm:pt>
    <dgm:pt modelId="{C30D9B27-D22C-43F2-83B8-285B5C28C215}" type="sibTrans" cxnId="{1E84DAA7-B95E-43C6-9461-4DED8746C407}">
      <dgm:prSet/>
      <dgm:spPr/>
      <dgm:t>
        <a:bodyPr/>
        <a:lstStyle/>
        <a:p>
          <a:endParaRPr lang="hi-IN"/>
        </a:p>
      </dgm:t>
    </dgm:pt>
    <dgm:pt modelId="{42169F48-DB55-4A6F-B30D-E384757A6ED3}">
      <dgm:prSet/>
      <dgm:spPr/>
      <dgm:t>
        <a:bodyPr/>
        <a:lstStyle/>
        <a:p>
          <a:r>
            <a:rPr lang="en-US" dirty="0"/>
            <a:t>Cost incurred till date = 360 Lakhs</a:t>
          </a:r>
          <a:endParaRPr lang="hi-IN" dirty="0"/>
        </a:p>
      </dgm:t>
    </dgm:pt>
    <dgm:pt modelId="{CB348CF7-AFE9-4CD7-8EA7-76DBED993416}" type="parTrans" cxnId="{00E2FF0F-E2C3-405C-ACBF-4DB61058C5FF}">
      <dgm:prSet/>
      <dgm:spPr/>
      <dgm:t>
        <a:bodyPr/>
        <a:lstStyle/>
        <a:p>
          <a:endParaRPr lang="hi-IN"/>
        </a:p>
      </dgm:t>
    </dgm:pt>
    <dgm:pt modelId="{A6460575-DB0E-45CA-81E6-805DFF218326}" type="sibTrans" cxnId="{00E2FF0F-E2C3-405C-ACBF-4DB61058C5FF}">
      <dgm:prSet/>
      <dgm:spPr/>
      <dgm:t>
        <a:bodyPr/>
        <a:lstStyle/>
        <a:p>
          <a:endParaRPr lang="hi-IN"/>
        </a:p>
      </dgm:t>
    </dgm:pt>
    <dgm:pt modelId="{A0EFCE25-BCC7-4AA2-80FD-482CDE1A4792}">
      <dgm:prSet/>
      <dgm:spPr/>
      <dgm:t>
        <a:bodyPr/>
        <a:lstStyle/>
        <a:p>
          <a:r>
            <a:rPr lang="en-US"/>
            <a:t>Land = 300 construction = 60)</a:t>
          </a:r>
          <a:endParaRPr lang="hi-IN"/>
        </a:p>
      </dgm:t>
    </dgm:pt>
    <dgm:pt modelId="{AECB6239-D4D6-4F0F-9387-390220BE403E}" type="parTrans" cxnId="{49EA0ED9-0E1D-4373-88B7-40BCDF61F480}">
      <dgm:prSet/>
      <dgm:spPr/>
      <dgm:t>
        <a:bodyPr/>
        <a:lstStyle/>
        <a:p>
          <a:endParaRPr lang="hi-IN"/>
        </a:p>
      </dgm:t>
    </dgm:pt>
    <dgm:pt modelId="{07FBF63A-6C79-4F3E-B9B5-895AAA9039C5}" type="sibTrans" cxnId="{49EA0ED9-0E1D-4373-88B7-40BCDF61F480}">
      <dgm:prSet/>
      <dgm:spPr/>
      <dgm:t>
        <a:bodyPr/>
        <a:lstStyle/>
        <a:p>
          <a:endParaRPr lang="hi-IN"/>
        </a:p>
      </dgm:t>
    </dgm:pt>
    <dgm:pt modelId="{2F331443-0499-45B0-BFB2-2403C7C57E62}">
      <dgm:prSet/>
      <dgm:spPr/>
      <dgm:t>
        <a:bodyPr/>
        <a:lstStyle/>
        <a:p>
          <a:r>
            <a:rPr lang="en-US"/>
            <a:t>Total area sold = 5000 sq ft.</a:t>
          </a:r>
          <a:endParaRPr lang="hi-IN"/>
        </a:p>
      </dgm:t>
    </dgm:pt>
    <dgm:pt modelId="{28A2612B-B09A-414E-97E7-AD567518AB57}" type="parTrans" cxnId="{9A3B00CD-F9EA-43F4-AB8E-4265AB511309}">
      <dgm:prSet/>
      <dgm:spPr/>
      <dgm:t>
        <a:bodyPr/>
        <a:lstStyle/>
        <a:p>
          <a:endParaRPr lang="hi-IN"/>
        </a:p>
      </dgm:t>
    </dgm:pt>
    <dgm:pt modelId="{C3DCF6E6-B0ED-4F83-B788-B8029CFBFCB3}" type="sibTrans" cxnId="{9A3B00CD-F9EA-43F4-AB8E-4265AB511309}">
      <dgm:prSet/>
      <dgm:spPr/>
      <dgm:t>
        <a:bodyPr/>
        <a:lstStyle/>
        <a:p>
          <a:endParaRPr lang="hi-IN"/>
        </a:p>
      </dgm:t>
    </dgm:pt>
    <dgm:pt modelId="{B9EFC79C-2100-4841-82C0-A567FACF5A32}">
      <dgm:prSet/>
      <dgm:spPr/>
      <dgm:t>
        <a:bodyPr/>
        <a:lstStyle/>
        <a:p>
          <a:r>
            <a:rPr lang="en-US"/>
            <a:t>Sale consideration agreed = 200 Lakhs</a:t>
          </a:r>
          <a:endParaRPr lang="hi-IN"/>
        </a:p>
      </dgm:t>
    </dgm:pt>
    <dgm:pt modelId="{B1E845A0-65A3-46D8-B2EE-CA06697025AF}" type="parTrans" cxnId="{2945C203-0546-441F-92B7-AA2544B1B74C}">
      <dgm:prSet/>
      <dgm:spPr/>
      <dgm:t>
        <a:bodyPr/>
        <a:lstStyle/>
        <a:p>
          <a:endParaRPr lang="hi-IN"/>
        </a:p>
      </dgm:t>
    </dgm:pt>
    <dgm:pt modelId="{01ECA892-D310-4206-AB6B-38DBDCD1F378}" type="sibTrans" cxnId="{2945C203-0546-441F-92B7-AA2544B1B74C}">
      <dgm:prSet/>
      <dgm:spPr/>
      <dgm:t>
        <a:bodyPr/>
        <a:lstStyle/>
        <a:p>
          <a:endParaRPr lang="hi-IN"/>
        </a:p>
      </dgm:t>
    </dgm:pt>
    <dgm:pt modelId="{D102557B-DD1A-4642-89C1-7C10F998AB66}">
      <dgm:prSet/>
      <dgm:spPr/>
      <dgm:t>
        <a:bodyPr/>
        <a:lstStyle/>
        <a:p>
          <a:r>
            <a:rPr lang="en-US"/>
            <a:t>Amount realized till year end = 50 Lakhs</a:t>
          </a:r>
          <a:endParaRPr lang="hi-IN"/>
        </a:p>
      </dgm:t>
    </dgm:pt>
    <dgm:pt modelId="{BDB10F43-4F7B-438D-A3E4-C732E8333D81}" type="parTrans" cxnId="{B9620312-AE06-433C-9835-FC3A46ED2446}">
      <dgm:prSet/>
      <dgm:spPr/>
      <dgm:t>
        <a:bodyPr/>
        <a:lstStyle/>
        <a:p>
          <a:endParaRPr lang="hi-IN"/>
        </a:p>
      </dgm:t>
    </dgm:pt>
    <dgm:pt modelId="{741B0F96-AB9B-49D0-A3DE-50A7556B3310}" type="sibTrans" cxnId="{B9620312-AE06-433C-9835-FC3A46ED2446}">
      <dgm:prSet/>
      <dgm:spPr/>
      <dgm:t>
        <a:bodyPr/>
        <a:lstStyle/>
        <a:p>
          <a:endParaRPr lang="hi-IN"/>
        </a:p>
      </dgm:t>
    </dgm:pt>
    <dgm:pt modelId="{339122E7-E2BF-452E-924A-B0977554B191}" type="pres">
      <dgm:prSet presAssocID="{EFC48549-0C18-4C37-A0B2-BD13A9B4A02F}" presName="linear" presStyleCnt="0">
        <dgm:presLayoutVars>
          <dgm:animLvl val="lvl"/>
          <dgm:resizeHandles val="exact"/>
        </dgm:presLayoutVars>
      </dgm:prSet>
      <dgm:spPr/>
      <dgm:t>
        <a:bodyPr/>
        <a:lstStyle/>
        <a:p>
          <a:endParaRPr lang="en-US"/>
        </a:p>
      </dgm:t>
    </dgm:pt>
    <dgm:pt modelId="{C76EE7A3-1F44-4644-9650-59D45752A398}" type="pres">
      <dgm:prSet presAssocID="{763EAF66-19D2-462F-896D-7923A46B9E03}" presName="parentText" presStyleLbl="node1" presStyleIdx="0" presStyleCnt="6">
        <dgm:presLayoutVars>
          <dgm:chMax val="0"/>
          <dgm:bulletEnabled val="1"/>
        </dgm:presLayoutVars>
      </dgm:prSet>
      <dgm:spPr/>
      <dgm:t>
        <a:bodyPr/>
        <a:lstStyle/>
        <a:p>
          <a:endParaRPr lang="en-US"/>
        </a:p>
      </dgm:t>
    </dgm:pt>
    <dgm:pt modelId="{F3EC9C35-7F39-4EB1-AB5E-7228FF1D8220}" type="pres">
      <dgm:prSet presAssocID="{697D0F59-8017-44B1-91E2-0971698EF937}" presName="spacer" presStyleCnt="0"/>
      <dgm:spPr/>
    </dgm:pt>
    <dgm:pt modelId="{FE02F0D0-07C0-4B1A-BD4D-23CD24B47A28}" type="pres">
      <dgm:prSet presAssocID="{832D239C-52D8-4B11-A3CF-1E3832B12B59}" presName="parentText" presStyleLbl="node1" presStyleIdx="1" presStyleCnt="6">
        <dgm:presLayoutVars>
          <dgm:chMax val="0"/>
          <dgm:bulletEnabled val="1"/>
        </dgm:presLayoutVars>
      </dgm:prSet>
      <dgm:spPr/>
      <dgm:t>
        <a:bodyPr/>
        <a:lstStyle/>
        <a:p>
          <a:endParaRPr lang="en-US"/>
        </a:p>
      </dgm:t>
    </dgm:pt>
    <dgm:pt modelId="{602C88EC-254F-46AB-819B-435143C849FE}" type="pres">
      <dgm:prSet presAssocID="{832D239C-52D8-4B11-A3CF-1E3832B12B59}" presName="childText" presStyleLbl="revTx" presStyleIdx="0" presStyleCnt="2">
        <dgm:presLayoutVars>
          <dgm:bulletEnabled val="1"/>
        </dgm:presLayoutVars>
      </dgm:prSet>
      <dgm:spPr/>
      <dgm:t>
        <a:bodyPr/>
        <a:lstStyle/>
        <a:p>
          <a:endParaRPr lang="en-US"/>
        </a:p>
      </dgm:t>
    </dgm:pt>
    <dgm:pt modelId="{8F95BD82-377B-476C-9054-3C21F73821F5}" type="pres">
      <dgm:prSet presAssocID="{42169F48-DB55-4A6F-B30D-E384757A6ED3}" presName="parentText" presStyleLbl="node1" presStyleIdx="2" presStyleCnt="6">
        <dgm:presLayoutVars>
          <dgm:chMax val="0"/>
          <dgm:bulletEnabled val="1"/>
        </dgm:presLayoutVars>
      </dgm:prSet>
      <dgm:spPr/>
      <dgm:t>
        <a:bodyPr/>
        <a:lstStyle/>
        <a:p>
          <a:endParaRPr lang="en-US"/>
        </a:p>
      </dgm:t>
    </dgm:pt>
    <dgm:pt modelId="{E1B213D6-E5E1-4568-8306-82AE7F95680F}" type="pres">
      <dgm:prSet presAssocID="{42169F48-DB55-4A6F-B30D-E384757A6ED3}" presName="childText" presStyleLbl="revTx" presStyleIdx="1" presStyleCnt="2">
        <dgm:presLayoutVars>
          <dgm:bulletEnabled val="1"/>
        </dgm:presLayoutVars>
      </dgm:prSet>
      <dgm:spPr/>
      <dgm:t>
        <a:bodyPr/>
        <a:lstStyle/>
        <a:p>
          <a:endParaRPr lang="en-US"/>
        </a:p>
      </dgm:t>
    </dgm:pt>
    <dgm:pt modelId="{9E3D2006-3539-4538-8397-DF8E2EADE25F}" type="pres">
      <dgm:prSet presAssocID="{2F331443-0499-45B0-BFB2-2403C7C57E62}" presName="parentText" presStyleLbl="node1" presStyleIdx="3" presStyleCnt="6">
        <dgm:presLayoutVars>
          <dgm:chMax val="0"/>
          <dgm:bulletEnabled val="1"/>
        </dgm:presLayoutVars>
      </dgm:prSet>
      <dgm:spPr/>
      <dgm:t>
        <a:bodyPr/>
        <a:lstStyle/>
        <a:p>
          <a:endParaRPr lang="en-US"/>
        </a:p>
      </dgm:t>
    </dgm:pt>
    <dgm:pt modelId="{E22AC71B-C9D2-477D-A025-2DC3104D8A7C}" type="pres">
      <dgm:prSet presAssocID="{C3DCF6E6-B0ED-4F83-B788-B8029CFBFCB3}" presName="spacer" presStyleCnt="0"/>
      <dgm:spPr/>
    </dgm:pt>
    <dgm:pt modelId="{B379A088-7479-40DB-B5CA-20B7728D0346}" type="pres">
      <dgm:prSet presAssocID="{B9EFC79C-2100-4841-82C0-A567FACF5A32}" presName="parentText" presStyleLbl="node1" presStyleIdx="4" presStyleCnt="6">
        <dgm:presLayoutVars>
          <dgm:chMax val="0"/>
          <dgm:bulletEnabled val="1"/>
        </dgm:presLayoutVars>
      </dgm:prSet>
      <dgm:spPr/>
      <dgm:t>
        <a:bodyPr/>
        <a:lstStyle/>
        <a:p>
          <a:endParaRPr lang="en-US"/>
        </a:p>
      </dgm:t>
    </dgm:pt>
    <dgm:pt modelId="{E76E867E-6FDF-4801-9DD3-68B974D322FD}" type="pres">
      <dgm:prSet presAssocID="{01ECA892-D310-4206-AB6B-38DBDCD1F378}" presName="spacer" presStyleCnt="0"/>
      <dgm:spPr/>
    </dgm:pt>
    <dgm:pt modelId="{144AF074-9F86-45D8-90C0-C817A9A0A70B}" type="pres">
      <dgm:prSet presAssocID="{D102557B-DD1A-4642-89C1-7C10F998AB66}" presName="parentText" presStyleLbl="node1" presStyleIdx="5" presStyleCnt="6">
        <dgm:presLayoutVars>
          <dgm:chMax val="0"/>
          <dgm:bulletEnabled val="1"/>
        </dgm:presLayoutVars>
      </dgm:prSet>
      <dgm:spPr/>
      <dgm:t>
        <a:bodyPr/>
        <a:lstStyle/>
        <a:p>
          <a:endParaRPr lang="en-US"/>
        </a:p>
      </dgm:t>
    </dgm:pt>
  </dgm:ptLst>
  <dgm:cxnLst>
    <dgm:cxn modelId="{D51C425B-73F9-4829-AAE8-EC4B67C76654}" type="presOf" srcId="{832D239C-52D8-4B11-A3CF-1E3832B12B59}" destId="{FE02F0D0-07C0-4B1A-BD4D-23CD24B47A28}" srcOrd="0" destOrd="0" presId="urn:microsoft.com/office/officeart/2005/8/layout/vList2"/>
    <dgm:cxn modelId="{DF26A49E-40ED-4967-8232-B974EE2387DA}" type="presOf" srcId="{763EAF66-19D2-462F-896D-7923A46B9E03}" destId="{C76EE7A3-1F44-4644-9650-59D45752A398}" srcOrd="0" destOrd="0" presId="urn:microsoft.com/office/officeart/2005/8/layout/vList2"/>
    <dgm:cxn modelId="{852EA68F-028A-4523-9F07-125625800012}" type="presOf" srcId="{EFC48549-0C18-4C37-A0B2-BD13A9B4A02F}" destId="{339122E7-E2BF-452E-924A-B0977554B191}" srcOrd="0" destOrd="0" presId="urn:microsoft.com/office/officeart/2005/8/layout/vList2"/>
    <dgm:cxn modelId="{40F30C5C-C6B4-4F0A-A012-04B91AD66326}" srcId="{EFC48549-0C18-4C37-A0B2-BD13A9B4A02F}" destId="{763EAF66-19D2-462F-896D-7923A46B9E03}" srcOrd="0" destOrd="0" parTransId="{40D2E52B-F7AE-46F7-85EC-7BA6ABFFCBB0}" sibTransId="{697D0F59-8017-44B1-91E2-0971698EF937}"/>
    <dgm:cxn modelId="{AA5F7671-9262-4B39-95D6-DDDC27FFDFE5}" type="presOf" srcId="{2F331443-0499-45B0-BFB2-2403C7C57E62}" destId="{9E3D2006-3539-4538-8397-DF8E2EADE25F}" srcOrd="0" destOrd="0" presId="urn:microsoft.com/office/officeart/2005/8/layout/vList2"/>
    <dgm:cxn modelId="{1E84DAA7-B95E-43C6-9461-4DED8746C407}" srcId="{832D239C-52D8-4B11-A3CF-1E3832B12B59}" destId="{E7EBADD4-FB97-4264-BFCD-1D880D9AD7FF}" srcOrd="0" destOrd="0" parTransId="{7741BC23-56AE-4CF4-9B2C-8F6C96BC34B8}" sibTransId="{C30D9B27-D22C-43F2-83B8-285B5C28C215}"/>
    <dgm:cxn modelId="{D0D1B587-807D-481E-9065-54C82368FE39}" type="presOf" srcId="{B9EFC79C-2100-4841-82C0-A567FACF5A32}" destId="{B379A088-7479-40DB-B5CA-20B7728D0346}" srcOrd="0" destOrd="0" presId="urn:microsoft.com/office/officeart/2005/8/layout/vList2"/>
    <dgm:cxn modelId="{C294B992-C8E2-4AE9-8D89-28ACDC334B9D}" type="presOf" srcId="{D102557B-DD1A-4642-89C1-7C10F998AB66}" destId="{144AF074-9F86-45D8-90C0-C817A9A0A70B}" srcOrd="0" destOrd="0" presId="urn:microsoft.com/office/officeart/2005/8/layout/vList2"/>
    <dgm:cxn modelId="{00E2FF0F-E2C3-405C-ACBF-4DB61058C5FF}" srcId="{EFC48549-0C18-4C37-A0B2-BD13A9B4A02F}" destId="{42169F48-DB55-4A6F-B30D-E384757A6ED3}" srcOrd="2" destOrd="0" parTransId="{CB348CF7-AFE9-4CD7-8EA7-76DBED993416}" sibTransId="{A6460575-DB0E-45CA-81E6-805DFF218326}"/>
    <dgm:cxn modelId="{49EA0ED9-0E1D-4373-88B7-40BCDF61F480}" srcId="{42169F48-DB55-4A6F-B30D-E384757A6ED3}" destId="{A0EFCE25-BCC7-4AA2-80FD-482CDE1A4792}" srcOrd="0" destOrd="0" parTransId="{AECB6239-D4D6-4F0F-9387-390220BE403E}" sibTransId="{07FBF63A-6C79-4F3E-B9B5-895AAA9039C5}"/>
    <dgm:cxn modelId="{9A3B00CD-F9EA-43F4-AB8E-4265AB511309}" srcId="{EFC48549-0C18-4C37-A0B2-BD13A9B4A02F}" destId="{2F331443-0499-45B0-BFB2-2403C7C57E62}" srcOrd="3" destOrd="0" parTransId="{28A2612B-B09A-414E-97E7-AD567518AB57}" sibTransId="{C3DCF6E6-B0ED-4F83-B788-B8029CFBFCB3}"/>
    <dgm:cxn modelId="{25F0866B-C048-436C-B70B-15E19A9C80CC}" type="presOf" srcId="{A0EFCE25-BCC7-4AA2-80FD-482CDE1A4792}" destId="{E1B213D6-E5E1-4568-8306-82AE7F95680F}" srcOrd="0" destOrd="0" presId="urn:microsoft.com/office/officeart/2005/8/layout/vList2"/>
    <dgm:cxn modelId="{3FED4F2F-929C-4C0D-AC73-AC98D32DB5A2}" srcId="{EFC48549-0C18-4C37-A0B2-BD13A9B4A02F}" destId="{832D239C-52D8-4B11-A3CF-1E3832B12B59}" srcOrd="1" destOrd="0" parTransId="{5DD25386-5267-41A5-8098-57B972AA1350}" sibTransId="{2BBF2452-0EEB-4082-9482-D5EF16A280A4}"/>
    <dgm:cxn modelId="{2945C203-0546-441F-92B7-AA2544B1B74C}" srcId="{EFC48549-0C18-4C37-A0B2-BD13A9B4A02F}" destId="{B9EFC79C-2100-4841-82C0-A567FACF5A32}" srcOrd="4" destOrd="0" parTransId="{B1E845A0-65A3-46D8-B2EE-CA06697025AF}" sibTransId="{01ECA892-D310-4206-AB6B-38DBDCD1F378}"/>
    <dgm:cxn modelId="{EC47C5E4-F40D-4B13-8C60-3BFFB380814D}" type="presOf" srcId="{42169F48-DB55-4A6F-B30D-E384757A6ED3}" destId="{8F95BD82-377B-476C-9054-3C21F73821F5}" srcOrd="0" destOrd="0" presId="urn:microsoft.com/office/officeart/2005/8/layout/vList2"/>
    <dgm:cxn modelId="{539C0A91-7C9E-40A9-8E0D-2A021B3C07AC}" type="presOf" srcId="{E7EBADD4-FB97-4264-BFCD-1D880D9AD7FF}" destId="{602C88EC-254F-46AB-819B-435143C849FE}" srcOrd="0" destOrd="0" presId="urn:microsoft.com/office/officeart/2005/8/layout/vList2"/>
    <dgm:cxn modelId="{B9620312-AE06-433C-9835-FC3A46ED2446}" srcId="{EFC48549-0C18-4C37-A0B2-BD13A9B4A02F}" destId="{D102557B-DD1A-4642-89C1-7C10F998AB66}" srcOrd="5" destOrd="0" parTransId="{BDB10F43-4F7B-438D-A3E4-C732E8333D81}" sibTransId="{741B0F96-AB9B-49D0-A3DE-50A7556B3310}"/>
    <dgm:cxn modelId="{0724CEB6-9645-4126-9571-69FC72E9E2F0}" type="presParOf" srcId="{339122E7-E2BF-452E-924A-B0977554B191}" destId="{C76EE7A3-1F44-4644-9650-59D45752A398}" srcOrd="0" destOrd="0" presId="urn:microsoft.com/office/officeart/2005/8/layout/vList2"/>
    <dgm:cxn modelId="{49F154F6-0100-4D7D-A07D-3D55D2DC6910}" type="presParOf" srcId="{339122E7-E2BF-452E-924A-B0977554B191}" destId="{F3EC9C35-7F39-4EB1-AB5E-7228FF1D8220}" srcOrd="1" destOrd="0" presId="urn:microsoft.com/office/officeart/2005/8/layout/vList2"/>
    <dgm:cxn modelId="{615B1AAB-29FA-484B-B49B-23758219FA6A}" type="presParOf" srcId="{339122E7-E2BF-452E-924A-B0977554B191}" destId="{FE02F0D0-07C0-4B1A-BD4D-23CD24B47A28}" srcOrd="2" destOrd="0" presId="urn:microsoft.com/office/officeart/2005/8/layout/vList2"/>
    <dgm:cxn modelId="{0A40431D-065E-4D35-B713-4BB2F538E332}" type="presParOf" srcId="{339122E7-E2BF-452E-924A-B0977554B191}" destId="{602C88EC-254F-46AB-819B-435143C849FE}" srcOrd="3" destOrd="0" presId="urn:microsoft.com/office/officeart/2005/8/layout/vList2"/>
    <dgm:cxn modelId="{6EA5AF84-A418-49A5-AF23-690450DAF974}" type="presParOf" srcId="{339122E7-E2BF-452E-924A-B0977554B191}" destId="{8F95BD82-377B-476C-9054-3C21F73821F5}" srcOrd="4" destOrd="0" presId="urn:microsoft.com/office/officeart/2005/8/layout/vList2"/>
    <dgm:cxn modelId="{900D8A8D-9958-4438-931C-598632FBA6FB}" type="presParOf" srcId="{339122E7-E2BF-452E-924A-B0977554B191}" destId="{E1B213D6-E5E1-4568-8306-82AE7F95680F}" srcOrd="5" destOrd="0" presId="urn:microsoft.com/office/officeart/2005/8/layout/vList2"/>
    <dgm:cxn modelId="{FE2674BA-67E8-4804-9C0B-392C99E03AF6}" type="presParOf" srcId="{339122E7-E2BF-452E-924A-B0977554B191}" destId="{9E3D2006-3539-4538-8397-DF8E2EADE25F}" srcOrd="6" destOrd="0" presId="urn:microsoft.com/office/officeart/2005/8/layout/vList2"/>
    <dgm:cxn modelId="{9A5E74ED-3924-4EBB-9D1D-B8FFF56F3E5B}" type="presParOf" srcId="{339122E7-E2BF-452E-924A-B0977554B191}" destId="{E22AC71B-C9D2-477D-A025-2DC3104D8A7C}" srcOrd="7" destOrd="0" presId="urn:microsoft.com/office/officeart/2005/8/layout/vList2"/>
    <dgm:cxn modelId="{73C4D601-8D6C-41A1-9873-57DD8F26D391}" type="presParOf" srcId="{339122E7-E2BF-452E-924A-B0977554B191}" destId="{B379A088-7479-40DB-B5CA-20B7728D0346}" srcOrd="8" destOrd="0" presId="urn:microsoft.com/office/officeart/2005/8/layout/vList2"/>
    <dgm:cxn modelId="{0C2BAD88-D3D2-4BBB-B23E-A50DBFB40287}" type="presParOf" srcId="{339122E7-E2BF-452E-924A-B0977554B191}" destId="{E76E867E-6FDF-4801-9DD3-68B974D322FD}" srcOrd="9" destOrd="0" presId="urn:microsoft.com/office/officeart/2005/8/layout/vList2"/>
    <dgm:cxn modelId="{4AA2666E-518B-4E16-8068-0FD7A967BB52}" type="presParOf" srcId="{339122E7-E2BF-452E-924A-B0977554B191}" destId="{144AF074-9F86-45D8-90C0-C817A9A0A70B}"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5AC452B8-8C85-4E64-8BA2-D144188EC8BC}" type="doc">
      <dgm:prSet loTypeId="urn:microsoft.com/office/officeart/2005/8/layout/vList2" loCatId="list" qsTypeId="urn:microsoft.com/office/officeart/2005/8/quickstyle/simple1" qsCatId="simple" csTypeId="urn:microsoft.com/office/officeart/2005/8/colors/colorful1#82" csCatId="colorful"/>
      <dgm:spPr/>
      <dgm:t>
        <a:bodyPr/>
        <a:lstStyle/>
        <a:p>
          <a:endParaRPr lang="hi-IN"/>
        </a:p>
      </dgm:t>
    </dgm:pt>
    <dgm:pt modelId="{3597D088-E0CF-47E4-898C-D890737B3746}">
      <dgm:prSet/>
      <dgm:spPr/>
      <dgm:t>
        <a:bodyPr/>
        <a:lstStyle/>
        <a:p>
          <a:r>
            <a:rPr lang="en-US"/>
            <a:t>25% area sold</a:t>
          </a:r>
          <a:endParaRPr lang="hi-IN"/>
        </a:p>
      </dgm:t>
    </dgm:pt>
    <dgm:pt modelId="{6E73975C-A83E-4283-A698-7110112384FC}" type="parTrans" cxnId="{2DD71A6B-2AF2-485D-BC73-03E5DFA01836}">
      <dgm:prSet/>
      <dgm:spPr/>
      <dgm:t>
        <a:bodyPr/>
        <a:lstStyle/>
        <a:p>
          <a:endParaRPr lang="hi-IN"/>
        </a:p>
      </dgm:t>
    </dgm:pt>
    <dgm:pt modelId="{925A5FA2-83B7-43B1-B8F9-CF63AFC4E3E5}" type="sibTrans" cxnId="{2DD71A6B-2AF2-485D-BC73-03E5DFA01836}">
      <dgm:prSet/>
      <dgm:spPr/>
      <dgm:t>
        <a:bodyPr/>
        <a:lstStyle/>
        <a:p>
          <a:endParaRPr lang="hi-IN"/>
        </a:p>
      </dgm:t>
    </dgm:pt>
    <dgm:pt modelId="{1E8FB3C2-CF5E-4F1B-8B3D-41CA67E2D9DA}">
      <dgm:prSet/>
      <dgm:spPr/>
      <dgm:t>
        <a:bodyPr/>
        <a:lstStyle/>
        <a:p>
          <a:r>
            <a:rPr lang="en-US"/>
            <a:t>More than 10% advance received on it</a:t>
          </a:r>
          <a:endParaRPr lang="hi-IN"/>
        </a:p>
      </dgm:t>
    </dgm:pt>
    <dgm:pt modelId="{7097D540-F96A-48B0-ABA2-8C8199701FCF}" type="parTrans" cxnId="{F24200D7-6EF8-4C41-8C50-D32F2E2C454B}">
      <dgm:prSet/>
      <dgm:spPr/>
      <dgm:t>
        <a:bodyPr/>
        <a:lstStyle/>
        <a:p>
          <a:endParaRPr lang="hi-IN"/>
        </a:p>
      </dgm:t>
    </dgm:pt>
    <dgm:pt modelId="{4415B710-FD76-425C-B5FD-8BB95B8671BC}" type="sibTrans" cxnId="{F24200D7-6EF8-4C41-8C50-D32F2E2C454B}">
      <dgm:prSet/>
      <dgm:spPr/>
      <dgm:t>
        <a:bodyPr/>
        <a:lstStyle/>
        <a:p>
          <a:endParaRPr lang="hi-IN"/>
        </a:p>
      </dgm:t>
    </dgm:pt>
    <dgm:pt modelId="{7539840D-457E-41E0-9204-D356E20534C7}">
      <dgm:prSet/>
      <dgm:spPr/>
      <dgm:t>
        <a:bodyPr/>
        <a:lstStyle/>
        <a:p>
          <a:r>
            <a:rPr lang="en-US"/>
            <a:t>60% of total project cost incurred</a:t>
          </a:r>
          <a:endParaRPr lang="hi-IN"/>
        </a:p>
      </dgm:t>
    </dgm:pt>
    <dgm:pt modelId="{5EB5C93F-B3E8-41CE-9DAF-AE7B56E183D9}" type="parTrans" cxnId="{832805BD-C21A-45CC-AE61-D0BA3CDA2879}">
      <dgm:prSet/>
      <dgm:spPr/>
      <dgm:t>
        <a:bodyPr/>
        <a:lstStyle/>
        <a:p>
          <a:endParaRPr lang="hi-IN"/>
        </a:p>
      </dgm:t>
    </dgm:pt>
    <dgm:pt modelId="{EB41F1E9-91A5-494F-9B05-1B22ED5FFE51}" type="sibTrans" cxnId="{832805BD-C21A-45CC-AE61-D0BA3CDA2879}">
      <dgm:prSet/>
      <dgm:spPr/>
      <dgm:t>
        <a:bodyPr/>
        <a:lstStyle/>
        <a:p>
          <a:endParaRPr lang="hi-IN"/>
        </a:p>
      </dgm:t>
    </dgm:pt>
    <dgm:pt modelId="{B89B3C96-0F4A-44FC-A1FE-8C3A78A4383A}">
      <dgm:prSet/>
      <dgm:spPr/>
      <dgm:t>
        <a:bodyPr/>
        <a:lstStyle/>
        <a:p>
          <a:r>
            <a:rPr lang="en-US"/>
            <a:t>25% of construction cost not incurred</a:t>
          </a:r>
          <a:endParaRPr lang="hi-IN"/>
        </a:p>
      </dgm:t>
    </dgm:pt>
    <dgm:pt modelId="{A80E0511-C0C1-4052-8116-8E01C79AA42E}" type="parTrans" cxnId="{66E47B5A-2B62-43B4-8FCD-40110E44728A}">
      <dgm:prSet/>
      <dgm:spPr/>
      <dgm:t>
        <a:bodyPr/>
        <a:lstStyle/>
        <a:p>
          <a:endParaRPr lang="hi-IN"/>
        </a:p>
      </dgm:t>
    </dgm:pt>
    <dgm:pt modelId="{5AD3C71D-395E-4044-8C17-E82668D5B6B9}" type="sibTrans" cxnId="{66E47B5A-2B62-43B4-8FCD-40110E44728A}">
      <dgm:prSet/>
      <dgm:spPr/>
      <dgm:t>
        <a:bodyPr/>
        <a:lstStyle/>
        <a:p>
          <a:endParaRPr lang="hi-IN"/>
        </a:p>
      </dgm:t>
    </dgm:pt>
    <dgm:pt modelId="{8AC92138-FCDB-4C24-BCA2-679CCE85FF4C}" type="pres">
      <dgm:prSet presAssocID="{5AC452B8-8C85-4E64-8BA2-D144188EC8BC}" presName="linear" presStyleCnt="0">
        <dgm:presLayoutVars>
          <dgm:animLvl val="lvl"/>
          <dgm:resizeHandles val="exact"/>
        </dgm:presLayoutVars>
      </dgm:prSet>
      <dgm:spPr/>
      <dgm:t>
        <a:bodyPr/>
        <a:lstStyle/>
        <a:p>
          <a:endParaRPr lang="en-US"/>
        </a:p>
      </dgm:t>
    </dgm:pt>
    <dgm:pt modelId="{35E28F3C-808C-4DF5-9E29-90286610C474}" type="pres">
      <dgm:prSet presAssocID="{3597D088-E0CF-47E4-898C-D890737B3746}" presName="parentText" presStyleLbl="node1" presStyleIdx="0" presStyleCnt="4">
        <dgm:presLayoutVars>
          <dgm:chMax val="0"/>
          <dgm:bulletEnabled val="1"/>
        </dgm:presLayoutVars>
      </dgm:prSet>
      <dgm:spPr/>
      <dgm:t>
        <a:bodyPr/>
        <a:lstStyle/>
        <a:p>
          <a:endParaRPr lang="en-US"/>
        </a:p>
      </dgm:t>
    </dgm:pt>
    <dgm:pt modelId="{4E74631D-7BD3-4B02-B8BB-041BC544B93B}" type="pres">
      <dgm:prSet presAssocID="{925A5FA2-83B7-43B1-B8F9-CF63AFC4E3E5}" presName="spacer" presStyleCnt="0"/>
      <dgm:spPr/>
    </dgm:pt>
    <dgm:pt modelId="{ABE069BB-4A8B-417A-8B38-C1B36FA490EC}" type="pres">
      <dgm:prSet presAssocID="{1E8FB3C2-CF5E-4F1B-8B3D-41CA67E2D9DA}" presName="parentText" presStyleLbl="node1" presStyleIdx="1" presStyleCnt="4">
        <dgm:presLayoutVars>
          <dgm:chMax val="0"/>
          <dgm:bulletEnabled val="1"/>
        </dgm:presLayoutVars>
      </dgm:prSet>
      <dgm:spPr/>
      <dgm:t>
        <a:bodyPr/>
        <a:lstStyle/>
        <a:p>
          <a:endParaRPr lang="en-US"/>
        </a:p>
      </dgm:t>
    </dgm:pt>
    <dgm:pt modelId="{08374412-8F63-4CC8-810A-DEBBDE62119C}" type="pres">
      <dgm:prSet presAssocID="{4415B710-FD76-425C-B5FD-8BB95B8671BC}" presName="spacer" presStyleCnt="0"/>
      <dgm:spPr/>
    </dgm:pt>
    <dgm:pt modelId="{8FCBB709-6E19-4B5E-A1B1-56F1A0BDA9A5}" type="pres">
      <dgm:prSet presAssocID="{7539840D-457E-41E0-9204-D356E20534C7}" presName="parentText" presStyleLbl="node1" presStyleIdx="2" presStyleCnt="4">
        <dgm:presLayoutVars>
          <dgm:chMax val="0"/>
          <dgm:bulletEnabled val="1"/>
        </dgm:presLayoutVars>
      </dgm:prSet>
      <dgm:spPr/>
      <dgm:t>
        <a:bodyPr/>
        <a:lstStyle/>
        <a:p>
          <a:endParaRPr lang="en-US"/>
        </a:p>
      </dgm:t>
    </dgm:pt>
    <dgm:pt modelId="{1BA315CB-4703-49F6-A09A-1E7FA4FA9DBB}" type="pres">
      <dgm:prSet presAssocID="{EB41F1E9-91A5-494F-9B05-1B22ED5FFE51}" presName="spacer" presStyleCnt="0"/>
      <dgm:spPr/>
    </dgm:pt>
    <dgm:pt modelId="{CB0F1FB4-66DB-4965-A57D-95C598E7085E}" type="pres">
      <dgm:prSet presAssocID="{B89B3C96-0F4A-44FC-A1FE-8C3A78A4383A}" presName="parentText" presStyleLbl="node1" presStyleIdx="3" presStyleCnt="4">
        <dgm:presLayoutVars>
          <dgm:chMax val="0"/>
          <dgm:bulletEnabled val="1"/>
        </dgm:presLayoutVars>
      </dgm:prSet>
      <dgm:spPr/>
      <dgm:t>
        <a:bodyPr/>
        <a:lstStyle/>
        <a:p>
          <a:endParaRPr lang="en-US"/>
        </a:p>
      </dgm:t>
    </dgm:pt>
  </dgm:ptLst>
  <dgm:cxnLst>
    <dgm:cxn modelId="{F24200D7-6EF8-4C41-8C50-D32F2E2C454B}" srcId="{5AC452B8-8C85-4E64-8BA2-D144188EC8BC}" destId="{1E8FB3C2-CF5E-4F1B-8B3D-41CA67E2D9DA}" srcOrd="1" destOrd="0" parTransId="{7097D540-F96A-48B0-ABA2-8C8199701FCF}" sibTransId="{4415B710-FD76-425C-B5FD-8BB95B8671BC}"/>
    <dgm:cxn modelId="{B48C419B-4A23-4B39-87E1-5A2D10D2B852}" type="presOf" srcId="{B89B3C96-0F4A-44FC-A1FE-8C3A78A4383A}" destId="{CB0F1FB4-66DB-4965-A57D-95C598E7085E}" srcOrd="0" destOrd="0" presId="urn:microsoft.com/office/officeart/2005/8/layout/vList2"/>
    <dgm:cxn modelId="{832805BD-C21A-45CC-AE61-D0BA3CDA2879}" srcId="{5AC452B8-8C85-4E64-8BA2-D144188EC8BC}" destId="{7539840D-457E-41E0-9204-D356E20534C7}" srcOrd="2" destOrd="0" parTransId="{5EB5C93F-B3E8-41CE-9DAF-AE7B56E183D9}" sibTransId="{EB41F1E9-91A5-494F-9B05-1B22ED5FFE51}"/>
    <dgm:cxn modelId="{66E47B5A-2B62-43B4-8FCD-40110E44728A}" srcId="{5AC452B8-8C85-4E64-8BA2-D144188EC8BC}" destId="{B89B3C96-0F4A-44FC-A1FE-8C3A78A4383A}" srcOrd="3" destOrd="0" parTransId="{A80E0511-C0C1-4052-8116-8E01C79AA42E}" sibTransId="{5AD3C71D-395E-4044-8C17-E82668D5B6B9}"/>
    <dgm:cxn modelId="{CFD8F99F-B9F9-4FFE-B5D5-139A7C469B61}" type="presOf" srcId="{3597D088-E0CF-47E4-898C-D890737B3746}" destId="{35E28F3C-808C-4DF5-9E29-90286610C474}" srcOrd="0" destOrd="0" presId="urn:microsoft.com/office/officeart/2005/8/layout/vList2"/>
    <dgm:cxn modelId="{3632086B-7CDB-42FD-834F-793965AFB226}" type="presOf" srcId="{1E8FB3C2-CF5E-4F1B-8B3D-41CA67E2D9DA}" destId="{ABE069BB-4A8B-417A-8B38-C1B36FA490EC}" srcOrd="0" destOrd="0" presId="urn:microsoft.com/office/officeart/2005/8/layout/vList2"/>
    <dgm:cxn modelId="{C8AEFC96-BC5A-495A-A910-E3B361974982}" type="presOf" srcId="{5AC452B8-8C85-4E64-8BA2-D144188EC8BC}" destId="{8AC92138-FCDB-4C24-BCA2-679CCE85FF4C}" srcOrd="0" destOrd="0" presId="urn:microsoft.com/office/officeart/2005/8/layout/vList2"/>
    <dgm:cxn modelId="{2DD71A6B-2AF2-485D-BC73-03E5DFA01836}" srcId="{5AC452B8-8C85-4E64-8BA2-D144188EC8BC}" destId="{3597D088-E0CF-47E4-898C-D890737B3746}" srcOrd="0" destOrd="0" parTransId="{6E73975C-A83E-4283-A698-7110112384FC}" sibTransId="{925A5FA2-83B7-43B1-B8F9-CF63AFC4E3E5}"/>
    <dgm:cxn modelId="{386CFCAF-B796-44A2-9AB5-E775F2FD97F3}" type="presOf" srcId="{7539840D-457E-41E0-9204-D356E20534C7}" destId="{8FCBB709-6E19-4B5E-A1B1-56F1A0BDA9A5}" srcOrd="0" destOrd="0" presId="urn:microsoft.com/office/officeart/2005/8/layout/vList2"/>
    <dgm:cxn modelId="{ED2647F8-9354-4A40-8A32-D8E96AB979FA}" type="presParOf" srcId="{8AC92138-FCDB-4C24-BCA2-679CCE85FF4C}" destId="{35E28F3C-808C-4DF5-9E29-90286610C474}" srcOrd="0" destOrd="0" presId="urn:microsoft.com/office/officeart/2005/8/layout/vList2"/>
    <dgm:cxn modelId="{AB11599B-BCE9-4C3D-AF04-55CC4692C478}" type="presParOf" srcId="{8AC92138-FCDB-4C24-BCA2-679CCE85FF4C}" destId="{4E74631D-7BD3-4B02-B8BB-041BC544B93B}" srcOrd="1" destOrd="0" presId="urn:microsoft.com/office/officeart/2005/8/layout/vList2"/>
    <dgm:cxn modelId="{AEFE7AB3-9A04-42E7-8F7F-BA3AB5C14DC3}" type="presParOf" srcId="{8AC92138-FCDB-4C24-BCA2-679CCE85FF4C}" destId="{ABE069BB-4A8B-417A-8B38-C1B36FA490EC}" srcOrd="2" destOrd="0" presId="urn:microsoft.com/office/officeart/2005/8/layout/vList2"/>
    <dgm:cxn modelId="{47F6DE1A-92CF-445C-A00F-86B87ABF80EA}" type="presParOf" srcId="{8AC92138-FCDB-4C24-BCA2-679CCE85FF4C}" destId="{08374412-8F63-4CC8-810A-DEBBDE62119C}" srcOrd="3" destOrd="0" presId="urn:microsoft.com/office/officeart/2005/8/layout/vList2"/>
    <dgm:cxn modelId="{3A997647-80A4-4B84-B9F6-872A100BCAEE}" type="presParOf" srcId="{8AC92138-FCDB-4C24-BCA2-679CCE85FF4C}" destId="{8FCBB709-6E19-4B5E-A1B1-56F1A0BDA9A5}" srcOrd="4" destOrd="0" presId="urn:microsoft.com/office/officeart/2005/8/layout/vList2"/>
    <dgm:cxn modelId="{62251806-E0E3-4DB6-9911-19416DD7124C}" type="presParOf" srcId="{8AC92138-FCDB-4C24-BCA2-679CCE85FF4C}" destId="{1BA315CB-4703-49F6-A09A-1E7FA4FA9DBB}" srcOrd="5" destOrd="0" presId="urn:microsoft.com/office/officeart/2005/8/layout/vList2"/>
    <dgm:cxn modelId="{2B7A4357-0941-4E02-A9E7-19EF57907BB8}" type="presParOf" srcId="{8AC92138-FCDB-4C24-BCA2-679CCE85FF4C}" destId="{CB0F1FB4-66DB-4965-A57D-95C598E7085E}"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EFC48549-0C18-4C37-A0B2-BD13A9B4A02F}" type="doc">
      <dgm:prSet loTypeId="urn:microsoft.com/office/officeart/2005/8/layout/vList2" loCatId="list" qsTypeId="urn:microsoft.com/office/officeart/2005/8/quickstyle/simple1" qsCatId="simple" csTypeId="urn:microsoft.com/office/officeart/2005/8/colors/colorful1#24" csCatId="colorful" phldr="1"/>
      <dgm:spPr/>
      <dgm:t>
        <a:bodyPr/>
        <a:lstStyle/>
        <a:p>
          <a:endParaRPr lang="hi-IN"/>
        </a:p>
      </dgm:t>
    </dgm:pt>
    <dgm:pt modelId="{763EAF66-19D2-462F-896D-7923A46B9E03}">
      <dgm:prSet/>
      <dgm:spPr/>
      <dgm:t>
        <a:bodyPr/>
        <a:lstStyle/>
        <a:p>
          <a:r>
            <a:rPr lang="en-US" dirty="0"/>
            <a:t>Total Saleable area = 20000 </a:t>
          </a:r>
          <a:r>
            <a:rPr lang="en-US" dirty="0" err="1"/>
            <a:t>sq</a:t>
          </a:r>
          <a:r>
            <a:rPr lang="en-US" dirty="0"/>
            <a:t> ft.</a:t>
          </a:r>
          <a:endParaRPr lang="hi-IN" dirty="0"/>
        </a:p>
      </dgm:t>
    </dgm:pt>
    <dgm:pt modelId="{40D2E52B-F7AE-46F7-85EC-7BA6ABFFCBB0}" type="parTrans" cxnId="{40F30C5C-C6B4-4F0A-A012-04B91AD66326}">
      <dgm:prSet/>
      <dgm:spPr/>
      <dgm:t>
        <a:bodyPr/>
        <a:lstStyle/>
        <a:p>
          <a:endParaRPr lang="hi-IN"/>
        </a:p>
      </dgm:t>
    </dgm:pt>
    <dgm:pt modelId="{697D0F59-8017-44B1-91E2-0971698EF937}" type="sibTrans" cxnId="{40F30C5C-C6B4-4F0A-A012-04B91AD66326}">
      <dgm:prSet/>
      <dgm:spPr/>
      <dgm:t>
        <a:bodyPr/>
        <a:lstStyle/>
        <a:p>
          <a:endParaRPr lang="hi-IN"/>
        </a:p>
      </dgm:t>
    </dgm:pt>
    <dgm:pt modelId="{832D239C-52D8-4B11-A3CF-1E3832B12B59}">
      <dgm:prSet/>
      <dgm:spPr/>
      <dgm:t>
        <a:bodyPr/>
        <a:lstStyle/>
        <a:p>
          <a:r>
            <a:rPr lang="en-US"/>
            <a:t>Estimated Project Cost = 600 Lakhs</a:t>
          </a:r>
          <a:endParaRPr lang="hi-IN"/>
        </a:p>
      </dgm:t>
    </dgm:pt>
    <dgm:pt modelId="{5DD25386-5267-41A5-8098-57B972AA1350}" type="parTrans" cxnId="{3FED4F2F-929C-4C0D-AC73-AC98D32DB5A2}">
      <dgm:prSet/>
      <dgm:spPr/>
      <dgm:t>
        <a:bodyPr/>
        <a:lstStyle/>
        <a:p>
          <a:endParaRPr lang="hi-IN"/>
        </a:p>
      </dgm:t>
    </dgm:pt>
    <dgm:pt modelId="{2BBF2452-0EEB-4082-9482-D5EF16A280A4}" type="sibTrans" cxnId="{3FED4F2F-929C-4C0D-AC73-AC98D32DB5A2}">
      <dgm:prSet/>
      <dgm:spPr/>
      <dgm:t>
        <a:bodyPr/>
        <a:lstStyle/>
        <a:p>
          <a:endParaRPr lang="hi-IN"/>
        </a:p>
      </dgm:t>
    </dgm:pt>
    <dgm:pt modelId="{E7EBADD4-FB97-4264-BFCD-1D880D9AD7FF}">
      <dgm:prSet/>
      <dgm:spPr/>
      <dgm:t>
        <a:bodyPr/>
        <a:lstStyle/>
        <a:p>
          <a:r>
            <a:rPr lang="en-US"/>
            <a:t>(Land = 300 Construction = 300)</a:t>
          </a:r>
          <a:endParaRPr lang="hi-IN"/>
        </a:p>
      </dgm:t>
    </dgm:pt>
    <dgm:pt modelId="{7741BC23-56AE-4CF4-9B2C-8F6C96BC34B8}" type="parTrans" cxnId="{1E84DAA7-B95E-43C6-9461-4DED8746C407}">
      <dgm:prSet/>
      <dgm:spPr/>
      <dgm:t>
        <a:bodyPr/>
        <a:lstStyle/>
        <a:p>
          <a:endParaRPr lang="hi-IN"/>
        </a:p>
      </dgm:t>
    </dgm:pt>
    <dgm:pt modelId="{C30D9B27-D22C-43F2-83B8-285B5C28C215}" type="sibTrans" cxnId="{1E84DAA7-B95E-43C6-9461-4DED8746C407}">
      <dgm:prSet/>
      <dgm:spPr/>
      <dgm:t>
        <a:bodyPr/>
        <a:lstStyle/>
        <a:p>
          <a:endParaRPr lang="hi-IN"/>
        </a:p>
      </dgm:t>
    </dgm:pt>
    <dgm:pt modelId="{42169F48-DB55-4A6F-B30D-E384757A6ED3}">
      <dgm:prSet/>
      <dgm:spPr/>
      <dgm:t>
        <a:bodyPr/>
        <a:lstStyle/>
        <a:p>
          <a:r>
            <a:rPr lang="en-US" dirty="0"/>
            <a:t>Cost incurred till date = 390 Lakhs</a:t>
          </a:r>
          <a:endParaRPr lang="hi-IN" dirty="0"/>
        </a:p>
      </dgm:t>
    </dgm:pt>
    <dgm:pt modelId="{CB348CF7-AFE9-4CD7-8EA7-76DBED993416}" type="parTrans" cxnId="{00E2FF0F-E2C3-405C-ACBF-4DB61058C5FF}">
      <dgm:prSet/>
      <dgm:spPr/>
      <dgm:t>
        <a:bodyPr/>
        <a:lstStyle/>
        <a:p>
          <a:endParaRPr lang="hi-IN"/>
        </a:p>
      </dgm:t>
    </dgm:pt>
    <dgm:pt modelId="{A6460575-DB0E-45CA-81E6-805DFF218326}" type="sibTrans" cxnId="{00E2FF0F-E2C3-405C-ACBF-4DB61058C5FF}">
      <dgm:prSet/>
      <dgm:spPr/>
      <dgm:t>
        <a:bodyPr/>
        <a:lstStyle/>
        <a:p>
          <a:endParaRPr lang="hi-IN"/>
        </a:p>
      </dgm:t>
    </dgm:pt>
    <dgm:pt modelId="{A0EFCE25-BCC7-4AA2-80FD-482CDE1A4792}">
      <dgm:prSet/>
      <dgm:spPr/>
      <dgm:t>
        <a:bodyPr/>
        <a:lstStyle/>
        <a:p>
          <a:r>
            <a:rPr lang="en-US" dirty="0"/>
            <a:t>Land = 300 construction = 90)</a:t>
          </a:r>
          <a:endParaRPr lang="hi-IN" dirty="0"/>
        </a:p>
      </dgm:t>
    </dgm:pt>
    <dgm:pt modelId="{AECB6239-D4D6-4F0F-9387-390220BE403E}" type="parTrans" cxnId="{49EA0ED9-0E1D-4373-88B7-40BCDF61F480}">
      <dgm:prSet/>
      <dgm:spPr/>
      <dgm:t>
        <a:bodyPr/>
        <a:lstStyle/>
        <a:p>
          <a:endParaRPr lang="hi-IN"/>
        </a:p>
      </dgm:t>
    </dgm:pt>
    <dgm:pt modelId="{07FBF63A-6C79-4F3E-B9B5-895AAA9039C5}" type="sibTrans" cxnId="{49EA0ED9-0E1D-4373-88B7-40BCDF61F480}">
      <dgm:prSet/>
      <dgm:spPr/>
      <dgm:t>
        <a:bodyPr/>
        <a:lstStyle/>
        <a:p>
          <a:endParaRPr lang="hi-IN"/>
        </a:p>
      </dgm:t>
    </dgm:pt>
    <dgm:pt modelId="{2F331443-0499-45B0-BFB2-2403C7C57E62}">
      <dgm:prSet/>
      <dgm:spPr/>
      <dgm:t>
        <a:bodyPr/>
        <a:lstStyle/>
        <a:p>
          <a:r>
            <a:rPr lang="en-US" dirty="0"/>
            <a:t>Total area sold = 5000 </a:t>
          </a:r>
          <a:r>
            <a:rPr lang="en-US" dirty="0" err="1"/>
            <a:t>sq</a:t>
          </a:r>
          <a:r>
            <a:rPr lang="en-US" dirty="0"/>
            <a:t> ft.</a:t>
          </a:r>
          <a:endParaRPr lang="hi-IN" dirty="0"/>
        </a:p>
      </dgm:t>
    </dgm:pt>
    <dgm:pt modelId="{28A2612B-B09A-414E-97E7-AD567518AB57}" type="parTrans" cxnId="{9A3B00CD-F9EA-43F4-AB8E-4265AB511309}">
      <dgm:prSet/>
      <dgm:spPr/>
      <dgm:t>
        <a:bodyPr/>
        <a:lstStyle/>
        <a:p>
          <a:endParaRPr lang="hi-IN"/>
        </a:p>
      </dgm:t>
    </dgm:pt>
    <dgm:pt modelId="{C3DCF6E6-B0ED-4F83-B788-B8029CFBFCB3}" type="sibTrans" cxnId="{9A3B00CD-F9EA-43F4-AB8E-4265AB511309}">
      <dgm:prSet/>
      <dgm:spPr/>
      <dgm:t>
        <a:bodyPr/>
        <a:lstStyle/>
        <a:p>
          <a:endParaRPr lang="hi-IN"/>
        </a:p>
      </dgm:t>
    </dgm:pt>
    <dgm:pt modelId="{B9EFC79C-2100-4841-82C0-A567FACF5A32}">
      <dgm:prSet/>
      <dgm:spPr/>
      <dgm:t>
        <a:bodyPr/>
        <a:lstStyle/>
        <a:p>
          <a:r>
            <a:rPr lang="en-US" dirty="0"/>
            <a:t>Sale consideration agreed = 200 Lakhs</a:t>
          </a:r>
          <a:endParaRPr lang="hi-IN" dirty="0"/>
        </a:p>
      </dgm:t>
    </dgm:pt>
    <dgm:pt modelId="{B1E845A0-65A3-46D8-B2EE-CA06697025AF}" type="parTrans" cxnId="{2945C203-0546-441F-92B7-AA2544B1B74C}">
      <dgm:prSet/>
      <dgm:spPr/>
      <dgm:t>
        <a:bodyPr/>
        <a:lstStyle/>
        <a:p>
          <a:endParaRPr lang="hi-IN"/>
        </a:p>
      </dgm:t>
    </dgm:pt>
    <dgm:pt modelId="{01ECA892-D310-4206-AB6B-38DBDCD1F378}" type="sibTrans" cxnId="{2945C203-0546-441F-92B7-AA2544B1B74C}">
      <dgm:prSet/>
      <dgm:spPr/>
      <dgm:t>
        <a:bodyPr/>
        <a:lstStyle/>
        <a:p>
          <a:endParaRPr lang="hi-IN"/>
        </a:p>
      </dgm:t>
    </dgm:pt>
    <dgm:pt modelId="{D102557B-DD1A-4642-89C1-7C10F998AB66}">
      <dgm:prSet/>
      <dgm:spPr/>
      <dgm:t>
        <a:bodyPr/>
        <a:lstStyle/>
        <a:p>
          <a:r>
            <a:rPr lang="en-US" dirty="0"/>
            <a:t>Amount realized till year end = 50 Lakhs</a:t>
          </a:r>
          <a:endParaRPr lang="hi-IN" dirty="0"/>
        </a:p>
      </dgm:t>
    </dgm:pt>
    <dgm:pt modelId="{BDB10F43-4F7B-438D-A3E4-C732E8333D81}" type="parTrans" cxnId="{B9620312-AE06-433C-9835-FC3A46ED2446}">
      <dgm:prSet/>
      <dgm:spPr/>
      <dgm:t>
        <a:bodyPr/>
        <a:lstStyle/>
        <a:p>
          <a:endParaRPr lang="hi-IN"/>
        </a:p>
      </dgm:t>
    </dgm:pt>
    <dgm:pt modelId="{741B0F96-AB9B-49D0-A3DE-50A7556B3310}" type="sibTrans" cxnId="{B9620312-AE06-433C-9835-FC3A46ED2446}">
      <dgm:prSet/>
      <dgm:spPr/>
      <dgm:t>
        <a:bodyPr/>
        <a:lstStyle/>
        <a:p>
          <a:endParaRPr lang="hi-IN"/>
        </a:p>
      </dgm:t>
    </dgm:pt>
    <dgm:pt modelId="{339122E7-E2BF-452E-924A-B0977554B191}" type="pres">
      <dgm:prSet presAssocID="{EFC48549-0C18-4C37-A0B2-BD13A9B4A02F}" presName="linear" presStyleCnt="0">
        <dgm:presLayoutVars>
          <dgm:animLvl val="lvl"/>
          <dgm:resizeHandles val="exact"/>
        </dgm:presLayoutVars>
      </dgm:prSet>
      <dgm:spPr/>
      <dgm:t>
        <a:bodyPr/>
        <a:lstStyle/>
        <a:p>
          <a:endParaRPr lang="en-US"/>
        </a:p>
      </dgm:t>
    </dgm:pt>
    <dgm:pt modelId="{C76EE7A3-1F44-4644-9650-59D45752A398}" type="pres">
      <dgm:prSet presAssocID="{763EAF66-19D2-462F-896D-7923A46B9E03}" presName="parentText" presStyleLbl="node1" presStyleIdx="0" presStyleCnt="6">
        <dgm:presLayoutVars>
          <dgm:chMax val="0"/>
          <dgm:bulletEnabled val="1"/>
        </dgm:presLayoutVars>
      </dgm:prSet>
      <dgm:spPr/>
      <dgm:t>
        <a:bodyPr/>
        <a:lstStyle/>
        <a:p>
          <a:endParaRPr lang="en-US"/>
        </a:p>
      </dgm:t>
    </dgm:pt>
    <dgm:pt modelId="{F3EC9C35-7F39-4EB1-AB5E-7228FF1D8220}" type="pres">
      <dgm:prSet presAssocID="{697D0F59-8017-44B1-91E2-0971698EF937}" presName="spacer" presStyleCnt="0"/>
      <dgm:spPr/>
    </dgm:pt>
    <dgm:pt modelId="{FE02F0D0-07C0-4B1A-BD4D-23CD24B47A28}" type="pres">
      <dgm:prSet presAssocID="{832D239C-52D8-4B11-A3CF-1E3832B12B59}" presName="parentText" presStyleLbl="node1" presStyleIdx="1" presStyleCnt="6">
        <dgm:presLayoutVars>
          <dgm:chMax val="0"/>
          <dgm:bulletEnabled val="1"/>
        </dgm:presLayoutVars>
      </dgm:prSet>
      <dgm:spPr/>
      <dgm:t>
        <a:bodyPr/>
        <a:lstStyle/>
        <a:p>
          <a:endParaRPr lang="en-US"/>
        </a:p>
      </dgm:t>
    </dgm:pt>
    <dgm:pt modelId="{602C88EC-254F-46AB-819B-435143C849FE}" type="pres">
      <dgm:prSet presAssocID="{832D239C-52D8-4B11-A3CF-1E3832B12B59}" presName="childText" presStyleLbl="revTx" presStyleIdx="0" presStyleCnt="2">
        <dgm:presLayoutVars>
          <dgm:bulletEnabled val="1"/>
        </dgm:presLayoutVars>
      </dgm:prSet>
      <dgm:spPr/>
      <dgm:t>
        <a:bodyPr/>
        <a:lstStyle/>
        <a:p>
          <a:endParaRPr lang="en-US"/>
        </a:p>
      </dgm:t>
    </dgm:pt>
    <dgm:pt modelId="{8F95BD82-377B-476C-9054-3C21F73821F5}" type="pres">
      <dgm:prSet presAssocID="{42169F48-DB55-4A6F-B30D-E384757A6ED3}" presName="parentText" presStyleLbl="node1" presStyleIdx="2" presStyleCnt="6">
        <dgm:presLayoutVars>
          <dgm:chMax val="0"/>
          <dgm:bulletEnabled val="1"/>
        </dgm:presLayoutVars>
      </dgm:prSet>
      <dgm:spPr/>
      <dgm:t>
        <a:bodyPr/>
        <a:lstStyle/>
        <a:p>
          <a:endParaRPr lang="en-US"/>
        </a:p>
      </dgm:t>
    </dgm:pt>
    <dgm:pt modelId="{E1B213D6-E5E1-4568-8306-82AE7F95680F}" type="pres">
      <dgm:prSet presAssocID="{42169F48-DB55-4A6F-B30D-E384757A6ED3}" presName="childText" presStyleLbl="revTx" presStyleIdx="1" presStyleCnt="2">
        <dgm:presLayoutVars>
          <dgm:bulletEnabled val="1"/>
        </dgm:presLayoutVars>
      </dgm:prSet>
      <dgm:spPr/>
      <dgm:t>
        <a:bodyPr/>
        <a:lstStyle/>
        <a:p>
          <a:endParaRPr lang="en-US"/>
        </a:p>
      </dgm:t>
    </dgm:pt>
    <dgm:pt modelId="{9E3D2006-3539-4538-8397-DF8E2EADE25F}" type="pres">
      <dgm:prSet presAssocID="{2F331443-0499-45B0-BFB2-2403C7C57E62}" presName="parentText" presStyleLbl="node1" presStyleIdx="3" presStyleCnt="6">
        <dgm:presLayoutVars>
          <dgm:chMax val="0"/>
          <dgm:bulletEnabled val="1"/>
        </dgm:presLayoutVars>
      </dgm:prSet>
      <dgm:spPr/>
      <dgm:t>
        <a:bodyPr/>
        <a:lstStyle/>
        <a:p>
          <a:endParaRPr lang="en-US"/>
        </a:p>
      </dgm:t>
    </dgm:pt>
    <dgm:pt modelId="{E22AC71B-C9D2-477D-A025-2DC3104D8A7C}" type="pres">
      <dgm:prSet presAssocID="{C3DCF6E6-B0ED-4F83-B788-B8029CFBFCB3}" presName="spacer" presStyleCnt="0"/>
      <dgm:spPr/>
    </dgm:pt>
    <dgm:pt modelId="{B379A088-7479-40DB-B5CA-20B7728D0346}" type="pres">
      <dgm:prSet presAssocID="{B9EFC79C-2100-4841-82C0-A567FACF5A32}" presName="parentText" presStyleLbl="node1" presStyleIdx="4" presStyleCnt="6">
        <dgm:presLayoutVars>
          <dgm:chMax val="0"/>
          <dgm:bulletEnabled val="1"/>
        </dgm:presLayoutVars>
      </dgm:prSet>
      <dgm:spPr/>
      <dgm:t>
        <a:bodyPr/>
        <a:lstStyle/>
        <a:p>
          <a:endParaRPr lang="en-US"/>
        </a:p>
      </dgm:t>
    </dgm:pt>
    <dgm:pt modelId="{E76E867E-6FDF-4801-9DD3-68B974D322FD}" type="pres">
      <dgm:prSet presAssocID="{01ECA892-D310-4206-AB6B-38DBDCD1F378}" presName="spacer" presStyleCnt="0"/>
      <dgm:spPr/>
    </dgm:pt>
    <dgm:pt modelId="{144AF074-9F86-45D8-90C0-C817A9A0A70B}" type="pres">
      <dgm:prSet presAssocID="{D102557B-DD1A-4642-89C1-7C10F998AB66}" presName="parentText" presStyleLbl="node1" presStyleIdx="5" presStyleCnt="6">
        <dgm:presLayoutVars>
          <dgm:chMax val="0"/>
          <dgm:bulletEnabled val="1"/>
        </dgm:presLayoutVars>
      </dgm:prSet>
      <dgm:spPr/>
      <dgm:t>
        <a:bodyPr/>
        <a:lstStyle/>
        <a:p>
          <a:endParaRPr lang="en-US"/>
        </a:p>
      </dgm:t>
    </dgm:pt>
  </dgm:ptLst>
  <dgm:cxnLst>
    <dgm:cxn modelId="{D51C425B-73F9-4829-AAE8-EC4B67C76654}" type="presOf" srcId="{832D239C-52D8-4B11-A3CF-1E3832B12B59}" destId="{FE02F0D0-07C0-4B1A-BD4D-23CD24B47A28}" srcOrd="0" destOrd="0" presId="urn:microsoft.com/office/officeart/2005/8/layout/vList2"/>
    <dgm:cxn modelId="{DF26A49E-40ED-4967-8232-B974EE2387DA}" type="presOf" srcId="{763EAF66-19D2-462F-896D-7923A46B9E03}" destId="{C76EE7A3-1F44-4644-9650-59D45752A398}" srcOrd="0" destOrd="0" presId="urn:microsoft.com/office/officeart/2005/8/layout/vList2"/>
    <dgm:cxn modelId="{852EA68F-028A-4523-9F07-125625800012}" type="presOf" srcId="{EFC48549-0C18-4C37-A0B2-BD13A9B4A02F}" destId="{339122E7-E2BF-452E-924A-B0977554B191}" srcOrd="0" destOrd="0" presId="urn:microsoft.com/office/officeart/2005/8/layout/vList2"/>
    <dgm:cxn modelId="{40F30C5C-C6B4-4F0A-A012-04B91AD66326}" srcId="{EFC48549-0C18-4C37-A0B2-BD13A9B4A02F}" destId="{763EAF66-19D2-462F-896D-7923A46B9E03}" srcOrd="0" destOrd="0" parTransId="{40D2E52B-F7AE-46F7-85EC-7BA6ABFFCBB0}" sibTransId="{697D0F59-8017-44B1-91E2-0971698EF937}"/>
    <dgm:cxn modelId="{AA5F7671-9262-4B39-95D6-DDDC27FFDFE5}" type="presOf" srcId="{2F331443-0499-45B0-BFB2-2403C7C57E62}" destId="{9E3D2006-3539-4538-8397-DF8E2EADE25F}" srcOrd="0" destOrd="0" presId="urn:microsoft.com/office/officeart/2005/8/layout/vList2"/>
    <dgm:cxn modelId="{1E84DAA7-B95E-43C6-9461-4DED8746C407}" srcId="{832D239C-52D8-4B11-A3CF-1E3832B12B59}" destId="{E7EBADD4-FB97-4264-BFCD-1D880D9AD7FF}" srcOrd="0" destOrd="0" parTransId="{7741BC23-56AE-4CF4-9B2C-8F6C96BC34B8}" sibTransId="{C30D9B27-D22C-43F2-83B8-285B5C28C215}"/>
    <dgm:cxn modelId="{D0D1B587-807D-481E-9065-54C82368FE39}" type="presOf" srcId="{B9EFC79C-2100-4841-82C0-A567FACF5A32}" destId="{B379A088-7479-40DB-B5CA-20B7728D0346}" srcOrd="0" destOrd="0" presId="urn:microsoft.com/office/officeart/2005/8/layout/vList2"/>
    <dgm:cxn modelId="{C294B992-C8E2-4AE9-8D89-28ACDC334B9D}" type="presOf" srcId="{D102557B-DD1A-4642-89C1-7C10F998AB66}" destId="{144AF074-9F86-45D8-90C0-C817A9A0A70B}" srcOrd="0" destOrd="0" presId="urn:microsoft.com/office/officeart/2005/8/layout/vList2"/>
    <dgm:cxn modelId="{00E2FF0F-E2C3-405C-ACBF-4DB61058C5FF}" srcId="{EFC48549-0C18-4C37-A0B2-BD13A9B4A02F}" destId="{42169F48-DB55-4A6F-B30D-E384757A6ED3}" srcOrd="2" destOrd="0" parTransId="{CB348CF7-AFE9-4CD7-8EA7-76DBED993416}" sibTransId="{A6460575-DB0E-45CA-81E6-805DFF218326}"/>
    <dgm:cxn modelId="{49EA0ED9-0E1D-4373-88B7-40BCDF61F480}" srcId="{42169F48-DB55-4A6F-B30D-E384757A6ED3}" destId="{A0EFCE25-BCC7-4AA2-80FD-482CDE1A4792}" srcOrd="0" destOrd="0" parTransId="{AECB6239-D4D6-4F0F-9387-390220BE403E}" sibTransId="{07FBF63A-6C79-4F3E-B9B5-895AAA9039C5}"/>
    <dgm:cxn modelId="{9A3B00CD-F9EA-43F4-AB8E-4265AB511309}" srcId="{EFC48549-0C18-4C37-A0B2-BD13A9B4A02F}" destId="{2F331443-0499-45B0-BFB2-2403C7C57E62}" srcOrd="3" destOrd="0" parTransId="{28A2612B-B09A-414E-97E7-AD567518AB57}" sibTransId="{C3DCF6E6-B0ED-4F83-B788-B8029CFBFCB3}"/>
    <dgm:cxn modelId="{25F0866B-C048-436C-B70B-15E19A9C80CC}" type="presOf" srcId="{A0EFCE25-BCC7-4AA2-80FD-482CDE1A4792}" destId="{E1B213D6-E5E1-4568-8306-82AE7F95680F}" srcOrd="0" destOrd="0" presId="urn:microsoft.com/office/officeart/2005/8/layout/vList2"/>
    <dgm:cxn modelId="{3FED4F2F-929C-4C0D-AC73-AC98D32DB5A2}" srcId="{EFC48549-0C18-4C37-A0B2-BD13A9B4A02F}" destId="{832D239C-52D8-4B11-A3CF-1E3832B12B59}" srcOrd="1" destOrd="0" parTransId="{5DD25386-5267-41A5-8098-57B972AA1350}" sibTransId="{2BBF2452-0EEB-4082-9482-D5EF16A280A4}"/>
    <dgm:cxn modelId="{2945C203-0546-441F-92B7-AA2544B1B74C}" srcId="{EFC48549-0C18-4C37-A0B2-BD13A9B4A02F}" destId="{B9EFC79C-2100-4841-82C0-A567FACF5A32}" srcOrd="4" destOrd="0" parTransId="{B1E845A0-65A3-46D8-B2EE-CA06697025AF}" sibTransId="{01ECA892-D310-4206-AB6B-38DBDCD1F378}"/>
    <dgm:cxn modelId="{EC47C5E4-F40D-4B13-8C60-3BFFB380814D}" type="presOf" srcId="{42169F48-DB55-4A6F-B30D-E384757A6ED3}" destId="{8F95BD82-377B-476C-9054-3C21F73821F5}" srcOrd="0" destOrd="0" presId="urn:microsoft.com/office/officeart/2005/8/layout/vList2"/>
    <dgm:cxn modelId="{539C0A91-7C9E-40A9-8E0D-2A021B3C07AC}" type="presOf" srcId="{E7EBADD4-FB97-4264-BFCD-1D880D9AD7FF}" destId="{602C88EC-254F-46AB-819B-435143C849FE}" srcOrd="0" destOrd="0" presId="urn:microsoft.com/office/officeart/2005/8/layout/vList2"/>
    <dgm:cxn modelId="{B9620312-AE06-433C-9835-FC3A46ED2446}" srcId="{EFC48549-0C18-4C37-A0B2-BD13A9B4A02F}" destId="{D102557B-DD1A-4642-89C1-7C10F998AB66}" srcOrd="5" destOrd="0" parTransId="{BDB10F43-4F7B-438D-A3E4-C732E8333D81}" sibTransId="{741B0F96-AB9B-49D0-A3DE-50A7556B3310}"/>
    <dgm:cxn modelId="{0724CEB6-9645-4126-9571-69FC72E9E2F0}" type="presParOf" srcId="{339122E7-E2BF-452E-924A-B0977554B191}" destId="{C76EE7A3-1F44-4644-9650-59D45752A398}" srcOrd="0" destOrd="0" presId="urn:microsoft.com/office/officeart/2005/8/layout/vList2"/>
    <dgm:cxn modelId="{49F154F6-0100-4D7D-A07D-3D55D2DC6910}" type="presParOf" srcId="{339122E7-E2BF-452E-924A-B0977554B191}" destId="{F3EC9C35-7F39-4EB1-AB5E-7228FF1D8220}" srcOrd="1" destOrd="0" presId="urn:microsoft.com/office/officeart/2005/8/layout/vList2"/>
    <dgm:cxn modelId="{615B1AAB-29FA-484B-B49B-23758219FA6A}" type="presParOf" srcId="{339122E7-E2BF-452E-924A-B0977554B191}" destId="{FE02F0D0-07C0-4B1A-BD4D-23CD24B47A28}" srcOrd="2" destOrd="0" presId="urn:microsoft.com/office/officeart/2005/8/layout/vList2"/>
    <dgm:cxn modelId="{0A40431D-065E-4D35-B713-4BB2F538E332}" type="presParOf" srcId="{339122E7-E2BF-452E-924A-B0977554B191}" destId="{602C88EC-254F-46AB-819B-435143C849FE}" srcOrd="3" destOrd="0" presId="urn:microsoft.com/office/officeart/2005/8/layout/vList2"/>
    <dgm:cxn modelId="{6EA5AF84-A418-49A5-AF23-690450DAF974}" type="presParOf" srcId="{339122E7-E2BF-452E-924A-B0977554B191}" destId="{8F95BD82-377B-476C-9054-3C21F73821F5}" srcOrd="4" destOrd="0" presId="urn:microsoft.com/office/officeart/2005/8/layout/vList2"/>
    <dgm:cxn modelId="{900D8A8D-9958-4438-931C-598632FBA6FB}" type="presParOf" srcId="{339122E7-E2BF-452E-924A-B0977554B191}" destId="{E1B213D6-E5E1-4568-8306-82AE7F95680F}" srcOrd="5" destOrd="0" presId="urn:microsoft.com/office/officeart/2005/8/layout/vList2"/>
    <dgm:cxn modelId="{FE2674BA-67E8-4804-9C0B-392C99E03AF6}" type="presParOf" srcId="{339122E7-E2BF-452E-924A-B0977554B191}" destId="{9E3D2006-3539-4538-8397-DF8E2EADE25F}" srcOrd="6" destOrd="0" presId="urn:microsoft.com/office/officeart/2005/8/layout/vList2"/>
    <dgm:cxn modelId="{9A5E74ED-3924-4EBB-9D1D-B8FFF56F3E5B}" type="presParOf" srcId="{339122E7-E2BF-452E-924A-B0977554B191}" destId="{E22AC71B-C9D2-477D-A025-2DC3104D8A7C}" srcOrd="7" destOrd="0" presId="urn:microsoft.com/office/officeart/2005/8/layout/vList2"/>
    <dgm:cxn modelId="{73C4D601-8D6C-41A1-9873-57DD8F26D391}" type="presParOf" srcId="{339122E7-E2BF-452E-924A-B0977554B191}" destId="{B379A088-7479-40DB-B5CA-20B7728D0346}" srcOrd="8" destOrd="0" presId="urn:microsoft.com/office/officeart/2005/8/layout/vList2"/>
    <dgm:cxn modelId="{0C2BAD88-D3D2-4BBB-B23E-A50DBFB40287}" type="presParOf" srcId="{339122E7-E2BF-452E-924A-B0977554B191}" destId="{E76E867E-6FDF-4801-9DD3-68B974D322FD}" srcOrd="9" destOrd="0" presId="urn:microsoft.com/office/officeart/2005/8/layout/vList2"/>
    <dgm:cxn modelId="{4AA2666E-518B-4E16-8068-0FD7A967BB52}" type="presParOf" srcId="{339122E7-E2BF-452E-924A-B0977554B191}" destId="{144AF074-9F86-45D8-90C0-C817A9A0A70B}"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EE6137D2-157C-4B78-B690-C1B84B4346AA}"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BB7E65E2-F853-42EC-A565-A0CC637DA9F3}">
      <dgm:prSet/>
      <dgm:spPr/>
      <dgm:t>
        <a:bodyPr/>
        <a:lstStyle/>
        <a:p>
          <a:pPr rtl="0"/>
          <a:r>
            <a:rPr lang="en-US" dirty="0"/>
            <a:t>Export Incentives</a:t>
          </a:r>
        </a:p>
      </dgm:t>
    </dgm:pt>
    <dgm:pt modelId="{CA3E4F15-931D-458B-967A-5996D2412F0B}" type="parTrans" cxnId="{0D589ED4-C977-4FB4-9392-0B9BBE00E9E3}">
      <dgm:prSet/>
      <dgm:spPr/>
      <dgm:t>
        <a:bodyPr/>
        <a:lstStyle/>
        <a:p>
          <a:endParaRPr lang="en-US"/>
        </a:p>
      </dgm:t>
    </dgm:pt>
    <dgm:pt modelId="{B1BBC860-D6D5-4CFE-AD9B-44FAB311F3C7}" type="sibTrans" cxnId="{0D589ED4-C977-4FB4-9392-0B9BBE00E9E3}">
      <dgm:prSet/>
      <dgm:spPr/>
      <dgm:t>
        <a:bodyPr/>
        <a:lstStyle/>
        <a:p>
          <a:endParaRPr lang="en-US"/>
        </a:p>
      </dgm:t>
    </dgm:pt>
    <dgm:pt modelId="{A6ADABBB-0A3C-48DF-99A3-BE3F6E5A2B74}">
      <dgm:prSet/>
      <dgm:spPr/>
      <dgm:t>
        <a:bodyPr/>
        <a:lstStyle/>
        <a:p>
          <a:pPr rtl="0"/>
          <a:r>
            <a:rPr lang="en-US" dirty="0"/>
            <a:t>AS – AS-9 Not applicable</a:t>
          </a:r>
        </a:p>
      </dgm:t>
    </dgm:pt>
    <dgm:pt modelId="{A4D8A092-3640-4E6E-8A8D-38E461BD97D3}" type="parTrans" cxnId="{3CA087B2-99C5-4866-984C-2A8042D05C03}">
      <dgm:prSet/>
      <dgm:spPr/>
      <dgm:t>
        <a:bodyPr/>
        <a:lstStyle/>
        <a:p>
          <a:endParaRPr lang="en-US"/>
        </a:p>
      </dgm:t>
    </dgm:pt>
    <dgm:pt modelId="{FA512F1D-5BA0-4849-9735-14CECD7B4126}" type="sibTrans" cxnId="{3CA087B2-99C5-4866-984C-2A8042D05C03}">
      <dgm:prSet/>
      <dgm:spPr/>
      <dgm:t>
        <a:bodyPr/>
        <a:lstStyle/>
        <a:p>
          <a:endParaRPr lang="en-US"/>
        </a:p>
      </dgm:t>
    </dgm:pt>
    <dgm:pt modelId="{1D647C92-8BDE-4116-9031-8207EA107501}">
      <dgm:prSet/>
      <dgm:spPr/>
      <dgm:t>
        <a:bodyPr/>
        <a:lstStyle/>
        <a:p>
          <a:pPr rtl="0"/>
          <a:r>
            <a:rPr lang="en-US" dirty="0"/>
            <a:t>ICDS - On making claim</a:t>
          </a:r>
        </a:p>
      </dgm:t>
    </dgm:pt>
    <dgm:pt modelId="{FE78F45F-88BC-4E14-8B23-012F426287B7}" type="parTrans" cxnId="{DDCB2EFC-E10E-4CBE-BC41-84CB13581B18}">
      <dgm:prSet/>
      <dgm:spPr/>
      <dgm:t>
        <a:bodyPr/>
        <a:lstStyle/>
        <a:p>
          <a:endParaRPr lang="en-US"/>
        </a:p>
      </dgm:t>
    </dgm:pt>
    <dgm:pt modelId="{CCB66356-8FE6-4C27-B0FC-62BB54D4BD61}" type="sibTrans" cxnId="{DDCB2EFC-E10E-4CBE-BC41-84CB13581B18}">
      <dgm:prSet/>
      <dgm:spPr/>
      <dgm:t>
        <a:bodyPr/>
        <a:lstStyle/>
        <a:p>
          <a:endParaRPr lang="en-US"/>
        </a:p>
      </dgm:t>
    </dgm:pt>
    <dgm:pt modelId="{BCADB166-B8FF-494B-9F96-BE2D1EFF8CB1}" type="pres">
      <dgm:prSet presAssocID="{EE6137D2-157C-4B78-B690-C1B84B4346AA}" presName="linear" presStyleCnt="0">
        <dgm:presLayoutVars>
          <dgm:animLvl val="lvl"/>
          <dgm:resizeHandles val="exact"/>
        </dgm:presLayoutVars>
      </dgm:prSet>
      <dgm:spPr/>
      <dgm:t>
        <a:bodyPr/>
        <a:lstStyle/>
        <a:p>
          <a:endParaRPr lang="en-US"/>
        </a:p>
      </dgm:t>
    </dgm:pt>
    <dgm:pt modelId="{0CEFFF38-E947-4B86-92A1-6F56E9B8F9F0}" type="pres">
      <dgm:prSet presAssocID="{BB7E65E2-F853-42EC-A565-A0CC637DA9F3}" presName="parentText" presStyleLbl="node1" presStyleIdx="0" presStyleCnt="1">
        <dgm:presLayoutVars>
          <dgm:chMax val="0"/>
          <dgm:bulletEnabled val="1"/>
        </dgm:presLayoutVars>
      </dgm:prSet>
      <dgm:spPr/>
      <dgm:t>
        <a:bodyPr/>
        <a:lstStyle/>
        <a:p>
          <a:endParaRPr lang="en-US"/>
        </a:p>
      </dgm:t>
    </dgm:pt>
    <dgm:pt modelId="{C363CAAC-539C-445D-ABF2-99D3CCE3968A}" type="pres">
      <dgm:prSet presAssocID="{BB7E65E2-F853-42EC-A565-A0CC637DA9F3}" presName="childText" presStyleLbl="revTx" presStyleIdx="0" presStyleCnt="1">
        <dgm:presLayoutVars>
          <dgm:bulletEnabled val="1"/>
        </dgm:presLayoutVars>
      </dgm:prSet>
      <dgm:spPr/>
      <dgm:t>
        <a:bodyPr/>
        <a:lstStyle/>
        <a:p>
          <a:endParaRPr lang="en-US"/>
        </a:p>
      </dgm:t>
    </dgm:pt>
  </dgm:ptLst>
  <dgm:cxnLst>
    <dgm:cxn modelId="{3CA087B2-99C5-4866-984C-2A8042D05C03}" srcId="{BB7E65E2-F853-42EC-A565-A0CC637DA9F3}" destId="{A6ADABBB-0A3C-48DF-99A3-BE3F6E5A2B74}" srcOrd="0" destOrd="0" parTransId="{A4D8A092-3640-4E6E-8A8D-38E461BD97D3}" sibTransId="{FA512F1D-5BA0-4849-9735-14CECD7B4126}"/>
    <dgm:cxn modelId="{DDCB2EFC-E10E-4CBE-BC41-84CB13581B18}" srcId="{BB7E65E2-F853-42EC-A565-A0CC637DA9F3}" destId="{1D647C92-8BDE-4116-9031-8207EA107501}" srcOrd="1" destOrd="0" parTransId="{FE78F45F-88BC-4E14-8B23-012F426287B7}" sibTransId="{CCB66356-8FE6-4C27-B0FC-62BB54D4BD61}"/>
    <dgm:cxn modelId="{6B0669D7-AE6C-4913-9988-B723F5B88A91}" type="presOf" srcId="{A6ADABBB-0A3C-48DF-99A3-BE3F6E5A2B74}" destId="{C363CAAC-539C-445D-ABF2-99D3CCE3968A}" srcOrd="0" destOrd="0" presId="urn:microsoft.com/office/officeart/2005/8/layout/vList2"/>
    <dgm:cxn modelId="{371B8732-C1D7-40CB-A4A7-07B7F60C8AA1}" type="presOf" srcId="{1D647C92-8BDE-4116-9031-8207EA107501}" destId="{C363CAAC-539C-445D-ABF2-99D3CCE3968A}" srcOrd="0" destOrd="1" presId="urn:microsoft.com/office/officeart/2005/8/layout/vList2"/>
    <dgm:cxn modelId="{F303DCF7-C6F6-4CF1-8921-79A84BFE6765}" type="presOf" srcId="{EE6137D2-157C-4B78-B690-C1B84B4346AA}" destId="{BCADB166-B8FF-494B-9F96-BE2D1EFF8CB1}" srcOrd="0" destOrd="0" presId="urn:microsoft.com/office/officeart/2005/8/layout/vList2"/>
    <dgm:cxn modelId="{84468529-F109-43E1-A399-F8FB69806AF4}" type="presOf" srcId="{BB7E65E2-F853-42EC-A565-A0CC637DA9F3}" destId="{0CEFFF38-E947-4B86-92A1-6F56E9B8F9F0}" srcOrd="0" destOrd="0" presId="urn:microsoft.com/office/officeart/2005/8/layout/vList2"/>
    <dgm:cxn modelId="{0D589ED4-C977-4FB4-9392-0B9BBE00E9E3}" srcId="{EE6137D2-157C-4B78-B690-C1B84B4346AA}" destId="{BB7E65E2-F853-42EC-A565-A0CC637DA9F3}" srcOrd="0" destOrd="0" parTransId="{CA3E4F15-931D-458B-967A-5996D2412F0B}" sibTransId="{B1BBC860-D6D5-4CFE-AD9B-44FAB311F3C7}"/>
    <dgm:cxn modelId="{FA2B4E5D-009A-45AF-953E-CF4ACC798EB0}" type="presParOf" srcId="{BCADB166-B8FF-494B-9F96-BE2D1EFF8CB1}" destId="{0CEFFF38-E947-4B86-92A1-6F56E9B8F9F0}" srcOrd="0" destOrd="0" presId="urn:microsoft.com/office/officeart/2005/8/layout/vList2"/>
    <dgm:cxn modelId="{818DB3FA-E2CA-463E-8DD8-1A0DD389D296}" type="presParOf" srcId="{BCADB166-B8FF-494B-9F96-BE2D1EFF8CB1}" destId="{C363CAAC-539C-445D-ABF2-99D3CCE3968A}"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5853BD9A-7F7D-4F55-9B77-798DC50A2145}" type="doc">
      <dgm:prSet loTypeId="urn:microsoft.com/office/officeart/2005/8/layout/vList2" loCatId="list" qsTypeId="urn:microsoft.com/office/officeart/2005/8/quickstyle/simple1" qsCatId="simple" csTypeId="urn:microsoft.com/office/officeart/2005/8/colors/colorful1#25" csCatId="colorful" phldr="1"/>
      <dgm:spPr/>
      <dgm:t>
        <a:bodyPr/>
        <a:lstStyle/>
        <a:p>
          <a:endParaRPr lang="hi-IN"/>
        </a:p>
      </dgm:t>
    </dgm:pt>
    <dgm:pt modelId="{21DC12C7-70F1-4AEF-96D8-998D818D8A43}">
      <dgm:prSet/>
      <dgm:spPr/>
      <dgm:t>
        <a:bodyPr/>
        <a:lstStyle/>
        <a:p>
          <a:r>
            <a:rPr lang="en-US" dirty="0"/>
            <a:t>Contract revenue Rs……………… </a:t>
          </a:r>
          <a:endParaRPr lang="hi-IN" dirty="0"/>
        </a:p>
      </dgm:t>
    </dgm:pt>
    <dgm:pt modelId="{3B1D87DB-D240-4A0B-8A87-032B79BF8DB5}" type="parTrans" cxnId="{3D600F98-4905-4A6A-B739-8961DEEC2C95}">
      <dgm:prSet/>
      <dgm:spPr/>
      <dgm:t>
        <a:bodyPr/>
        <a:lstStyle/>
        <a:p>
          <a:endParaRPr lang="hi-IN"/>
        </a:p>
      </dgm:t>
    </dgm:pt>
    <dgm:pt modelId="{1B84A857-3A35-4767-A2B4-DD456047E246}" type="sibTrans" cxnId="{3D600F98-4905-4A6A-B739-8961DEEC2C95}">
      <dgm:prSet/>
      <dgm:spPr/>
      <dgm:t>
        <a:bodyPr/>
        <a:lstStyle/>
        <a:p>
          <a:endParaRPr lang="hi-IN"/>
        </a:p>
      </dgm:t>
    </dgm:pt>
    <dgm:pt modelId="{59CD565B-72F0-4B05-8BA5-3F68DC5C087F}">
      <dgm:prSet/>
      <dgm:spPr/>
      <dgm:t>
        <a:bodyPr/>
        <a:lstStyle/>
        <a:p>
          <a:r>
            <a:rPr lang="en-US" dirty="0"/>
            <a:t>Contract costs Rs…………..  </a:t>
          </a:r>
        </a:p>
      </dgm:t>
    </dgm:pt>
    <dgm:pt modelId="{AB4DF4B2-A355-4A1A-B3D3-1F6A8548FA17}" type="parTrans" cxnId="{57A8E3CC-1E6C-4C4C-AD08-25954D322294}">
      <dgm:prSet/>
      <dgm:spPr/>
      <dgm:t>
        <a:bodyPr/>
        <a:lstStyle/>
        <a:p>
          <a:endParaRPr lang="hi-IN"/>
        </a:p>
      </dgm:t>
    </dgm:pt>
    <dgm:pt modelId="{CFACDD5E-C04D-44D5-8C9F-53F99388EE21}" type="sibTrans" cxnId="{57A8E3CC-1E6C-4C4C-AD08-25954D322294}">
      <dgm:prSet/>
      <dgm:spPr/>
      <dgm:t>
        <a:bodyPr/>
        <a:lstStyle/>
        <a:p>
          <a:endParaRPr lang="hi-IN"/>
        </a:p>
      </dgm:t>
    </dgm:pt>
    <dgm:pt modelId="{9FC594C3-06FD-4C7D-9026-D35D77B52404}">
      <dgm:prSet/>
      <dgm:spPr/>
      <dgm:t>
        <a:bodyPr/>
        <a:lstStyle/>
        <a:p>
          <a:r>
            <a:rPr lang="en-US" dirty="0"/>
            <a:t>Retention money Rs……………….. deducted</a:t>
          </a:r>
          <a:endParaRPr lang="hi-IN" dirty="0"/>
        </a:p>
      </dgm:t>
    </dgm:pt>
    <dgm:pt modelId="{D7E13BEF-C621-4A28-94D8-44D2DBF03FE9}" type="parTrans" cxnId="{3DF97F7A-9875-4CE2-B0E7-0909762B7687}">
      <dgm:prSet/>
      <dgm:spPr/>
      <dgm:t>
        <a:bodyPr/>
        <a:lstStyle/>
        <a:p>
          <a:endParaRPr lang="hi-IN"/>
        </a:p>
      </dgm:t>
    </dgm:pt>
    <dgm:pt modelId="{A59E7F29-8288-41FC-9A22-DCFB91434227}" type="sibTrans" cxnId="{3DF97F7A-9875-4CE2-B0E7-0909762B7687}">
      <dgm:prSet/>
      <dgm:spPr/>
      <dgm:t>
        <a:bodyPr/>
        <a:lstStyle/>
        <a:p>
          <a:endParaRPr lang="hi-IN"/>
        </a:p>
      </dgm:t>
    </dgm:pt>
    <dgm:pt modelId="{331EC893-B890-4283-B2C3-98DF283DA9FE}">
      <dgm:prSet/>
      <dgm:spPr/>
      <dgm:t>
        <a:bodyPr/>
        <a:lstStyle/>
        <a:p>
          <a:r>
            <a:rPr lang="en-US" dirty="0"/>
            <a:t>Advance for existing contracts Rs…………. </a:t>
          </a:r>
        </a:p>
      </dgm:t>
    </dgm:pt>
    <dgm:pt modelId="{FDDC2999-BED9-445F-BDD8-94AF6AE0BD1D}" type="parTrans" cxnId="{9E93EE0F-3B27-4890-98C0-F778DF114D5F}">
      <dgm:prSet/>
      <dgm:spPr/>
      <dgm:t>
        <a:bodyPr/>
        <a:lstStyle/>
        <a:p>
          <a:endParaRPr lang="hi-IN"/>
        </a:p>
      </dgm:t>
    </dgm:pt>
    <dgm:pt modelId="{473621AB-C252-46EE-BAF8-858022AB0101}" type="sibTrans" cxnId="{9E93EE0F-3B27-4890-98C0-F778DF114D5F}">
      <dgm:prSet/>
      <dgm:spPr/>
      <dgm:t>
        <a:bodyPr/>
        <a:lstStyle/>
        <a:p>
          <a:endParaRPr lang="hi-IN"/>
        </a:p>
      </dgm:t>
    </dgm:pt>
    <dgm:pt modelId="{861F4996-1F3C-427F-94A8-AD01D870E335}">
      <dgm:prSet/>
      <dgm:spPr/>
      <dgm:t>
        <a:bodyPr/>
        <a:lstStyle/>
        <a:p>
          <a:r>
            <a:rPr lang="en-US"/>
            <a:t>Contract profits of Rs………………..</a:t>
          </a:r>
          <a:endParaRPr lang="en-US" dirty="0"/>
        </a:p>
      </dgm:t>
    </dgm:pt>
    <dgm:pt modelId="{3AF505D4-A998-4D87-8640-E100D16C528A}" type="parTrans" cxnId="{FCE41DE9-C489-4C89-8E6D-D519284BEE9E}">
      <dgm:prSet/>
      <dgm:spPr/>
      <dgm:t>
        <a:bodyPr/>
        <a:lstStyle/>
        <a:p>
          <a:endParaRPr lang="hi-IN"/>
        </a:p>
      </dgm:t>
    </dgm:pt>
    <dgm:pt modelId="{D00A8E12-B368-413D-A8BF-E21CAE9E29B1}" type="sibTrans" cxnId="{FCE41DE9-C489-4C89-8E6D-D519284BEE9E}">
      <dgm:prSet/>
      <dgm:spPr/>
      <dgm:t>
        <a:bodyPr/>
        <a:lstStyle/>
        <a:p>
          <a:endParaRPr lang="hi-IN"/>
        </a:p>
      </dgm:t>
    </dgm:pt>
    <dgm:pt modelId="{7793D0FC-BF5F-4741-ACCD-EF981B7141AA}" type="pres">
      <dgm:prSet presAssocID="{5853BD9A-7F7D-4F55-9B77-798DC50A2145}" presName="linear" presStyleCnt="0">
        <dgm:presLayoutVars>
          <dgm:animLvl val="lvl"/>
          <dgm:resizeHandles val="exact"/>
        </dgm:presLayoutVars>
      </dgm:prSet>
      <dgm:spPr/>
      <dgm:t>
        <a:bodyPr/>
        <a:lstStyle/>
        <a:p>
          <a:endParaRPr lang="en-US"/>
        </a:p>
      </dgm:t>
    </dgm:pt>
    <dgm:pt modelId="{CD4FD1A8-7014-4E09-A841-313C5F3B7E7B}" type="pres">
      <dgm:prSet presAssocID="{21DC12C7-70F1-4AEF-96D8-998D818D8A43}" presName="parentText" presStyleLbl="node1" presStyleIdx="0" presStyleCnt="5">
        <dgm:presLayoutVars>
          <dgm:chMax val="0"/>
          <dgm:bulletEnabled val="1"/>
        </dgm:presLayoutVars>
      </dgm:prSet>
      <dgm:spPr/>
      <dgm:t>
        <a:bodyPr/>
        <a:lstStyle/>
        <a:p>
          <a:endParaRPr lang="en-US"/>
        </a:p>
      </dgm:t>
    </dgm:pt>
    <dgm:pt modelId="{0FB229BC-6D22-4D94-9920-AE79F5D6A8A9}" type="pres">
      <dgm:prSet presAssocID="{1B84A857-3A35-4767-A2B4-DD456047E246}" presName="spacer" presStyleCnt="0"/>
      <dgm:spPr/>
    </dgm:pt>
    <dgm:pt modelId="{D878D50E-2C67-46E2-97A5-BCF12C92DE67}" type="pres">
      <dgm:prSet presAssocID="{59CD565B-72F0-4B05-8BA5-3F68DC5C087F}" presName="parentText" presStyleLbl="node1" presStyleIdx="1" presStyleCnt="5">
        <dgm:presLayoutVars>
          <dgm:chMax val="0"/>
          <dgm:bulletEnabled val="1"/>
        </dgm:presLayoutVars>
      </dgm:prSet>
      <dgm:spPr/>
      <dgm:t>
        <a:bodyPr/>
        <a:lstStyle/>
        <a:p>
          <a:endParaRPr lang="en-US"/>
        </a:p>
      </dgm:t>
    </dgm:pt>
    <dgm:pt modelId="{46AD50FA-3BEC-4564-A955-76341E3811BA}" type="pres">
      <dgm:prSet presAssocID="{CFACDD5E-C04D-44D5-8C9F-53F99388EE21}" presName="spacer" presStyleCnt="0"/>
      <dgm:spPr/>
    </dgm:pt>
    <dgm:pt modelId="{4C9095D2-B65E-418B-8BA0-9F24C2EF5951}" type="pres">
      <dgm:prSet presAssocID="{861F4996-1F3C-427F-94A8-AD01D870E335}" presName="parentText" presStyleLbl="node1" presStyleIdx="2" presStyleCnt="5">
        <dgm:presLayoutVars>
          <dgm:chMax val="0"/>
          <dgm:bulletEnabled val="1"/>
        </dgm:presLayoutVars>
      </dgm:prSet>
      <dgm:spPr/>
      <dgm:t>
        <a:bodyPr/>
        <a:lstStyle/>
        <a:p>
          <a:endParaRPr lang="en-US"/>
        </a:p>
      </dgm:t>
    </dgm:pt>
    <dgm:pt modelId="{CEFA96E1-ACFE-470E-B324-EE68752ECEFE}" type="pres">
      <dgm:prSet presAssocID="{D00A8E12-B368-413D-A8BF-E21CAE9E29B1}" presName="spacer" presStyleCnt="0"/>
      <dgm:spPr/>
    </dgm:pt>
    <dgm:pt modelId="{316EF421-2E92-4DA5-9441-0F6120767657}" type="pres">
      <dgm:prSet presAssocID="{331EC893-B890-4283-B2C3-98DF283DA9FE}" presName="parentText" presStyleLbl="node1" presStyleIdx="3" presStyleCnt="5">
        <dgm:presLayoutVars>
          <dgm:chMax val="0"/>
          <dgm:bulletEnabled val="1"/>
        </dgm:presLayoutVars>
      </dgm:prSet>
      <dgm:spPr/>
      <dgm:t>
        <a:bodyPr/>
        <a:lstStyle/>
        <a:p>
          <a:endParaRPr lang="en-US"/>
        </a:p>
      </dgm:t>
    </dgm:pt>
    <dgm:pt modelId="{1C903E76-6853-49EE-AA33-3AF19259847C}" type="pres">
      <dgm:prSet presAssocID="{473621AB-C252-46EE-BAF8-858022AB0101}" presName="spacer" presStyleCnt="0"/>
      <dgm:spPr/>
    </dgm:pt>
    <dgm:pt modelId="{3D22218F-3D5D-4AB6-AC6B-B2D778424EDD}" type="pres">
      <dgm:prSet presAssocID="{9FC594C3-06FD-4C7D-9026-D35D77B52404}" presName="parentText" presStyleLbl="node1" presStyleIdx="4" presStyleCnt="5">
        <dgm:presLayoutVars>
          <dgm:chMax val="0"/>
          <dgm:bulletEnabled val="1"/>
        </dgm:presLayoutVars>
      </dgm:prSet>
      <dgm:spPr/>
      <dgm:t>
        <a:bodyPr/>
        <a:lstStyle/>
        <a:p>
          <a:endParaRPr lang="en-US"/>
        </a:p>
      </dgm:t>
    </dgm:pt>
  </dgm:ptLst>
  <dgm:cxnLst>
    <dgm:cxn modelId="{88DD6EA5-F478-4F27-B959-8A4E5F2D48E1}" type="presOf" srcId="{5853BD9A-7F7D-4F55-9B77-798DC50A2145}" destId="{7793D0FC-BF5F-4741-ACCD-EF981B7141AA}" srcOrd="0" destOrd="0" presId="urn:microsoft.com/office/officeart/2005/8/layout/vList2"/>
    <dgm:cxn modelId="{3DF97F7A-9875-4CE2-B0E7-0909762B7687}" srcId="{5853BD9A-7F7D-4F55-9B77-798DC50A2145}" destId="{9FC594C3-06FD-4C7D-9026-D35D77B52404}" srcOrd="4" destOrd="0" parTransId="{D7E13BEF-C621-4A28-94D8-44D2DBF03FE9}" sibTransId="{A59E7F29-8288-41FC-9A22-DCFB91434227}"/>
    <dgm:cxn modelId="{6CDAABD2-C45B-453D-969D-864CB59F5F29}" type="presOf" srcId="{21DC12C7-70F1-4AEF-96D8-998D818D8A43}" destId="{CD4FD1A8-7014-4E09-A841-313C5F3B7E7B}" srcOrd="0" destOrd="0" presId="urn:microsoft.com/office/officeart/2005/8/layout/vList2"/>
    <dgm:cxn modelId="{9E93EE0F-3B27-4890-98C0-F778DF114D5F}" srcId="{5853BD9A-7F7D-4F55-9B77-798DC50A2145}" destId="{331EC893-B890-4283-B2C3-98DF283DA9FE}" srcOrd="3" destOrd="0" parTransId="{FDDC2999-BED9-445F-BDD8-94AF6AE0BD1D}" sibTransId="{473621AB-C252-46EE-BAF8-858022AB0101}"/>
    <dgm:cxn modelId="{96DDBB0E-E306-494A-A47C-3121F0099311}" type="presOf" srcId="{861F4996-1F3C-427F-94A8-AD01D870E335}" destId="{4C9095D2-B65E-418B-8BA0-9F24C2EF5951}" srcOrd="0" destOrd="0" presId="urn:microsoft.com/office/officeart/2005/8/layout/vList2"/>
    <dgm:cxn modelId="{B51BA4D8-882A-4DE2-AB35-82C985FC48D0}" type="presOf" srcId="{331EC893-B890-4283-B2C3-98DF283DA9FE}" destId="{316EF421-2E92-4DA5-9441-0F6120767657}" srcOrd="0" destOrd="0" presId="urn:microsoft.com/office/officeart/2005/8/layout/vList2"/>
    <dgm:cxn modelId="{FCE41DE9-C489-4C89-8E6D-D519284BEE9E}" srcId="{5853BD9A-7F7D-4F55-9B77-798DC50A2145}" destId="{861F4996-1F3C-427F-94A8-AD01D870E335}" srcOrd="2" destOrd="0" parTransId="{3AF505D4-A998-4D87-8640-E100D16C528A}" sibTransId="{D00A8E12-B368-413D-A8BF-E21CAE9E29B1}"/>
    <dgm:cxn modelId="{3D600F98-4905-4A6A-B739-8961DEEC2C95}" srcId="{5853BD9A-7F7D-4F55-9B77-798DC50A2145}" destId="{21DC12C7-70F1-4AEF-96D8-998D818D8A43}" srcOrd="0" destOrd="0" parTransId="{3B1D87DB-D240-4A0B-8A87-032B79BF8DB5}" sibTransId="{1B84A857-3A35-4767-A2B4-DD456047E246}"/>
    <dgm:cxn modelId="{57A8E3CC-1E6C-4C4C-AD08-25954D322294}" srcId="{5853BD9A-7F7D-4F55-9B77-798DC50A2145}" destId="{59CD565B-72F0-4B05-8BA5-3F68DC5C087F}" srcOrd="1" destOrd="0" parTransId="{AB4DF4B2-A355-4A1A-B3D3-1F6A8548FA17}" sibTransId="{CFACDD5E-C04D-44D5-8C9F-53F99388EE21}"/>
    <dgm:cxn modelId="{185982B0-EE7E-4573-B84E-BD6BE84E0082}" type="presOf" srcId="{59CD565B-72F0-4B05-8BA5-3F68DC5C087F}" destId="{D878D50E-2C67-46E2-97A5-BCF12C92DE67}" srcOrd="0" destOrd="0" presId="urn:microsoft.com/office/officeart/2005/8/layout/vList2"/>
    <dgm:cxn modelId="{68DF5756-0057-4F55-B5B8-E25D1F6E96C2}" type="presOf" srcId="{9FC594C3-06FD-4C7D-9026-D35D77B52404}" destId="{3D22218F-3D5D-4AB6-AC6B-B2D778424EDD}" srcOrd="0" destOrd="0" presId="urn:microsoft.com/office/officeart/2005/8/layout/vList2"/>
    <dgm:cxn modelId="{6FBE6CD3-09B0-404A-B145-E5EBD0C76575}" type="presParOf" srcId="{7793D0FC-BF5F-4741-ACCD-EF981B7141AA}" destId="{CD4FD1A8-7014-4E09-A841-313C5F3B7E7B}" srcOrd="0" destOrd="0" presId="urn:microsoft.com/office/officeart/2005/8/layout/vList2"/>
    <dgm:cxn modelId="{2383BF65-1973-486B-86AB-F86639C68EE8}" type="presParOf" srcId="{7793D0FC-BF5F-4741-ACCD-EF981B7141AA}" destId="{0FB229BC-6D22-4D94-9920-AE79F5D6A8A9}" srcOrd="1" destOrd="0" presId="urn:microsoft.com/office/officeart/2005/8/layout/vList2"/>
    <dgm:cxn modelId="{83ABD581-AEFC-4963-B359-C0AE647D8FFA}" type="presParOf" srcId="{7793D0FC-BF5F-4741-ACCD-EF981B7141AA}" destId="{D878D50E-2C67-46E2-97A5-BCF12C92DE67}" srcOrd="2" destOrd="0" presId="urn:microsoft.com/office/officeart/2005/8/layout/vList2"/>
    <dgm:cxn modelId="{D4DDFF8A-203C-4FA3-B107-03B549D22970}" type="presParOf" srcId="{7793D0FC-BF5F-4741-ACCD-EF981B7141AA}" destId="{46AD50FA-3BEC-4564-A955-76341E3811BA}" srcOrd="3" destOrd="0" presId="urn:microsoft.com/office/officeart/2005/8/layout/vList2"/>
    <dgm:cxn modelId="{F4676EF4-1EED-4A26-AAFF-2046A63982A1}" type="presParOf" srcId="{7793D0FC-BF5F-4741-ACCD-EF981B7141AA}" destId="{4C9095D2-B65E-418B-8BA0-9F24C2EF5951}" srcOrd="4" destOrd="0" presId="urn:microsoft.com/office/officeart/2005/8/layout/vList2"/>
    <dgm:cxn modelId="{A583655A-EC91-4FD0-A9AD-817E0A9DB1AD}" type="presParOf" srcId="{7793D0FC-BF5F-4741-ACCD-EF981B7141AA}" destId="{CEFA96E1-ACFE-470E-B324-EE68752ECEFE}" srcOrd="5" destOrd="0" presId="urn:microsoft.com/office/officeart/2005/8/layout/vList2"/>
    <dgm:cxn modelId="{69C1F920-4C8A-42A1-9918-24325AD85325}" type="presParOf" srcId="{7793D0FC-BF5F-4741-ACCD-EF981B7141AA}" destId="{316EF421-2E92-4DA5-9441-0F6120767657}" srcOrd="6" destOrd="0" presId="urn:microsoft.com/office/officeart/2005/8/layout/vList2"/>
    <dgm:cxn modelId="{66E73CD8-E073-4D33-A5C8-E4FA872BA2CE}" type="presParOf" srcId="{7793D0FC-BF5F-4741-ACCD-EF981B7141AA}" destId="{1C903E76-6853-49EE-AA33-3AF19259847C}" srcOrd="7" destOrd="0" presId="urn:microsoft.com/office/officeart/2005/8/layout/vList2"/>
    <dgm:cxn modelId="{888E1E16-C2A6-4FDE-B5C1-FC72519F4290}" type="presParOf" srcId="{7793D0FC-BF5F-4741-ACCD-EF981B7141AA}" destId="{3D22218F-3D5D-4AB6-AC6B-B2D778424EDD}"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F228DD58-109E-4668-806D-736D213B4F3C}" type="doc">
      <dgm:prSet loTypeId="urn:microsoft.com/office/officeart/2005/8/layout/orgChart1" loCatId="hierarchy" qsTypeId="urn:microsoft.com/office/officeart/2005/8/quickstyle/simple1" qsCatId="simple" csTypeId="urn:microsoft.com/office/officeart/2005/8/colors/colorful1#26" csCatId="colorful"/>
      <dgm:spPr/>
      <dgm:t>
        <a:bodyPr/>
        <a:lstStyle/>
        <a:p>
          <a:endParaRPr lang="hi-IN"/>
        </a:p>
      </dgm:t>
    </dgm:pt>
    <dgm:pt modelId="{1FC32C7F-A5AC-44D3-B37F-C43844988663}">
      <dgm:prSet/>
      <dgm:spPr/>
      <dgm:t>
        <a:bodyPr/>
        <a:lstStyle/>
        <a:p>
          <a:r>
            <a:rPr lang="en-US"/>
            <a:t>Revenue Recognition</a:t>
          </a:r>
          <a:endParaRPr lang="hi-IN"/>
        </a:p>
      </dgm:t>
    </dgm:pt>
    <dgm:pt modelId="{3889B1B6-1FC7-40B2-8375-8A8C080FA74F}" type="parTrans" cxnId="{DFA42168-D2FE-454F-A206-899D490F39C1}">
      <dgm:prSet/>
      <dgm:spPr/>
      <dgm:t>
        <a:bodyPr/>
        <a:lstStyle/>
        <a:p>
          <a:endParaRPr lang="hi-IN"/>
        </a:p>
      </dgm:t>
    </dgm:pt>
    <dgm:pt modelId="{073DB69F-8A7C-4E90-A63E-B5A5B34EA939}" type="sibTrans" cxnId="{DFA42168-D2FE-454F-A206-899D490F39C1}">
      <dgm:prSet/>
      <dgm:spPr/>
      <dgm:t>
        <a:bodyPr/>
        <a:lstStyle/>
        <a:p>
          <a:endParaRPr lang="hi-IN"/>
        </a:p>
      </dgm:t>
    </dgm:pt>
    <dgm:pt modelId="{B55D6171-F70D-4F10-B451-AAC9040D7BDF}">
      <dgm:prSet/>
      <dgm:spPr/>
      <dgm:t>
        <a:bodyPr/>
        <a:lstStyle/>
        <a:p>
          <a:r>
            <a:rPr lang="en-US" dirty="0"/>
            <a:t>Significant Risks and Rewards are transferred</a:t>
          </a:r>
          <a:endParaRPr lang="hi-IN" dirty="0"/>
        </a:p>
      </dgm:t>
    </dgm:pt>
    <dgm:pt modelId="{8873BB83-6D6D-4F14-B4AC-804ED9FC5A23}" type="parTrans" cxnId="{953A3927-1E48-47AB-9B36-049D5AEAE3AA}">
      <dgm:prSet/>
      <dgm:spPr/>
      <dgm:t>
        <a:bodyPr/>
        <a:lstStyle/>
        <a:p>
          <a:endParaRPr lang="hi-IN"/>
        </a:p>
      </dgm:t>
    </dgm:pt>
    <dgm:pt modelId="{99CD3DBB-2F2D-4EDF-AD1A-205D260762AB}" type="sibTrans" cxnId="{953A3927-1E48-47AB-9B36-049D5AEAE3AA}">
      <dgm:prSet/>
      <dgm:spPr/>
      <dgm:t>
        <a:bodyPr/>
        <a:lstStyle/>
        <a:p>
          <a:endParaRPr lang="hi-IN"/>
        </a:p>
      </dgm:t>
    </dgm:pt>
    <dgm:pt modelId="{7015B2D6-7232-4F78-AD82-C8339A6DE6EF}">
      <dgm:prSet/>
      <dgm:spPr/>
      <dgm:t>
        <a:bodyPr/>
        <a:lstStyle/>
        <a:p>
          <a:r>
            <a:rPr lang="en-US" dirty="0"/>
            <a:t>Reasonable certainty of ultimate collection</a:t>
          </a:r>
          <a:endParaRPr lang="hi-IN" dirty="0"/>
        </a:p>
      </dgm:t>
    </dgm:pt>
    <dgm:pt modelId="{AC95E682-6EDB-4548-A363-BE2230AF68F1}" type="parTrans" cxnId="{38A54870-00D2-41BC-9D5E-FB7CE763C627}">
      <dgm:prSet/>
      <dgm:spPr/>
      <dgm:t>
        <a:bodyPr/>
        <a:lstStyle/>
        <a:p>
          <a:endParaRPr lang="hi-IN"/>
        </a:p>
      </dgm:t>
    </dgm:pt>
    <dgm:pt modelId="{C395F0C8-05B5-4765-88EA-BC6944CD4D9A}" type="sibTrans" cxnId="{38A54870-00D2-41BC-9D5E-FB7CE763C627}">
      <dgm:prSet/>
      <dgm:spPr/>
      <dgm:t>
        <a:bodyPr/>
        <a:lstStyle/>
        <a:p>
          <a:endParaRPr lang="hi-IN"/>
        </a:p>
      </dgm:t>
    </dgm:pt>
    <dgm:pt modelId="{4D20827A-11DC-4057-B125-684265EAA3EE}" type="pres">
      <dgm:prSet presAssocID="{F228DD58-109E-4668-806D-736D213B4F3C}" presName="hierChild1" presStyleCnt="0">
        <dgm:presLayoutVars>
          <dgm:orgChart val="1"/>
          <dgm:chPref val="1"/>
          <dgm:dir/>
          <dgm:animOne val="branch"/>
          <dgm:animLvl val="lvl"/>
          <dgm:resizeHandles/>
        </dgm:presLayoutVars>
      </dgm:prSet>
      <dgm:spPr/>
      <dgm:t>
        <a:bodyPr/>
        <a:lstStyle/>
        <a:p>
          <a:endParaRPr lang="en-US"/>
        </a:p>
      </dgm:t>
    </dgm:pt>
    <dgm:pt modelId="{50F6965F-E292-4827-9475-EA1A5F4083D8}" type="pres">
      <dgm:prSet presAssocID="{1FC32C7F-A5AC-44D3-B37F-C43844988663}" presName="hierRoot1" presStyleCnt="0">
        <dgm:presLayoutVars>
          <dgm:hierBranch val="init"/>
        </dgm:presLayoutVars>
      </dgm:prSet>
      <dgm:spPr/>
    </dgm:pt>
    <dgm:pt modelId="{6CFE0C8F-B6A3-499A-89DD-CEBBFBAEF33A}" type="pres">
      <dgm:prSet presAssocID="{1FC32C7F-A5AC-44D3-B37F-C43844988663}" presName="rootComposite1" presStyleCnt="0"/>
      <dgm:spPr/>
    </dgm:pt>
    <dgm:pt modelId="{FBB01257-7728-40B1-8A3A-7920C361AFC2}" type="pres">
      <dgm:prSet presAssocID="{1FC32C7F-A5AC-44D3-B37F-C43844988663}" presName="rootText1" presStyleLbl="node0" presStyleIdx="0" presStyleCnt="1">
        <dgm:presLayoutVars>
          <dgm:chPref val="3"/>
        </dgm:presLayoutVars>
      </dgm:prSet>
      <dgm:spPr/>
      <dgm:t>
        <a:bodyPr/>
        <a:lstStyle/>
        <a:p>
          <a:endParaRPr lang="en-US"/>
        </a:p>
      </dgm:t>
    </dgm:pt>
    <dgm:pt modelId="{D1A35586-690E-428C-87C9-33288F09A815}" type="pres">
      <dgm:prSet presAssocID="{1FC32C7F-A5AC-44D3-B37F-C43844988663}" presName="rootConnector1" presStyleLbl="node1" presStyleIdx="0" presStyleCnt="0"/>
      <dgm:spPr/>
      <dgm:t>
        <a:bodyPr/>
        <a:lstStyle/>
        <a:p>
          <a:endParaRPr lang="en-US"/>
        </a:p>
      </dgm:t>
    </dgm:pt>
    <dgm:pt modelId="{673FDDEE-9CB6-42BC-9825-29637991664E}" type="pres">
      <dgm:prSet presAssocID="{1FC32C7F-A5AC-44D3-B37F-C43844988663}" presName="hierChild2" presStyleCnt="0"/>
      <dgm:spPr/>
    </dgm:pt>
    <dgm:pt modelId="{480A92B5-6F91-43D2-B167-D853F334A871}" type="pres">
      <dgm:prSet presAssocID="{8873BB83-6D6D-4F14-B4AC-804ED9FC5A23}" presName="Name37" presStyleLbl="parChTrans1D2" presStyleIdx="0" presStyleCnt="2"/>
      <dgm:spPr/>
      <dgm:t>
        <a:bodyPr/>
        <a:lstStyle/>
        <a:p>
          <a:endParaRPr lang="en-US"/>
        </a:p>
      </dgm:t>
    </dgm:pt>
    <dgm:pt modelId="{C3768242-127A-47B9-AF2D-AD495700416E}" type="pres">
      <dgm:prSet presAssocID="{B55D6171-F70D-4F10-B451-AAC9040D7BDF}" presName="hierRoot2" presStyleCnt="0">
        <dgm:presLayoutVars>
          <dgm:hierBranch val="init"/>
        </dgm:presLayoutVars>
      </dgm:prSet>
      <dgm:spPr/>
    </dgm:pt>
    <dgm:pt modelId="{A843266C-2028-451F-91CC-F6B0ABC05635}" type="pres">
      <dgm:prSet presAssocID="{B55D6171-F70D-4F10-B451-AAC9040D7BDF}" presName="rootComposite" presStyleCnt="0"/>
      <dgm:spPr/>
    </dgm:pt>
    <dgm:pt modelId="{D1FFCCF0-940B-4D3C-84CA-806AE86709F9}" type="pres">
      <dgm:prSet presAssocID="{B55D6171-F70D-4F10-B451-AAC9040D7BDF}" presName="rootText" presStyleLbl="node2" presStyleIdx="0" presStyleCnt="2">
        <dgm:presLayoutVars>
          <dgm:chPref val="3"/>
        </dgm:presLayoutVars>
      </dgm:prSet>
      <dgm:spPr/>
      <dgm:t>
        <a:bodyPr/>
        <a:lstStyle/>
        <a:p>
          <a:endParaRPr lang="en-US"/>
        </a:p>
      </dgm:t>
    </dgm:pt>
    <dgm:pt modelId="{2AF27BCD-B590-4D33-BBE6-E1FFD1D975C0}" type="pres">
      <dgm:prSet presAssocID="{B55D6171-F70D-4F10-B451-AAC9040D7BDF}" presName="rootConnector" presStyleLbl="node2" presStyleIdx="0" presStyleCnt="2"/>
      <dgm:spPr/>
      <dgm:t>
        <a:bodyPr/>
        <a:lstStyle/>
        <a:p>
          <a:endParaRPr lang="en-US"/>
        </a:p>
      </dgm:t>
    </dgm:pt>
    <dgm:pt modelId="{0041EBBB-D03B-49CB-A533-39DC4F864B84}" type="pres">
      <dgm:prSet presAssocID="{B55D6171-F70D-4F10-B451-AAC9040D7BDF}" presName="hierChild4" presStyleCnt="0"/>
      <dgm:spPr/>
    </dgm:pt>
    <dgm:pt modelId="{87804FF1-051B-48C1-B6BD-25A052D596C2}" type="pres">
      <dgm:prSet presAssocID="{B55D6171-F70D-4F10-B451-AAC9040D7BDF}" presName="hierChild5" presStyleCnt="0"/>
      <dgm:spPr/>
    </dgm:pt>
    <dgm:pt modelId="{E3289491-C19A-4049-A8B5-F6BAE960B2F5}" type="pres">
      <dgm:prSet presAssocID="{AC95E682-6EDB-4548-A363-BE2230AF68F1}" presName="Name37" presStyleLbl="parChTrans1D2" presStyleIdx="1" presStyleCnt="2"/>
      <dgm:spPr/>
      <dgm:t>
        <a:bodyPr/>
        <a:lstStyle/>
        <a:p>
          <a:endParaRPr lang="en-US"/>
        </a:p>
      </dgm:t>
    </dgm:pt>
    <dgm:pt modelId="{6B19F880-54CB-41D5-B258-FEEB646876BE}" type="pres">
      <dgm:prSet presAssocID="{7015B2D6-7232-4F78-AD82-C8339A6DE6EF}" presName="hierRoot2" presStyleCnt="0">
        <dgm:presLayoutVars>
          <dgm:hierBranch val="init"/>
        </dgm:presLayoutVars>
      </dgm:prSet>
      <dgm:spPr/>
    </dgm:pt>
    <dgm:pt modelId="{0A0F8463-BDB3-4213-A1E8-2E156CAEEF4A}" type="pres">
      <dgm:prSet presAssocID="{7015B2D6-7232-4F78-AD82-C8339A6DE6EF}" presName="rootComposite" presStyleCnt="0"/>
      <dgm:spPr/>
    </dgm:pt>
    <dgm:pt modelId="{64629157-B630-45D8-9380-B58184EE9D99}" type="pres">
      <dgm:prSet presAssocID="{7015B2D6-7232-4F78-AD82-C8339A6DE6EF}" presName="rootText" presStyleLbl="node2" presStyleIdx="1" presStyleCnt="2">
        <dgm:presLayoutVars>
          <dgm:chPref val="3"/>
        </dgm:presLayoutVars>
      </dgm:prSet>
      <dgm:spPr/>
      <dgm:t>
        <a:bodyPr/>
        <a:lstStyle/>
        <a:p>
          <a:endParaRPr lang="en-US"/>
        </a:p>
      </dgm:t>
    </dgm:pt>
    <dgm:pt modelId="{4EF634B9-0F45-4F2D-AD73-793C113BECBC}" type="pres">
      <dgm:prSet presAssocID="{7015B2D6-7232-4F78-AD82-C8339A6DE6EF}" presName="rootConnector" presStyleLbl="node2" presStyleIdx="1" presStyleCnt="2"/>
      <dgm:spPr/>
      <dgm:t>
        <a:bodyPr/>
        <a:lstStyle/>
        <a:p>
          <a:endParaRPr lang="en-US"/>
        </a:p>
      </dgm:t>
    </dgm:pt>
    <dgm:pt modelId="{53B1055C-11B5-46B9-9E90-226EB19CDF7E}" type="pres">
      <dgm:prSet presAssocID="{7015B2D6-7232-4F78-AD82-C8339A6DE6EF}" presName="hierChild4" presStyleCnt="0"/>
      <dgm:spPr/>
    </dgm:pt>
    <dgm:pt modelId="{FF34F60B-1C04-40B4-A6EC-0FC97C7B66EB}" type="pres">
      <dgm:prSet presAssocID="{7015B2D6-7232-4F78-AD82-C8339A6DE6EF}" presName="hierChild5" presStyleCnt="0"/>
      <dgm:spPr/>
    </dgm:pt>
    <dgm:pt modelId="{59EBC38E-4463-44DD-8085-3E7AE253AB0F}" type="pres">
      <dgm:prSet presAssocID="{1FC32C7F-A5AC-44D3-B37F-C43844988663}" presName="hierChild3" presStyleCnt="0"/>
      <dgm:spPr/>
    </dgm:pt>
  </dgm:ptLst>
  <dgm:cxnLst>
    <dgm:cxn modelId="{38A54870-00D2-41BC-9D5E-FB7CE763C627}" srcId="{1FC32C7F-A5AC-44D3-B37F-C43844988663}" destId="{7015B2D6-7232-4F78-AD82-C8339A6DE6EF}" srcOrd="1" destOrd="0" parTransId="{AC95E682-6EDB-4548-A363-BE2230AF68F1}" sibTransId="{C395F0C8-05B5-4765-88EA-BC6944CD4D9A}"/>
    <dgm:cxn modelId="{1C858C9A-E18E-4234-BE05-CECBC0C4DC02}" type="presOf" srcId="{7015B2D6-7232-4F78-AD82-C8339A6DE6EF}" destId="{64629157-B630-45D8-9380-B58184EE9D99}" srcOrd="0" destOrd="0" presId="urn:microsoft.com/office/officeart/2005/8/layout/orgChart1"/>
    <dgm:cxn modelId="{0B414B78-8823-49AB-A474-803B61CF9DAE}" type="presOf" srcId="{8873BB83-6D6D-4F14-B4AC-804ED9FC5A23}" destId="{480A92B5-6F91-43D2-B167-D853F334A871}" srcOrd="0" destOrd="0" presId="urn:microsoft.com/office/officeart/2005/8/layout/orgChart1"/>
    <dgm:cxn modelId="{DD15EA66-CF54-45E7-8279-94D64042E756}" type="presOf" srcId="{B55D6171-F70D-4F10-B451-AAC9040D7BDF}" destId="{D1FFCCF0-940B-4D3C-84CA-806AE86709F9}" srcOrd="0" destOrd="0" presId="urn:microsoft.com/office/officeart/2005/8/layout/orgChart1"/>
    <dgm:cxn modelId="{E5AE5D5D-1566-43C4-87E8-A7D13A71B2BD}" type="presOf" srcId="{1FC32C7F-A5AC-44D3-B37F-C43844988663}" destId="{FBB01257-7728-40B1-8A3A-7920C361AFC2}" srcOrd="0" destOrd="0" presId="urn:microsoft.com/office/officeart/2005/8/layout/orgChart1"/>
    <dgm:cxn modelId="{71071B2E-637B-4302-92F8-946E3A146F51}" type="presOf" srcId="{7015B2D6-7232-4F78-AD82-C8339A6DE6EF}" destId="{4EF634B9-0F45-4F2D-AD73-793C113BECBC}" srcOrd="1" destOrd="0" presId="urn:microsoft.com/office/officeart/2005/8/layout/orgChart1"/>
    <dgm:cxn modelId="{64C5689A-6CA1-4B07-BB02-9D04087770C3}" type="presOf" srcId="{1FC32C7F-A5AC-44D3-B37F-C43844988663}" destId="{D1A35586-690E-428C-87C9-33288F09A815}" srcOrd="1" destOrd="0" presId="urn:microsoft.com/office/officeart/2005/8/layout/orgChart1"/>
    <dgm:cxn modelId="{BAB7A6A4-B559-45CB-B4E8-0E0A676C10C8}" type="presOf" srcId="{F228DD58-109E-4668-806D-736D213B4F3C}" destId="{4D20827A-11DC-4057-B125-684265EAA3EE}" srcOrd="0" destOrd="0" presId="urn:microsoft.com/office/officeart/2005/8/layout/orgChart1"/>
    <dgm:cxn modelId="{B47D8AA6-CB8A-418E-8CB2-292E4A28077B}" type="presOf" srcId="{AC95E682-6EDB-4548-A363-BE2230AF68F1}" destId="{E3289491-C19A-4049-A8B5-F6BAE960B2F5}" srcOrd="0" destOrd="0" presId="urn:microsoft.com/office/officeart/2005/8/layout/orgChart1"/>
    <dgm:cxn modelId="{DFA42168-D2FE-454F-A206-899D490F39C1}" srcId="{F228DD58-109E-4668-806D-736D213B4F3C}" destId="{1FC32C7F-A5AC-44D3-B37F-C43844988663}" srcOrd="0" destOrd="0" parTransId="{3889B1B6-1FC7-40B2-8375-8A8C080FA74F}" sibTransId="{073DB69F-8A7C-4E90-A63E-B5A5B34EA939}"/>
    <dgm:cxn modelId="{11F212B4-7262-4195-AC33-19CF9557CFA5}" type="presOf" srcId="{B55D6171-F70D-4F10-B451-AAC9040D7BDF}" destId="{2AF27BCD-B590-4D33-BBE6-E1FFD1D975C0}" srcOrd="1" destOrd="0" presId="urn:microsoft.com/office/officeart/2005/8/layout/orgChart1"/>
    <dgm:cxn modelId="{953A3927-1E48-47AB-9B36-049D5AEAE3AA}" srcId="{1FC32C7F-A5AC-44D3-B37F-C43844988663}" destId="{B55D6171-F70D-4F10-B451-AAC9040D7BDF}" srcOrd="0" destOrd="0" parTransId="{8873BB83-6D6D-4F14-B4AC-804ED9FC5A23}" sibTransId="{99CD3DBB-2F2D-4EDF-AD1A-205D260762AB}"/>
    <dgm:cxn modelId="{EFD04601-E98E-4C81-8EA5-D7698DC167FA}" type="presParOf" srcId="{4D20827A-11DC-4057-B125-684265EAA3EE}" destId="{50F6965F-E292-4827-9475-EA1A5F4083D8}" srcOrd="0" destOrd="0" presId="urn:microsoft.com/office/officeart/2005/8/layout/orgChart1"/>
    <dgm:cxn modelId="{00F8EA89-0ADA-413D-9347-47640125B5CB}" type="presParOf" srcId="{50F6965F-E292-4827-9475-EA1A5F4083D8}" destId="{6CFE0C8F-B6A3-499A-89DD-CEBBFBAEF33A}" srcOrd="0" destOrd="0" presId="urn:microsoft.com/office/officeart/2005/8/layout/orgChart1"/>
    <dgm:cxn modelId="{2784684C-BF17-4FF1-8CCB-B1F482C60419}" type="presParOf" srcId="{6CFE0C8F-B6A3-499A-89DD-CEBBFBAEF33A}" destId="{FBB01257-7728-40B1-8A3A-7920C361AFC2}" srcOrd="0" destOrd="0" presId="urn:microsoft.com/office/officeart/2005/8/layout/orgChart1"/>
    <dgm:cxn modelId="{A1FC4AD1-F729-4597-9142-27BC0463CE32}" type="presParOf" srcId="{6CFE0C8F-B6A3-499A-89DD-CEBBFBAEF33A}" destId="{D1A35586-690E-428C-87C9-33288F09A815}" srcOrd="1" destOrd="0" presId="urn:microsoft.com/office/officeart/2005/8/layout/orgChart1"/>
    <dgm:cxn modelId="{21F7003C-09A2-4683-A6A0-761E5E84FF7E}" type="presParOf" srcId="{50F6965F-E292-4827-9475-EA1A5F4083D8}" destId="{673FDDEE-9CB6-42BC-9825-29637991664E}" srcOrd="1" destOrd="0" presId="urn:microsoft.com/office/officeart/2005/8/layout/orgChart1"/>
    <dgm:cxn modelId="{B898CCE3-79A5-4B25-A2B9-46A621A58E4F}" type="presParOf" srcId="{673FDDEE-9CB6-42BC-9825-29637991664E}" destId="{480A92B5-6F91-43D2-B167-D853F334A871}" srcOrd="0" destOrd="0" presId="urn:microsoft.com/office/officeart/2005/8/layout/orgChart1"/>
    <dgm:cxn modelId="{D4442D23-158B-41D0-9C72-81A6C317F07F}" type="presParOf" srcId="{673FDDEE-9CB6-42BC-9825-29637991664E}" destId="{C3768242-127A-47B9-AF2D-AD495700416E}" srcOrd="1" destOrd="0" presId="urn:microsoft.com/office/officeart/2005/8/layout/orgChart1"/>
    <dgm:cxn modelId="{B910E7AA-54FE-40FC-9670-B0E46B0B30D3}" type="presParOf" srcId="{C3768242-127A-47B9-AF2D-AD495700416E}" destId="{A843266C-2028-451F-91CC-F6B0ABC05635}" srcOrd="0" destOrd="0" presId="urn:microsoft.com/office/officeart/2005/8/layout/orgChart1"/>
    <dgm:cxn modelId="{051E8988-D156-46FA-BED8-2032C89DDE63}" type="presParOf" srcId="{A843266C-2028-451F-91CC-F6B0ABC05635}" destId="{D1FFCCF0-940B-4D3C-84CA-806AE86709F9}" srcOrd="0" destOrd="0" presId="urn:microsoft.com/office/officeart/2005/8/layout/orgChart1"/>
    <dgm:cxn modelId="{A816619D-7856-455A-8A3A-9348AED30D73}" type="presParOf" srcId="{A843266C-2028-451F-91CC-F6B0ABC05635}" destId="{2AF27BCD-B590-4D33-BBE6-E1FFD1D975C0}" srcOrd="1" destOrd="0" presId="urn:microsoft.com/office/officeart/2005/8/layout/orgChart1"/>
    <dgm:cxn modelId="{5E103391-4A65-4897-9882-F786426CE0F0}" type="presParOf" srcId="{C3768242-127A-47B9-AF2D-AD495700416E}" destId="{0041EBBB-D03B-49CB-A533-39DC4F864B84}" srcOrd="1" destOrd="0" presId="urn:microsoft.com/office/officeart/2005/8/layout/orgChart1"/>
    <dgm:cxn modelId="{3E407A2E-397B-4685-BFCC-9109DCC1EFB7}" type="presParOf" srcId="{C3768242-127A-47B9-AF2D-AD495700416E}" destId="{87804FF1-051B-48C1-B6BD-25A052D596C2}" srcOrd="2" destOrd="0" presId="urn:microsoft.com/office/officeart/2005/8/layout/orgChart1"/>
    <dgm:cxn modelId="{2EC2EA22-0366-4454-AF77-E687590922DE}" type="presParOf" srcId="{673FDDEE-9CB6-42BC-9825-29637991664E}" destId="{E3289491-C19A-4049-A8B5-F6BAE960B2F5}" srcOrd="2" destOrd="0" presId="urn:microsoft.com/office/officeart/2005/8/layout/orgChart1"/>
    <dgm:cxn modelId="{43337A43-3812-4AF0-A1C0-FFBCF5E45F56}" type="presParOf" srcId="{673FDDEE-9CB6-42BC-9825-29637991664E}" destId="{6B19F880-54CB-41D5-B258-FEEB646876BE}" srcOrd="3" destOrd="0" presId="urn:microsoft.com/office/officeart/2005/8/layout/orgChart1"/>
    <dgm:cxn modelId="{D5DDED52-65A9-4F73-BE2D-1CEBAF80DA37}" type="presParOf" srcId="{6B19F880-54CB-41D5-B258-FEEB646876BE}" destId="{0A0F8463-BDB3-4213-A1E8-2E156CAEEF4A}" srcOrd="0" destOrd="0" presId="urn:microsoft.com/office/officeart/2005/8/layout/orgChart1"/>
    <dgm:cxn modelId="{C197781B-76A1-4F1B-98E0-D8E1CCAFEF76}" type="presParOf" srcId="{0A0F8463-BDB3-4213-A1E8-2E156CAEEF4A}" destId="{64629157-B630-45D8-9380-B58184EE9D99}" srcOrd="0" destOrd="0" presId="urn:microsoft.com/office/officeart/2005/8/layout/orgChart1"/>
    <dgm:cxn modelId="{E7F2422F-8C8A-432E-AB20-FC6F582D5F3D}" type="presParOf" srcId="{0A0F8463-BDB3-4213-A1E8-2E156CAEEF4A}" destId="{4EF634B9-0F45-4F2D-AD73-793C113BECBC}" srcOrd="1" destOrd="0" presId="urn:microsoft.com/office/officeart/2005/8/layout/orgChart1"/>
    <dgm:cxn modelId="{9F9276C1-B297-44DB-BB13-D7FEBF60125D}" type="presParOf" srcId="{6B19F880-54CB-41D5-B258-FEEB646876BE}" destId="{53B1055C-11B5-46B9-9E90-226EB19CDF7E}" srcOrd="1" destOrd="0" presId="urn:microsoft.com/office/officeart/2005/8/layout/orgChart1"/>
    <dgm:cxn modelId="{F0C80AB5-8B0C-4782-9531-2981BD400E93}" type="presParOf" srcId="{6B19F880-54CB-41D5-B258-FEEB646876BE}" destId="{FF34F60B-1C04-40B4-A6EC-0FC97C7B66EB}" srcOrd="2" destOrd="0" presId="urn:microsoft.com/office/officeart/2005/8/layout/orgChart1"/>
    <dgm:cxn modelId="{E3918BA2-FC48-4AD4-9A01-6026552A61C2}" type="presParOf" srcId="{50F6965F-E292-4827-9475-EA1A5F4083D8}" destId="{59EBC38E-4463-44DD-8085-3E7AE253AB0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82CA8FF4-8DB3-4848-84BC-4965B608E71A}" type="doc">
      <dgm:prSet loTypeId="urn:microsoft.com/office/officeart/2005/8/layout/hierarchy2" loCatId="hierarchy" qsTypeId="urn:microsoft.com/office/officeart/2005/8/quickstyle/simple1" qsCatId="simple" csTypeId="urn:microsoft.com/office/officeart/2005/8/colors/colorful3" csCatId="colorful" phldr="1"/>
      <dgm:spPr/>
      <dgm:t>
        <a:bodyPr/>
        <a:lstStyle/>
        <a:p>
          <a:endParaRPr lang="en-US"/>
        </a:p>
      </dgm:t>
    </dgm:pt>
    <dgm:pt modelId="{8AFF0D78-C4B3-44F9-ACB7-13A3DC56B229}">
      <dgm:prSet/>
      <dgm:spPr/>
      <dgm:t>
        <a:bodyPr/>
        <a:lstStyle/>
        <a:p>
          <a:pPr rtl="0"/>
          <a:r>
            <a:rPr lang="en-US" dirty="0"/>
            <a:t>Reasonable Certainty</a:t>
          </a:r>
        </a:p>
      </dgm:t>
    </dgm:pt>
    <dgm:pt modelId="{2D780DDF-E1C2-468A-AE56-67825D741410}" type="parTrans" cxnId="{5A33F7ED-E5C0-4D4E-BF1C-AE6CA9E3826F}">
      <dgm:prSet/>
      <dgm:spPr/>
      <dgm:t>
        <a:bodyPr/>
        <a:lstStyle/>
        <a:p>
          <a:endParaRPr lang="en-US"/>
        </a:p>
      </dgm:t>
    </dgm:pt>
    <dgm:pt modelId="{D0A3DAC4-0891-4E0E-9F6C-40417228DC88}" type="sibTrans" cxnId="{5A33F7ED-E5C0-4D4E-BF1C-AE6CA9E3826F}">
      <dgm:prSet/>
      <dgm:spPr/>
      <dgm:t>
        <a:bodyPr/>
        <a:lstStyle/>
        <a:p>
          <a:endParaRPr lang="en-US"/>
        </a:p>
      </dgm:t>
    </dgm:pt>
    <dgm:pt modelId="{AE951D7B-2A44-4BB4-9394-8DADEF8B1CD6}">
      <dgm:prSet/>
      <dgm:spPr/>
      <dgm:t>
        <a:bodyPr/>
        <a:lstStyle/>
        <a:p>
          <a:pPr rtl="0"/>
          <a:r>
            <a:rPr lang="en-US" dirty="0"/>
            <a:t>Services</a:t>
          </a:r>
        </a:p>
      </dgm:t>
    </dgm:pt>
    <dgm:pt modelId="{C5DCF995-7CEC-4992-B63E-EAADF2D75408}" type="parTrans" cxnId="{859F9508-27A6-41EE-BD32-36E346244BC0}">
      <dgm:prSet/>
      <dgm:spPr/>
      <dgm:t>
        <a:bodyPr/>
        <a:lstStyle/>
        <a:p>
          <a:endParaRPr lang="en-US"/>
        </a:p>
      </dgm:t>
    </dgm:pt>
    <dgm:pt modelId="{5074CC29-009D-44CE-B823-62A3442A8283}" type="sibTrans" cxnId="{859F9508-27A6-41EE-BD32-36E346244BC0}">
      <dgm:prSet/>
      <dgm:spPr/>
      <dgm:t>
        <a:bodyPr/>
        <a:lstStyle/>
        <a:p>
          <a:endParaRPr lang="en-US"/>
        </a:p>
      </dgm:t>
    </dgm:pt>
    <dgm:pt modelId="{806FC683-6169-44AF-88E8-5C07261FA59D}">
      <dgm:prSet/>
      <dgm:spPr/>
      <dgm:t>
        <a:bodyPr/>
        <a:lstStyle/>
        <a:p>
          <a:pPr rtl="0"/>
          <a:r>
            <a:rPr lang="en-US" dirty="0"/>
            <a:t>Sale of Goods</a:t>
          </a:r>
        </a:p>
      </dgm:t>
    </dgm:pt>
    <dgm:pt modelId="{7EF85B7D-2744-40EE-98F5-CC8D48B20EED}" type="parTrans" cxnId="{1B82FC34-81CF-41AE-BF12-648C82E0A884}">
      <dgm:prSet/>
      <dgm:spPr/>
      <dgm:t>
        <a:bodyPr/>
        <a:lstStyle/>
        <a:p>
          <a:endParaRPr lang="en-US"/>
        </a:p>
      </dgm:t>
    </dgm:pt>
    <dgm:pt modelId="{C410BC3B-30E4-4B37-87E7-3D333CD1121E}" type="sibTrans" cxnId="{1B82FC34-81CF-41AE-BF12-648C82E0A884}">
      <dgm:prSet/>
      <dgm:spPr/>
      <dgm:t>
        <a:bodyPr/>
        <a:lstStyle/>
        <a:p>
          <a:endParaRPr lang="en-US"/>
        </a:p>
      </dgm:t>
    </dgm:pt>
    <dgm:pt modelId="{8B04EEE2-BC9C-4BCA-8175-0377F2AA752E}">
      <dgm:prSet/>
      <dgm:spPr/>
      <dgm:t>
        <a:bodyPr/>
        <a:lstStyle/>
        <a:p>
          <a:pPr rtl="0"/>
          <a:r>
            <a:rPr lang="en-US" dirty="0"/>
            <a:t>Yes</a:t>
          </a:r>
        </a:p>
      </dgm:t>
    </dgm:pt>
    <dgm:pt modelId="{170EA6E6-FCBD-4247-AFAE-A79C6772E744}" type="parTrans" cxnId="{EFFFC5DB-12D9-4CDF-9472-369A9407557B}">
      <dgm:prSet/>
      <dgm:spPr/>
      <dgm:t>
        <a:bodyPr/>
        <a:lstStyle/>
        <a:p>
          <a:endParaRPr lang="en-US"/>
        </a:p>
      </dgm:t>
    </dgm:pt>
    <dgm:pt modelId="{5A918926-25E4-4234-B263-57E39760E84E}" type="sibTrans" cxnId="{EFFFC5DB-12D9-4CDF-9472-369A9407557B}">
      <dgm:prSet/>
      <dgm:spPr/>
      <dgm:t>
        <a:bodyPr/>
        <a:lstStyle/>
        <a:p>
          <a:endParaRPr lang="en-US"/>
        </a:p>
      </dgm:t>
    </dgm:pt>
    <dgm:pt modelId="{686138E9-38BE-45C1-800C-D60856089DAE}">
      <dgm:prSet/>
      <dgm:spPr/>
      <dgm:t>
        <a:bodyPr/>
        <a:lstStyle/>
        <a:p>
          <a:pPr rtl="0"/>
          <a:r>
            <a:rPr lang="en-US" dirty="0"/>
            <a:t>No</a:t>
          </a:r>
        </a:p>
      </dgm:t>
    </dgm:pt>
    <dgm:pt modelId="{031A9C73-2DBC-4CB3-93F9-3CCB93090348}" type="parTrans" cxnId="{4F982A43-6BED-4C3D-8ED7-BA1634F581C4}">
      <dgm:prSet/>
      <dgm:spPr/>
      <dgm:t>
        <a:bodyPr/>
        <a:lstStyle/>
        <a:p>
          <a:endParaRPr lang="en-US"/>
        </a:p>
      </dgm:t>
    </dgm:pt>
    <dgm:pt modelId="{E94EABF8-E216-41A6-8E27-6D4D5E43E786}" type="sibTrans" cxnId="{4F982A43-6BED-4C3D-8ED7-BA1634F581C4}">
      <dgm:prSet/>
      <dgm:spPr/>
      <dgm:t>
        <a:bodyPr/>
        <a:lstStyle/>
        <a:p>
          <a:endParaRPr lang="en-US"/>
        </a:p>
      </dgm:t>
    </dgm:pt>
    <dgm:pt modelId="{EE517112-74A6-4C22-9091-4BDFD6DC497A}">
      <dgm:prSet/>
      <dgm:spPr/>
      <dgm:t>
        <a:bodyPr/>
        <a:lstStyle/>
        <a:p>
          <a:pPr rtl="0"/>
          <a:r>
            <a:rPr lang="en-US" dirty="0"/>
            <a:t>Use of resources by others yielding interest, royalty and Dividend</a:t>
          </a:r>
        </a:p>
      </dgm:t>
    </dgm:pt>
    <dgm:pt modelId="{183710A5-C063-4D45-972C-5FE925D1E671}" type="parTrans" cxnId="{4BF5559A-02CE-401E-9F23-EACD1CB56EB2}">
      <dgm:prSet/>
      <dgm:spPr/>
      <dgm:t>
        <a:bodyPr/>
        <a:lstStyle/>
        <a:p>
          <a:endParaRPr lang="en-US"/>
        </a:p>
      </dgm:t>
    </dgm:pt>
    <dgm:pt modelId="{37A93791-99A2-44A8-9C15-2FE11C5E9B5B}" type="sibTrans" cxnId="{4BF5559A-02CE-401E-9F23-EACD1CB56EB2}">
      <dgm:prSet/>
      <dgm:spPr/>
      <dgm:t>
        <a:bodyPr/>
        <a:lstStyle/>
        <a:p>
          <a:endParaRPr lang="en-US"/>
        </a:p>
      </dgm:t>
    </dgm:pt>
    <dgm:pt modelId="{61153436-BD7A-4417-AD3B-9DD38522352C}">
      <dgm:prSet/>
      <dgm:spPr/>
      <dgm:t>
        <a:bodyPr/>
        <a:lstStyle/>
        <a:p>
          <a:pPr rtl="0"/>
          <a:r>
            <a:rPr lang="en-US" dirty="0"/>
            <a:t>No</a:t>
          </a:r>
        </a:p>
      </dgm:t>
    </dgm:pt>
    <dgm:pt modelId="{CBDE0F52-DB5E-490D-8CB4-8E2CA591F625}" type="parTrans" cxnId="{BF414790-8CE0-48F2-BA50-3002B2CF46F5}">
      <dgm:prSet/>
      <dgm:spPr/>
      <dgm:t>
        <a:bodyPr/>
        <a:lstStyle/>
        <a:p>
          <a:endParaRPr lang="en-US"/>
        </a:p>
      </dgm:t>
    </dgm:pt>
    <dgm:pt modelId="{39B2045C-A5D8-4C6F-BDE5-A40123FC68D7}" type="sibTrans" cxnId="{BF414790-8CE0-48F2-BA50-3002B2CF46F5}">
      <dgm:prSet/>
      <dgm:spPr/>
      <dgm:t>
        <a:bodyPr/>
        <a:lstStyle/>
        <a:p>
          <a:endParaRPr lang="en-US"/>
        </a:p>
      </dgm:t>
    </dgm:pt>
    <dgm:pt modelId="{43223B16-8FF5-4C15-B58C-9FCDA8AC9FC8}" type="pres">
      <dgm:prSet presAssocID="{82CA8FF4-8DB3-4848-84BC-4965B608E71A}" presName="diagram" presStyleCnt="0">
        <dgm:presLayoutVars>
          <dgm:chPref val="1"/>
          <dgm:dir/>
          <dgm:animOne val="branch"/>
          <dgm:animLvl val="lvl"/>
          <dgm:resizeHandles val="exact"/>
        </dgm:presLayoutVars>
      </dgm:prSet>
      <dgm:spPr/>
      <dgm:t>
        <a:bodyPr/>
        <a:lstStyle/>
        <a:p>
          <a:endParaRPr lang="en-US"/>
        </a:p>
      </dgm:t>
    </dgm:pt>
    <dgm:pt modelId="{FAEAFB86-4F8A-40B9-9132-E941F681E51B}" type="pres">
      <dgm:prSet presAssocID="{8AFF0D78-C4B3-44F9-ACB7-13A3DC56B229}" presName="root1" presStyleCnt="0"/>
      <dgm:spPr/>
    </dgm:pt>
    <dgm:pt modelId="{F7D82074-A32D-45B3-B5CA-1D64BD9BA4D9}" type="pres">
      <dgm:prSet presAssocID="{8AFF0D78-C4B3-44F9-ACB7-13A3DC56B229}" presName="LevelOneTextNode" presStyleLbl="node0" presStyleIdx="0" presStyleCnt="1">
        <dgm:presLayoutVars>
          <dgm:chPref val="3"/>
        </dgm:presLayoutVars>
      </dgm:prSet>
      <dgm:spPr/>
      <dgm:t>
        <a:bodyPr/>
        <a:lstStyle/>
        <a:p>
          <a:endParaRPr lang="en-US"/>
        </a:p>
      </dgm:t>
    </dgm:pt>
    <dgm:pt modelId="{0A951852-2606-41CC-B2F7-7FB87DF2374E}" type="pres">
      <dgm:prSet presAssocID="{8AFF0D78-C4B3-44F9-ACB7-13A3DC56B229}" presName="level2hierChild" presStyleCnt="0"/>
      <dgm:spPr/>
    </dgm:pt>
    <dgm:pt modelId="{A8393EC5-6EA6-4D0B-9497-726268381DBB}" type="pres">
      <dgm:prSet presAssocID="{7EF85B7D-2744-40EE-98F5-CC8D48B20EED}" presName="conn2-1" presStyleLbl="parChTrans1D2" presStyleIdx="0" presStyleCnt="3"/>
      <dgm:spPr/>
      <dgm:t>
        <a:bodyPr/>
        <a:lstStyle/>
        <a:p>
          <a:endParaRPr lang="en-US"/>
        </a:p>
      </dgm:t>
    </dgm:pt>
    <dgm:pt modelId="{C5CE9C36-9CCA-43CF-9A73-869EEEBC63B3}" type="pres">
      <dgm:prSet presAssocID="{7EF85B7D-2744-40EE-98F5-CC8D48B20EED}" presName="connTx" presStyleLbl="parChTrans1D2" presStyleIdx="0" presStyleCnt="3"/>
      <dgm:spPr/>
      <dgm:t>
        <a:bodyPr/>
        <a:lstStyle/>
        <a:p>
          <a:endParaRPr lang="en-US"/>
        </a:p>
      </dgm:t>
    </dgm:pt>
    <dgm:pt modelId="{5B4DE2FC-6AC3-4409-A907-7964D420E90F}" type="pres">
      <dgm:prSet presAssocID="{806FC683-6169-44AF-88E8-5C07261FA59D}" presName="root2" presStyleCnt="0"/>
      <dgm:spPr/>
    </dgm:pt>
    <dgm:pt modelId="{D5F35FC2-F14A-4FBF-87C0-D146A009AEFC}" type="pres">
      <dgm:prSet presAssocID="{806FC683-6169-44AF-88E8-5C07261FA59D}" presName="LevelTwoTextNode" presStyleLbl="node2" presStyleIdx="0" presStyleCnt="3">
        <dgm:presLayoutVars>
          <dgm:chPref val="3"/>
        </dgm:presLayoutVars>
      </dgm:prSet>
      <dgm:spPr/>
      <dgm:t>
        <a:bodyPr/>
        <a:lstStyle/>
        <a:p>
          <a:endParaRPr lang="en-US"/>
        </a:p>
      </dgm:t>
    </dgm:pt>
    <dgm:pt modelId="{5142811C-14B4-476E-B948-ABE26756F3C7}" type="pres">
      <dgm:prSet presAssocID="{806FC683-6169-44AF-88E8-5C07261FA59D}" presName="level3hierChild" presStyleCnt="0"/>
      <dgm:spPr/>
    </dgm:pt>
    <dgm:pt modelId="{11AFE8C1-D6A8-4B6E-ABAB-1F175B255242}" type="pres">
      <dgm:prSet presAssocID="{170EA6E6-FCBD-4247-AFAE-A79C6772E744}" presName="conn2-1" presStyleLbl="parChTrans1D3" presStyleIdx="0" presStyleCnt="3"/>
      <dgm:spPr/>
      <dgm:t>
        <a:bodyPr/>
        <a:lstStyle/>
        <a:p>
          <a:endParaRPr lang="en-US"/>
        </a:p>
      </dgm:t>
    </dgm:pt>
    <dgm:pt modelId="{FF8043A7-7190-4A5D-B2A4-2FB626BA911E}" type="pres">
      <dgm:prSet presAssocID="{170EA6E6-FCBD-4247-AFAE-A79C6772E744}" presName="connTx" presStyleLbl="parChTrans1D3" presStyleIdx="0" presStyleCnt="3"/>
      <dgm:spPr/>
      <dgm:t>
        <a:bodyPr/>
        <a:lstStyle/>
        <a:p>
          <a:endParaRPr lang="en-US"/>
        </a:p>
      </dgm:t>
    </dgm:pt>
    <dgm:pt modelId="{41509CDC-4D1D-4408-BBA0-1BCE1802CB6F}" type="pres">
      <dgm:prSet presAssocID="{8B04EEE2-BC9C-4BCA-8175-0377F2AA752E}" presName="root2" presStyleCnt="0"/>
      <dgm:spPr/>
    </dgm:pt>
    <dgm:pt modelId="{9F63DB38-E7A3-46D1-ABEA-AC9FC4EA9EF5}" type="pres">
      <dgm:prSet presAssocID="{8B04EEE2-BC9C-4BCA-8175-0377F2AA752E}" presName="LevelTwoTextNode" presStyleLbl="node3" presStyleIdx="0" presStyleCnt="3">
        <dgm:presLayoutVars>
          <dgm:chPref val="3"/>
        </dgm:presLayoutVars>
      </dgm:prSet>
      <dgm:spPr/>
      <dgm:t>
        <a:bodyPr/>
        <a:lstStyle/>
        <a:p>
          <a:endParaRPr lang="en-US"/>
        </a:p>
      </dgm:t>
    </dgm:pt>
    <dgm:pt modelId="{2BE88D5D-9570-47FF-9BF0-401F981A2F15}" type="pres">
      <dgm:prSet presAssocID="{8B04EEE2-BC9C-4BCA-8175-0377F2AA752E}" presName="level3hierChild" presStyleCnt="0"/>
      <dgm:spPr/>
    </dgm:pt>
    <dgm:pt modelId="{15A16599-46C6-4AE5-80E9-8AF56DBB040E}" type="pres">
      <dgm:prSet presAssocID="{C5DCF995-7CEC-4992-B63E-EAADF2D75408}" presName="conn2-1" presStyleLbl="parChTrans1D2" presStyleIdx="1" presStyleCnt="3"/>
      <dgm:spPr/>
      <dgm:t>
        <a:bodyPr/>
        <a:lstStyle/>
        <a:p>
          <a:endParaRPr lang="en-US"/>
        </a:p>
      </dgm:t>
    </dgm:pt>
    <dgm:pt modelId="{80461F28-26B6-49A7-9A31-A80F95132244}" type="pres">
      <dgm:prSet presAssocID="{C5DCF995-7CEC-4992-B63E-EAADF2D75408}" presName="connTx" presStyleLbl="parChTrans1D2" presStyleIdx="1" presStyleCnt="3"/>
      <dgm:spPr/>
      <dgm:t>
        <a:bodyPr/>
        <a:lstStyle/>
        <a:p>
          <a:endParaRPr lang="en-US"/>
        </a:p>
      </dgm:t>
    </dgm:pt>
    <dgm:pt modelId="{2675D110-53DC-43F6-AC33-9AF66F536B3D}" type="pres">
      <dgm:prSet presAssocID="{AE951D7B-2A44-4BB4-9394-8DADEF8B1CD6}" presName="root2" presStyleCnt="0"/>
      <dgm:spPr/>
    </dgm:pt>
    <dgm:pt modelId="{E690BB06-476C-412B-AB8A-D3914E2A0A61}" type="pres">
      <dgm:prSet presAssocID="{AE951D7B-2A44-4BB4-9394-8DADEF8B1CD6}" presName="LevelTwoTextNode" presStyleLbl="node2" presStyleIdx="1" presStyleCnt="3">
        <dgm:presLayoutVars>
          <dgm:chPref val="3"/>
        </dgm:presLayoutVars>
      </dgm:prSet>
      <dgm:spPr/>
      <dgm:t>
        <a:bodyPr/>
        <a:lstStyle/>
        <a:p>
          <a:endParaRPr lang="en-US"/>
        </a:p>
      </dgm:t>
    </dgm:pt>
    <dgm:pt modelId="{F330FD72-3239-4CFF-B2D0-4622635E3962}" type="pres">
      <dgm:prSet presAssocID="{AE951D7B-2A44-4BB4-9394-8DADEF8B1CD6}" presName="level3hierChild" presStyleCnt="0"/>
      <dgm:spPr/>
    </dgm:pt>
    <dgm:pt modelId="{0439E60D-BEEC-4C64-84D2-0D693D4C7AB9}" type="pres">
      <dgm:prSet presAssocID="{031A9C73-2DBC-4CB3-93F9-3CCB93090348}" presName="conn2-1" presStyleLbl="parChTrans1D3" presStyleIdx="1" presStyleCnt="3"/>
      <dgm:spPr/>
      <dgm:t>
        <a:bodyPr/>
        <a:lstStyle/>
        <a:p>
          <a:endParaRPr lang="en-US"/>
        </a:p>
      </dgm:t>
    </dgm:pt>
    <dgm:pt modelId="{653AA816-A49D-4B88-B0DF-C62662F409B3}" type="pres">
      <dgm:prSet presAssocID="{031A9C73-2DBC-4CB3-93F9-3CCB93090348}" presName="connTx" presStyleLbl="parChTrans1D3" presStyleIdx="1" presStyleCnt="3"/>
      <dgm:spPr/>
      <dgm:t>
        <a:bodyPr/>
        <a:lstStyle/>
        <a:p>
          <a:endParaRPr lang="en-US"/>
        </a:p>
      </dgm:t>
    </dgm:pt>
    <dgm:pt modelId="{3629CA4C-11B6-451B-BAD9-9D0FF8005EBC}" type="pres">
      <dgm:prSet presAssocID="{686138E9-38BE-45C1-800C-D60856089DAE}" presName="root2" presStyleCnt="0"/>
      <dgm:spPr/>
    </dgm:pt>
    <dgm:pt modelId="{2E1E6221-839E-4928-8041-5C30D36DEA7C}" type="pres">
      <dgm:prSet presAssocID="{686138E9-38BE-45C1-800C-D60856089DAE}" presName="LevelTwoTextNode" presStyleLbl="node3" presStyleIdx="1" presStyleCnt="3">
        <dgm:presLayoutVars>
          <dgm:chPref val="3"/>
        </dgm:presLayoutVars>
      </dgm:prSet>
      <dgm:spPr/>
      <dgm:t>
        <a:bodyPr/>
        <a:lstStyle/>
        <a:p>
          <a:endParaRPr lang="en-US"/>
        </a:p>
      </dgm:t>
    </dgm:pt>
    <dgm:pt modelId="{06A4163D-83BD-4A27-991F-BC4EDEA02094}" type="pres">
      <dgm:prSet presAssocID="{686138E9-38BE-45C1-800C-D60856089DAE}" presName="level3hierChild" presStyleCnt="0"/>
      <dgm:spPr/>
    </dgm:pt>
    <dgm:pt modelId="{5F4FFDF2-E13A-4C90-9F49-3926C41CC0F6}" type="pres">
      <dgm:prSet presAssocID="{183710A5-C063-4D45-972C-5FE925D1E671}" presName="conn2-1" presStyleLbl="parChTrans1D2" presStyleIdx="2" presStyleCnt="3"/>
      <dgm:spPr/>
      <dgm:t>
        <a:bodyPr/>
        <a:lstStyle/>
        <a:p>
          <a:endParaRPr lang="en-US"/>
        </a:p>
      </dgm:t>
    </dgm:pt>
    <dgm:pt modelId="{36815067-3D5F-4B4F-8499-E9FB0304EE18}" type="pres">
      <dgm:prSet presAssocID="{183710A5-C063-4D45-972C-5FE925D1E671}" presName="connTx" presStyleLbl="parChTrans1D2" presStyleIdx="2" presStyleCnt="3"/>
      <dgm:spPr/>
      <dgm:t>
        <a:bodyPr/>
        <a:lstStyle/>
        <a:p>
          <a:endParaRPr lang="en-US"/>
        </a:p>
      </dgm:t>
    </dgm:pt>
    <dgm:pt modelId="{EA49ABAF-3637-4780-B49C-D439857379E4}" type="pres">
      <dgm:prSet presAssocID="{EE517112-74A6-4C22-9091-4BDFD6DC497A}" presName="root2" presStyleCnt="0"/>
      <dgm:spPr/>
    </dgm:pt>
    <dgm:pt modelId="{DF826C83-94E4-4EA4-9ECD-EA22310FFA28}" type="pres">
      <dgm:prSet presAssocID="{EE517112-74A6-4C22-9091-4BDFD6DC497A}" presName="LevelTwoTextNode" presStyleLbl="node2" presStyleIdx="2" presStyleCnt="3">
        <dgm:presLayoutVars>
          <dgm:chPref val="3"/>
        </dgm:presLayoutVars>
      </dgm:prSet>
      <dgm:spPr/>
      <dgm:t>
        <a:bodyPr/>
        <a:lstStyle/>
        <a:p>
          <a:endParaRPr lang="en-US"/>
        </a:p>
      </dgm:t>
    </dgm:pt>
    <dgm:pt modelId="{1BF833B4-3BF4-4511-8134-7276B67EAAE7}" type="pres">
      <dgm:prSet presAssocID="{EE517112-74A6-4C22-9091-4BDFD6DC497A}" presName="level3hierChild" presStyleCnt="0"/>
      <dgm:spPr/>
    </dgm:pt>
    <dgm:pt modelId="{6000CE30-A666-4CC0-AD8A-A90167E5BAE1}" type="pres">
      <dgm:prSet presAssocID="{CBDE0F52-DB5E-490D-8CB4-8E2CA591F625}" presName="conn2-1" presStyleLbl="parChTrans1D3" presStyleIdx="2" presStyleCnt="3"/>
      <dgm:spPr/>
      <dgm:t>
        <a:bodyPr/>
        <a:lstStyle/>
        <a:p>
          <a:endParaRPr lang="en-US"/>
        </a:p>
      </dgm:t>
    </dgm:pt>
    <dgm:pt modelId="{15AF03DF-6903-4279-94D5-E229B7E44125}" type="pres">
      <dgm:prSet presAssocID="{CBDE0F52-DB5E-490D-8CB4-8E2CA591F625}" presName="connTx" presStyleLbl="parChTrans1D3" presStyleIdx="2" presStyleCnt="3"/>
      <dgm:spPr/>
      <dgm:t>
        <a:bodyPr/>
        <a:lstStyle/>
        <a:p>
          <a:endParaRPr lang="en-US"/>
        </a:p>
      </dgm:t>
    </dgm:pt>
    <dgm:pt modelId="{BBC20A18-E20D-4D3B-B53E-74B2E0B10E29}" type="pres">
      <dgm:prSet presAssocID="{61153436-BD7A-4417-AD3B-9DD38522352C}" presName="root2" presStyleCnt="0"/>
      <dgm:spPr/>
    </dgm:pt>
    <dgm:pt modelId="{5B81C79B-AF91-40CC-BB48-D75AABF5ABAE}" type="pres">
      <dgm:prSet presAssocID="{61153436-BD7A-4417-AD3B-9DD38522352C}" presName="LevelTwoTextNode" presStyleLbl="node3" presStyleIdx="2" presStyleCnt="3">
        <dgm:presLayoutVars>
          <dgm:chPref val="3"/>
        </dgm:presLayoutVars>
      </dgm:prSet>
      <dgm:spPr/>
      <dgm:t>
        <a:bodyPr/>
        <a:lstStyle/>
        <a:p>
          <a:endParaRPr lang="en-US"/>
        </a:p>
      </dgm:t>
    </dgm:pt>
    <dgm:pt modelId="{04B1FB75-4F88-42E6-90F7-5BE3658ACCF3}" type="pres">
      <dgm:prSet presAssocID="{61153436-BD7A-4417-AD3B-9DD38522352C}" presName="level3hierChild" presStyleCnt="0"/>
      <dgm:spPr/>
    </dgm:pt>
  </dgm:ptLst>
  <dgm:cxnLst>
    <dgm:cxn modelId="{09148ECA-79F1-463A-AA34-3EEA18DCD818}" type="presOf" srcId="{61153436-BD7A-4417-AD3B-9DD38522352C}" destId="{5B81C79B-AF91-40CC-BB48-D75AABF5ABAE}" srcOrd="0" destOrd="0" presId="urn:microsoft.com/office/officeart/2005/8/layout/hierarchy2"/>
    <dgm:cxn modelId="{28EC87C4-9999-42A6-BF3D-9558281B20E8}" type="presOf" srcId="{031A9C73-2DBC-4CB3-93F9-3CCB93090348}" destId="{653AA816-A49D-4B88-B0DF-C62662F409B3}" srcOrd="1" destOrd="0" presId="urn:microsoft.com/office/officeart/2005/8/layout/hierarchy2"/>
    <dgm:cxn modelId="{B599BE7E-8BE0-459A-9118-3D36C742EB63}" type="presOf" srcId="{8B04EEE2-BC9C-4BCA-8175-0377F2AA752E}" destId="{9F63DB38-E7A3-46D1-ABEA-AC9FC4EA9EF5}" srcOrd="0" destOrd="0" presId="urn:microsoft.com/office/officeart/2005/8/layout/hierarchy2"/>
    <dgm:cxn modelId="{C109A481-F8B3-4DC8-BC71-3EF3F52A285D}" type="presOf" srcId="{AE951D7B-2A44-4BB4-9394-8DADEF8B1CD6}" destId="{E690BB06-476C-412B-AB8A-D3914E2A0A61}" srcOrd="0" destOrd="0" presId="urn:microsoft.com/office/officeart/2005/8/layout/hierarchy2"/>
    <dgm:cxn modelId="{FBCD6C97-BFBC-4EC5-A703-46257FA025E3}" type="presOf" srcId="{C5DCF995-7CEC-4992-B63E-EAADF2D75408}" destId="{15A16599-46C6-4AE5-80E9-8AF56DBB040E}" srcOrd="0" destOrd="0" presId="urn:microsoft.com/office/officeart/2005/8/layout/hierarchy2"/>
    <dgm:cxn modelId="{C09EFE40-44DB-4B04-BF41-84E344861C8A}" type="presOf" srcId="{CBDE0F52-DB5E-490D-8CB4-8E2CA591F625}" destId="{6000CE30-A666-4CC0-AD8A-A90167E5BAE1}" srcOrd="0" destOrd="0" presId="urn:microsoft.com/office/officeart/2005/8/layout/hierarchy2"/>
    <dgm:cxn modelId="{4BF5559A-02CE-401E-9F23-EACD1CB56EB2}" srcId="{8AFF0D78-C4B3-44F9-ACB7-13A3DC56B229}" destId="{EE517112-74A6-4C22-9091-4BDFD6DC497A}" srcOrd="2" destOrd="0" parTransId="{183710A5-C063-4D45-972C-5FE925D1E671}" sibTransId="{37A93791-99A2-44A8-9C15-2FE11C5E9B5B}"/>
    <dgm:cxn modelId="{77F44281-454C-4BE5-9BBB-9C5FF999D870}" type="presOf" srcId="{170EA6E6-FCBD-4247-AFAE-A79C6772E744}" destId="{FF8043A7-7190-4A5D-B2A4-2FB626BA911E}" srcOrd="1" destOrd="0" presId="urn:microsoft.com/office/officeart/2005/8/layout/hierarchy2"/>
    <dgm:cxn modelId="{4F982A43-6BED-4C3D-8ED7-BA1634F581C4}" srcId="{AE951D7B-2A44-4BB4-9394-8DADEF8B1CD6}" destId="{686138E9-38BE-45C1-800C-D60856089DAE}" srcOrd="0" destOrd="0" parTransId="{031A9C73-2DBC-4CB3-93F9-3CCB93090348}" sibTransId="{E94EABF8-E216-41A6-8E27-6D4D5E43E786}"/>
    <dgm:cxn modelId="{FE6FAC8E-1D8E-4AB5-A525-36D8C1520443}" type="presOf" srcId="{806FC683-6169-44AF-88E8-5C07261FA59D}" destId="{D5F35FC2-F14A-4FBF-87C0-D146A009AEFC}" srcOrd="0" destOrd="0" presId="urn:microsoft.com/office/officeart/2005/8/layout/hierarchy2"/>
    <dgm:cxn modelId="{EFFFC5DB-12D9-4CDF-9472-369A9407557B}" srcId="{806FC683-6169-44AF-88E8-5C07261FA59D}" destId="{8B04EEE2-BC9C-4BCA-8175-0377F2AA752E}" srcOrd="0" destOrd="0" parTransId="{170EA6E6-FCBD-4247-AFAE-A79C6772E744}" sibTransId="{5A918926-25E4-4234-B263-57E39760E84E}"/>
    <dgm:cxn modelId="{FF5708BE-62EC-47AA-97D3-5B596261183E}" type="presOf" srcId="{183710A5-C063-4D45-972C-5FE925D1E671}" destId="{36815067-3D5F-4B4F-8499-E9FB0304EE18}" srcOrd="1" destOrd="0" presId="urn:microsoft.com/office/officeart/2005/8/layout/hierarchy2"/>
    <dgm:cxn modelId="{53109B58-813A-4FB0-B7B7-4A891FCC8B48}" type="presOf" srcId="{031A9C73-2DBC-4CB3-93F9-3CCB93090348}" destId="{0439E60D-BEEC-4C64-84D2-0D693D4C7AB9}" srcOrd="0" destOrd="0" presId="urn:microsoft.com/office/officeart/2005/8/layout/hierarchy2"/>
    <dgm:cxn modelId="{5A33F7ED-E5C0-4D4E-BF1C-AE6CA9E3826F}" srcId="{82CA8FF4-8DB3-4848-84BC-4965B608E71A}" destId="{8AFF0D78-C4B3-44F9-ACB7-13A3DC56B229}" srcOrd="0" destOrd="0" parTransId="{2D780DDF-E1C2-468A-AE56-67825D741410}" sibTransId="{D0A3DAC4-0891-4E0E-9F6C-40417228DC88}"/>
    <dgm:cxn modelId="{9EE5A61B-60E1-4DB6-BA43-F13109444B00}" type="presOf" srcId="{82CA8FF4-8DB3-4848-84BC-4965B608E71A}" destId="{43223B16-8FF5-4C15-B58C-9FCDA8AC9FC8}" srcOrd="0" destOrd="0" presId="urn:microsoft.com/office/officeart/2005/8/layout/hierarchy2"/>
    <dgm:cxn modelId="{69871F1E-6A9B-4DFA-837C-603DF82AC7CF}" type="presOf" srcId="{7EF85B7D-2744-40EE-98F5-CC8D48B20EED}" destId="{A8393EC5-6EA6-4D0B-9497-726268381DBB}" srcOrd="0" destOrd="0" presId="urn:microsoft.com/office/officeart/2005/8/layout/hierarchy2"/>
    <dgm:cxn modelId="{859F9508-27A6-41EE-BD32-36E346244BC0}" srcId="{8AFF0D78-C4B3-44F9-ACB7-13A3DC56B229}" destId="{AE951D7B-2A44-4BB4-9394-8DADEF8B1CD6}" srcOrd="1" destOrd="0" parTransId="{C5DCF995-7CEC-4992-B63E-EAADF2D75408}" sibTransId="{5074CC29-009D-44CE-B823-62A3442A8283}"/>
    <dgm:cxn modelId="{2E4554EE-EDD4-414E-B562-8A59A5437745}" type="presOf" srcId="{CBDE0F52-DB5E-490D-8CB4-8E2CA591F625}" destId="{15AF03DF-6903-4279-94D5-E229B7E44125}" srcOrd="1" destOrd="0" presId="urn:microsoft.com/office/officeart/2005/8/layout/hierarchy2"/>
    <dgm:cxn modelId="{F5CD225F-A2D1-4E60-918B-6F11AAD22244}" type="presOf" srcId="{EE517112-74A6-4C22-9091-4BDFD6DC497A}" destId="{DF826C83-94E4-4EA4-9ECD-EA22310FFA28}" srcOrd="0" destOrd="0" presId="urn:microsoft.com/office/officeart/2005/8/layout/hierarchy2"/>
    <dgm:cxn modelId="{EC58AAA5-A27D-4B9D-8819-BE8B13203B1B}" type="presOf" srcId="{686138E9-38BE-45C1-800C-D60856089DAE}" destId="{2E1E6221-839E-4928-8041-5C30D36DEA7C}" srcOrd="0" destOrd="0" presId="urn:microsoft.com/office/officeart/2005/8/layout/hierarchy2"/>
    <dgm:cxn modelId="{BF414790-8CE0-48F2-BA50-3002B2CF46F5}" srcId="{EE517112-74A6-4C22-9091-4BDFD6DC497A}" destId="{61153436-BD7A-4417-AD3B-9DD38522352C}" srcOrd="0" destOrd="0" parTransId="{CBDE0F52-DB5E-490D-8CB4-8E2CA591F625}" sibTransId="{39B2045C-A5D8-4C6F-BDE5-A40123FC68D7}"/>
    <dgm:cxn modelId="{832AF225-7FA0-4FFF-BE4B-FF4A02697D31}" type="presOf" srcId="{170EA6E6-FCBD-4247-AFAE-A79C6772E744}" destId="{11AFE8C1-D6A8-4B6E-ABAB-1F175B255242}" srcOrd="0" destOrd="0" presId="urn:microsoft.com/office/officeart/2005/8/layout/hierarchy2"/>
    <dgm:cxn modelId="{1B82FC34-81CF-41AE-BF12-648C82E0A884}" srcId="{8AFF0D78-C4B3-44F9-ACB7-13A3DC56B229}" destId="{806FC683-6169-44AF-88E8-5C07261FA59D}" srcOrd="0" destOrd="0" parTransId="{7EF85B7D-2744-40EE-98F5-CC8D48B20EED}" sibTransId="{C410BC3B-30E4-4B37-87E7-3D333CD1121E}"/>
    <dgm:cxn modelId="{A1B68D15-C286-4A50-AC49-1619C2E5B24B}" type="presOf" srcId="{7EF85B7D-2744-40EE-98F5-CC8D48B20EED}" destId="{C5CE9C36-9CCA-43CF-9A73-869EEEBC63B3}" srcOrd="1" destOrd="0" presId="urn:microsoft.com/office/officeart/2005/8/layout/hierarchy2"/>
    <dgm:cxn modelId="{60D576D7-F61A-4AE6-A76C-69D14EE15E40}" type="presOf" srcId="{8AFF0D78-C4B3-44F9-ACB7-13A3DC56B229}" destId="{F7D82074-A32D-45B3-B5CA-1D64BD9BA4D9}" srcOrd="0" destOrd="0" presId="urn:microsoft.com/office/officeart/2005/8/layout/hierarchy2"/>
    <dgm:cxn modelId="{CDB3DBA2-DB43-4DF2-BB01-63D7DBA97F69}" type="presOf" srcId="{183710A5-C063-4D45-972C-5FE925D1E671}" destId="{5F4FFDF2-E13A-4C90-9F49-3926C41CC0F6}" srcOrd="0" destOrd="0" presId="urn:microsoft.com/office/officeart/2005/8/layout/hierarchy2"/>
    <dgm:cxn modelId="{15F8AAEF-BA01-422D-BFE6-F6F72C4D7B1D}" type="presOf" srcId="{C5DCF995-7CEC-4992-B63E-EAADF2D75408}" destId="{80461F28-26B6-49A7-9A31-A80F95132244}" srcOrd="1" destOrd="0" presId="urn:microsoft.com/office/officeart/2005/8/layout/hierarchy2"/>
    <dgm:cxn modelId="{1065B02B-8F75-4B95-BF77-738BB072996E}" type="presParOf" srcId="{43223B16-8FF5-4C15-B58C-9FCDA8AC9FC8}" destId="{FAEAFB86-4F8A-40B9-9132-E941F681E51B}" srcOrd="0" destOrd="0" presId="urn:microsoft.com/office/officeart/2005/8/layout/hierarchy2"/>
    <dgm:cxn modelId="{3EE7F8B6-5848-4223-8BFD-B82221E957C1}" type="presParOf" srcId="{FAEAFB86-4F8A-40B9-9132-E941F681E51B}" destId="{F7D82074-A32D-45B3-B5CA-1D64BD9BA4D9}" srcOrd="0" destOrd="0" presId="urn:microsoft.com/office/officeart/2005/8/layout/hierarchy2"/>
    <dgm:cxn modelId="{CEF01ADD-9699-47ED-A949-5B5212500E10}" type="presParOf" srcId="{FAEAFB86-4F8A-40B9-9132-E941F681E51B}" destId="{0A951852-2606-41CC-B2F7-7FB87DF2374E}" srcOrd="1" destOrd="0" presId="urn:microsoft.com/office/officeart/2005/8/layout/hierarchy2"/>
    <dgm:cxn modelId="{6E270B56-22A3-4767-8B5B-505AAAED165E}" type="presParOf" srcId="{0A951852-2606-41CC-B2F7-7FB87DF2374E}" destId="{A8393EC5-6EA6-4D0B-9497-726268381DBB}" srcOrd="0" destOrd="0" presId="urn:microsoft.com/office/officeart/2005/8/layout/hierarchy2"/>
    <dgm:cxn modelId="{9CBE1B00-C3A0-4E41-8403-BB09BF15F9DC}" type="presParOf" srcId="{A8393EC5-6EA6-4D0B-9497-726268381DBB}" destId="{C5CE9C36-9CCA-43CF-9A73-869EEEBC63B3}" srcOrd="0" destOrd="0" presId="urn:microsoft.com/office/officeart/2005/8/layout/hierarchy2"/>
    <dgm:cxn modelId="{1F344BD4-D33E-4438-84A2-4E2C0AC55F9F}" type="presParOf" srcId="{0A951852-2606-41CC-B2F7-7FB87DF2374E}" destId="{5B4DE2FC-6AC3-4409-A907-7964D420E90F}" srcOrd="1" destOrd="0" presId="urn:microsoft.com/office/officeart/2005/8/layout/hierarchy2"/>
    <dgm:cxn modelId="{B137D28E-EB60-4AF6-89C6-086D4904849A}" type="presParOf" srcId="{5B4DE2FC-6AC3-4409-A907-7964D420E90F}" destId="{D5F35FC2-F14A-4FBF-87C0-D146A009AEFC}" srcOrd="0" destOrd="0" presId="urn:microsoft.com/office/officeart/2005/8/layout/hierarchy2"/>
    <dgm:cxn modelId="{3683829D-4F08-44CB-B5EE-AD700215DB3D}" type="presParOf" srcId="{5B4DE2FC-6AC3-4409-A907-7964D420E90F}" destId="{5142811C-14B4-476E-B948-ABE26756F3C7}" srcOrd="1" destOrd="0" presId="urn:microsoft.com/office/officeart/2005/8/layout/hierarchy2"/>
    <dgm:cxn modelId="{76D54B96-4EEC-40A9-B9A4-D69D2D67B8AC}" type="presParOf" srcId="{5142811C-14B4-476E-B948-ABE26756F3C7}" destId="{11AFE8C1-D6A8-4B6E-ABAB-1F175B255242}" srcOrd="0" destOrd="0" presId="urn:microsoft.com/office/officeart/2005/8/layout/hierarchy2"/>
    <dgm:cxn modelId="{55D2E6FC-9703-4AA3-BA28-E03BF72879AF}" type="presParOf" srcId="{11AFE8C1-D6A8-4B6E-ABAB-1F175B255242}" destId="{FF8043A7-7190-4A5D-B2A4-2FB626BA911E}" srcOrd="0" destOrd="0" presId="urn:microsoft.com/office/officeart/2005/8/layout/hierarchy2"/>
    <dgm:cxn modelId="{C0426359-2EC1-47E3-9DAF-7F0D9C3FAC1E}" type="presParOf" srcId="{5142811C-14B4-476E-B948-ABE26756F3C7}" destId="{41509CDC-4D1D-4408-BBA0-1BCE1802CB6F}" srcOrd="1" destOrd="0" presId="urn:microsoft.com/office/officeart/2005/8/layout/hierarchy2"/>
    <dgm:cxn modelId="{C9BAB43A-63F3-4D18-9110-EA4517AB4A10}" type="presParOf" srcId="{41509CDC-4D1D-4408-BBA0-1BCE1802CB6F}" destId="{9F63DB38-E7A3-46D1-ABEA-AC9FC4EA9EF5}" srcOrd="0" destOrd="0" presId="urn:microsoft.com/office/officeart/2005/8/layout/hierarchy2"/>
    <dgm:cxn modelId="{F1293CEE-9D17-4D97-A46C-CF5832036D24}" type="presParOf" srcId="{41509CDC-4D1D-4408-BBA0-1BCE1802CB6F}" destId="{2BE88D5D-9570-47FF-9BF0-401F981A2F15}" srcOrd="1" destOrd="0" presId="urn:microsoft.com/office/officeart/2005/8/layout/hierarchy2"/>
    <dgm:cxn modelId="{EF446381-D402-476B-9C5E-9924797AAE74}" type="presParOf" srcId="{0A951852-2606-41CC-B2F7-7FB87DF2374E}" destId="{15A16599-46C6-4AE5-80E9-8AF56DBB040E}" srcOrd="2" destOrd="0" presId="urn:microsoft.com/office/officeart/2005/8/layout/hierarchy2"/>
    <dgm:cxn modelId="{4D207C6B-37B3-471B-9C74-0C4770AE1495}" type="presParOf" srcId="{15A16599-46C6-4AE5-80E9-8AF56DBB040E}" destId="{80461F28-26B6-49A7-9A31-A80F95132244}" srcOrd="0" destOrd="0" presId="urn:microsoft.com/office/officeart/2005/8/layout/hierarchy2"/>
    <dgm:cxn modelId="{3C78B948-004D-45FD-88B0-A30B34923734}" type="presParOf" srcId="{0A951852-2606-41CC-B2F7-7FB87DF2374E}" destId="{2675D110-53DC-43F6-AC33-9AF66F536B3D}" srcOrd="3" destOrd="0" presId="urn:microsoft.com/office/officeart/2005/8/layout/hierarchy2"/>
    <dgm:cxn modelId="{2E8ACFF3-8D00-4E70-B601-DA87F8214363}" type="presParOf" srcId="{2675D110-53DC-43F6-AC33-9AF66F536B3D}" destId="{E690BB06-476C-412B-AB8A-D3914E2A0A61}" srcOrd="0" destOrd="0" presId="urn:microsoft.com/office/officeart/2005/8/layout/hierarchy2"/>
    <dgm:cxn modelId="{3CE983CA-C6C1-447E-AC03-1EA40BB991DB}" type="presParOf" srcId="{2675D110-53DC-43F6-AC33-9AF66F536B3D}" destId="{F330FD72-3239-4CFF-B2D0-4622635E3962}" srcOrd="1" destOrd="0" presId="urn:microsoft.com/office/officeart/2005/8/layout/hierarchy2"/>
    <dgm:cxn modelId="{0C904897-0C3D-458E-919B-02668DC6723C}" type="presParOf" srcId="{F330FD72-3239-4CFF-B2D0-4622635E3962}" destId="{0439E60D-BEEC-4C64-84D2-0D693D4C7AB9}" srcOrd="0" destOrd="0" presId="urn:microsoft.com/office/officeart/2005/8/layout/hierarchy2"/>
    <dgm:cxn modelId="{3DC0CBFC-B4A8-4188-99B9-B2047D8BCCC2}" type="presParOf" srcId="{0439E60D-BEEC-4C64-84D2-0D693D4C7AB9}" destId="{653AA816-A49D-4B88-B0DF-C62662F409B3}" srcOrd="0" destOrd="0" presId="urn:microsoft.com/office/officeart/2005/8/layout/hierarchy2"/>
    <dgm:cxn modelId="{B6E861CB-AF4E-4016-AAAA-76F285FD28B0}" type="presParOf" srcId="{F330FD72-3239-4CFF-B2D0-4622635E3962}" destId="{3629CA4C-11B6-451B-BAD9-9D0FF8005EBC}" srcOrd="1" destOrd="0" presId="urn:microsoft.com/office/officeart/2005/8/layout/hierarchy2"/>
    <dgm:cxn modelId="{5E173AE4-E07D-4EF4-9286-51A139195B52}" type="presParOf" srcId="{3629CA4C-11B6-451B-BAD9-9D0FF8005EBC}" destId="{2E1E6221-839E-4928-8041-5C30D36DEA7C}" srcOrd="0" destOrd="0" presId="urn:microsoft.com/office/officeart/2005/8/layout/hierarchy2"/>
    <dgm:cxn modelId="{687E3902-0B63-4742-B63E-0CEEDD275DF4}" type="presParOf" srcId="{3629CA4C-11B6-451B-BAD9-9D0FF8005EBC}" destId="{06A4163D-83BD-4A27-991F-BC4EDEA02094}" srcOrd="1" destOrd="0" presId="urn:microsoft.com/office/officeart/2005/8/layout/hierarchy2"/>
    <dgm:cxn modelId="{B138525A-6E62-461E-9E59-E43F836B39C0}" type="presParOf" srcId="{0A951852-2606-41CC-B2F7-7FB87DF2374E}" destId="{5F4FFDF2-E13A-4C90-9F49-3926C41CC0F6}" srcOrd="4" destOrd="0" presId="urn:microsoft.com/office/officeart/2005/8/layout/hierarchy2"/>
    <dgm:cxn modelId="{86BFE32F-61D7-4A78-BA5B-AEEB68D4E62C}" type="presParOf" srcId="{5F4FFDF2-E13A-4C90-9F49-3926C41CC0F6}" destId="{36815067-3D5F-4B4F-8499-E9FB0304EE18}" srcOrd="0" destOrd="0" presId="urn:microsoft.com/office/officeart/2005/8/layout/hierarchy2"/>
    <dgm:cxn modelId="{F285770B-0342-41AB-AF9D-5E5295578C32}" type="presParOf" srcId="{0A951852-2606-41CC-B2F7-7FB87DF2374E}" destId="{EA49ABAF-3637-4780-B49C-D439857379E4}" srcOrd="5" destOrd="0" presId="urn:microsoft.com/office/officeart/2005/8/layout/hierarchy2"/>
    <dgm:cxn modelId="{9003748F-2578-4BE6-A00E-7758D814D1FA}" type="presParOf" srcId="{EA49ABAF-3637-4780-B49C-D439857379E4}" destId="{DF826C83-94E4-4EA4-9ECD-EA22310FFA28}" srcOrd="0" destOrd="0" presId="urn:microsoft.com/office/officeart/2005/8/layout/hierarchy2"/>
    <dgm:cxn modelId="{C73794FD-2209-41F7-BE74-20EDDF842F6B}" type="presParOf" srcId="{EA49ABAF-3637-4780-B49C-D439857379E4}" destId="{1BF833B4-3BF4-4511-8134-7276B67EAAE7}" srcOrd="1" destOrd="0" presId="urn:microsoft.com/office/officeart/2005/8/layout/hierarchy2"/>
    <dgm:cxn modelId="{80C62D75-227A-4572-8DE9-9DCA1278A4F1}" type="presParOf" srcId="{1BF833B4-3BF4-4511-8134-7276B67EAAE7}" destId="{6000CE30-A666-4CC0-AD8A-A90167E5BAE1}" srcOrd="0" destOrd="0" presId="urn:microsoft.com/office/officeart/2005/8/layout/hierarchy2"/>
    <dgm:cxn modelId="{CFF820D4-E9D1-4340-BEFF-6FA3984DCD1F}" type="presParOf" srcId="{6000CE30-A666-4CC0-AD8A-A90167E5BAE1}" destId="{15AF03DF-6903-4279-94D5-E229B7E44125}" srcOrd="0" destOrd="0" presId="urn:microsoft.com/office/officeart/2005/8/layout/hierarchy2"/>
    <dgm:cxn modelId="{19F3565E-4E9F-455B-AC9D-FD608C224EBA}" type="presParOf" srcId="{1BF833B4-3BF4-4511-8134-7276B67EAAE7}" destId="{BBC20A18-E20D-4D3B-B53E-74B2E0B10E29}" srcOrd="1" destOrd="0" presId="urn:microsoft.com/office/officeart/2005/8/layout/hierarchy2"/>
    <dgm:cxn modelId="{DBBD0165-BF35-4288-A256-1E54D34B6508}" type="presParOf" srcId="{BBC20A18-E20D-4D3B-B53E-74B2E0B10E29}" destId="{5B81C79B-AF91-40CC-BB48-D75AABF5ABAE}" srcOrd="0" destOrd="0" presId="urn:microsoft.com/office/officeart/2005/8/layout/hierarchy2"/>
    <dgm:cxn modelId="{86D4EAD2-35E0-41C3-AA37-1E7AAC47EC33}" type="presParOf" srcId="{BBC20A18-E20D-4D3B-B53E-74B2E0B10E29}" destId="{04B1FB75-4F88-42E6-90F7-5BE3658ACCF3}"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7718F660-D89F-4726-B1C7-AAFB16D242F3}" type="doc">
      <dgm:prSet loTypeId="urn:microsoft.com/office/officeart/2005/8/layout/vList2" loCatId="list" qsTypeId="urn:microsoft.com/office/officeart/2005/8/quickstyle/simple1" qsCatId="simple" csTypeId="urn:microsoft.com/office/officeart/2005/8/colors/colorful1#83" csCatId="colorful" phldr="1"/>
      <dgm:spPr/>
      <dgm:t>
        <a:bodyPr/>
        <a:lstStyle/>
        <a:p>
          <a:endParaRPr lang="en-US"/>
        </a:p>
      </dgm:t>
    </dgm:pt>
    <dgm:pt modelId="{31C5A01B-AFE2-4D06-9576-66811992243F}">
      <dgm:prSet/>
      <dgm:spPr/>
      <dgm:t>
        <a:bodyPr/>
        <a:lstStyle/>
        <a:p>
          <a:pPr rtl="0"/>
          <a:r>
            <a:rPr lang="en-US" dirty="0"/>
            <a:t>ICDS Interest on NPA to be recognized on Time basis</a:t>
          </a:r>
        </a:p>
      </dgm:t>
    </dgm:pt>
    <dgm:pt modelId="{32B9B6E6-5CD1-47C8-A73C-2A655E26E9BF}" type="parTrans" cxnId="{0118FE6E-1BC3-4914-A15C-92DC080D09FD}">
      <dgm:prSet/>
      <dgm:spPr/>
      <dgm:t>
        <a:bodyPr/>
        <a:lstStyle/>
        <a:p>
          <a:endParaRPr lang="en-US"/>
        </a:p>
      </dgm:t>
    </dgm:pt>
    <dgm:pt modelId="{AE6DA063-C46F-43CF-807B-8E7952503D5B}" type="sibTrans" cxnId="{0118FE6E-1BC3-4914-A15C-92DC080D09FD}">
      <dgm:prSet/>
      <dgm:spPr/>
      <dgm:t>
        <a:bodyPr/>
        <a:lstStyle/>
        <a:p>
          <a:endParaRPr lang="en-US"/>
        </a:p>
      </dgm:t>
    </dgm:pt>
    <dgm:pt modelId="{7CD8CDBD-EB1B-4EB5-96A9-15621AA95AE6}">
      <dgm:prSet/>
      <dgm:spPr/>
      <dgm:t>
        <a:bodyPr/>
        <a:lstStyle/>
        <a:p>
          <a:pPr rtl="0"/>
          <a:r>
            <a:rPr lang="en-US" dirty="0"/>
            <a:t>AS – Not to be recognized if uncertain</a:t>
          </a:r>
        </a:p>
      </dgm:t>
    </dgm:pt>
    <dgm:pt modelId="{050FB628-6429-4B90-B57A-52F529BE6D79}" type="parTrans" cxnId="{16E821EB-AA15-4456-B2D6-CEC021BE30B8}">
      <dgm:prSet/>
      <dgm:spPr/>
      <dgm:t>
        <a:bodyPr/>
        <a:lstStyle/>
        <a:p>
          <a:endParaRPr lang="en-US"/>
        </a:p>
      </dgm:t>
    </dgm:pt>
    <dgm:pt modelId="{2347E7D6-AE97-4B34-BED1-D172CA591086}" type="sibTrans" cxnId="{16E821EB-AA15-4456-B2D6-CEC021BE30B8}">
      <dgm:prSet/>
      <dgm:spPr/>
      <dgm:t>
        <a:bodyPr/>
        <a:lstStyle/>
        <a:p>
          <a:endParaRPr lang="en-US"/>
        </a:p>
      </dgm:t>
    </dgm:pt>
    <dgm:pt modelId="{3399447B-DDDE-4E61-A9B8-4741EC9E5ACE}">
      <dgm:prSet/>
      <dgm:spPr/>
      <dgm:t>
        <a:bodyPr/>
        <a:lstStyle/>
        <a:p>
          <a:pPr rtl="0"/>
          <a:r>
            <a:rPr lang="en-US" dirty="0"/>
            <a:t>INCOME = Right to Receive</a:t>
          </a:r>
        </a:p>
      </dgm:t>
    </dgm:pt>
    <dgm:pt modelId="{224D22F5-6078-4B50-B4D6-37C85DE1077A}" type="parTrans" cxnId="{B5C98D28-E6C8-43D6-BBA9-5C2AE02C0915}">
      <dgm:prSet/>
      <dgm:spPr/>
      <dgm:t>
        <a:bodyPr/>
        <a:lstStyle/>
        <a:p>
          <a:endParaRPr lang="en-US"/>
        </a:p>
      </dgm:t>
    </dgm:pt>
    <dgm:pt modelId="{74DAA640-7DC2-4FBA-8EE3-196C9CD71A70}" type="sibTrans" cxnId="{B5C98D28-E6C8-43D6-BBA9-5C2AE02C0915}">
      <dgm:prSet/>
      <dgm:spPr/>
      <dgm:t>
        <a:bodyPr/>
        <a:lstStyle/>
        <a:p>
          <a:endParaRPr lang="en-US"/>
        </a:p>
      </dgm:t>
    </dgm:pt>
    <dgm:pt modelId="{A3DF4996-2D6E-4050-8BB5-E69D141F58B0}">
      <dgm:prSet/>
      <dgm:spPr/>
      <dgm:t>
        <a:bodyPr/>
        <a:lstStyle/>
        <a:p>
          <a:pPr rtl="0"/>
          <a:r>
            <a:rPr lang="en-US" dirty="0"/>
            <a:t>E.D. Sassoon &amp; Co. Ltd. (SC) (26 ITR 27),</a:t>
          </a:r>
        </a:p>
      </dgm:t>
    </dgm:pt>
    <dgm:pt modelId="{571121AE-97E1-4BC9-A1CC-5F0E389669F8}" type="parTrans" cxnId="{A818AAE4-0F7A-4CCC-9C40-0C3C6A9831A3}">
      <dgm:prSet/>
      <dgm:spPr/>
      <dgm:t>
        <a:bodyPr/>
        <a:lstStyle/>
        <a:p>
          <a:endParaRPr lang="en-US"/>
        </a:p>
      </dgm:t>
    </dgm:pt>
    <dgm:pt modelId="{690A58CF-4CCF-4B6E-96DF-CBE979614D18}" type="sibTrans" cxnId="{A818AAE4-0F7A-4CCC-9C40-0C3C6A9831A3}">
      <dgm:prSet/>
      <dgm:spPr/>
      <dgm:t>
        <a:bodyPr/>
        <a:lstStyle/>
        <a:p>
          <a:endParaRPr lang="en-US"/>
        </a:p>
      </dgm:t>
    </dgm:pt>
    <dgm:pt modelId="{E09EC2B8-3FA3-4ABB-99B3-E35949A607F7}">
      <dgm:prSet/>
      <dgm:spPr/>
      <dgm:t>
        <a:bodyPr/>
        <a:lstStyle/>
        <a:p>
          <a:pPr rtl="0"/>
          <a:r>
            <a:rPr lang="en-US" dirty="0"/>
            <a:t>Interest, to be recognized on time basis.</a:t>
          </a:r>
        </a:p>
      </dgm:t>
    </dgm:pt>
    <dgm:pt modelId="{AC9DB702-2B2F-444F-9C2B-2D3D516669E2}" type="parTrans" cxnId="{C3219EAA-38A5-4E30-AF87-5B879F027DFE}">
      <dgm:prSet/>
      <dgm:spPr/>
      <dgm:t>
        <a:bodyPr/>
        <a:lstStyle/>
        <a:p>
          <a:endParaRPr lang="en-US"/>
        </a:p>
      </dgm:t>
    </dgm:pt>
    <dgm:pt modelId="{570E71B8-A943-4429-AB7C-2468227A163C}" type="sibTrans" cxnId="{C3219EAA-38A5-4E30-AF87-5B879F027DFE}">
      <dgm:prSet/>
      <dgm:spPr/>
      <dgm:t>
        <a:bodyPr/>
        <a:lstStyle/>
        <a:p>
          <a:endParaRPr lang="en-US"/>
        </a:p>
      </dgm:t>
    </dgm:pt>
    <dgm:pt modelId="{56FD4B1E-9F4F-4891-B387-9AF0BB1552C5}" type="pres">
      <dgm:prSet presAssocID="{7718F660-D89F-4726-B1C7-AAFB16D242F3}" presName="linear" presStyleCnt="0">
        <dgm:presLayoutVars>
          <dgm:animLvl val="lvl"/>
          <dgm:resizeHandles val="exact"/>
        </dgm:presLayoutVars>
      </dgm:prSet>
      <dgm:spPr/>
      <dgm:t>
        <a:bodyPr/>
        <a:lstStyle/>
        <a:p>
          <a:endParaRPr lang="en-US"/>
        </a:p>
      </dgm:t>
    </dgm:pt>
    <dgm:pt modelId="{4C1E3ADB-8439-42B9-B26D-5C729E0FFB52}" type="pres">
      <dgm:prSet presAssocID="{E09EC2B8-3FA3-4ABB-99B3-E35949A607F7}" presName="parentText" presStyleLbl="node1" presStyleIdx="0" presStyleCnt="4">
        <dgm:presLayoutVars>
          <dgm:chMax val="0"/>
          <dgm:bulletEnabled val="1"/>
        </dgm:presLayoutVars>
      </dgm:prSet>
      <dgm:spPr/>
      <dgm:t>
        <a:bodyPr/>
        <a:lstStyle/>
        <a:p>
          <a:endParaRPr lang="en-US"/>
        </a:p>
      </dgm:t>
    </dgm:pt>
    <dgm:pt modelId="{59027DD5-2CFA-444C-AD6A-A318C8369E0D}" type="pres">
      <dgm:prSet presAssocID="{570E71B8-A943-4429-AB7C-2468227A163C}" presName="spacer" presStyleCnt="0"/>
      <dgm:spPr/>
    </dgm:pt>
    <dgm:pt modelId="{F879B59F-A5B8-4A10-A27B-FD07E3D17037}" type="pres">
      <dgm:prSet presAssocID="{31C5A01B-AFE2-4D06-9576-66811992243F}" presName="parentText" presStyleLbl="node1" presStyleIdx="1" presStyleCnt="4">
        <dgm:presLayoutVars>
          <dgm:chMax val="0"/>
          <dgm:bulletEnabled val="1"/>
        </dgm:presLayoutVars>
      </dgm:prSet>
      <dgm:spPr/>
      <dgm:t>
        <a:bodyPr/>
        <a:lstStyle/>
        <a:p>
          <a:endParaRPr lang="en-US"/>
        </a:p>
      </dgm:t>
    </dgm:pt>
    <dgm:pt modelId="{8FE84BB7-0FC5-4E2B-8706-79FCBADE7002}" type="pres">
      <dgm:prSet presAssocID="{AE6DA063-C46F-43CF-807B-8E7952503D5B}" presName="spacer" presStyleCnt="0"/>
      <dgm:spPr/>
    </dgm:pt>
    <dgm:pt modelId="{0FC2CA50-9E3A-4140-8967-F27AD3BDD4D5}" type="pres">
      <dgm:prSet presAssocID="{7CD8CDBD-EB1B-4EB5-96A9-15621AA95AE6}" presName="parentText" presStyleLbl="node1" presStyleIdx="2" presStyleCnt="4">
        <dgm:presLayoutVars>
          <dgm:chMax val="0"/>
          <dgm:bulletEnabled val="1"/>
        </dgm:presLayoutVars>
      </dgm:prSet>
      <dgm:spPr/>
      <dgm:t>
        <a:bodyPr/>
        <a:lstStyle/>
        <a:p>
          <a:endParaRPr lang="en-US"/>
        </a:p>
      </dgm:t>
    </dgm:pt>
    <dgm:pt modelId="{20F6B0B5-EB5C-4D56-A2FC-4F24E203E4EF}" type="pres">
      <dgm:prSet presAssocID="{2347E7D6-AE97-4B34-BED1-D172CA591086}" presName="spacer" presStyleCnt="0"/>
      <dgm:spPr/>
    </dgm:pt>
    <dgm:pt modelId="{4727A5DF-A746-421D-907B-0789818293CB}" type="pres">
      <dgm:prSet presAssocID="{3399447B-DDDE-4E61-A9B8-4741EC9E5ACE}" presName="parentText" presStyleLbl="node1" presStyleIdx="3" presStyleCnt="4">
        <dgm:presLayoutVars>
          <dgm:chMax val="0"/>
          <dgm:bulletEnabled val="1"/>
        </dgm:presLayoutVars>
      </dgm:prSet>
      <dgm:spPr/>
      <dgm:t>
        <a:bodyPr/>
        <a:lstStyle/>
        <a:p>
          <a:endParaRPr lang="en-US"/>
        </a:p>
      </dgm:t>
    </dgm:pt>
    <dgm:pt modelId="{F096B7D3-FDA4-4EDF-B025-379ABF542B5D}" type="pres">
      <dgm:prSet presAssocID="{3399447B-DDDE-4E61-A9B8-4741EC9E5ACE}" presName="childText" presStyleLbl="revTx" presStyleIdx="0" presStyleCnt="1">
        <dgm:presLayoutVars>
          <dgm:bulletEnabled val="1"/>
        </dgm:presLayoutVars>
      </dgm:prSet>
      <dgm:spPr/>
      <dgm:t>
        <a:bodyPr/>
        <a:lstStyle/>
        <a:p>
          <a:endParaRPr lang="en-US"/>
        </a:p>
      </dgm:t>
    </dgm:pt>
  </dgm:ptLst>
  <dgm:cxnLst>
    <dgm:cxn modelId="{A818AAE4-0F7A-4CCC-9C40-0C3C6A9831A3}" srcId="{3399447B-DDDE-4E61-A9B8-4741EC9E5ACE}" destId="{A3DF4996-2D6E-4050-8BB5-E69D141F58B0}" srcOrd="0" destOrd="0" parTransId="{571121AE-97E1-4BC9-A1CC-5F0E389669F8}" sibTransId="{690A58CF-4CCF-4B6E-96DF-CBE979614D18}"/>
    <dgm:cxn modelId="{B5C98D28-E6C8-43D6-BBA9-5C2AE02C0915}" srcId="{7718F660-D89F-4726-B1C7-AAFB16D242F3}" destId="{3399447B-DDDE-4E61-A9B8-4741EC9E5ACE}" srcOrd="3" destOrd="0" parTransId="{224D22F5-6078-4B50-B4D6-37C85DE1077A}" sibTransId="{74DAA640-7DC2-4FBA-8EE3-196C9CD71A70}"/>
    <dgm:cxn modelId="{0118FE6E-1BC3-4914-A15C-92DC080D09FD}" srcId="{7718F660-D89F-4726-B1C7-AAFB16D242F3}" destId="{31C5A01B-AFE2-4D06-9576-66811992243F}" srcOrd="1" destOrd="0" parTransId="{32B9B6E6-5CD1-47C8-A73C-2A655E26E9BF}" sibTransId="{AE6DA063-C46F-43CF-807B-8E7952503D5B}"/>
    <dgm:cxn modelId="{FFF2E9B1-ABF5-4F9A-AF47-9703293A9E27}" type="presOf" srcId="{7CD8CDBD-EB1B-4EB5-96A9-15621AA95AE6}" destId="{0FC2CA50-9E3A-4140-8967-F27AD3BDD4D5}" srcOrd="0" destOrd="0" presId="urn:microsoft.com/office/officeart/2005/8/layout/vList2"/>
    <dgm:cxn modelId="{1B36ECAD-1659-4E7D-9B1B-7B66F10B1E82}" type="presOf" srcId="{A3DF4996-2D6E-4050-8BB5-E69D141F58B0}" destId="{F096B7D3-FDA4-4EDF-B025-379ABF542B5D}" srcOrd="0" destOrd="0" presId="urn:microsoft.com/office/officeart/2005/8/layout/vList2"/>
    <dgm:cxn modelId="{3F98EBBE-C8FB-4BC3-A516-EBE56DE13542}" type="presOf" srcId="{7718F660-D89F-4726-B1C7-AAFB16D242F3}" destId="{56FD4B1E-9F4F-4891-B387-9AF0BB1552C5}" srcOrd="0" destOrd="0" presId="urn:microsoft.com/office/officeart/2005/8/layout/vList2"/>
    <dgm:cxn modelId="{C3219EAA-38A5-4E30-AF87-5B879F027DFE}" srcId="{7718F660-D89F-4726-B1C7-AAFB16D242F3}" destId="{E09EC2B8-3FA3-4ABB-99B3-E35949A607F7}" srcOrd="0" destOrd="0" parTransId="{AC9DB702-2B2F-444F-9C2B-2D3D516669E2}" sibTransId="{570E71B8-A943-4429-AB7C-2468227A163C}"/>
    <dgm:cxn modelId="{16E821EB-AA15-4456-B2D6-CEC021BE30B8}" srcId="{7718F660-D89F-4726-B1C7-AAFB16D242F3}" destId="{7CD8CDBD-EB1B-4EB5-96A9-15621AA95AE6}" srcOrd="2" destOrd="0" parTransId="{050FB628-6429-4B90-B57A-52F529BE6D79}" sibTransId="{2347E7D6-AE97-4B34-BED1-D172CA591086}"/>
    <dgm:cxn modelId="{21D8E10D-F930-4C70-BB01-4803E5D5068E}" type="presOf" srcId="{3399447B-DDDE-4E61-A9B8-4741EC9E5ACE}" destId="{4727A5DF-A746-421D-907B-0789818293CB}" srcOrd="0" destOrd="0" presId="urn:microsoft.com/office/officeart/2005/8/layout/vList2"/>
    <dgm:cxn modelId="{8E0FD81F-8178-4A6C-AD91-6A448A0D57F4}" type="presOf" srcId="{E09EC2B8-3FA3-4ABB-99B3-E35949A607F7}" destId="{4C1E3ADB-8439-42B9-B26D-5C729E0FFB52}" srcOrd="0" destOrd="0" presId="urn:microsoft.com/office/officeart/2005/8/layout/vList2"/>
    <dgm:cxn modelId="{E0F73E3E-44BC-45E1-9E1D-6BAD0E937E56}" type="presOf" srcId="{31C5A01B-AFE2-4D06-9576-66811992243F}" destId="{F879B59F-A5B8-4A10-A27B-FD07E3D17037}" srcOrd="0" destOrd="0" presId="urn:microsoft.com/office/officeart/2005/8/layout/vList2"/>
    <dgm:cxn modelId="{C80E309C-5A64-47FA-9473-BCA2C2E98CF1}" type="presParOf" srcId="{56FD4B1E-9F4F-4891-B387-9AF0BB1552C5}" destId="{4C1E3ADB-8439-42B9-B26D-5C729E0FFB52}" srcOrd="0" destOrd="0" presId="urn:microsoft.com/office/officeart/2005/8/layout/vList2"/>
    <dgm:cxn modelId="{B4A1CED4-80B0-484B-B852-82E5C77E7714}" type="presParOf" srcId="{56FD4B1E-9F4F-4891-B387-9AF0BB1552C5}" destId="{59027DD5-2CFA-444C-AD6A-A318C8369E0D}" srcOrd="1" destOrd="0" presId="urn:microsoft.com/office/officeart/2005/8/layout/vList2"/>
    <dgm:cxn modelId="{9B885833-6E19-4ABA-88A0-762BABC0D904}" type="presParOf" srcId="{56FD4B1E-9F4F-4891-B387-9AF0BB1552C5}" destId="{F879B59F-A5B8-4A10-A27B-FD07E3D17037}" srcOrd="2" destOrd="0" presId="urn:microsoft.com/office/officeart/2005/8/layout/vList2"/>
    <dgm:cxn modelId="{163E6520-FDDC-4AD8-A1C6-786E50B635D4}" type="presParOf" srcId="{56FD4B1E-9F4F-4891-B387-9AF0BB1552C5}" destId="{8FE84BB7-0FC5-4E2B-8706-79FCBADE7002}" srcOrd="3" destOrd="0" presId="urn:microsoft.com/office/officeart/2005/8/layout/vList2"/>
    <dgm:cxn modelId="{6119B204-C096-4E2B-9D7A-83A39095D4CE}" type="presParOf" srcId="{56FD4B1E-9F4F-4891-B387-9AF0BB1552C5}" destId="{0FC2CA50-9E3A-4140-8967-F27AD3BDD4D5}" srcOrd="4" destOrd="0" presId="urn:microsoft.com/office/officeart/2005/8/layout/vList2"/>
    <dgm:cxn modelId="{AE24721C-994E-4B1F-91FD-65E6F3D6561A}" type="presParOf" srcId="{56FD4B1E-9F4F-4891-B387-9AF0BB1552C5}" destId="{20F6B0B5-EB5C-4D56-A2FC-4F24E203E4EF}" srcOrd="5" destOrd="0" presId="urn:microsoft.com/office/officeart/2005/8/layout/vList2"/>
    <dgm:cxn modelId="{C529BD8D-245D-49BF-A9EB-A77885096D2C}" type="presParOf" srcId="{56FD4B1E-9F4F-4891-B387-9AF0BB1552C5}" destId="{4727A5DF-A746-421D-907B-0789818293CB}" srcOrd="6" destOrd="0" presId="urn:microsoft.com/office/officeart/2005/8/layout/vList2"/>
    <dgm:cxn modelId="{3241366B-50DF-4851-A3DC-A26379ED7E79}" type="presParOf" srcId="{56FD4B1E-9F4F-4891-B387-9AF0BB1552C5}" destId="{F096B7D3-FDA4-4EDF-B025-379ABF542B5D}"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9A1A90A5-639C-413C-B8D7-757BDD86A1B1}" type="doc">
      <dgm:prSet loTypeId="urn:microsoft.com/office/officeart/2005/8/layout/vList2" loCatId="list" qsTypeId="urn:microsoft.com/office/officeart/2005/8/quickstyle/simple1" qsCatId="simple" csTypeId="urn:microsoft.com/office/officeart/2005/8/colors/colorful1#28" csCatId="colorful"/>
      <dgm:spPr/>
      <dgm:t>
        <a:bodyPr/>
        <a:lstStyle/>
        <a:p>
          <a:endParaRPr lang="en-US"/>
        </a:p>
      </dgm:t>
    </dgm:pt>
    <dgm:pt modelId="{33BA26B1-013F-4DCF-A4A3-E9BF767C31D2}">
      <dgm:prSet/>
      <dgm:spPr/>
      <dgm:t>
        <a:bodyPr/>
        <a:lstStyle/>
        <a:p>
          <a:pPr rtl="0"/>
          <a:r>
            <a:rPr lang="en-US"/>
            <a:t>Interest accrues on time basis</a:t>
          </a:r>
        </a:p>
      </dgm:t>
    </dgm:pt>
    <dgm:pt modelId="{98B6A892-0201-4375-B255-28E2DBECF280}" type="parTrans" cxnId="{4B92B368-B0C2-4D77-BB13-A6DA7CB1D29E}">
      <dgm:prSet/>
      <dgm:spPr/>
      <dgm:t>
        <a:bodyPr/>
        <a:lstStyle/>
        <a:p>
          <a:endParaRPr lang="en-US"/>
        </a:p>
      </dgm:t>
    </dgm:pt>
    <dgm:pt modelId="{6027C39B-80E8-42A0-949C-C0C2104F7932}" type="sibTrans" cxnId="{4B92B368-B0C2-4D77-BB13-A6DA7CB1D29E}">
      <dgm:prSet/>
      <dgm:spPr/>
      <dgm:t>
        <a:bodyPr/>
        <a:lstStyle/>
        <a:p>
          <a:endParaRPr lang="en-US"/>
        </a:p>
      </dgm:t>
    </dgm:pt>
    <dgm:pt modelId="{5217AFE8-6218-4792-827D-71E679215F98}">
      <dgm:prSet/>
      <dgm:spPr/>
      <dgm:t>
        <a:bodyPr/>
        <a:lstStyle/>
        <a:p>
          <a:pPr rtl="0"/>
          <a:r>
            <a:rPr lang="en-US"/>
            <a:t>royalty accrues on the contractual term </a:t>
          </a:r>
        </a:p>
      </dgm:t>
    </dgm:pt>
    <dgm:pt modelId="{43AF8A08-6063-4387-9101-4CC594A903AB}" type="parTrans" cxnId="{8440235D-3451-4781-8FCD-57A075516533}">
      <dgm:prSet/>
      <dgm:spPr/>
      <dgm:t>
        <a:bodyPr/>
        <a:lstStyle/>
        <a:p>
          <a:endParaRPr lang="en-US"/>
        </a:p>
      </dgm:t>
    </dgm:pt>
    <dgm:pt modelId="{968821B6-22F9-49EF-B1D8-4E70842BEFA8}" type="sibTrans" cxnId="{8440235D-3451-4781-8FCD-57A075516533}">
      <dgm:prSet/>
      <dgm:spPr/>
      <dgm:t>
        <a:bodyPr/>
        <a:lstStyle/>
        <a:p>
          <a:endParaRPr lang="en-US"/>
        </a:p>
      </dgm:t>
    </dgm:pt>
    <dgm:pt modelId="{C7247EB2-4F1A-4968-85A1-3AB92A2A4E36}">
      <dgm:prSet/>
      <dgm:spPr/>
      <dgm:t>
        <a:bodyPr/>
        <a:lstStyle/>
        <a:p>
          <a:pPr rtl="0"/>
          <a:r>
            <a:rPr lang="en-US"/>
            <a:t>therefore needs to be recognised even when the criteria of reasonable certainty of ultimate collection is not met. </a:t>
          </a:r>
        </a:p>
      </dgm:t>
    </dgm:pt>
    <dgm:pt modelId="{141E1961-1345-4F9A-9B86-25270599B961}" type="parTrans" cxnId="{A929D7A4-C7F0-47DD-84C0-47A8A03E44B5}">
      <dgm:prSet/>
      <dgm:spPr/>
      <dgm:t>
        <a:bodyPr/>
        <a:lstStyle/>
        <a:p>
          <a:endParaRPr lang="en-US"/>
        </a:p>
      </dgm:t>
    </dgm:pt>
    <dgm:pt modelId="{91AE2FCD-22CB-4F3C-8A0F-577362970646}" type="sibTrans" cxnId="{A929D7A4-C7F0-47DD-84C0-47A8A03E44B5}">
      <dgm:prSet/>
      <dgm:spPr/>
      <dgm:t>
        <a:bodyPr/>
        <a:lstStyle/>
        <a:p>
          <a:endParaRPr lang="en-US"/>
        </a:p>
      </dgm:t>
    </dgm:pt>
    <dgm:pt modelId="{E8ED5B38-6F4E-4801-A6B8-DDBF3DBD34DF}">
      <dgm:prSet/>
      <dgm:spPr/>
      <dgm:t>
        <a:bodyPr/>
        <a:lstStyle/>
        <a:p>
          <a:pPr rtl="0"/>
          <a:r>
            <a:rPr lang="en-US"/>
            <a:t>Any subsequent non-recovery in either cases can be claimed as bad debts under S.36(1)(vii) of the ITA. (Banks only)</a:t>
          </a:r>
        </a:p>
      </dgm:t>
    </dgm:pt>
    <dgm:pt modelId="{E0CBBB65-1314-4BC7-8AC4-0C32A706BF01}" type="parTrans" cxnId="{8284005A-62E7-4C13-ADDA-F87B9C978EF5}">
      <dgm:prSet/>
      <dgm:spPr/>
      <dgm:t>
        <a:bodyPr/>
        <a:lstStyle/>
        <a:p>
          <a:endParaRPr lang="en-US"/>
        </a:p>
      </dgm:t>
    </dgm:pt>
    <dgm:pt modelId="{89B589AE-3F2B-48AE-89EA-9C58017B73D1}" type="sibTrans" cxnId="{8284005A-62E7-4C13-ADDA-F87B9C978EF5}">
      <dgm:prSet/>
      <dgm:spPr/>
      <dgm:t>
        <a:bodyPr/>
        <a:lstStyle/>
        <a:p>
          <a:endParaRPr lang="en-US"/>
        </a:p>
      </dgm:t>
    </dgm:pt>
    <dgm:pt modelId="{83209E39-4B83-4A88-8338-32ADD0E7BD26}">
      <dgm:prSet/>
      <dgm:spPr/>
      <dgm:t>
        <a:bodyPr/>
        <a:lstStyle/>
        <a:p>
          <a:pPr rtl="0"/>
          <a:r>
            <a:rPr lang="en-US"/>
            <a:t>Further, specific provisions of ITA (e.g. S.43D) shall prevail over the provisions of ICDS (Q.13) (NBFC)</a:t>
          </a:r>
        </a:p>
      </dgm:t>
    </dgm:pt>
    <dgm:pt modelId="{D6B1C7A0-F739-45E0-ABA2-2117148768CF}" type="parTrans" cxnId="{3AB17342-AED7-4403-89D6-06E1831B059B}">
      <dgm:prSet/>
      <dgm:spPr/>
      <dgm:t>
        <a:bodyPr/>
        <a:lstStyle/>
        <a:p>
          <a:endParaRPr lang="en-US"/>
        </a:p>
      </dgm:t>
    </dgm:pt>
    <dgm:pt modelId="{5F6252B8-CC79-48D5-9503-BC3584798C04}" type="sibTrans" cxnId="{3AB17342-AED7-4403-89D6-06E1831B059B}">
      <dgm:prSet/>
      <dgm:spPr/>
      <dgm:t>
        <a:bodyPr/>
        <a:lstStyle/>
        <a:p>
          <a:endParaRPr lang="en-US"/>
        </a:p>
      </dgm:t>
    </dgm:pt>
    <dgm:pt modelId="{D5293B3A-BBC4-481C-803D-1CC76B5552E5}" type="pres">
      <dgm:prSet presAssocID="{9A1A90A5-639C-413C-B8D7-757BDD86A1B1}" presName="linear" presStyleCnt="0">
        <dgm:presLayoutVars>
          <dgm:animLvl val="lvl"/>
          <dgm:resizeHandles val="exact"/>
        </dgm:presLayoutVars>
      </dgm:prSet>
      <dgm:spPr/>
      <dgm:t>
        <a:bodyPr/>
        <a:lstStyle/>
        <a:p>
          <a:endParaRPr lang="en-US"/>
        </a:p>
      </dgm:t>
    </dgm:pt>
    <dgm:pt modelId="{A0CF91E6-21CC-4FF9-8877-FB6536ADC28D}" type="pres">
      <dgm:prSet presAssocID="{33BA26B1-013F-4DCF-A4A3-E9BF767C31D2}" presName="parentText" presStyleLbl="node1" presStyleIdx="0" presStyleCnt="5">
        <dgm:presLayoutVars>
          <dgm:chMax val="0"/>
          <dgm:bulletEnabled val="1"/>
        </dgm:presLayoutVars>
      </dgm:prSet>
      <dgm:spPr/>
      <dgm:t>
        <a:bodyPr/>
        <a:lstStyle/>
        <a:p>
          <a:endParaRPr lang="en-US"/>
        </a:p>
      </dgm:t>
    </dgm:pt>
    <dgm:pt modelId="{59BDC15B-B921-4E75-98C7-108D02D5FAD9}" type="pres">
      <dgm:prSet presAssocID="{6027C39B-80E8-42A0-949C-C0C2104F7932}" presName="spacer" presStyleCnt="0"/>
      <dgm:spPr/>
    </dgm:pt>
    <dgm:pt modelId="{DBB60A4A-EFAE-4652-BDF6-205C4DD4134F}" type="pres">
      <dgm:prSet presAssocID="{5217AFE8-6218-4792-827D-71E679215F98}" presName="parentText" presStyleLbl="node1" presStyleIdx="1" presStyleCnt="5">
        <dgm:presLayoutVars>
          <dgm:chMax val="0"/>
          <dgm:bulletEnabled val="1"/>
        </dgm:presLayoutVars>
      </dgm:prSet>
      <dgm:spPr/>
      <dgm:t>
        <a:bodyPr/>
        <a:lstStyle/>
        <a:p>
          <a:endParaRPr lang="en-US"/>
        </a:p>
      </dgm:t>
    </dgm:pt>
    <dgm:pt modelId="{306D7704-CFB1-4681-893F-D43C42E90888}" type="pres">
      <dgm:prSet presAssocID="{968821B6-22F9-49EF-B1D8-4E70842BEFA8}" presName="spacer" presStyleCnt="0"/>
      <dgm:spPr/>
    </dgm:pt>
    <dgm:pt modelId="{B244AAEE-3748-4879-AA3A-EAF548641BA7}" type="pres">
      <dgm:prSet presAssocID="{C7247EB2-4F1A-4968-85A1-3AB92A2A4E36}" presName="parentText" presStyleLbl="node1" presStyleIdx="2" presStyleCnt="5">
        <dgm:presLayoutVars>
          <dgm:chMax val="0"/>
          <dgm:bulletEnabled val="1"/>
        </dgm:presLayoutVars>
      </dgm:prSet>
      <dgm:spPr/>
      <dgm:t>
        <a:bodyPr/>
        <a:lstStyle/>
        <a:p>
          <a:endParaRPr lang="en-US"/>
        </a:p>
      </dgm:t>
    </dgm:pt>
    <dgm:pt modelId="{BA1D78F2-7FEE-487C-BEF1-AEC0393D1409}" type="pres">
      <dgm:prSet presAssocID="{91AE2FCD-22CB-4F3C-8A0F-577362970646}" presName="spacer" presStyleCnt="0"/>
      <dgm:spPr/>
    </dgm:pt>
    <dgm:pt modelId="{621DFA71-318A-4069-B17F-624CA9A1BAB2}" type="pres">
      <dgm:prSet presAssocID="{E8ED5B38-6F4E-4801-A6B8-DDBF3DBD34DF}" presName="parentText" presStyleLbl="node1" presStyleIdx="3" presStyleCnt="5">
        <dgm:presLayoutVars>
          <dgm:chMax val="0"/>
          <dgm:bulletEnabled val="1"/>
        </dgm:presLayoutVars>
      </dgm:prSet>
      <dgm:spPr/>
      <dgm:t>
        <a:bodyPr/>
        <a:lstStyle/>
        <a:p>
          <a:endParaRPr lang="en-US"/>
        </a:p>
      </dgm:t>
    </dgm:pt>
    <dgm:pt modelId="{06E051CE-1B74-4470-A86C-73FFED67EA3F}" type="pres">
      <dgm:prSet presAssocID="{89B589AE-3F2B-48AE-89EA-9C58017B73D1}" presName="spacer" presStyleCnt="0"/>
      <dgm:spPr/>
    </dgm:pt>
    <dgm:pt modelId="{A3AD6D5A-2BD9-43A3-97C6-668E7DAD1969}" type="pres">
      <dgm:prSet presAssocID="{83209E39-4B83-4A88-8338-32ADD0E7BD26}" presName="parentText" presStyleLbl="node1" presStyleIdx="4" presStyleCnt="5">
        <dgm:presLayoutVars>
          <dgm:chMax val="0"/>
          <dgm:bulletEnabled val="1"/>
        </dgm:presLayoutVars>
      </dgm:prSet>
      <dgm:spPr/>
      <dgm:t>
        <a:bodyPr/>
        <a:lstStyle/>
        <a:p>
          <a:endParaRPr lang="en-US"/>
        </a:p>
      </dgm:t>
    </dgm:pt>
  </dgm:ptLst>
  <dgm:cxnLst>
    <dgm:cxn modelId="{16F5FF8D-F996-4213-8F98-A796D6F3EB0A}" type="presOf" srcId="{E8ED5B38-6F4E-4801-A6B8-DDBF3DBD34DF}" destId="{621DFA71-318A-4069-B17F-624CA9A1BAB2}" srcOrd="0" destOrd="0" presId="urn:microsoft.com/office/officeart/2005/8/layout/vList2"/>
    <dgm:cxn modelId="{A929D7A4-C7F0-47DD-84C0-47A8A03E44B5}" srcId="{9A1A90A5-639C-413C-B8D7-757BDD86A1B1}" destId="{C7247EB2-4F1A-4968-85A1-3AB92A2A4E36}" srcOrd="2" destOrd="0" parTransId="{141E1961-1345-4F9A-9B86-25270599B961}" sibTransId="{91AE2FCD-22CB-4F3C-8A0F-577362970646}"/>
    <dgm:cxn modelId="{8284005A-62E7-4C13-ADDA-F87B9C978EF5}" srcId="{9A1A90A5-639C-413C-B8D7-757BDD86A1B1}" destId="{E8ED5B38-6F4E-4801-A6B8-DDBF3DBD34DF}" srcOrd="3" destOrd="0" parTransId="{E0CBBB65-1314-4BC7-8AC4-0C32A706BF01}" sibTransId="{89B589AE-3F2B-48AE-89EA-9C58017B73D1}"/>
    <dgm:cxn modelId="{733538C2-0C69-45FD-B2BF-9EA9DF893296}" type="presOf" srcId="{C7247EB2-4F1A-4968-85A1-3AB92A2A4E36}" destId="{B244AAEE-3748-4879-AA3A-EAF548641BA7}" srcOrd="0" destOrd="0" presId="urn:microsoft.com/office/officeart/2005/8/layout/vList2"/>
    <dgm:cxn modelId="{26D73863-1E36-4388-8414-59C7C9C0AF00}" type="presOf" srcId="{33BA26B1-013F-4DCF-A4A3-E9BF767C31D2}" destId="{A0CF91E6-21CC-4FF9-8877-FB6536ADC28D}" srcOrd="0" destOrd="0" presId="urn:microsoft.com/office/officeart/2005/8/layout/vList2"/>
    <dgm:cxn modelId="{9845F44F-C080-414D-A0D1-84FBA2E533AD}" type="presOf" srcId="{5217AFE8-6218-4792-827D-71E679215F98}" destId="{DBB60A4A-EFAE-4652-BDF6-205C4DD4134F}" srcOrd="0" destOrd="0" presId="urn:microsoft.com/office/officeart/2005/8/layout/vList2"/>
    <dgm:cxn modelId="{4B92B368-B0C2-4D77-BB13-A6DA7CB1D29E}" srcId="{9A1A90A5-639C-413C-B8D7-757BDD86A1B1}" destId="{33BA26B1-013F-4DCF-A4A3-E9BF767C31D2}" srcOrd="0" destOrd="0" parTransId="{98B6A892-0201-4375-B255-28E2DBECF280}" sibTransId="{6027C39B-80E8-42A0-949C-C0C2104F7932}"/>
    <dgm:cxn modelId="{3AB17342-AED7-4403-89D6-06E1831B059B}" srcId="{9A1A90A5-639C-413C-B8D7-757BDD86A1B1}" destId="{83209E39-4B83-4A88-8338-32ADD0E7BD26}" srcOrd="4" destOrd="0" parTransId="{D6B1C7A0-F739-45E0-ABA2-2117148768CF}" sibTransId="{5F6252B8-CC79-48D5-9503-BC3584798C04}"/>
    <dgm:cxn modelId="{BBBE14A8-9984-43F8-B8D6-A652FEAB475D}" type="presOf" srcId="{9A1A90A5-639C-413C-B8D7-757BDD86A1B1}" destId="{D5293B3A-BBC4-481C-803D-1CC76B5552E5}" srcOrd="0" destOrd="0" presId="urn:microsoft.com/office/officeart/2005/8/layout/vList2"/>
    <dgm:cxn modelId="{8440235D-3451-4781-8FCD-57A075516533}" srcId="{9A1A90A5-639C-413C-B8D7-757BDD86A1B1}" destId="{5217AFE8-6218-4792-827D-71E679215F98}" srcOrd="1" destOrd="0" parTransId="{43AF8A08-6063-4387-9101-4CC594A903AB}" sibTransId="{968821B6-22F9-49EF-B1D8-4E70842BEFA8}"/>
    <dgm:cxn modelId="{E70A595C-B194-4059-B518-983A68C07C54}" type="presOf" srcId="{83209E39-4B83-4A88-8338-32ADD0E7BD26}" destId="{A3AD6D5A-2BD9-43A3-97C6-668E7DAD1969}" srcOrd="0" destOrd="0" presId="urn:microsoft.com/office/officeart/2005/8/layout/vList2"/>
    <dgm:cxn modelId="{214BA7D0-173F-4BF0-83BB-D90FA1D8EE4A}" type="presParOf" srcId="{D5293B3A-BBC4-481C-803D-1CC76B5552E5}" destId="{A0CF91E6-21CC-4FF9-8877-FB6536ADC28D}" srcOrd="0" destOrd="0" presId="urn:microsoft.com/office/officeart/2005/8/layout/vList2"/>
    <dgm:cxn modelId="{B16CE9FF-1C2F-45FB-9F7A-EBA086E42BEF}" type="presParOf" srcId="{D5293B3A-BBC4-481C-803D-1CC76B5552E5}" destId="{59BDC15B-B921-4E75-98C7-108D02D5FAD9}" srcOrd="1" destOrd="0" presId="urn:microsoft.com/office/officeart/2005/8/layout/vList2"/>
    <dgm:cxn modelId="{CDACC930-5934-42DE-91A9-C840A896C890}" type="presParOf" srcId="{D5293B3A-BBC4-481C-803D-1CC76B5552E5}" destId="{DBB60A4A-EFAE-4652-BDF6-205C4DD4134F}" srcOrd="2" destOrd="0" presId="urn:microsoft.com/office/officeart/2005/8/layout/vList2"/>
    <dgm:cxn modelId="{0077421C-B6F6-4179-AB62-333386410B2F}" type="presParOf" srcId="{D5293B3A-BBC4-481C-803D-1CC76B5552E5}" destId="{306D7704-CFB1-4681-893F-D43C42E90888}" srcOrd="3" destOrd="0" presId="urn:microsoft.com/office/officeart/2005/8/layout/vList2"/>
    <dgm:cxn modelId="{9888C62A-9EB3-48CF-B647-82E4F26C4F9C}" type="presParOf" srcId="{D5293B3A-BBC4-481C-803D-1CC76B5552E5}" destId="{B244AAEE-3748-4879-AA3A-EAF548641BA7}" srcOrd="4" destOrd="0" presId="urn:microsoft.com/office/officeart/2005/8/layout/vList2"/>
    <dgm:cxn modelId="{5517DA0E-6EA4-40AC-A8F3-82D9D7199B56}" type="presParOf" srcId="{D5293B3A-BBC4-481C-803D-1CC76B5552E5}" destId="{BA1D78F2-7FEE-487C-BEF1-AEC0393D1409}" srcOrd="5" destOrd="0" presId="urn:microsoft.com/office/officeart/2005/8/layout/vList2"/>
    <dgm:cxn modelId="{389E1038-D008-426E-B3B1-C2494A3B8B09}" type="presParOf" srcId="{D5293B3A-BBC4-481C-803D-1CC76B5552E5}" destId="{621DFA71-318A-4069-B17F-624CA9A1BAB2}" srcOrd="6" destOrd="0" presId="urn:microsoft.com/office/officeart/2005/8/layout/vList2"/>
    <dgm:cxn modelId="{1E03353B-6F15-416D-830D-ADCB51B37281}" type="presParOf" srcId="{D5293B3A-BBC4-481C-803D-1CC76B5552E5}" destId="{06E051CE-1B74-4470-A86C-73FFED67EA3F}" srcOrd="7" destOrd="0" presId="urn:microsoft.com/office/officeart/2005/8/layout/vList2"/>
    <dgm:cxn modelId="{BD38C4EE-A66F-4EC0-B202-C91B37077ECC}" type="presParOf" srcId="{D5293B3A-BBC4-481C-803D-1CC76B5552E5}" destId="{A3AD6D5A-2BD9-43A3-97C6-668E7DAD1969}"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F8F5FD1-6D8F-4EE8-BAB8-BFC8D16D10AA}" type="doc">
      <dgm:prSet loTypeId="urn:microsoft.com/office/officeart/2005/8/layout/vList2" loCatId="list" qsTypeId="urn:microsoft.com/office/officeart/2005/8/quickstyle/simple1" qsCatId="simple" csTypeId="urn:microsoft.com/office/officeart/2005/8/colors/colorful1#65" csCatId="colorful"/>
      <dgm:spPr/>
      <dgm:t>
        <a:bodyPr/>
        <a:lstStyle/>
        <a:p>
          <a:endParaRPr lang="hi-IN"/>
        </a:p>
      </dgm:t>
    </dgm:pt>
    <dgm:pt modelId="{0726F22A-357F-4B3F-8FC3-DB393DE0054E}">
      <dgm:prSet/>
      <dgm:spPr/>
      <dgm:t>
        <a:bodyPr/>
        <a:lstStyle/>
        <a:p>
          <a:r>
            <a:rPr lang="en-US"/>
            <a:t>Appllicable to all except</a:t>
          </a:r>
          <a:endParaRPr lang="hi-IN"/>
        </a:p>
      </dgm:t>
    </dgm:pt>
    <dgm:pt modelId="{32F6F943-76C3-4436-A808-B28D4912E9F6}" type="parTrans" cxnId="{02D5FC6E-E90A-4B0E-97BD-A65A9C6A78F7}">
      <dgm:prSet/>
      <dgm:spPr/>
      <dgm:t>
        <a:bodyPr/>
        <a:lstStyle/>
        <a:p>
          <a:endParaRPr lang="hi-IN"/>
        </a:p>
      </dgm:t>
    </dgm:pt>
    <dgm:pt modelId="{B3F62800-4094-467A-820E-73DF4739237D}" type="sibTrans" cxnId="{02D5FC6E-E90A-4B0E-97BD-A65A9C6A78F7}">
      <dgm:prSet/>
      <dgm:spPr/>
      <dgm:t>
        <a:bodyPr/>
        <a:lstStyle/>
        <a:p>
          <a:endParaRPr lang="hi-IN"/>
        </a:p>
      </dgm:t>
    </dgm:pt>
    <dgm:pt modelId="{AF9DF613-BFAD-4192-90CF-8E0ED202B2CC}">
      <dgm:prSet/>
      <dgm:spPr/>
      <dgm:t>
        <a:bodyPr/>
        <a:lstStyle/>
        <a:p>
          <a:r>
            <a:rPr lang="en-US"/>
            <a:t>Individual or HUF not required to get books audited u/s 44AB</a:t>
          </a:r>
          <a:endParaRPr lang="hi-IN"/>
        </a:p>
      </dgm:t>
    </dgm:pt>
    <dgm:pt modelId="{1A588656-5B8B-45D3-A3B6-DF0A3C785BD6}" type="parTrans" cxnId="{AEEC9748-3AC9-4D04-AAC5-FEE8599656F8}">
      <dgm:prSet/>
      <dgm:spPr/>
      <dgm:t>
        <a:bodyPr/>
        <a:lstStyle/>
        <a:p>
          <a:endParaRPr lang="hi-IN"/>
        </a:p>
      </dgm:t>
    </dgm:pt>
    <dgm:pt modelId="{DCE3B9EE-61C9-4A26-8FA8-A44B05D17795}" type="sibTrans" cxnId="{AEEC9748-3AC9-4D04-AAC5-FEE8599656F8}">
      <dgm:prSet/>
      <dgm:spPr/>
      <dgm:t>
        <a:bodyPr/>
        <a:lstStyle/>
        <a:p>
          <a:endParaRPr lang="hi-IN"/>
        </a:p>
      </dgm:t>
    </dgm:pt>
    <dgm:pt modelId="{2EB081C5-9219-4AAA-B41E-12CAF99CB1DA}">
      <dgm:prSet/>
      <dgm:spPr/>
      <dgm:t>
        <a:bodyPr/>
        <a:lstStyle/>
        <a:p>
          <a:r>
            <a:rPr lang="en-US"/>
            <a:t>Mercantile System of Accounting</a:t>
          </a:r>
          <a:endParaRPr lang="hi-IN"/>
        </a:p>
      </dgm:t>
    </dgm:pt>
    <dgm:pt modelId="{FF8625BB-06FE-47A4-AD34-D97CBAB3C3F9}" type="parTrans" cxnId="{FC909E42-8A2E-435C-A09B-ED4E69707DDB}">
      <dgm:prSet/>
      <dgm:spPr/>
      <dgm:t>
        <a:bodyPr/>
        <a:lstStyle/>
        <a:p>
          <a:endParaRPr lang="hi-IN"/>
        </a:p>
      </dgm:t>
    </dgm:pt>
    <dgm:pt modelId="{F35D2460-57AC-4F25-B6B0-0B2E9A01D72D}" type="sibTrans" cxnId="{FC909E42-8A2E-435C-A09B-ED4E69707DDB}">
      <dgm:prSet/>
      <dgm:spPr/>
      <dgm:t>
        <a:bodyPr/>
        <a:lstStyle/>
        <a:p>
          <a:endParaRPr lang="hi-IN"/>
        </a:p>
      </dgm:t>
    </dgm:pt>
    <dgm:pt modelId="{750ED3EC-6882-4EA7-BCC1-A136B375E940}">
      <dgm:prSet/>
      <dgm:spPr/>
      <dgm:t>
        <a:bodyPr/>
        <a:lstStyle/>
        <a:p>
          <a:r>
            <a:rPr lang="en-US"/>
            <a:t>Computing Income from </a:t>
          </a:r>
          <a:endParaRPr lang="hi-IN"/>
        </a:p>
      </dgm:t>
    </dgm:pt>
    <dgm:pt modelId="{C3561398-8E40-434B-9E36-F0FE4605DC86}" type="parTrans" cxnId="{7E47BECD-96C3-4BB7-9FBB-C9A42FF7E190}">
      <dgm:prSet/>
      <dgm:spPr/>
      <dgm:t>
        <a:bodyPr/>
        <a:lstStyle/>
        <a:p>
          <a:endParaRPr lang="hi-IN"/>
        </a:p>
      </dgm:t>
    </dgm:pt>
    <dgm:pt modelId="{16819A95-F7BA-4607-AF31-E74307A3F408}" type="sibTrans" cxnId="{7E47BECD-96C3-4BB7-9FBB-C9A42FF7E190}">
      <dgm:prSet/>
      <dgm:spPr/>
      <dgm:t>
        <a:bodyPr/>
        <a:lstStyle/>
        <a:p>
          <a:endParaRPr lang="hi-IN"/>
        </a:p>
      </dgm:t>
    </dgm:pt>
    <dgm:pt modelId="{FAA6DDA6-1A8A-4D00-99D8-045C7194301B}">
      <dgm:prSet/>
      <dgm:spPr/>
      <dgm:t>
        <a:bodyPr/>
        <a:lstStyle/>
        <a:p>
          <a:r>
            <a:rPr lang="en-US"/>
            <a:t>Business and Profession</a:t>
          </a:r>
          <a:endParaRPr lang="hi-IN"/>
        </a:p>
      </dgm:t>
    </dgm:pt>
    <dgm:pt modelId="{9C119057-14BA-43A5-8907-87C44C78BD41}" type="parTrans" cxnId="{617D0C4B-4671-402F-8C3E-D41778708D1D}">
      <dgm:prSet/>
      <dgm:spPr/>
      <dgm:t>
        <a:bodyPr/>
        <a:lstStyle/>
        <a:p>
          <a:endParaRPr lang="hi-IN"/>
        </a:p>
      </dgm:t>
    </dgm:pt>
    <dgm:pt modelId="{C3440FE0-1E95-4AFA-99CE-4842D107B62F}" type="sibTrans" cxnId="{617D0C4B-4671-402F-8C3E-D41778708D1D}">
      <dgm:prSet/>
      <dgm:spPr/>
      <dgm:t>
        <a:bodyPr/>
        <a:lstStyle/>
        <a:p>
          <a:endParaRPr lang="hi-IN"/>
        </a:p>
      </dgm:t>
    </dgm:pt>
    <dgm:pt modelId="{AE5ED81C-DC6D-4911-92D1-591BEEDF7391}">
      <dgm:prSet/>
      <dgm:spPr/>
      <dgm:t>
        <a:bodyPr/>
        <a:lstStyle/>
        <a:p>
          <a:r>
            <a:rPr lang="en-US"/>
            <a:t>Other Sources</a:t>
          </a:r>
          <a:endParaRPr lang="hi-IN"/>
        </a:p>
      </dgm:t>
    </dgm:pt>
    <dgm:pt modelId="{E51897BD-7FC5-4C1D-A36C-DB19971593A2}" type="parTrans" cxnId="{944792C6-9704-4240-987E-6C2026AB4274}">
      <dgm:prSet/>
      <dgm:spPr/>
      <dgm:t>
        <a:bodyPr/>
        <a:lstStyle/>
        <a:p>
          <a:endParaRPr lang="hi-IN"/>
        </a:p>
      </dgm:t>
    </dgm:pt>
    <dgm:pt modelId="{E4EABE4F-784D-4DA9-B319-19B1E536DE7F}" type="sibTrans" cxnId="{944792C6-9704-4240-987E-6C2026AB4274}">
      <dgm:prSet/>
      <dgm:spPr/>
      <dgm:t>
        <a:bodyPr/>
        <a:lstStyle/>
        <a:p>
          <a:endParaRPr lang="hi-IN"/>
        </a:p>
      </dgm:t>
    </dgm:pt>
    <dgm:pt modelId="{53C678B3-A7F2-4DF7-96B3-4AF60E74EE5E}" type="pres">
      <dgm:prSet presAssocID="{AF8F5FD1-6D8F-4EE8-BAB8-BFC8D16D10AA}" presName="linear" presStyleCnt="0">
        <dgm:presLayoutVars>
          <dgm:animLvl val="lvl"/>
          <dgm:resizeHandles val="exact"/>
        </dgm:presLayoutVars>
      </dgm:prSet>
      <dgm:spPr/>
      <dgm:t>
        <a:bodyPr/>
        <a:lstStyle/>
        <a:p>
          <a:endParaRPr lang="en-US"/>
        </a:p>
      </dgm:t>
    </dgm:pt>
    <dgm:pt modelId="{F4AE74D8-BFE5-49CD-A774-7596C528F3D9}" type="pres">
      <dgm:prSet presAssocID="{0726F22A-357F-4B3F-8FC3-DB393DE0054E}" presName="parentText" presStyleLbl="node1" presStyleIdx="0" presStyleCnt="3">
        <dgm:presLayoutVars>
          <dgm:chMax val="0"/>
          <dgm:bulletEnabled val="1"/>
        </dgm:presLayoutVars>
      </dgm:prSet>
      <dgm:spPr/>
      <dgm:t>
        <a:bodyPr/>
        <a:lstStyle/>
        <a:p>
          <a:endParaRPr lang="en-US"/>
        </a:p>
      </dgm:t>
    </dgm:pt>
    <dgm:pt modelId="{02F8F9C5-23E6-478F-9D3F-1320A926AA11}" type="pres">
      <dgm:prSet presAssocID="{0726F22A-357F-4B3F-8FC3-DB393DE0054E}" presName="childText" presStyleLbl="revTx" presStyleIdx="0" presStyleCnt="2">
        <dgm:presLayoutVars>
          <dgm:bulletEnabled val="1"/>
        </dgm:presLayoutVars>
      </dgm:prSet>
      <dgm:spPr/>
      <dgm:t>
        <a:bodyPr/>
        <a:lstStyle/>
        <a:p>
          <a:endParaRPr lang="en-US"/>
        </a:p>
      </dgm:t>
    </dgm:pt>
    <dgm:pt modelId="{AD297E1D-66C5-42C6-A7A1-B8F98DECC0AE}" type="pres">
      <dgm:prSet presAssocID="{2EB081C5-9219-4AAA-B41E-12CAF99CB1DA}" presName="parentText" presStyleLbl="node1" presStyleIdx="1" presStyleCnt="3">
        <dgm:presLayoutVars>
          <dgm:chMax val="0"/>
          <dgm:bulletEnabled val="1"/>
        </dgm:presLayoutVars>
      </dgm:prSet>
      <dgm:spPr/>
      <dgm:t>
        <a:bodyPr/>
        <a:lstStyle/>
        <a:p>
          <a:endParaRPr lang="en-US"/>
        </a:p>
      </dgm:t>
    </dgm:pt>
    <dgm:pt modelId="{E3853544-A0DB-4598-9594-B3C190561CF0}" type="pres">
      <dgm:prSet presAssocID="{F35D2460-57AC-4F25-B6B0-0B2E9A01D72D}" presName="spacer" presStyleCnt="0"/>
      <dgm:spPr/>
    </dgm:pt>
    <dgm:pt modelId="{76DFA37E-AA16-497B-BFB1-3614BBAACFE9}" type="pres">
      <dgm:prSet presAssocID="{750ED3EC-6882-4EA7-BCC1-A136B375E940}" presName="parentText" presStyleLbl="node1" presStyleIdx="2" presStyleCnt="3">
        <dgm:presLayoutVars>
          <dgm:chMax val="0"/>
          <dgm:bulletEnabled val="1"/>
        </dgm:presLayoutVars>
      </dgm:prSet>
      <dgm:spPr/>
      <dgm:t>
        <a:bodyPr/>
        <a:lstStyle/>
        <a:p>
          <a:endParaRPr lang="en-US"/>
        </a:p>
      </dgm:t>
    </dgm:pt>
    <dgm:pt modelId="{B5BC9DEC-5926-476B-9D2D-073CE7EE9299}" type="pres">
      <dgm:prSet presAssocID="{750ED3EC-6882-4EA7-BCC1-A136B375E940}" presName="childText" presStyleLbl="revTx" presStyleIdx="1" presStyleCnt="2">
        <dgm:presLayoutVars>
          <dgm:bulletEnabled val="1"/>
        </dgm:presLayoutVars>
      </dgm:prSet>
      <dgm:spPr/>
      <dgm:t>
        <a:bodyPr/>
        <a:lstStyle/>
        <a:p>
          <a:endParaRPr lang="en-US"/>
        </a:p>
      </dgm:t>
    </dgm:pt>
  </dgm:ptLst>
  <dgm:cxnLst>
    <dgm:cxn modelId="{AAA4B739-706F-4C07-B1EE-05607805BA78}" type="presOf" srcId="{750ED3EC-6882-4EA7-BCC1-A136B375E940}" destId="{76DFA37E-AA16-497B-BFB1-3614BBAACFE9}" srcOrd="0" destOrd="0" presId="urn:microsoft.com/office/officeart/2005/8/layout/vList2"/>
    <dgm:cxn modelId="{94A8E40E-D392-49E3-A688-89156E075571}" type="presOf" srcId="{AF8F5FD1-6D8F-4EE8-BAB8-BFC8D16D10AA}" destId="{53C678B3-A7F2-4DF7-96B3-4AF60E74EE5E}" srcOrd="0" destOrd="0" presId="urn:microsoft.com/office/officeart/2005/8/layout/vList2"/>
    <dgm:cxn modelId="{4DAEDBA7-549A-40AC-940A-D9AF0E47554A}" type="presOf" srcId="{2EB081C5-9219-4AAA-B41E-12CAF99CB1DA}" destId="{AD297E1D-66C5-42C6-A7A1-B8F98DECC0AE}" srcOrd="0" destOrd="0" presId="urn:microsoft.com/office/officeart/2005/8/layout/vList2"/>
    <dgm:cxn modelId="{411FD730-0DBE-4D5B-BF41-231B1C3148CF}" type="presOf" srcId="{AF9DF613-BFAD-4192-90CF-8E0ED202B2CC}" destId="{02F8F9C5-23E6-478F-9D3F-1320A926AA11}" srcOrd="0" destOrd="0" presId="urn:microsoft.com/office/officeart/2005/8/layout/vList2"/>
    <dgm:cxn modelId="{617D0C4B-4671-402F-8C3E-D41778708D1D}" srcId="{750ED3EC-6882-4EA7-BCC1-A136B375E940}" destId="{FAA6DDA6-1A8A-4D00-99D8-045C7194301B}" srcOrd="0" destOrd="0" parTransId="{9C119057-14BA-43A5-8907-87C44C78BD41}" sibTransId="{C3440FE0-1E95-4AFA-99CE-4842D107B62F}"/>
    <dgm:cxn modelId="{02D5FC6E-E90A-4B0E-97BD-A65A9C6A78F7}" srcId="{AF8F5FD1-6D8F-4EE8-BAB8-BFC8D16D10AA}" destId="{0726F22A-357F-4B3F-8FC3-DB393DE0054E}" srcOrd="0" destOrd="0" parTransId="{32F6F943-76C3-4436-A808-B28D4912E9F6}" sibTransId="{B3F62800-4094-467A-820E-73DF4739237D}"/>
    <dgm:cxn modelId="{7E47BECD-96C3-4BB7-9FBB-C9A42FF7E190}" srcId="{AF8F5FD1-6D8F-4EE8-BAB8-BFC8D16D10AA}" destId="{750ED3EC-6882-4EA7-BCC1-A136B375E940}" srcOrd="2" destOrd="0" parTransId="{C3561398-8E40-434B-9E36-F0FE4605DC86}" sibTransId="{16819A95-F7BA-4607-AF31-E74307A3F408}"/>
    <dgm:cxn modelId="{D8E63D39-2009-4552-B0D6-46AB7821C646}" type="presOf" srcId="{AE5ED81C-DC6D-4911-92D1-591BEEDF7391}" destId="{B5BC9DEC-5926-476B-9D2D-073CE7EE9299}" srcOrd="0" destOrd="1" presId="urn:microsoft.com/office/officeart/2005/8/layout/vList2"/>
    <dgm:cxn modelId="{2E9D84D8-0D86-4EB9-A605-ECFD1E941D38}" type="presOf" srcId="{0726F22A-357F-4B3F-8FC3-DB393DE0054E}" destId="{F4AE74D8-BFE5-49CD-A774-7596C528F3D9}" srcOrd="0" destOrd="0" presId="urn:microsoft.com/office/officeart/2005/8/layout/vList2"/>
    <dgm:cxn modelId="{AEEC9748-3AC9-4D04-AAC5-FEE8599656F8}" srcId="{0726F22A-357F-4B3F-8FC3-DB393DE0054E}" destId="{AF9DF613-BFAD-4192-90CF-8E0ED202B2CC}" srcOrd="0" destOrd="0" parTransId="{1A588656-5B8B-45D3-A3B6-DF0A3C785BD6}" sibTransId="{DCE3B9EE-61C9-4A26-8FA8-A44B05D17795}"/>
    <dgm:cxn modelId="{023AF176-E21B-4931-8775-EA187BBFD3A2}" type="presOf" srcId="{FAA6DDA6-1A8A-4D00-99D8-045C7194301B}" destId="{B5BC9DEC-5926-476B-9D2D-073CE7EE9299}" srcOrd="0" destOrd="0" presId="urn:microsoft.com/office/officeart/2005/8/layout/vList2"/>
    <dgm:cxn modelId="{944792C6-9704-4240-987E-6C2026AB4274}" srcId="{750ED3EC-6882-4EA7-BCC1-A136B375E940}" destId="{AE5ED81C-DC6D-4911-92D1-591BEEDF7391}" srcOrd="1" destOrd="0" parTransId="{E51897BD-7FC5-4C1D-A36C-DB19971593A2}" sibTransId="{E4EABE4F-784D-4DA9-B319-19B1E536DE7F}"/>
    <dgm:cxn modelId="{FC909E42-8A2E-435C-A09B-ED4E69707DDB}" srcId="{AF8F5FD1-6D8F-4EE8-BAB8-BFC8D16D10AA}" destId="{2EB081C5-9219-4AAA-B41E-12CAF99CB1DA}" srcOrd="1" destOrd="0" parTransId="{FF8625BB-06FE-47A4-AD34-D97CBAB3C3F9}" sibTransId="{F35D2460-57AC-4F25-B6B0-0B2E9A01D72D}"/>
    <dgm:cxn modelId="{3561D785-4510-4F0C-83EE-9C01F9B1433B}" type="presParOf" srcId="{53C678B3-A7F2-4DF7-96B3-4AF60E74EE5E}" destId="{F4AE74D8-BFE5-49CD-A774-7596C528F3D9}" srcOrd="0" destOrd="0" presId="urn:microsoft.com/office/officeart/2005/8/layout/vList2"/>
    <dgm:cxn modelId="{DDD0EC99-6216-4C2C-9CC7-B304C33CF785}" type="presParOf" srcId="{53C678B3-A7F2-4DF7-96B3-4AF60E74EE5E}" destId="{02F8F9C5-23E6-478F-9D3F-1320A926AA11}" srcOrd="1" destOrd="0" presId="urn:microsoft.com/office/officeart/2005/8/layout/vList2"/>
    <dgm:cxn modelId="{205C2C63-46E6-489E-99FF-4E845436F5A5}" type="presParOf" srcId="{53C678B3-A7F2-4DF7-96B3-4AF60E74EE5E}" destId="{AD297E1D-66C5-42C6-A7A1-B8F98DECC0AE}" srcOrd="2" destOrd="0" presId="urn:microsoft.com/office/officeart/2005/8/layout/vList2"/>
    <dgm:cxn modelId="{60D4E526-B462-47C3-BC60-697764FDB863}" type="presParOf" srcId="{53C678B3-A7F2-4DF7-96B3-4AF60E74EE5E}" destId="{E3853544-A0DB-4598-9594-B3C190561CF0}" srcOrd="3" destOrd="0" presId="urn:microsoft.com/office/officeart/2005/8/layout/vList2"/>
    <dgm:cxn modelId="{3019DF98-2FED-4622-B60F-48A4260B86C5}" type="presParOf" srcId="{53C678B3-A7F2-4DF7-96B3-4AF60E74EE5E}" destId="{76DFA37E-AA16-497B-BFB1-3614BBAACFE9}" srcOrd="4" destOrd="0" presId="urn:microsoft.com/office/officeart/2005/8/layout/vList2"/>
    <dgm:cxn modelId="{01F64276-5B7A-46CD-85D0-803631262B5C}" type="presParOf" srcId="{53C678B3-A7F2-4DF7-96B3-4AF60E74EE5E}" destId="{B5BC9DEC-5926-476B-9D2D-073CE7EE9299}"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C674EA6E-8750-4AB5-B163-0CA20CC64C9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226D30B0-7070-49BB-A792-5375166C273D}">
      <dgm:prSet/>
      <dgm:spPr/>
      <dgm:t>
        <a:bodyPr/>
        <a:lstStyle/>
        <a:p>
          <a:pPr rtl="0"/>
          <a:r>
            <a:rPr lang="en-US" dirty="0"/>
            <a:t>Interest income booked under IOS</a:t>
          </a:r>
        </a:p>
      </dgm:t>
    </dgm:pt>
    <dgm:pt modelId="{201634E0-0AC5-4DE8-BEE9-86C47F7343F0}" type="parTrans" cxnId="{C076552C-CB31-4A5E-ACFA-5F11CD970306}">
      <dgm:prSet/>
      <dgm:spPr/>
      <dgm:t>
        <a:bodyPr/>
        <a:lstStyle/>
        <a:p>
          <a:endParaRPr lang="en-US"/>
        </a:p>
      </dgm:t>
    </dgm:pt>
    <dgm:pt modelId="{B58CF3F2-5810-439A-8B38-A016BD915344}" type="sibTrans" cxnId="{C076552C-CB31-4A5E-ACFA-5F11CD970306}">
      <dgm:prSet/>
      <dgm:spPr/>
      <dgm:t>
        <a:bodyPr/>
        <a:lstStyle/>
        <a:p>
          <a:endParaRPr lang="en-US"/>
        </a:p>
      </dgm:t>
    </dgm:pt>
    <dgm:pt modelId="{18A2E0A9-673D-411B-85C4-7656161C9D39}">
      <dgm:prSet/>
      <dgm:spPr/>
      <dgm:t>
        <a:bodyPr/>
        <a:lstStyle/>
        <a:p>
          <a:pPr rtl="0"/>
          <a:r>
            <a:rPr lang="en-US" dirty="0"/>
            <a:t>No provision for Bad debts in Other Sources</a:t>
          </a:r>
        </a:p>
      </dgm:t>
    </dgm:pt>
    <dgm:pt modelId="{0FF05418-CFD7-4BBA-A4F4-A333473FC200}" type="parTrans" cxnId="{4A5F4D8C-C942-45D1-995C-B732009A5F60}">
      <dgm:prSet/>
      <dgm:spPr/>
      <dgm:t>
        <a:bodyPr/>
        <a:lstStyle/>
        <a:p>
          <a:endParaRPr lang="en-US"/>
        </a:p>
      </dgm:t>
    </dgm:pt>
    <dgm:pt modelId="{3CA28761-64FD-4F49-84CE-3A8286B7B177}" type="sibTrans" cxnId="{4A5F4D8C-C942-45D1-995C-B732009A5F60}">
      <dgm:prSet/>
      <dgm:spPr/>
      <dgm:t>
        <a:bodyPr/>
        <a:lstStyle/>
        <a:p>
          <a:endParaRPr lang="en-US"/>
        </a:p>
      </dgm:t>
    </dgm:pt>
    <dgm:pt modelId="{E9F055A5-D703-4D99-B4C1-288D88531F9F}" type="pres">
      <dgm:prSet presAssocID="{C674EA6E-8750-4AB5-B163-0CA20CC64C93}" presName="linear" presStyleCnt="0">
        <dgm:presLayoutVars>
          <dgm:animLvl val="lvl"/>
          <dgm:resizeHandles val="exact"/>
        </dgm:presLayoutVars>
      </dgm:prSet>
      <dgm:spPr/>
      <dgm:t>
        <a:bodyPr/>
        <a:lstStyle/>
        <a:p>
          <a:endParaRPr lang="en-US"/>
        </a:p>
      </dgm:t>
    </dgm:pt>
    <dgm:pt modelId="{B56EE970-32EB-4908-95D8-045091D1D094}" type="pres">
      <dgm:prSet presAssocID="{226D30B0-7070-49BB-A792-5375166C273D}" presName="parentText" presStyleLbl="node1" presStyleIdx="0" presStyleCnt="2">
        <dgm:presLayoutVars>
          <dgm:chMax val="0"/>
          <dgm:bulletEnabled val="1"/>
        </dgm:presLayoutVars>
      </dgm:prSet>
      <dgm:spPr/>
      <dgm:t>
        <a:bodyPr/>
        <a:lstStyle/>
        <a:p>
          <a:endParaRPr lang="en-US"/>
        </a:p>
      </dgm:t>
    </dgm:pt>
    <dgm:pt modelId="{1ABE363E-5180-4021-9A85-B7C6AFC50CA0}" type="pres">
      <dgm:prSet presAssocID="{B58CF3F2-5810-439A-8B38-A016BD915344}" presName="spacer" presStyleCnt="0"/>
      <dgm:spPr/>
    </dgm:pt>
    <dgm:pt modelId="{EA6FF4ED-D457-4C5A-B395-B18EC8AC0CA0}" type="pres">
      <dgm:prSet presAssocID="{18A2E0A9-673D-411B-85C4-7656161C9D39}" presName="parentText" presStyleLbl="node1" presStyleIdx="1" presStyleCnt="2">
        <dgm:presLayoutVars>
          <dgm:chMax val="0"/>
          <dgm:bulletEnabled val="1"/>
        </dgm:presLayoutVars>
      </dgm:prSet>
      <dgm:spPr/>
      <dgm:t>
        <a:bodyPr/>
        <a:lstStyle/>
        <a:p>
          <a:endParaRPr lang="en-US"/>
        </a:p>
      </dgm:t>
    </dgm:pt>
  </dgm:ptLst>
  <dgm:cxnLst>
    <dgm:cxn modelId="{C076552C-CB31-4A5E-ACFA-5F11CD970306}" srcId="{C674EA6E-8750-4AB5-B163-0CA20CC64C93}" destId="{226D30B0-7070-49BB-A792-5375166C273D}" srcOrd="0" destOrd="0" parTransId="{201634E0-0AC5-4DE8-BEE9-86C47F7343F0}" sibTransId="{B58CF3F2-5810-439A-8B38-A016BD915344}"/>
    <dgm:cxn modelId="{D18CA4A5-29DB-4A6B-88B8-BBDCC480597A}" type="presOf" srcId="{18A2E0A9-673D-411B-85C4-7656161C9D39}" destId="{EA6FF4ED-D457-4C5A-B395-B18EC8AC0CA0}" srcOrd="0" destOrd="0" presId="urn:microsoft.com/office/officeart/2005/8/layout/vList2"/>
    <dgm:cxn modelId="{B8DD3670-2F98-487F-9D68-7F0EED6913F0}" type="presOf" srcId="{226D30B0-7070-49BB-A792-5375166C273D}" destId="{B56EE970-32EB-4908-95D8-045091D1D094}" srcOrd="0" destOrd="0" presId="urn:microsoft.com/office/officeart/2005/8/layout/vList2"/>
    <dgm:cxn modelId="{DCA5E246-0FE1-41B4-92B3-D8C31D6559B1}" type="presOf" srcId="{C674EA6E-8750-4AB5-B163-0CA20CC64C93}" destId="{E9F055A5-D703-4D99-B4C1-288D88531F9F}" srcOrd="0" destOrd="0" presId="urn:microsoft.com/office/officeart/2005/8/layout/vList2"/>
    <dgm:cxn modelId="{4A5F4D8C-C942-45D1-995C-B732009A5F60}" srcId="{C674EA6E-8750-4AB5-B163-0CA20CC64C93}" destId="{18A2E0A9-673D-411B-85C4-7656161C9D39}" srcOrd="1" destOrd="0" parTransId="{0FF05418-CFD7-4BBA-A4F4-A333473FC200}" sibTransId="{3CA28761-64FD-4F49-84CE-3A8286B7B177}"/>
    <dgm:cxn modelId="{9F9ACD90-BBDC-4F06-A6B2-7B3388AF8930}" type="presParOf" srcId="{E9F055A5-D703-4D99-B4C1-288D88531F9F}" destId="{B56EE970-32EB-4908-95D8-045091D1D094}" srcOrd="0" destOrd="0" presId="urn:microsoft.com/office/officeart/2005/8/layout/vList2"/>
    <dgm:cxn modelId="{47406260-0A4B-49A9-87E5-F3374364715F}" type="presParOf" srcId="{E9F055A5-D703-4D99-B4C1-288D88531F9F}" destId="{1ABE363E-5180-4021-9A85-B7C6AFC50CA0}" srcOrd="1" destOrd="0" presId="urn:microsoft.com/office/officeart/2005/8/layout/vList2"/>
    <dgm:cxn modelId="{06FD350C-F3DB-446C-B21B-1110B0A926AC}" type="presParOf" srcId="{E9F055A5-D703-4D99-B4C1-288D88531F9F}" destId="{EA6FF4ED-D457-4C5A-B395-B18EC8AC0CA0}"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701D856C-6184-4899-81FD-CAC7E7896ADC}" type="doc">
      <dgm:prSet loTypeId="urn:microsoft.com/office/officeart/2005/8/layout/vList2" loCatId="list" qsTypeId="urn:microsoft.com/office/officeart/2005/8/quickstyle/simple1" qsCatId="simple" csTypeId="urn:microsoft.com/office/officeart/2005/8/colors/colorful1#84" csCatId="colorful" phldr="1"/>
      <dgm:spPr/>
      <dgm:t>
        <a:bodyPr/>
        <a:lstStyle/>
        <a:p>
          <a:endParaRPr lang="en-US"/>
        </a:p>
      </dgm:t>
    </dgm:pt>
    <dgm:pt modelId="{573DF682-D42F-4E59-842C-240C9134FF7A}">
      <dgm:prSet/>
      <dgm:spPr/>
      <dgm:t>
        <a:bodyPr/>
        <a:lstStyle/>
        <a:p>
          <a:pPr rtl="0"/>
          <a:r>
            <a:rPr lang="en-US" dirty="0"/>
            <a:t>Uncertain revenue – Provision for Bad debts</a:t>
          </a:r>
        </a:p>
      </dgm:t>
    </dgm:pt>
    <dgm:pt modelId="{89ED945B-62F4-4D84-A6CF-8B147CB685A0}" type="parTrans" cxnId="{6F336D9C-34ED-4685-A1A5-464BDD7423B3}">
      <dgm:prSet/>
      <dgm:spPr/>
      <dgm:t>
        <a:bodyPr/>
        <a:lstStyle/>
        <a:p>
          <a:endParaRPr lang="en-US"/>
        </a:p>
      </dgm:t>
    </dgm:pt>
    <dgm:pt modelId="{CD130873-7514-460C-B2BF-F7C4080ABAE4}" type="sibTrans" cxnId="{6F336D9C-34ED-4685-A1A5-464BDD7423B3}">
      <dgm:prSet/>
      <dgm:spPr/>
      <dgm:t>
        <a:bodyPr/>
        <a:lstStyle/>
        <a:p>
          <a:endParaRPr lang="en-US"/>
        </a:p>
      </dgm:t>
    </dgm:pt>
    <dgm:pt modelId="{6EA97AF7-F8F7-4097-89A5-669AC452C388}">
      <dgm:prSet/>
      <dgm:spPr/>
      <dgm:t>
        <a:bodyPr/>
        <a:lstStyle/>
        <a:p>
          <a:pPr rtl="0"/>
          <a:r>
            <a:rPr lang="en-US" dirty="0"/>
            <a:t>Applicability of MAT on Provisions</a:t>
          </a:r>
        </a:p>
      </dgm:t>
    </dgm:pt>
    <dgm:pt modelId="{185280E5-737F-4355-86E1-59675E589404}" type="parTrans" cxnId="{13FEE656-DA2B-4F83-B078-DC9EEFFD4570}">
      <dgm:prSet/>
      <dgm:spPr/>
      <dgm:t>
        <a:bodyPr/>
        <a:lstStyle/>
        <a:p>
          <a:endParaRPr lang="en-US"/>
        </a:p>
      </dgm:t>
    </dgm:pt>
    <dgm:pt modelId="{47A532D9-FF1C-4B3D-A6A2-02121812781F}" type="sibTrans" cxnId="{13FEE656-DA2B-4F83-B078-DC9EEFFD4570}">
      <dgm:prSet/>
      <dgm:spPr/>
      <dgm:t>
        <a:bodyPr/>
        <a:lstStyle/>
        <a:p>
          <a:endParaRPr lang="en-US"/>
        </a:p>
      </dgm:t>
    </dgm:pt>
    <dgm:pt modelId="{AF65E24F-4A1B-4E3D-980F-B17BE8847870}">
      <dgm:prSet/>
      <dgm:spPr/>
      <dgm:t>
        <a:bodyPr/>
        <a:lstStyle/>
        <a:p>
          <a:pPr rtl="0"/>
          <a:r>
            <a:rPr lang="en-US" dirty="0"/>
            <a:t>Revenue Recognition of Finance Lease</a:t>
          </a:r>
        </a:p>
      </dgm:t>
    </dgm:pt>
    <dgm:pt modelId="{BDBAAA78-822F-4E8C-845B-D0C93219C427}" type="parTrans" cxnId="{C27A2434-35FA-4AC5-A527-4CD4FAB91612}">
      <dgm:prSet/>
      <dgm:spPr/>
    </dgm:pt>
    <dgm:pt modelId="{DE451041-7523-4479-B58D-3DE309976D89}" type="sibTrans" cxnId="{C27A2434-35FA-4AC5-A527-4CD4FAB91612}">
      <dgm:prSet/>
      <dgm:spPr/>
    </dgm:pt>
    <dgm:pt modelId="{81DE404F-ADD5-4143-A7E3-81ED1E93DFA2}">
      <dgm:prSet/>
      <dgm:spPr/>
      <dgm:t>
        <a:bodyPr/>
        <a:lstStyle/>
        <a:p>
          <a:pPr rtl="0"/>
          <a:r>
            <a:rPr lang="en-US" dirty="0"/>
            <a:t>Revenue once recognized cannot be reversed </a:t>
          </a:r>
        </a:p>
      </dgm:t>
    </dgm:pt>
    <dgm:pt modelId="{2033C3B5-E5E4-46BA-918D-F94432AF28C5}" type="parTrans" cxnId="{3D1C4E03-FE59-490F-AAC6-E3F01184C7D1}">
      <dgm:prSet/>
      <dgm:spPr/>
    </dgm:pt>
    <dgm:pt modelId="{6742BCA2-552E-45BC-B94A-E93D71C4A549}" type="sibTrans" cxnId="{3D1C4E03-FE59-490F-AAC6-E3F01184C7D1}">
      <dgm:prSet/>
      <dgm:spPr/>
    </dgm:pt>
    <dgm:pt modelId="{C06660EC-F566-4516-91B6-1FFA0B8C4E6C}" type="pres">
      <dgm:prSet presAssocID="{701D856C-6184-4899-81FD-CAC7E7896ADC}" presName="linear" presStyleCnt="0">
        <dgm:presLayoutVars>
          <dgm:animLvl val="lvl"/>
          <dgm:resizeHandles val="exact"/>
        </dgm:presLayoutVars>
      </dgm:prSet>
      <dgm:spPr/>
      <dgm:t>
        <a:bodyPr/>
        <a:lstStyle/>
        <a:p>
          <a:endParaRPr lang="en-US"/>
        </a:p>
      </dgm:t>
    </dgm:pt>
    <dgm:pt modelId="{F0251933-56F8-4B2C-8C0E-0E562E8E682D}" type="pres">
      <dgm:prSet presAssocID="{81DE404F-ADD5-4143-A7E3-81ED1E93DFA2}" presName="parentText" presStyleLbl="node1" presStyleIdx="0" presStyleCnt="4">
        <dgm:presLayoutVars>
          <dgm:chMax val="0"/>
          <dgm:bulletEnabled val="1"/>
        </dgm:presLayoutVars>
      </dgm:prSet>
      <dgm:spPr/>
      <dgm:t>
        <a:bodyPr/>
        <a:lstStyle/>
        <a:p>
          <a:endParaRPr lang="en-US"/>
        </a:p>
      </dgm:t>
    </dgm:pt>
    <dgm:pt modelId="{3A0AF283-60F0-45ED-8AA7-C3FB41F5272B}" type="pres">
      <dgm:prSet presAssocID="{6742BCA2-552E-45BC-B94A-E93D71C4A549}" presName="spacer" presStyleCnt="0"/>
      <dgm:spPr/>
    </dgm:pt>
    <dgm:pt modelId="{A454E41F-A2A6-4B3F-8908-B13098F0E356}" type="pres">
      <dgm:prSet presAssocID="{573DF682-D42F-4E59-842C-240C9134FF7A}" presName="parentText" presStyleLbl="node1" presStyleIdx="1" presStyleCnt="4">
        <dgm:presLayoutVars>
          <dgm:chMax val="0"/>
          <dgm:bulletEnabled val="1"/>
        </dgm:presLayoutVars>
      </dgm:prSet>
      <dgm:spPr/>
      <dgm:t>
        <a:bodyPr/>
        <a:lstStyle/>
        <a:p>
          <a:endParaRPr lang="en-US"/>
        </a:p>
      </dgm:t>
    </dgm:pt>
    <dgm:pt modelId="{1627EC09-117E-4A77-960A-904F0820DD83}" type="pres">
      <dgm:prSet presAssocID="{CD130873-7514-460C-B2BF-F7C4080ABAE4}" presName="spacer" presStyleCnt="0"/>
      <dgm:spPr/>
    </dgm:pt>
    <dgm:pt modelId="{B0D0E310-9698-454E-BCB2-22C295DC3FEF}" type="pres">
      <dgm:prSet presAssocID="{6EA97AF7-F8F7-4097-89A5-669AC452C388}" presName="parentText" presStyleLbl="node1" presStyleIdx="2" presStyleCnt="4">
        <dgm:presLayoutVars>
          <dgm:chMax val="0"/>
          <dgm:bulletEnabled val="1"/>
        </dgm:presLayoutVars>
      </dgm:prSet>
      <dgm:spPr/>
      <dgm:t>
        <a:bodyPr/>
        <a:lstStyle/>
        <a:p>
          <a:endParaRPr lang="en-US"/>
        </a:p>
      </dgm:t>
    </dgm:pt>
    <dgm:pt modelId="{40A16ADA-8303-4357-99B9-E47BD9936FDE}" type="pres">
      <dgm:prSet presAssocID="{47A532D9-FF1C-4B3D-A6A2-02121812781F}" presName="spacer" presStyleCnt="0"/>
      <dgm:spPr/>
    </dgm:pt>
    <dgm:pt modelId="{36E28DE7-D495-4351-8AF6-769BB1489B97}" type="pres">
      <dgm:prSet presAssocID="{AF65E24F-4A1B-4E3D-980F-B17BE8847870}" presName="parentText" presStyleLbl="node1" presStyleIdx="3" presStyleCnt="4">
        <dgm:presLayoutVars>
          <dgm:chMax val="0"/>
          <dgm:bulletEnabled val="1"/>
        </dgm:presLayoutVars>
      </dgm:prSet>
      <dgm:spPr/>
      <dgm:t>
        <a:bodyPr/>
        <a:lstStyle/>
        <a:p>
          <a:endParaRPr lang="en-US"/>
        </a:p>
      </dgm:t>
    </dgm:pt>
  </dgm:ptLst>
  <dgm:cxnLst>
    <dgm:cxn modelId="{6F336D9C-34ED-4685-A1A5-464BDD7423B3}" srcId="{701D856C-6184-4899-81FD-CAC7E7896ADC}" destId="{573DF682-D42F-4E59-842C-240C9134FF7A}" srcOrd="1" destOrd="0" parTransId="{89ED945B-62F4-4D84-A6CF-8B147CB685A0}" sibTransId="{CD130873-7514-460C-B2BF-F7C4080ABAE4}"/>
    <dgm:cxn modelId="{4AEBC66A-0B9E-4169-B9DF-4C812573DEBE}" type="presOf" srcId="{81DE404F-ADD5-4143-A7E3-81ED1E93DFA2}" destId="{F0251933-56F8-4B2C-8C0E-0E562E8E682D}" srcOrd="0" destOrd="0" presId="urn:microsoft.com/office/officeart/2005/8/layout/vList2"/>
    <dgm:cxn modelId="{1AFF0ACE-3BD6-4D46-BE99-8DE897CB56C8}" type="presOf" srcId="{6EA97AF7-F8F7-4097-89A5-669AC452C388}" destId="{B0D0E310-9698-454E-BCB2-22C295DC3FEF}" srcOrd="0" destOrd="0" presId="urn:microsoft.com/office/officeart/2005/8/layout/vList2"/>
    <dgm:cxn modelId="{3C2F967C-8D64-4939-B0F9-2871F3DAB5DA}" type="presOf" srcId="{AF65E24F-4A1B-4E3D-980F-B17BE8847870}" destId="{36E28DE7-D495-4351-8AF6-769BB1489B97}" srcOrd="0" destOrd="0" presId="urn:microsoft.com/office/officeart/2005/8/layout/vList2"/>
    <dgm:cxn modelId="{13FEE656-DA2B-4F83-B078-DC9EEFFD4570}" srcId="{701D856C-6184-4899-81FD-CAC7E7896ADC}" destId="{6EA97AF7-F8F7-4097-89A5-669AC452C388}" srcOrd="2" destOrd="0" parTransId="{185280E5-737F-4355-86E1-59675E589404}" sibTransId="{47A532D9-FF1C-4B3D-A6A2-02121812781F}"/>
    <dgm:cxn modelId="{B64279AA-98AF-4A3E-BE61-CE585CB7D4A0}" type="presOf" srcId="{573DF682-D42F-4E59-842C-240C9134FF7A}" destId="{A454E41F-A2A6-4B3F-8908-B13098F0E356}" srcOrd="0" destOrd="0" presId="urn:microsoft.com/office/officeart/2005/8/layout/vList2"/>
    <dgm:cxn modelId="{C27A2434-35FA-4AC5-A527-4CD4FAB91612}" srcId="{701D856C-6184-4899-81FD-CAC7E7896ADC}" destId="{AF65E24F-4A1B-4E3D-980F-B17BE8847870}" srcOrd="3" destOrd="0" parTransId="{BDBAAA78-822F-4E8C-845B-D0C93219C427}" sibTransId="{DE451041-7523-4479-B58D-3DE309976D89}"/>
    <dgm:cxn modelId="{9EE915F6-7B36-451A-97C4-792DB544BDF7}" type="presOf" srcId="{701D856C-6184-4899-81FD-CAC7E7896ADC}" destId="{C06660EC-F566-4516-91B6-1FFA0B8C4E6C}" srcOrd="0" destOrd="0" presId="urn:microsoft.com/office/officeart/2005/8/layout/vList2"/>
    <dgm:cxn modelId="{3D1C4E03-FE59-490F-AAC6-E3F01184C7D1}" srcId="{701D856C-6184-4899-81FD-CAC7E7896ADC}" destId="{81DE404F-ADD5-4143-A7E3-81ED1E93DFA2}" srcOrd="0" destOrd="0" parTransId="{2033C3B5-E5E4-46BA-918D-F94432AF28C5}" sibTransId="{6742BCA2-552E-45BC-B94A-E93D71C4A549}"/>
    <dgm:cxn modelId="{60DAA8D4-F6AA-45E0-AB64-8887CC4F9F29}" type="presParOf" srcId="{C06660EC-F566-4516-91B6-1FFA0B8C4E6C}" destId="{F0251933-56F8-4B2C-8C0E-0E562E8E682D}" srcOrd="0" destOrd="0" presId="urn:microsoft.com/office/officeart/2005/8/layout/vList2"/>
    <dgm:cxn modelId="{344CBFCA-FC76-4E5F-BEB1-CD7A1DBF652C}" type="presParOf" srcId="{C06660EC-F566-4516-91B6-1FFA0B8C4E6C}" destId="{3A0AF283-60F0-45ED-8AA7-C3FB41F5272B}" srcOrd="1" destOrd="0" presId="urn:microsoft.com/office/officeart/2005/8/layout/vList2"/>
    <dgm:cxn modelId="{99CB49A5-3B7C-4C30-810D-2F9498C6F423}" type="presParOf" srcId="{C06660EC-F566-4516-91B6-1FFA0B8C4E6C}" destId="{A454E41F-A2A6-4B3F-8908-B13098F0E356}" srcOrd="2" destOrd="0" presId="urn:microsoft.com/office/officeart/2005/8/layout/vList2"/>
    <dgm:cxn modelId="{CDE5AC19-0C14-4739-BDFD-7D8C47108C33}" type="presParOf" srcId="{C06660EC-F566-4516-91B6-1FFA0B8C4E6C}" destId="{1627EC09-117E-4A77-960A-904F0820DD83}" srcOrd="3" destOrd="0" presId="urn:microsoft.com/office/officeart/2005/8/layout/vList2"/>
    <dgm:cxn modelId="{A9CBEECC-5A95-4DEE-9AF1-CE7FBBE10673}" type="presParOf" srcId="{C06660EC-F566-4516-91B6-1FFA0B8C4E6C}" destId="{B0D0E310-9698-454E-BCB2-22C295DC3FEF}" srcOrd="4" destOrd="0" presId="urn:microsoft.com/office/officeart/2005/8/layout/vList2"/>
    <dgm:cxn modelId="{EE4D9302-225F-449F-BD90-83B2409C02CA}" type="presParOf" srcId="{C06660EC-F566-4516-91B6-1FFA0B8C4E6C}" destId="{40A16ADA-8303-4357-99B9-E47BD9936FDE}" srcOrd="5" destOrd="0" presId="urn:microsoft.com/office/officeart/2005/8/layout/vList2"/>
    <dgm:cxn modelId="{96F09CC8-276B-48A4-A19F-B0FF78F05CE1}" type="presParOf" srcId="{C06660EC-F566-4516-91B6-1FFA0B8C4E6C}" destId="{36E28DE7-D495-4351-8AF6-769BB1489B97}"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3171FDF1-ED9B-48FC-A095-6B911FA0A3C9}" type="doc">
      <dgm:prSet loTypeId="urn:microsoft.com/office/officeart/2005/8/layout/vList2" loCatId="list" qsTypeId="urn:microsoft.com/office/officeart/2005/8/quickstyle/simple1" qsCatId="simple" csTypeId="urn:microsoft.com/office/officeart/2005/8/colors/colorful1#85" csCatId="colorful" phldr="1"/>
      <dgm:spPr/>
      <dgm:t>
        <a:bodyPr/>
        <a:lstStyle/>
        <a:p>
          <a:endParaRPr lang="en-US"/>
        </a:p>
      </dgm:t>
    </dgm:pt>
    <dgm:pt modelId="{611DD2A6-EB6C-4FC8-8F68-D6EC2F9E4C4C}">
      <dgm:prSet/>
      <dgm:spPr/>
      <dgm:t>
        <a:bodyPr/>
        <a:lstStyle/>
        <a:p>
          <a:pPr rtl="0"/>
          <a:r>
            <a:rPr lang="en-US" dirty="0"/>
            <a:t>ICDS earlier required all types of interest income to be </a:t>
          </a:r>
          <a:r>
            <a:rPr lang="en-US" dirty="0" err="1"/>
            <a:t>recognised</a:t>
          </a:r>
          <a:r>
            <a:rPr lang="en-US" dirty="0"/>
            <a:t> on time basis</a:t>
          </a:r>
        </a:p>
      </dgm:t>
    </dgm:pt>
    <dgm:pt modelId="{04B9A9BA-2F6E-48C4-BA93-89058971A4EE}" type="parTrans" cxnId="{BB22219F-5136-44BF-8D0F-17A426EC289C}">
      <dgm:prSet/>
      <dgm:spPr/>
      <dgm:t>
        <a:bodyPr/>
        <a:lstStyle/>
        <a:p>
          <a:endParaRPr lang="en-US"/>
        </a:p>
      </dgm:t>
    </dgm:pt>
    <dgm:pt modelId="{5977B9D6-E646-463D-8D3A-E4F32CA92DB6}" type="sibTrans" cxnId="{BB22219F-5136-44BF-8D0F-17A426EC289C}">
      <dgm:prSet/>
      <dgm:spPr/>
      <dgm:t>
        <a:bodyPr/>
        <a:lstStyle/>
        <a:p>
          <a:endParaRPr lang="en-US"/>
        </a:p>
      </dgm:t>
    </dgm:pt>
    <dgm:pt modelId="{B3F135C1-790D-43B2-A3DE-79E69BCD9338}">
      <dgm:prSet/>
      <dgm:spPr/>
      <dgm:t>
        <a:bodyPr/>
        <a:lstStyle/>
        <a:p>
          <a:pPr rtl="0"/>
          <a:r>
            <a:rPr lang="en-US" dirty="0"/>
            <a:t>It included even income receivable from Government on refunds.</a:t>
          </a:r>
        </a:p>
      </dgm:t>
    </dgm:pt>
    <dgm:pt modelId="{971DBE76-2B12-49DE-9B29-C76F57BB5B82}" type="parTrans" cxnId="{63DB9A25-960D-4312-84EC-A56AECB85B6B}">
      <dgm:prSet/>
      <dgm:spPr/>
      <dgm:t>
        <a:bodyPr/>
        <a:lstStyle/>
        <a:p>
          <a:endParaRPr lang="en-US"/>
        </a:p>
      </dgm:t>
    </dgm:pt>
    <dgm:pt modelId="{DEF90A4E-4E63-4E8C-94E1-CD94F475AFDA}" type="sibTrans" cxnId="{63DB9A25-960D-4312-84EC-A56AECB85B6B}">
      <dgm:prSet/>
      <dgm:spPr/>
      <dgm:t>
        <a:bodyPr/>
        <a:lstStyle/>
        <a:p>
          <a:endParaRPr lang="en-US"/>
        </a:p>
      </dgm:t>
    </dgm:pt>
    <dgm:pt modelId="{247E5E91-EFA8-4DD6-9478-FE46FFF9E6AF}">
      <dgm:prSet/>
      <dgm:spPr/>
      <dgm:t>
        <a:bodyPr/>
        <a:lstStyle/>
        <a:p>
          <a:pPr rtl="0"/>
          <a:r>
            <a:rPr lang="en-US" dirty="0"/>
            <a:t>ICDS is amended to provided that ‘Interest on refund of any tax, duty or </a:t>
          </a:r>
          <a:r>
            <a:rPr lang="en-US" dirty="0" err="1"/>
            <a:t>cess</a:t>
          </a:r>
          <a:r>
            <a:rPr lang="en-US" dirty="0"/>
            <a:t> shall be deemed to be the income of the previous year in which such interest is received.</a:t>
          </a:r>
          <a:r>
            <a:rPr lang="en-IN" dirty="0"/>
            <a:t> </a:t>
          </a:r>
          <a:endParaRPr lang="en-US" dirty="0"/>
        </a:p>
      </dgm:t>
    </dgm:pt>
    <dgm:pt modelId="{015C0CE2-9039-49D9-9246-A713F97AB502}" type="parTrans" cxnId="{FC9E942E-3077-4553-BC7A-A8AAD91BB002}">
      <dgm:prSet/>
      <dgm:spPr/>
      <dgm:t>
        <a:bodyPr/>
        <a:lstStyle/>
        <a:p>
          <a:endParaRPr lang="en-US"/>
        </a:p>
      </dgm:t>
    </dgm:pt>
    <dgm:pt modelId="{66D9E9A0-6A12-4317-9496-69F4894660F4}" type="sibTrans" cxnId="{FC9E942E-3077-4553-BC7A-A8AAD91BB002}">
      <dgm:prSet/>
      <dgm:spPr/>
      <dgm:t>
        <a:bodyPr/>
        <a:lstStyle/>
        <a:p>
          <a:endParaRPr lang="en-US"/>
        </a:p>
      </dgm:t>
    </dgm:pt>
    <dgm:pt modelId="{77B1808E-9151-4210-A642-87806232181C}" type="pres">
      <dgm:prSet presAssocID="{3171FDF1-ED9B-48FC-A095-6B911FA0A3C9}" presName="linear" presStyleCnt="0">
        <dgm:presLayoutVars>
          <dgm:animLvl val="lvl"/>
          <dgm:resizeHandles val="exact"/>
        </dgm:presLayoutVars>
      </dgm:prSet>
      <dgm:spPr/>
      <dgm:t>
        <a:bodyPr/>
        <a:lstStyle/>
        <a:p>
          <a:endParaRPr lang="en-US"/>
        </a:p>
      </dgm:t>
    </dgm:pt>
    <dgm:pt modelId="{51569A5A-D29B-4F14-9177-9F64E103D2E9}" type="pres">
      <dgm:prSet presAssocID="{611DD2A6-EB6C-4FC8-8F68-D6EC2F9E4C4C}" presName="parentText" presStyleLbl="node1" presStyleIdx="0" presStyleCnt="3">
        <dgm:presLayoutVars>
          <dgm:chMax val="0"/>
          <dgm:bulletEnabled val="1"/>
        </dgm:presLayoutVars>
      </dgm:prSet>
      <dgm:spPr/>
      <dgm:t>
        <a:bodyPr/>
        <a:lstStyle/>
        <a:p>
          <a:endParaRPr lang="en-US"/>
        </a:p>
      </dgm:t>
    </dgm:pt>
    <dgm:pt modelId="{BB5AA1EE-CC40-415B-B10B-FF1D824FFAA6}" type="pres">
      <dgm:prSet presAssocID="{5977B9D6-E646-463D-8D3A-E4F32CA92DB6}" presName="spacer" presStyleCnt="0"/>
      <dgm:spPr/>
    </dgm:pt>
    <dgm:pt modelId="{18495218-BF67-45BB-87DC-BC4338DB827C}" type="pres">
      <dgm:prSet presAssocID="{B3F135C1-790D-43B2-A3DE-79E69BCD9338}" presName="parentText" presStyleLbl="node1" presStyleIdx="1" presStyleCnt="3">
        <dgm:presLayoutVars>
          <dgm:chMax val="0"/>
          <dgm:bulletEnabled val="1"/>
        </dgm:presLayoutVars>
      </dgm:prSet>
      <dgm:spPr/>
      <dgm:t>
        <a:bodyPr/>
        <a:lstStyle/>
        <a:p>
          <a:endParaRPr lang="en-US"/>
        </a:p>
      </dgm:t>
    </dgm:pt>
    <dgm:pt modelId="{71062EFE-1C6D-43BA-9096-A654570C04C7}" type="pres">
      <dgm:prSet presAssocID="{DEF90A4E-4E63-4E8C-94E1-CD94F475AFDA}" presName="spacer" presStyleCnt="0"/>
      <dgm:spPr/>
    </dgm:pt>
    <dgm:pt modelId="{CBECE0D7-EE73-4F07-8F70-A9798AB4DFE0}" type="pres">
      <dgm:prSet presAssocID="{247E5E91-EFA8-4DD6-9478-FE46FFF9E6AF}" presName="parentText" presStyleLbl="node1" presStyleIdx="2" presStyleCnt="3">
        <dgm:presLayoutVars>
          <dgm:chMax val="0"/>
          <dgm:bulletEnabled val="1"/>
        </dgm:presLayoutVars>
      </dgm:prSet>
      <dgm:spPr/>
      <dgm:t>
        <a:bodyPr/>
        <a:lstStyle/>
        <a:p>
          <a:endParaRPr lang="en-US"/>
        </a:p>
      </dgm:t>
    </dgm:pt>
  </dgm:ptLst>
  <dgm:cxnLst>
    <dgm:cxn modelId="{993AC996-9326-48AD-B890-E5DD9EDCA7D9}" type="presOf" srcId="{611DD2A6-EB6C-4FC8-8F68-D6EC2F9E4C4C}" destId="{51569A5A-D29B-4F14-9177-9F64E103D2E9}" srcOrd="0" destOrd="0" presId="urn:microsoft.com/office/officeart/2005/8/layout/vList2"/>
    <dgm:cxn modelId="{BB22219F-5136-44BF-8D0F-17A426EC289C}" srcId="{3171FDF1-ED9B-48FC-A095-6B911FA0A3C9}" destId="{611DD2A6-EB6C-4FC8-8F68-D6EC2F9E4C4C}" srcOrd="0" destOrd="0" parTransId="{04B9A9BA-2F6E-48C4-BA93-89058971A4EE}" sibTransId="{5977B9D6-E646-463D-8D3A-E4F32CA92DB6}"/>
    <dgm:cxn modelId="{FC9E942E-3077-4553-BC7A-A8AAD91BB002}" srcId="{3171FDF1-ED9B-48FC-A095-6B911FA0A3C9}" destId="{247E5E91-EFA8-4DD6-9478-FE46FFF9E6AF}" srcOrd="2" destOrd="0" parTransId="{015C0CE2-9039-49D9-9246-A713F97AB502}" sibTransId="{66D9E9A0-6A12-4317-9496-69F4894660F4}"/>
    <dgm:cxn modelId="{1F0CFFF6-6288-4430-BF4F-7CC9637468F4}" type="presOf" srcId="{3171FDF1-ED9B-48FC-A095-6B911FA0A3C9}" destId="{77B1808E-9151-4210-A642-87806232181C}" srcOrd="0" destOrd="0" presId="urn:microsoft.com/office/officeart/2005/8/layout/vList2"/>
    <dgm:cxn modelId="{0A64343E-6BF6-464E-92F3-0AC4119F7A1E}" type="presOf" srcId="{247E5E91-EFA8-4DD6-9478-FE46FFF9E6AF}" destId="{CBECE0D7-EE73-4F07-8F70-A9798AB4DFE0}" srcOrd="0" destOrd="0" presId="urn:microsoft.com/office/officeart/2005/8/layout/vList2"/>
    <dgm:cxn modelId="{AB6B4D0F-0064-40FD-BAB3-8064913950E2}" type="presOf" srcId="{B3F135C1-790D-43B2-A3DE-79E69BCD9338}" destId="{18495218-BF67-45BB-87DC-BC4338DB827C}" srcOrd="0" destOrd="0" presId="urn:microsoft.com/office/officeart/2005/8/layout/vList2"/>
    <dgm:cxn modelId="{63DB9A25-960D-4312-84EC-A56AECB85B6B}" srcId="{3171FDF1-ED9B-48FC-A095-6B911FA0A3C9}" destId="{B3F135C1-790D-43B2-A3DE-79E69BCD9338}" srcOrd="1" destOrd="0" parTransId="{971DBE76-2B12-49DE-9B29-C76F57BB5B82}" sibTransId="{DEF90A4E-4E63-4E8C-94E1-CD94F475AFDA}"/>
    <dgm:cxn modelId="{8148CAEA-CC30-490F-A47F-EEFB4B2BA235}" type="presParOf" srcId="{77B1808E-9151-4210-A642-87806232181C}" destId="{51569A5A-D29B-4F14-9177-9F64E103D2E9}" srcOrd="0" destOrd="0" presId="urn:microsoft.com/office/officeart/2005/8/layout/vList2"/>
    <dgm:cxn modelId="{A334C550-F9A2-47A8-8466-1E24C734CF25}" type="presParOf" srcId="{77B1808E-9151-4210-A642-87806232181C}" destId="{BB5AA1EE-CC40-415B-B10B-FF1D824FFAA6}" srcOrd="1" destOrd="0" presId="urn:microsoft.com/office/officeart/2005/8/layout/vList2"/>
    <dgm:cxn modelId="{3B66183F-91B4-4118-8264-7120F34C751D}" type="presParOf" srcId="{77B1808E-9151-4210-A642-87806232181C}" destId="{18495218-BF67-45BB-87DC-BC4338DB827C}" srcOrd="2" destOrd="0" presId="urn:microsoft.com/office/officeart/2005/8/layout/vList2"/>
    <dgm:cxn modelId="{9439E90C-EA56-46A5-A10E-29434EE65831}" type="presParOf" srcId="{77B1808E-9151-4210-A642-87806232181C}" destId="{71062EFE-1C6D-43BA-9096-A654570C04C7}" srcOrd="3" destOrd="0" presId="urn:microsoft.com/office/officeart/2005/8/layout/vList2"/>
    <dgm:cxn modelId="{5F1B4C85-5E9B-4C57-9D6B-CFBC14F69D99}" type="presParOf" srcId="{77B1808E-9151-4210-A642-87806232181C}" destId="{CBECE0D7-EE73-4F07-8F70-A9798AB4DFE0}"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74F6E6F2-BD69-4DEA-A9C6-63F1A5542A0E}" type="doc">
      <dgm:prSet loTypeId="urn:microsoft.com/office/officeart/2005/8/layout/vList2" loCatId="list" qsTypeId="urn:microsoft.com/office/officeart/2005/8/quickstyle/simple1" qsCatId="simple" csTypeId="urn:microsoft.com/office/officeart/2005/8/colors/colorful1#86" csCatId="colorful" phldr="1"/>
      <dgm:spPr/>
      <dgm:t>
        <a:bodyPr/>
        <a:lstStyle/>
        <a:p>
          <a:endParaRPr lang="en-US"/>
        </a:p>
      </dgm:t>
    </dgm:pt>
    <dgm:pt modelId="{124520AE-925A-420C-91BA-69B7F9E5C418}">
      <dgm:prSet/>
      <dgm:spPr/>
      <dgm:t>
        <a:bodyPr/>
        <a:lstStyle/>
        <a:p>
          <a:pPr rtl="0"/>
          <a:r>
            <a:rPr lang="en-US"/>
            <a:t>Ind As</a:t>
          </a:r>
        </a:p>
      </dgm:t>
    </dgm:pt>
    <dgm:pt modelId="{2923F0B8-6048-4C98-94F1-5FA2D932392A}" type="parTrans" cxnId="{00971FCC-E8FB-4CF8-826C-2C59966BC77B}">
      <dgm:prSet/>
      <dgm:spPr/>
      <dgm:t>
        <a:bodyPr/>
        <a:lstStyle/>
        <a:p>
          <a:endParaRPr lang="en-US"/>
        </a:p>
      </dgm:t>
    </dgm:pt>
    <dgm:pt modelId="{01FC1B02-7E81-4E80-A595-82DAA7AE61BE}" type="sibTrans" cxnId="{00971FCC-E8FB-4CF8-826C-2C59966BC77B}">
      <dgm:prSet/>
      <dgm:spPr/>
      <dgm:t>
        <a:bodyPr/>
        <a:lstStyle/>
        <a:p>
          <a:endParaRPr lang="en-US"/>
        </a:p>
      </dgm:t>
    </dgm:pt>
    <dgm:pt modelId="{F9BB42FB-78CE-4554-AF11-649DBA2F14D6}">
      <dgm:prSet/>
      <dgm:spPr/>
      <dgm:t>
        <a:bodyPr/>
        <a:lstStyle/>
        <a:p>
          <a:pPr rtl="0"/>
          <a:r>
            <a:rPr lang="en-US"/>
            <a:t>Valuing Interest free deposit at amortised cost and book loss at initiation</a:t>
          </a:r>
        </a:p>
      </dgm:t>
    </dgm:pt>
    <dgm:pt modelId="{5A7D2B95-C2FB-49DA-8C1E-BB2A1DBF8882}" type="parTrans" cxnId="{2E1A9CF1-B5D8-4877-B57C-7E7D0D1E8CC7}">
      <dgm:prSet/>
      <dgm:spPr/>
      <dgm:t>
        <a:bodyPr/>
        <a:lstStyle/>
        <a:p>
          <a:endParaRPr lang="en-US"/>
        </a:p>
      </dgm:t>
    </dgm:pt>
    <dgm:pt modelId="{76AC3C3F-6006-4776-8F9A-5C6CC5ABFB3C}" type="sibTrans" cxnId="{2E1A9CF1-B5D8-4877-B57C-7E7D0D1E8CC7}">
      <dgm:prSet/>
      <dgm:spPr/>
      <dgm:t>
        <a:bodyPr/>
        <a:lstStyle/>
        <a:p>
          <a:endParaRPr lang="en-US"/>
        </a:p>
      </dgm:t>
    </dgm:pt>
    <dgm:pt modelId="{6F368C29-035F-427C-9EDC-8EB81C8A64C9}">
      <dgm:prSet/>
      <dgm:spPr/>
      <dgm:t>
        <a:bodyPr/>
        <a:lstStyle/>
        <a:p>
          <a:pPr rtl="0"/>
          <a:r>
            <a:rPr lang="en-US"/>
            <a:t>Every year notional interest income to be booked</a:t>
          </a:r>
        </a:p>
      </dgm:t>
    </dgm:pt>
    <dgm:pt modelId="{97F9AFEE-61D3-4052-A22D-86DD1F002713}" type="parTrans" cxnId="{944A0616-2361-4FB6-BDFC-BEC4E6FC76CD}">
      <dgm:prSet/>
      <dgm:spPr/>
      <dgm:t>
        <a:bodyPr/>
        <a:lstStyle/>
        <a:p>
          <a:endParaRPr lang="en-US"/>
        </a:p>
      </dgm:t>
    </dgm:pt>
    <dgm:pt modelId="{55FC6DDF-136D-4D3E-9B8D-0AB4B91672DD}" type="sibTrans" cxnId="{944A0616-2361-4FB6-BDFC-BEC4E6FC76CD}">
      <dgm:prSet/>
      <dgm:spPr/>
      <dgm:t>
        <a:bodyPr/>
        <a:lstStyle/>
        <a:p>
          <a:endParaRPr lang="en-US"/>
        </a:p>
      </dgm:t>
    </dgm:pt>
    <dgm:pt modelId="{BA726AA1-3102-4851-A9D1-0B9064B0EFD6}">
      <dgm:prSet/>
      <dgm:spPr/>
      <dgm:t>
        <a:bodyPr/>
        <a:lstStyle/>
        <a:p>
          <a:pPr rtl="0"/>
          <a:r>
            <a:rPr lang="en-US"/>
            <a:t>Eg. 100 given today for 5 years – Rs.60 today</a:t>
          </a:r>
        </a:p>
      </dgm:t>
    </dgm:pt>
    <dgm:pt modelId="{C108AF82-ACEB-4547-8CEC-1EA3D310DCA3}" type="parTrans" cxnId="{68EB50B8-CCE8-4C38-BC28-78150080404E}">
      <dgm:prSet/>
      <dgm:spPr/>
      <dgm:t>
        <a:bodyPr/>
        <a:lstStyle/>
        <a:p>
          <a:endParaRPr lang="en-US"/>
        </a:p>
      </dgm:t>
    </dgm:pt>
    <dgm:pt modelId="{6FC88C39-326E-4823-9A15-0F3499C5D584}" type="sibTrans" cxnId="{68EB50B8-CCE8-4C38-BC28-78150080404E}">
      <dgm:prSet/>
      <dgm:spPr/>
      <dgm:t>
        <a:bodyPr/>
        <a:lstStyle/>
        <a:p>
          <a:endParaRPr lang="en-US"/>
        </a:p>
      </dgm:t>
    </dgm:pt>
    <dgm:pt modelId="{7CF478BF-A4DA-4021-B746-5AE823DDD950}">
      <dgm:prSet/>
      <dgm:spPr/>
      <dgm:t>
        <a:bodyPr/>
        <a:lstStyle/>
        <a:p>
          <a:pPr rtl="0"/>
          <a:r>
            <a:rPr lang="en-US"/>
            <a:t>ICDS</a:t>
          </a:r>
        </a:p>
      </dgm:t>
    </dgm:pt>
    <dgm:pt modelId="{4ADFB6F0-C180-495E-B659-E955266E6002}" type="parTrans" cxnId="{4D2338D4-DB32-4E2C-AE24-7FB827CB4BEE}">
      <dgm:prSet/>
      <dgm:spPr/>
      <dgm:t>
        <a:bodyPr/>
        <a:lstStyle/>
        <a:p>
          <a:endParaRPr lang="en-US"/>
        </a:p>
      </dgm:t>
    </dgm:pt>
    <dgm:pt modelId="{54B32CA0-FCF8-4274-AD83-8F2375066C36}" type="sibTrans" cxnId="{4D2338D4-DB32-4E2C-AE24-7FB827CB4BEE}">
      <dgm:prSet/>
      <dgm:spPr/>
      <dgm:t>
        <a:bodyPr/>
        <a:lstStyle/>
        <a:p>
          <a:endParaRPr lang="en-US"/>
        </a:p>
      </dgm:t>
    </dgm:pt>
    <dgm:pt modelId="{F5481BEA-2210-491B-801C-5B205F7B80C2}">
      <dgm:prSet/>
      <dgm:spPr/>
      <dgm:t>
        <a:bodyPr/>
        <a:lstStyle/>
        <a:p>
          <a:pPr rtl="0"/>
          <a:r>
            <a:rPr lang="en-US"/>
            <a:t>No deduction in first year</a:t>
          </a:r>
        </a:p>
      </dgm:t>
    </dgm:pt>
    <dgm:pt modelId="{A323EFFB-D3C9-418D-9B5A-3B38310A0F97}" type="parTrans" cxnId="{77066805-66B9-4D76-9B3D-65E63788BA95}">
      <dgm:prSet/>
      <dgm:spPr/>
      <dgm:t>
        <a:bodyPr/>
        <a:lstStyle/>
        <a:p>
          <a:endParaRPr lang="en-US"/>
        </a:p>
      </dgm:t>
    </dgm:pt>
    <dgm:pt modelId="{1CD96894-5188-4D2D-8F1E-0E2E1B07C09E}" type="sibTrans" cxnId="{77066805-66B9-4D76-9B3D-65E63788BA95}">
      <dgm:prSet/>
      <dgm:spPr/>
      <dgm:t>
        <a:bodyPr/>
        <a:lstStyle/>
        <a:p>
          <a:endParaRPr lang="en-US"/>
        </a:p>
      </dgm:t>
    </dgm:pt>
    <dgm:pt modelId="{8B1C503E-A9A6-4E1B-B8FA-F331C79EA4CA}">
      <dgm:prSet/>
      <dgm:spPr/>
      <dgm:t>
        <a:bodyPr/>
        <a:lstStyle/>
        <a:p>
          <a:pPr rtl="0"/>
          <a:r>
            <a:rPr lang="en-US" dirty="0"/>
            <a:t>No income every year</a:t>
          </a:r>
        </a:p>
      </dgm:t>
    </dgm:pt>
    <dgm:pt modelId="{C3630682-88DF-4F63-BAFB-4A5838756437}" type="parTrans" cxnId="{009BFD3B-98E0-4A43-8813-BC01F65831C5}">
      <dgm:prSet/>
      <dgm:spPr/>
      <dgm:t>
        <a:bodyPr/>
        <a:lstStyle/>
        <a:p>
          <a:endParaRPr lang="en-US"/>
        </a:p>
      </dgm:t>
    </dgm:pt>
    <dgm:pt modelId="{C6A145FE-722A-448C-AC83-91F2FB4C1254}" type="sibTrans" cxnId="{009BFD3B-98E0-4A43-8813-BC01F65831C5}">
      <dgm:prSet/>
      <dgm:spPr/>
      <dgm:t>
        <a:bodyPr/>
        <a:lstStyle/>
        <a:p>
          <a:endParaRPr lang="en-US"/>
        </a:p>
      </dgm:t>
    </dgm:pt>
    <dgm:pt modelId="{F87FC4E0-7ACF-45EE-A969-0B5A4D87EDB2}">
      <dgm:prSet/>
      <dgm:spPr/>
      <dgm:t>
        <a:bodyPr/>
        <a:lstStyle/>
        <a:p>
          <a:pPr rtl="0"/>
          <a:r>
            <a:rPr lang="en-US" dirty="0"/>
            <a:t>MAT impact</a:t>
          </a:r>
        </a:p>
      </dgm:t>
    </dgm:pt>
    <dgm:pt modelId="{FFF3B3BB-1D54-40F9-B6B9-26A629D47D4B}" type="parTrans" cxnId="{C618DF68-838E-4164-93EF-794B37769769}">
      <dgm:prSet/>
      <dgm:spPr/>
      <dgm:t>
        <a:bodyPr/>
        <a:lstStyle/>
        <a:p>
          <a:endParaRPr lang="en-US"/>
        </a:p>
      </dgm:t>
    </dgm:pt>
    <dgm:pt modelId="{54EAB18B-B4AC-4FD2-8063-A5B77FEACD0C}" type="sibTrans" cxnId="{C618DF68-838E-4164-93EF-794B37769769}">
      <dgm:prSet/>
      <dgm:spPr/>
      <dgm:t>
        <a:bodyPr/>
        <a:lstStyle/>
        <a:p>
          <a:endParaRPr lang="en-US"/>
        </a:p>
      </dgm:t>
    </dgm:pt>
    <dgm:pt modelId="{F9FCCFF6-D2E9-49EF-8719-D8909C8E8E43}" type="pres">
      <dgm:prSet presAssocID="{74F6E6F2-BD69-4DEA-A9C6-63F1A5542A0E}" presName="linear" presStyleCnt="0">
        <dgm:presLayoutVars>
          <dgm:animLvl val="lvl"/>
          <dgm:resizeHandles val="exact"/>
        </dgm:presLayoutVars>
      </dgm:prSet>
      <dgm:spPr/>
      <dgm:t>
        <a:bodyPr/>
        <a:lstStyle/>
        <a:p>
          <a:endParaRPr lang="en-US"/>
        </a:p>
      </dgm:t>
    </dgm:pt>
    <dgm:pt modelId="{68F31AFA-8CEA-44CF-A95B-57DF606D52F0}" type="pres">
      <dgm:prSet presAssocID="{124520AE-925A-420C-91BA-69B7F9E5C418}" presName="parentText" presStyleLbl="node1" presStyleIdx="0" presStyleCnt="3">
        <dgm:presLayoutVars>
          <dgm:chMax val="0"/>
          <dgm:bulletEnabled val="1"/>
        </dgm:presLayoutVars>
      </dgm:prSet>
      <dgm:spPr/>
      <dgm:t>
        <a:bodyPr/>
        <a:lstStyle/>
        <a:p>
          <a:endParaRPr lang="en-US"/>
        </a:p>
      </dgm:t>
    </dgm:pt>
    <dgm:pt modelId="{FAC51A8C-6601-429A-BC18-412D6B554887}" type="pres">
      <dgm:prSet presAssocID="{124520AE-925A-420C-91BA-69B7F9E5C418}" presName="childText" presStyleLbl="revTx" presStyleIdx="0" presStyleCnt="2">
        <dgm:presLayoutVars>
          <dgm:bulletEnabled val="1"/>
        </dgm:presLayoutVars>
      </dgm:prSet>
      <dgm:spPr/>
      <dgm:t>
        <a:bodyPr/>
        <a:lstStyle/>
        <a:p>
          <a:endParaRPr lang="en-US"/>
        </a:p>
      </dgm:t>
    </dgm:pt>
    <dgm:pt modelId="{1D01AC3A-0B7F-4909-9D9C-C158C183B77D}" type="pres">
      <dgm:prSet presAssocID="{7CF478BF-A4DA-4021-B746-5AE823DDD950}" presName="parentText" presStyleLbl="node1" presStyleIdx="1" presStyleCnt="3">
        <dgm:presLayoutVars>
          <dgm:chMax val="0"/>
          <dgm:bulletEnabled val="1"/>
        </dgm:presLayoutVars>
      </dgm:prSet>
      <dgm:spPr/>
      <dgm:t>
        <a:bodyPr/>
        <a:lstStyle/>
        <a:p>
          <a:endParaRPr lang="en-US"/>
        </a:p>
      </dgm:t>
    </dgm:pt>
    <dgm:pt modelId="{410B1F39-80A5-46D7-9321-6B8F5E0D7931}" type="pres">
      <dgm:prSet presAssocID="{7CF478BF-A4DA-4021-B746-5AE823DDD950}" presName="childText" presStyleLbl="revTx" presStyleIdx="1" presStyleCnt="2">
        <dgm:presLayoutVars>
          <dgm:bulletEnabled val="1"/>
        </dgm:presLayoutVars>
      </dgm:prSet>
      <dgm:spPr/>
      <dgm:t>
        <a:bodyPr/>
        <a:lstStyle/>
        <a:p>
          <a:endParaRPr lang="en-US"/>
        </a:p>
      </dgm:t>
    </dgm:pt>
    <dgm:pt modelId="{56290325-43ED-4FAA-85CC-761184CD426B}" type="pres">
      <dgm:prSet presAssocID="{F87FC4E0-7ACF-45EE-A969-0B5A4D87EDB2}" presName="parentText" presStyleLbl="node1" presStyleIdx="2" presStyleCnt="3">
        <dgm:presLayoutVars>
          <dgm:chMax val="0"/>
          <dgm:bulletEnabled val="1"/>
        </dgm:presLayoutVars>
      </dgm:prSet>
      <dgm:spPr/>
      <dgm:t>
        <a:bodyPr/>
        <a:lstStyle/>
        <a:p>
          <a:endParaRPr lang="en-US"/>
        </a:p>
      </dgm:t>
    </dgm:pt>
  </dgm:ptLst>
  <dgm:cxnLst>
    <dgm:cxn modelId="{009BFD3B-98E0-4A43-8813-BC01F65831C5}" srcId="{7CF478BF-A4DA-4021-B746-5AE823DDD950}" destId="{8B1C503E-A9A6-4E1B-B8FA-F331C79EA4CA}" srcOrd="1" destOrd="0" parTransId="{C3630682-88DF-4F63-BAFB-4A5838756437}" sibTransId="{C6A145FE-722A-448C-AC83-91F2FB4C1254}"/>
    <dgm:cxn modelId="{68EB50B8-CCE8-4C38-BC28-78150080404E}" srcId="{124520AE-925A-420C-91BA-69B7F9E5C418}" destId="{BA726AA1-3102-4851-A9D1-0B9064B0EFD6}" srcOrd="2" destOrd="0" parTransId="{C108AF82-ACEB-4547-8CEC-1EA3D310DCA3}" sibTransId="{6FC88C39-326E-4823-9A15-0F3499C5D584}"/>
    <dgm:cxn modelId="{4735DB9C-43FC-42AD-81C4-CA3348D4642F}" type="presOf" srcId="{7CF478BF-A4DA-4021-B746-5AE823DDD950}" destId="{1D01AC3A-0B7F-4909-9D9C-C158C183B77D}" srcOrd="0" destOrd="0" presId="urn:microsoft.com/office/officeart/2005/8/layout/vList2"/>
    <dgm:cxn modelId="{2E1A9CF1-B5D8-4877-B57C-7E7D0D1E8CC7}" srcId="{124520AE-925A-420C-91BA-69B7F9E5C418}" destId="{F9BB42FB-78CE-4554-AF11-649DBA2F14D6}" srcOrd="0" destOrd="0" parTransId="{5A7D2B95-C2FB-49DA-8C1E-BB2A1DBF8882}" sibTransId="{76AC3C3F-6006-4776-8F9A-5C6CC5ABFB3C}"/>
    <dgm:cxn modelId="{4D2338D4-DB32-4E2C-AE24-7FB827CB4BEE}" srcId="{74F6E6F2-BD69-4DEA-A9C6-63F1A5542A0E}" destId="{7CF478BF-A4DA-4021-B746-5AE823DDD950}" srcOrd="1" destOrd="0" parTransId="{4ADFB6F0-C180-495E-B659-E955266E6002}" sibTransId="{54B32CA0-FCF8-4274-AD83-8F2375066C36}"/>
    <dgm:cxn modelId="{00971FCC-E8FB-4CF8-826C-2C59966BC77B}" srcId="{74F6E6F2-BD69-4DEA-A9C6-63F1A5542A0E}" destId="{124520AE-925A-420C-91BA-69B7F9E5C418}" srcOrd="0" destOrd="0" parTransId="{2923F0B8-6048-4C98-94F1-5FA2D932392A}" sibTransId="{01FC1B02-7E81-4E80-A595-82DAA7AE61BE}"/>
    <dgm:cxn modelId="{56A5A49E-75BE-45CA-B391-CDB1222302D1}" type="presOf" srcId="{F87FC4E0-7ACF-45EE-A969-0B5A4D87EDB2}" destId="{56290325-43ED-4FAA-85CC-761184CD426B}" srcOrd="0" destOrd="0" presId="urn:microsoft.com/office/officeart/2005/8/layout/vList2"/>
    <dgm:cxn modelId="{C618DF68-838E-4164-93EF-794B37769769}" srcId="{74F6E6F2-BD69-4DEA-A9C6-63F1A5542A0E}" destId="{F87FC4E0-7ACF-45EE-A969-0B5A4D87EDB2}" srcOrd="2" destOrd="0" parTransId="{FFF3B3BB-1D54-40F9-B6B9-26A629D47D4B}" sibTransId="{54EAB18B-B4AC-4FD2-8063-A5B77FEACD0C}"/>
    <dgm:cxn modelId="{6BA6DB07-010D-4FDB-963D-8E65579083F6}" type="presOf" srcId="{6F368C29-035F-427C-9EDC-8EB81C8A64C9}" destId="{FAC51A8C-6601-429A-BC18-412D6B554887}" srcOrd="0" destOrd="1" presId="urn:microsoft.com/office/officeart/2005/8/layout/vList2"/>
    <dgm:cxn modelId="{26C00B0B-37F4-48B5-A374-A104D0722246}" type="presOf" srcId="{124520AE-925A-420C-91BA-69B7F9E5C418}" destId="{68F31AFA-8CEA-44CF-A95B-57DF606D52F0}" srcOrd="0" destOrd="0" presId="urn:microsoft.com/office/officeart/2005/8/layout/vList2"/>
    <dgm:cxn modelId="{944A0616-2361-4FB6-BDFC-BEC4E6FC76CD}" srcId="{124520AE-925A-420C-91BA-69B7F9E5C418}" destId="{6F368C29-035F-427C-9EDC-8EB81C8A64C9}" srcOrd="1" destOrd="0" parTransId="{97F9AFEE-61D3-4052-A22D-86DD1F002713}" sibTransId="{55FC6DDF-136D-4D3E-9B8D-0AB4B91672DD}"/>
    <dgm:cxn modelId="{33EBB196-195A-40B7-8283-9D9E4B580F09}" type="presOf" srcId="{BA726AA1-3102-4851-A9D1-0B9064B0EFD6}" destId="{FAC51A8C-6601-429A-BC18-412D6B554887}" srcOrd="0" destOrd="2" presId="urn:microsoft.com/office/officeart/2005/8/layout/vList2"/>
    <dgm:cxn modelId="{77066805-66B9-4D76-9B3D-65E63788BA95}" srcId="{7CF478BF-A4DA-4021-B746-5AE823DDD950}" destId="{F5481BEA-2210-491B-801C-5B205F7B80C2}" srcOrd="0" destOrd="0" parTransId="{A323EFFB-D3C9-418D-9B5A-3B38310A0F97}" sibTransId="{1CD96894-5188-4D2D-8F1E-0E2E1B07C09E}"/>
    <dgm:cxn modelId="{EB1E1647-3DAE-4425-8B0E-C96B277C6597}" type="presOf" srcId="{F9BB42FB-78CE-4554-AF11-649DBA2F14D6}" destId="{FAC51A8C-6601-429A-BC18-412D6B554887}" srcOrd="0" destOrd="0" presId="urn:microsoft.com/office/officeart/2005/8/layout/vList2"/>
    <dgm:cxn modelId="{1B2DC34D-0B7F-4E6F-AF5E-A88C5359FB9B}" type="presOf" srcId="{8B1C503E-A9A6-4E1B-B8FA-F331C79EA4CA}" destId="{410B1F39-80A5-46D7-9321-6B8F5E0D7931}" srcOrd="0" destOrd="1" presId="urn:microsoft.com/office/officeart/2005/8/layout/vList2"/>
    <dgm:cxn modelId="{999AB615-E7AB-46EA-A3C4-1DD0BB952608}" type="presOf" srcId="{74F6E6F2-BD69-4DEA-A9C6-63F1A5542A0E}" destId="{F9FCCFF6-D2E9-49EF-8719-D8909C8E8E43}" srcOrd="0" destOrd="0" presId="urn:microsoft.com/office/officeart/2005/8/layout/vList2"/>
    <dgm:cxn modelId="{8D993E4D-26D2-469C-8E84-D4A4DBA9D186}" type="presOf" srcId="{F5481BEA-2210-491B-801C-5B205F7B80C2}" destId="{410B1F39-80A5-46D7-9321-6B8F5E0D7931}" srcOrd="0" destOrd="0" presId="urn:microsoft.com/office/officeart/2005/8/layout/vList2"/>
    <dgm:cxn modelId="{B98279DF-590B-44BF-8F8E-7AEF2AC372BD}" type="presParOf" srcId="{F9FCCFF6-D2E9-49EF-8719-D8909C8E8E43}" destId="{68F31AFA-8CEA-44CF-A95B-57DF606D52F0}" srcOrd="0" destOrd="0" presId="urn:microsoft.com/office/officeart/2005/8/layout/vList2"/>
    <dgm:cxn modelId="{7F69F2A6-D031-4F9F-8D60-46282E8E2231}" type="presParOf" srcId="{F9FCCFF6-D2E9-49EF-8719-D8909C8E8E43}" destId="{FAC51A8C-6601-429A-BC18-412D6B554887}" srcOrd="1" destOrd="0" presId="urn:microsoft.com/office/officeart/2005/8/layout/vList2"/>
    <dgm:cxn modelId="{5F382A4E-C229-42FB-9434-D3B1274B0493}" type="presParOf" srcId="{F9FCCFF6-D2E9-49EF-8719-D8909C8E8E43}" destId="{1D01AC3A-0B7F-4909-9D9C-C158C183B77D}" srcOrd="2" destOrd="0" presId="urn:microsoft.com/office/officeart/2005/8/layout/vList2"/>
    <dgm:cxn modelId="{8601F4CC-51B2-443E-AF03-34A295C7171D}" type="presParOf" srcId="{F9FCCFF6-D2E9-49EF-8719-D8909C8E8E43}" destId="{410B1F39-80A5-46D7-9321-6B8F5E0D7931}" srcOrd="3" destOrd="0" presId="urn:microsoft.com/office/officeart/2005/8/layout/vList2"/>
    <dgm:cxn modelId="{76DBF93E-33C6-44C0-831F-370706B4823C}" type="presParOf" srcId="{F9FCCFF6-D2E9-49EF-8719-D8909C8E8E43}" destId="{56290325-43ED-4FAA-85CC-761184CD426B}"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806CD0B2-F292-4101-8315-6A7D8D9973AE}" type="doc">
      <dgm:prSet loTypeId="urn:microsoft.com/office/officeart/2008/layout/NameandTitleOrganizationalChart" loCatId="hierarchy" qsTypeId="urn:microsoft.com/office/officeart/2005/8/quickstyle/simple1" qsCatId="simple" csTypeId="urn:microsoft.com/office/officeart/2005/8/colors/colorful1#31" csCatId="colorful" phldr="1"/>
      <dgm:spPr/>
      <dgm:t>
        <a:bodyPr/>
        <a:lstStyle/>
        <a:p>
          <a:endParaRPr lang="en-US"/>
        </a:p>
      </dgm:t>
    </dgm:pt>
    <dgm:pt modelId="{FA3C5068-023E-463D-B605-268A2FACC5D3}">
      <dgm:prSet/>
      <dgm:spPr/>
      <dgm:t>
        <a:bodyPr/>
        <a:lstStyle/>
        <a:p>
          <a:pPr rtl="0"/>
          <a:r>
            <a:rPr lang="en-US" dirty="0"/>
            <a:t>Effective Interest Rate</a:t>
          </a:r>
        </a:p>
      </dgm:t>
    </dgm:pt>
    <dgm:pt modelId="{F7C4972D-0B75-4FA2-A36A-97DEA993272D}" type="parTrans" cxnId="{7B043C1B-282F-4884-AF64-ADB7FBB27065}">
      <dgm:prSet/>
      <dgm:spPr/>
      <dgm:t>
        <a:bodyPr/>
        <a:lstStyle/>
        <a:p>
          <a:endParaRPr lang="en-US"/>
        </a:p>
      </dgm:t>
    </dgm:pt>
    <dgm:pt modelId="{04376E0E-F19D-401D-9698-26F5C4B87946}" type="sibTrans" cxnId="{7B043C1B-282F-4884-AF64-ADB7FBB27065}">
      <dgm:prSet/>
      <dgm:spPr/>
      <dgm:t>
        <a:bodyPr/>
        <a:lstStyle/>
        <a:p>
          <a:endParaRPr lang="en-US"/>
        </a:p>
      </dgm:t>
    </dgm:pt>
    <dgm:pt modelId="{866E4508-BEF4-43E0-B6E8-A516E2FE7EEC}">
      <dgm:prSet/>
      <dgm:spPr/>
      <dgm:t>
        <a:bodyPr/>
        <a:lstStyle/>
        <a:p>
          <a:pPr rtl="0"/>
          <a:r>
            <a:rPr lang="en-US" dirty="0"/>
            <a:t>Market Interest</a:t>
          </a:r>
        </a:p>
      </dgm:t>
    </dgm:pt>
    <dgm:pt modelId="{08F4C6D7-EF0F-4AE4-A0C3-8836400579DB}" type="parTrans" cxnId="{EC62298E-43C5-45F8-8C53-3E72F24F01B3}">
      <dgm:prSet/>
      <dgm:spPr/>
      <dgm:t>
        <a:bodyPr/>
        <a:lstStyle/>
        <a:p>
          <a:endParaRPr lang="en-US"/>
        </a:p>
      </dgm:t>
    </dgm:pt>
    <dgm:pt modelId="{C82E4840-0B38-4EBF-B456-3B639DBC92EF}" type="sibTrans" cxnId="{EC62298E-43C5-45F8-8C53-3E72F24F01B3}">
      <dgm:prSet/>
      <dgm:spPr/>
      <dgm:t>
        <a:bodyPr/>
        <a:lstStyle/>
        <a:p>
          <a:endParaRPr lang="en-US"/>
        </a:p>
      </dgm:t>
    </dgm:pt>
    <dgm:pt modelId="{9270C4F5-BC32-40ED-93FE-17F0758CB980}">
      <dgm:prSet/>
      <dgm:spPr/>
      <dgm:t>
        <a:bodyPr/>
        <a:lstStyle/>
        <a:p>
          <a:pPr rtl="0"/>
          <a:r>
            <a:rPr lang="en-US" u="sng" dirty="0"/>
            <a:t>Actual Interest (ICDS)</a:t>
          </a:r>
        </a:p>
      </dgm:t>
    </dgm:pt>
    <dgm:pt modelId="{AA86DAB9-3ACC-4377-8612-5D8027C2ADD4}" type="parTrans" cxnId="{5030A538-DA6A-411C-8FEF-5963153F8131}">
      <dgm:prSet/>
      <dgm:spPr/>
      <dgm:t>
        <a:bodyPr/>
        <a:lstStyle/>
        <a:p>
          <a:endParaRPr lang="en-US"/>
        </a:p>
      </dgm:t>
    </dgm:pt>
    <dgm:pt modelId="{73E3EDE5-D156-4C9E-87BD-85A17DFB650C}" type="sibTrans" cxnId="{5030A538-DA6A-411C-8FEF-5963153F8131}">
      <dgm:prSet/>
      <dgm:spPr/>
      <dgm:t>
        <a:bodyPr/>
        <a:lstStyle/>
        <a:p>
          <a:endParaRPr lang="en-US"/>
        </a:p>
      </dgm:t>
    </dgm:pt>
    <dgm:pt modelId="{AAAA219A-140F-421E-A0DD-0506DF0A469A}">
      <dgm:prSet/>
      <dgm:spPr/>
      <dgm:t>
        <a:bodyPr/>
        <a:lstStyle/>
        <a:p>
          <a:pPr rtl="0"/>
          <a:r>
            <a:rPr lang="en-US" dirty="0"/>
            <a:t>Discount</a:t>
          </a:r>
        </a:p>
      </dgm:t>
    </dgm:pt>
    <dgm:pt modelId="{CCDF49B6-B5A5-4B19-A3CC-BF356ECFF50C}" type="parTrans" cxnId="{F98C6807-FC6A-43E5-8E30-FB689B9AC7D6}">
      <dgm:prSet/>
      <dgm:spPr/>
      <dgm:t>
        <a:bodyPr/>
        <a:lstStyle/>
        <a:p>
          <a:endParaRPr lang="en-US"/>
        </a:p>
      </dgm:t>
    </dgm:pt>
    <dgm:pt modelId="{DEE6E913-C361-4DC3-B188-681627F45F9B}" type="sibTrans" cxnId="{F98C6807-FC6A-43E5-8E30-FB689B9AC7D6}">
      <dgm:prSet/>
      <dgm:spPr/>
      <dgm:t>
        <a:bodyPr/>
        <a:lstStyle/>
        <a:p>
          <a:endParaRPr lang="en-US"/>
        </a:p>
      </dgm:t>
    </dgm:pt>
    <dgm:pt modelId="{213FF3FF-2361-41CD-9994-D7B31DB4A866}">
      <dgm:prSet/>
      <dgm:spPr/>
      <dgm:t>
        <a:bodyPr/>
        <a:lstStyle/>
        <a:p>
          <a:pPr rtl="0"/>
          <a:r>
            <a:rPr lang="en-US" dirty="0"/>
            <a:t>Market Interest (Reverse IT)</a:t>
          </a:r>
        </a:p>
      </dgm:t>
    </dgm:pt>
    <dgm:pt modelId="{A6B4C0AE-154E-4782-AFFC-9D3BFB1CE992}" type="parTrans" cxnId="{BC493A9F-0C8B-43C5-84AA-F0136A8AF26B}">
      <dgm:prSet/>
      <dgm:spPr/>
      <dgm:t>
        <a:bodyPr/>
        <a:lstStyle/>
        <a:p>
          <a:endParaRPr lang="en-US"/>
        </a:p>
      </dgm:t>
    </dgm:pt>
    <dgm:pt modelId="{EA7B36EC-F5EB-4309-92D0-D8D94E8E4D1F}" type="sibTrans" cxnId="{BC493A9F-0C8B-43C5-84AA-F0136A8AF26B}">
      <dgm:prSet/>
      <dgm:spPr/>
      <dgm:t>
        <a:bodyPr/>
        <a:lstStyle/>
        <a:p>
          <a:endParaRPr lang="en-US"/>
        </a:p>
      </dgm:t>
    </dgm:pt>
    <dgm:pt modelId="{B2FC4962-9B22-4CBE-8A20-7A1EF27C5458}">
      <dgm:prSet/>
      <dgm:spPr/>
      <dgm:t>
        <a:bodyPr/>
        <a:lstStyle/>
        <a:p>
          <a:pPr rtl="0"/>
          <a:r>
            <a:rPr lang="en-US" dirty="0"/>
            <a:t>Capital</a:t>
          </a:r>
        </a:p>
      </dgm:t>
    </dgm:pt>
    <dgm:pt modelId="{9F831DFF-06F0-4AF2-8DE9-C1F141426705}" type="parTrans" cxnId="{2F47CFD0-2192-4A40-99E8-84115482EA98}">
      <dgm:prSet/>
      <dgm:spPr/>
      <dgm:t>
        <a:bodyPr/>
        <a:lstStyle/>
        <a:p>
          <a:endParaRPr lang="en-US"/>
        </a:p>
      </dgm:t>
    </dgm:pt>
    <dgm:pt modelId="{432B2866-4043-44BB-B99E-71DFF220B01E}" type="sibTrans" cxnId="{2F47CFD0-2192-4A40-99E8-84115482EA98}">
      <dgm:prSet/>
      <dgm:spPr/>
      <dgm:t>
        <a:bodyPr/>
        <a:lstStyle/>
        <a:p>
          <a:endParaRPr lang="en-US"/>
        </a:p>
      </dgm:t>
    </dgm:pt>
    <dgm:pt modelId="{2479B5DB-7666-4969-BAFD-614D8009EB23}">
      <dgm:prSet/>
      <dgm:spPr/>
      <dgm:t>
        <a:bodyPr/>
        <a:lstStyle/>
        <a:p>
          <a:pPr rtl="0"/>
          <a:r>
            <a:rPr lang="en-US" dirty="0"/>
            <a:t>Revenue (ICDS)</a:t>
          </a:r>
        </a:p>
      </dgm:t>
    </dgm:pt>
    <dgm:pt modelId="{A2240DA1-1532-4F83-ADB6-ADA2D83D304D}" type="parTrans" cxnId="{F04E8360-F3E7-4F6C-8B43-3AFD7010B10D}">
      <dgm:prSet/>
      <dgm:spPr/>
      <dgm:t>
        <a:bodyPr/>
        <a:lstStyle/>
        <a:p>
          <a:endParaRPr lang="en-US"/>
        </a:p>
      </dgm:t>
    </dgm:pt>
    <dgm:pt modelId="{921972A7-0753-4B0A-9EDD-1F9F256502D8}" type="sibTrans" cxnId="{F04E8360-F3E7-4F6C-8B43-3AFD7010B10D}">
      <dgm:prSet/>
      <dgm:spPr/>
      <dgm:t>
        <a:bodyPr/>
        <a:lstStyle/>
        <a:p>
          <a:endParaRPr lang="en-US"/>
        </a:p>
      </dgm:t>
    </dgm:pt>
    <dgm:pt modelId="{BE643DC6-6E8E-4F46-83BE-02175C00FF17}" type="pres">
      <dgm:prSet presAssocID="{806CD0B2-F292-4101-8315-6A7D8D9973AE}" presName="hierChild1" presStyleCnt="0">
        <dgm:presLayoutVars>
          <dgm:orgChart val="1"/>
          <dgm:chPref val="1"/>
          <dgm:dir/>
          <dgm:animOne val="branch"/>
          <dgm:animLvl val="lvl"/>
          <dgm:resizeHandles/>
        </dgm:presLayoutVars>
      </dgm:prSet>
      <dgm:spPr/>
      <dgm:t>
        <a:bodyPr/>
        <a:lstStyle/>
        <a:p>
          <a:endParaRPr lang="en-US"/>
        </a:p>
      </dgm:t>
    </dgm:pt>
    <dgm:pt modelId="{C1C0249E-642D-41D2-8B1E-E33189EF9694}" type="pres">
      <dgm:prSet presAssocID="{FA3C5068-023E-463D-B605-268A2FACC5D3}" presName="hierRoot1" presStyleCnt="0">
        <dgm:presLayoutVars>
          <dgm:hierBranch val="init"/>
        </dgm:presLayoutVars>
      </dgm:prSet>
      <dgm:spPr/>
    </dgm:pt>
    <dgm:pt modelId="{6BF8CCA0-34BD-4A6D-83A6-B647DE94E95B}" type="pres">
      <dgm:prSet presAssocID="{FA3C5068-023E-463D-B605-268A2FACC5D3}" presName="rootComposite1" presStyleCnt="0"/>
      <dgm:spPr/>
    </dgm:pt>
    <dgm:pt modelId="{3442C2D4-2E7B-4CA1-ACE2-680174FAB969}" type="pres">
      <dgm:prSet presAssocID="{FA3C5068-023E-463D-B605-268A2FACC5D3}" presName="rootText1" presStyleLbl="node0" presStyleIdx="0" presStyleCnt="1">
        <dgm:presLayoutVars>
          <dgm:chMax/>
          <dgm:chPref val="3"/>
        </dgm:presLayoutVars>
      </dgm:prSet>
      <dgm:spPr/>
      <dgm:t>
        <a:bodyPr/>
        <a:lstStyle/>
        <a:p>
          <a:endParaRPr lang="en-US"/>
        </a:p>
      </dgm:t>
    </dgm:pt>
    <dgm:pt modelId="{51914A57-6294-4853-9DBB-427D9BB34ACD}" type="pres">
      <dgm:prSet presAssocID="{FA3C5068-023E-463D-B605-268A2FACC5D3}" presName="titleText1" presStyleLbl="fgAcc0" presStyleIdx="0" presStyleCnt="1">
        <dgm:presLayoutVars>
          <dgm:chMax val="0"/>
          <dgm:chPref val="0"/>
        </dgm:presLayoutVars>
      </dgm:prSet>
      <dgm:spPr/>
      <dgm:t>
        <a:bodyPr/>
        <a:lstStyle/>
        <a:p>
          <a:endParaRPr lang="en-US"/>
        </a:p>
      </dgm:t>
    </dgm:pt>
    <dgm:pt modelId="{F293B460-7D8A-48F7-885B-4A6E932360F5}" type="pres">
      <dgm:prSet presAssocID="{FA3C5068-023E-463D-B605-268A2FACC5D3}" presName="rootConnector1" presStyleLbl="node1" presStyleIdx="0" presStyleCnt="6"/>
      <dgm:spPr/>
      <dgm:t>
        <a:bodyPr/>
        <a:lstStyle/>
        <a:p>
          <a:endParaRPr lang="en-US"/>
        </a:p>
      </dgm:t>
    </dgm:pt>
    <dgm:pt modelId="{E060D7DC-3BF6-47D7-9791-065E44BDB493}" type="pres">
      <dgm:prSet presAssocID="{FA3C5068-023E-463D-B605-268A2FACC5D3}" presName="hierChild2" presStyleCnt="0"/>
      <dgm:spPr/>
    </dgm:pt>
    <dgm:pt modelId="{F0381147-A8F1-4D57-971C-35ADDBDD6D5A}" type="pres">
      <dgm:prSet presAssocID="{08F4C6D7-EF0F-4AE4-A0C3-8836400579DB}" presName="Name37" presStyleLbl="parChTrans1D2" presStyleIdx="0" presStyleCnt="2"/>
      <dgm:spPr/>
      <dgm:t>
        <a:bodyPr/>
        <a:lstStyle/>
        <a:p>
          <a:endParaRPr lang="en-US"/>
        </a:p>
      </dgm:t>
    </dgm:pt>
    <dgm:pt modelId="{26C2C0D2-774E-4832-9B25-D397856B77C7}" type="pres">
      <dgm:prSet presAssocID="{866E4508-BEF4-43E0-B6E8-A516E2FE7EEC}" presName="hierRoot2" presStyleCnt="0">
        <dgm:presLayoutVars>
          <dgm:hierBranch val="init"/>
        </dgm:presLayoutVars>
      </dgm:prSet>
      <dgm:spPr/>
    </dgm:pt>
    <dgm:pt modelId="{D887EF4B-ACFC-40CE-91F1-35ACF50EF506}" type="pres">
      <dgm:prSet presAssocID="{866E4508-BEF4-43E0-B6E8-A516E2FE7EEC}" presName="rootComposite" presStyleCnt="0"/>
      <dgm:spPr/>
    </dgm:pt>
    <dgm:pt modelId="{F14623BF-46F6-454E-AC25-A779C4F0D439}" type="pres">
      <dgm:prSet presAssocID="{866E4508-BEF4-43E0-B6E8-A516E2FE7EEC}" presName="rootText" presStyleLbl="node1" presStyleIdx="0" presStyleCnt="6">
        <dgm:presLayoutVars>
          <dgm:chMax/>
          <dgm:chPref val="3"/>
        </dgm:presLayoutVars>
      </dgm:prSet>
      <dgm:spPr/>
      <dgm:t>
        <a:bodyPr/>
        <a:lstStyle/>
        <a:p>
          <a:endParaRPr lang="en-US"/>
        </a:p>
      </dgm:t>
    </dgm:pt>
    <dgm:pt modelId="{8BBB2DAE-DEFF-4B97-916E-2BCDBC86910C}" type="pres">
      <dgm:prSet presAssocID="{866E4508-BEF4-43E0-B6E8-A516E2FE7EEC}" presName="titleText2" presStyleLbl="fgAcc1" presStyleIdx="0" presStyleCnt="6">
        <dgm:presLayoutVars>
          <dgm:chMax val="0"/>
          <dgm:chPref val="0"/>
        </dgm:presLayoutVars>
      </dgm:prSet>
      <dgm:spPr/>
      <dgm:t>
        <a:bodyPr/>
        <a:lstStyle/>
        <a:p>
          <a:endParaRPr lang="en-US"/>
        </a:p>
      </dgm:t>
    </dgm:pt>
    <dgm:pt modelId="{AC9ECBA1-0C0D-4517-AD91-945957178F5B}" type="pres">
      <dgm:prSet presAssocID="{866E4508-BEF4-43E0-B6E8-A516E2FE7EEC}" presName="rootConnector" presStyleLbl="node2" presStyleIdx="0" presStyleCnt="0"/>
      <dgm:spPr/>
      <dgm:t>
        <a:bodyPr/>
        <a:lstStyle/>
        <a:p>
          <a:endParaRPr lang="en-US"/>
        </a:p>
      </dgm:t>
    </dgm:pt>
    <dgm:pt modelId="{A862D6CD-0A3C-4A5C-B8FD-BE9DDDC133E1}" type="pres">
      <dgm:prSet presAssocID="{866E4508-BEF4-43E0-B6E8-A516E2FE7EEC}" presName="hierChild4" presStyleCnt="0"/>
      <dgm:spPr/>
    </dgm:pt>
    <dgm:pt modelId="{E5D40B77-F8B7-4423-979B-4D12AD5CD314}" type="pres">
      <dgm:prSet presAssocID="{AA86DAB9-3ACC-4377-8612-5D8027C2ADD4}" presName="Name37" presStyleLbl="parChTrans1D3" presStyleIdx="0" presStyleCnt="4"/>
      <dgm:spPr/>
      <dgm:t>
        <a:bodyPr/>
        <a:lstStyle/>
        <a:p>
          <a:endParaRPr lang="en-US"/>
        </a:p>
      </dgm:t>
    </dgm:pt>
    <dgm:pt modelId="{0C282118-8C41-4F3F-9B0C-9A7A0E36C2F0}" type="pres">
      <dgm:prSet presAssocID="{9270C4F5-BC32-40ED-93FE-17F0758CB980}" presName="hierRoot2" presStyleCnt="0">
        <dgm:presLayoutVars>
          <dgm:hierBranch val="init"/>
        </dgm:presLayoutVars>
      </dgm:prSet>
      <dgm:spPr/>
    </dgm:pt>
    <dgm:pt modelId="{4358A251-C2F7-48EB-B401-75301C1F80F9}" type="pres">
      <dgm:prSet presAssocID="{9270C4F5-BC32-40ED-93FE-17F0758CB980}" presName="rootComposite" presStyleCnt="0"/>
      <dgm:spPr/>
    </dgm:pt>
    <dgm:pt modelId="{211D00DB-2F2E-4447-A5EF-AC79DAFA64E1}" type="pres">
      <dgm:prSet presAssocID="{9270C4F5-BC32-40ED-93FE-17F0758CB980}" presName="rootText" presStyleLbl="node1" presStyleIdx="1" presStyleCnt="6">
        <dgm:presLayoutVars>
          <dgm:chMax/>
          <dgm:chPref val="3"/>
        </dgm:presLayoutVars>
      </dgm:prSet>
      <dgm:spPr/>
      <dgm:t>
        <a:bodyPr/>
        <a:lstStyle/>
        <a:p>
          <a:endParaRPr lang="en-US"/>
        </a:p>
      </dgm:t>
    </dgm:pt>
    <dgm:pt modelId="{B2EC472B-4F12-4AA1-863B-30E6C561653A}" type="pres">
      <dgm:prSet presAssocID="{9270C4F5-BC32-40ED-93FE-17F0758CB980}" presName="titleText2" presStyleLbl="fgAcc1" presStyleIdx="1" presStyleCnt="6">
        <dgm:presLayoutVars>
          <dgm:chMax val="0"/>
          <dgm:chPref val="0"/>
        </dgm:presLayoutVars>
      </dgm:prSet>
      <dgm:spPr/>
      <dgm:t>
        <a:bodyPr/>
        <a:lstStyle/>
        <a:p>
          <a:endParaRPr lang="en-US"/>
        </a:p>
      </dgm:t>
    </dgm:pt>
    <dgm:pt modelId="{E4C082DB-5B23-453C-939B-2F2661A184A3}" type="pres">
      <dgm:prSet presAssocID="{9270C4F5-BC32-40ED-93FE-17F0758CB980}" presName="rootConnector" presStyleLbl="node3" presStyleIdx="0" presStyleCnt="0"/>
      <dgm:spPr/>
      <dgm:t>
        <a:bodyPr/>
        <a:lstStyle/>
        <a:p>
          <a:endParaRPr lang="en-US"/>
        </a:p>
      </dgm:t>
    </dgm:pt>
    <dgm:pt modelId="{86806B76-D6B4-46AA-BE30-953281747F2D}" type="pres">
      <dgm:prSet presAssocID="{9270C4F5-BC32-40ED-93FE-17F0758CB980}" presName="hierChild4" presStyleCnt="0"/>
      <dgm:spPr/>
    </dgm:pt>
    <dgm:pt modelId="{84491F07-141A-44B2-8B74-3427AD8429E7}" type="pres">
      <dgm:prSet presAssocID="{9270C4F5-BC32-40ED-93FE-17F0758CB980}" presName="hierChild5" presStyleCnt="0"/>
      <dgm:spPr/>
    </dgm:pt>
    <dgm:pt modelId="{7AA9AE4F-6393-4AA1-999A-408DD2DD765F}" type="pres">
      <dgm:prSet presAssocID="{A6B4C0AE-154E-4782-AFFC-9D3BFB1CE992}" presName="Name37" presStyleLbl="parChTrans1D3" presStyleIdx="1" presStyleCnt="4"/>
      <dgm:spPr/>
      <dgm:t>
        <a:bodyPr/>
        <a:lstStyle/>
        <a:p>
          <a:endParaRPr lang="en-US"/>
        </a:p>
      </dgm:t>
    </dgm:pt>
    <dgm:pt modelId="{95513401-4FF6-43DD-9801-F181FF4C1A4B}" type="pres">
      <dgm:prSet presAssocID="{213FF3FF-2361-41CD-9994-D7B31DB4A866}" presName="hierRoot2" presStyleCnt="0">
        <dgm:presLayoutVars>
          <dgm:hierBranch val="init"/>
        </dgm:presLayoutVars>
      </dgm:prSet>
      <dgm:spPr/>
    </dgm:pt>
    <dgm:pt modelId="{BB913EF8-1197-4342-848F-829F14BB36AF}" type="pres">
      <dgm:prSet presAssocID="{213FF3FF-2361-41CD-9994-D7B31DB4A866}" presName="rootComposite" presStyleCnt="0"/>
      <dgm:spPr/>
    </dgm:pt>
    <dgm:pt modelId="{1D93CD33-D604-473B-935C-CF1F66313FD7}" type="pres">
      <dgm:prSet presAssocID="{213FF3FF-2361-41CD-9994-D7B31DB4A866}" presName="rootText" presStyleLbl="node1" presStyleIdx="2" presStyleCnt="6">
        <dgm:presLayoutVars>
          <dgm:chMax/>
          <dgm:chPref val="3"/>
        </dgm:presLayoutVars>
      </dgm:prSet>
      <dgm:spPr/>
      <dgm:t>
        <a:bodyPr/>
        <a:lstStyle/>
        <a:p>
          <a:endParaRPr lang="en-US"/>
        </a:p>
      </dgm:t>
    </dgm:pt>
    <dgm:pt modelId="{90BCEB69-B060-4013-9F62-E7F824924317}" type="pres">
      <dgm:prSet presAssocID="{213FF3FF-2361-41CD-9994-D7B31DB4A866}" presName="titleText2" presStyleLbl="fgAcc1" presStyleIdx="2" presStyleCnt="6">
        <dgm:presLayoutVars>
          <dgm:chMax val="0"/>
          <dgm:chPref val="0"/>
        </dgm:presLayoutVars>
      </dgm:prSet>
      <dgm:spPr/>
      <dgm:t>
        <a:bodyPr/>
        <a:lstStyle/>
        <a:p>
          <a:endParaRPr lang="en-US"/>
        </a:p>
      </dgm:t>
    </dgm:pt>
    <dgm:pt modelId="{11D08991-2763-486D-9ABF-7E44B3828EFA}" type="pres">
      <dgm:prSet presAssocID="{213FF3FF-2361-41CD-9994-D7B31DB4A866}" presName="rootConnector" presStyleLbl="node3" presStyleIdx="0" presStyleCnt="0"/>
      <dgm:spPr/>
      <dgm:t>
        <a:bodyPr/>
        <a:lstStyle/>
        <a:p>
          <a:endParaRPr lang="en-US"/>
        </a:p>
      </dgm:t>
    </dgm:pt>
    <dgm:pt modelId="{3C84B1E4-0976-4CB0-86A1-CBB7B0A0BB97}" type="pres">
      <dgm:prSet presAssocID="{213FF3FF-2361-41CD-9994-D7B31DB4A866}" presName="hierChild4" presStyleCnt="0"/>
      <dgm:spPr/>
    </dgm:pt>
    <dgm:pt modelId="{CC2D7227-9156-47B2-B8FA-74625F00124B}" type="pres">
      <dgm:prSet presAssocID="{213FF3FF-2361-41CD-9994-D7B31DB4A866}" presName="hierChild5" presStyleCnt="0"/>
      <dgm:spPr/>
    </dgm:pt>
    <dgm:pt modelId="{60C84C9C-01E9-477F-AECF-71CA54868F05}" type="pres">
      <dgm:prSet presAssocID="{866E4508-BEF4-43E0-B6E8-A516E2FE7EEC}" presName="hierChild5" presStyleCnt="0"/>
      <dgm:spPr/>
    </dgm:pt>
    <dgm:pt modelId="{D643BD93-E982-4EDA-B5AB-802EC7267A10}" type="pres">
      <dgm:prSet presAssocID="{CCDF49B6-B5A5-4B19-A3CC-BF356ECFF50C}" presName="Name37" presStyleLbl="parChTrans1D2" presStyleIdx="1" presStyleCnt="2"/>
      <dgm:spPr/>
      <dgm:t>
        <a:bodyPr/>
        <a:lstStyle/>
        <a:p>
          <a:endParaRPr lang="en-US"/>
        </a:p>
      </dgm:t>
    </dgm:pt>
    <dgm:pt modelId="{D410499A-F3D1-479A-9B39-54E2DEAC5EAB}" type="pres">
      <dgm:prSet presAssocID="{AAAA219A-140F-421E-A0DD-0506DF0A469A}" presName="hierRoot2" presStyleCnt="0">
        <dgm:presLayoutVars>
          <dgm:hierBranch val="init"/>
        </dgm:presLayoutVars>
      </dgm:prSet>
      <dgm:spPr/>
    </dgm:pt>
    <dgm:pt modelId="{BEB39F87-AA81-4BC2-8F45-A24E608BECF9}" type="pres">
      <dgm:prSet presAssocID="{AAAA219A-140F-421E-A0DD-0506DF0A469A}" presName="rootComposite" presStyleCnt="0"/>
      <dgm:spPr/>
    </dgm:pt>
    <dgm:pt modelId="{D73673B0-E538-4A4F-B7C7-FD0F219F6B3E}" type="pres">
      <dgm:prSet presAssocID="{AAAA219A-140F-421E-A0DD-0506DF0A469A}" presName="rootText" presStyleLbl="node1" presStyleIdx="3" presStyleCnt="6">
        <dgm:presLayoutVars>
          <dgm:chMax/>
          <dgm:chPref val="3"/>
        </dgm:presLayoutVars>
      </dgm:prSet>
      <dgm:spPr/>
      <dgm:t>
        <a:bodyPr/>
        <a:lstStyle/>
        <a:p>
          <a:endParaRPr lang="en-US"/>
        </a:p>
      </dgm:t>
    </dgm:pt>
    <dgm:pt modelId="{712F1BED-35B3-44B9-ABB0-ACFA76943366}" type="pres">
      <dgm:prSet presAssocID="{AAAA219A-140F-421E-A0DD-0506DF0A469A}" presName="titleText2" presStyleLbl="fgAcc1" presStyleIdx="3" presStyleCnt="6">
        <dgm:presLayoutVars>
          <dgm:chMax val="0"/>
          <dgm:chPref val="0"/>
        </dgm:presLayoutVars>
      </dgm:prSet>
      <dgm:spPr/>
      <dgm:t>
        <a:bodyPr/>
        <a:lstStyle/>
        <a:p>
          <a:endParaRPr lang="en-US"/>
        </a:p>
      </dgm:t>
    </dgm:pt>
    <dgm:pt modelId="{FA576BAD-98B2-43AB-B7C2-766EC5E33158}" type="pres">
      <dgm:prSet presAssocID="{AAAA219A-140F-421E-A0DD-0506DF0A469A}" presName="rootConnector" presStyleLbl="node2" presStyleIdx="0" presStyleCnt="0"/>
      <dgm:spPr/>
      <dgm:t>
        <a:bodyPr/>
        <a:lstStyle/>
        <a:p>
          <a:endParaRPr lang="en-US"/>
        </a:p>
      </dgm:t>
    </dgm:pt>
    <dgm:pt modelId="{C27AA523-ADE7-4988-A113-8F4B2E43690B}" type="pres">
      <dgm:prSet presAssocID="{AAAA219A-140F-421E-A0DD-0506DF0A469A}" presName="hierChild4" presStyleCnt="0"/>
      <dgm:spPr/>
    </dgm:pt>
    <dgm:pt modelId="{C4DD54F2-968C-48B7-A2D8-51195D6BD12A}" type="pres">
      <dgm:prSet presAssocID="{9F831DFF-06F0-4AF2-8DE9-C1F141426705}" presName="Name37" presStyleLbl="parChTrans1D3" presStyleIdx="2" presStyleCnt="4"/>
      <dgm:spPr/>
      <dgm:t>
        <a:bodyPr/>
        <a:lstStyle/>
        <a:p>
          <a:endParaRPr lang="en-US"/>
        </a:p>
      </dgm:t>
    </dgm:pt>
    <dgm:pt modelId="{F3E4DA62-1EC0-47F8-B7A9-A4674811D435}" type="pres">
      <dgm:prSet presAssocID="{B2FC4962-9B22-4CBE-8A20-7A1EF27C5458}" presName="hierRoot2" presStyleCnt="0">
        <dgm:presLayoutVars>
          <dgm:hierBranch val="init"/>
        </dgm:presLayoutVars>
      </dgm:prSet>
      <dgm:spPr/>
    </dgm:pt>
    <dgm:pt modelId="{B8E2FDB2-9D12-407D-8CBD-545AF1B527F1}" type="pres">
      <dgm:prSet presAssocID="{B2FC4962-9B22-4CBE-8A20-7A1EF27C5458}" presName="rootComposite" presStyleCnt="0"/>
      <dgm:spPr/>
    </dgm:pt>
    <dgm:pt modelId="{D4691484-C167-4CFC-B59F-C09283A3B5D8}" type="pres">
      <dgm:prSet presAssocID="{B2FC4962-9B22-4CBE-8A20-7A1EF27C5458}" presName="rootText" presStyleLbl="node1" presStyleIdx="4" presStyleCnt="6">
        <dgm:presLayoutVars>
          <dgm:chMax/>
          <dgm:chPref val="3"/>
        </dgm:presLayoutVars>
      </dgm:prSet>
      <dgm:spPr/>
      <dgm:t>
        <a:bodyPr/>
        <a:lstStyle/>
        <a:p>
          <a:endParaRPr lang="en-US"/>
        </a:p>
      </dgm:t>
    </dgm:pt>
    <dgm:pt modelId="{28554AB1-BA7F-4246-BD0B-66A014368514}" type="pres">
      <dgm:prSet presAssocID="{B2FC4962-9B22-4CBE-8A20-7A1EF27C5458}" presName="titleText2" presStyleLbl="fgAcc1" presStyleIdx="4" presStyleCnt="6">
        <dgm:presLayoutVars>
          <dgm:chMax val="0"/>
          <dgm:chPref val="0"/>
        </dgm:presLayoutVars>
      </dgm:prSet>
      <dgm:spPr/>
      <dgm:t>
        <a:bodyPr/>
        <a:lstStyle/>
        <a:p>
          <a:endParaRPr lang="en-US"/>
        </a:p>
      </dgm:t>
    </dgm:pt>
    <dgm:pt modelId="{890B4189-A795-4311-9D71-6896C43326C3}" type="pres">
      <dgm:prSet presAssocID="{B2FC4962-9B22-4CBE-8A20-7A1EF27C5458}" presName="rootConnector" presStyleLbl="node3" presStyleIdx="0" presStyleCnt="0"/>
      <dgm:spPr/>
      <dgm:t>
        <a:bodyPr/>
        <a:lstStyle/>
        <a:p>
          <a:endParaRPr lang="en-US"/>
        </a:p>
      </dgm:t>
    </dgm:pt>
    <dgm:pt modelId="{9AA5CDE0-12C6-49DE-8551-D00697603105}" type="pres">
      <dgm:prSet presAssocID="{B2FC4962-9B22-4CBE-8A20-7A1EF27C5458}" presName="hierChild4" presStyleCnt="0"/>
      <dgm:spPr/>
    </dgm:pt>
    <dgm:pt modelId="{35CA5E98-5899-474F-9006-CA7E0616C758}" type="pres">
      <dgm:prSet presAssocID="{B2FC4962-9B22-4CBE-8A20-7A1EF27C5458}" presName="hierChild5" presStyleCnt="0"/>
      <dgm:spPr/>
    </dgm:pt>
    <dgm:pt modelId="{723F42FD-DAED-435A-84CD-BD38592F8A55}" type="pres">
      <dgm:prSet presAssocID="{A2240DA1-1532-4F83-ADB6-ADA2D83D304D}" presName="Name37" presStyleLbl="parChTrans1D3" presStyleIdx="3" presStyleCnt="4"/>
      <dgm:spPr/>
      <dgm:t>
        <a:bodyPr/>
        <a:lstStyle/>
        <a:p>
          <a:endParaRPr lang="en-US"/>
        </a:p>
      </dgm:t>
    </dgm:pt>
    <dgm:pt modelId="{A788B90E-65C6-4624-81DE-37DB0550BAFA}" type="pres">
      <dgm:prSet presAssocID="{2479B5DB-7666-4969-BAFD-614D8009EB23}" presName="hierRoot2" presStyleCnt="0">
        <dgm:presLayoutVars>
          <dgm:hierBranch val="init"/>
        </dgm:presLayoutVars>
      </dgm:prSet>
      <dgm:spPr/>
    </dgm:pt>
    <dgm:pt modelId="{42AE18AD-7DA6-4C4C-B137-F46994D15C03}" type="pres">
      <dgm:prSet presAssocID="{2479B5DB-7666-4969-BAFD-614D8009EB23}" presName="rootComposite" presStyleCnt="0"/>
      <dgm:spPr/>
    </dgm:pt>
    <dgm:pt modelId="{DB96BA1A-1A26-49B0-A97E-D5A1E7F3FC06}" type="pres">
      <dgm:prSet presAssocID="{2479B5DB-7666-4969-BAFD-614D8009EB23}" presName="rootText" presStyleLbl="node1" presStyleIdx="5" presStyleCnt="6">
        <dgm:presLayoutVars>
          <dgm:chMax/>
          <dgm:chPref val="3"/>
        </dgm:presLayoutVars>
      </dgm:prSet>
      <dgm:spPr/>
      <dgm:t>
        <a:bodyPr/>
        <a:lstStyle/>
        <a:p>
          <a:endParaRPr lang="en-US"/>
        </a:p>
      </dgm:t>
    </dgm:pt>
    <dgm:pt modelId="{18183A42-4FB0-4D61-BD33-DDB6BF73DE30}" type="pres">
      <dgm:prSet presAssocID="{2479B5DB-7666-4969-BAFD-614D8009EB23}" presName="titleText2" presStyleLbl="fgAcc1" presStyleIdx="5" presStyleCnt="6">
        <dgm:presLayoutVars>
          <dgm:chMax val="0"/>
          <dgm:chPref val="0"/>
        </dgm:presLayoutVars>
      </dgm:prSet>
      <dgm:spPr/>
      <dgm:t>
        <a:bodyPr/>
        <a:lstStyle/>
        <a:p>
          <a:endParaRPr lang="en-US"/>
        </a:p>
      </dgm:t>
    </dgm:pt>
    <dgm:pt modelId="{AB957AA5-CD13-40DF-BEA2-DEC626A69D4F}" type="pres">
      <dgm:prSet presAssocID="{2479B5DB-7666-4969-BAFD-614D8009EB23}" presName="rootConnector" presStyleLbl="node3" presStyleIdx="0" presStyleCnt="0"/>
      <dgm:spPr/>
      <dgm:t>
        <a:bodyPr/>
        <a:lstStyle/>
        <a:p>
          <a:endParaRPr lang="en-US"/>
        </a:p>
      </dgm:t>
    </dgm:pt>
    <dgm:pt modelId="{303E32A0-DB07-4BA5-AF8F-4608739771D2}" type="pres">
      <dgm:prSet presAssocID="{2479B5DB-7666-4969-BAFD-614D8009EB23}" presName="hierChild4" presStyleCnt="0"/>
      <dgm:spPr/>
    </dgm:pt>
    <dgm:pt modelId="{0752CC4E-BBD2-4FDD-B018-AECA580CDB7C}" type="pres">
      <dgm:prSet presAssocID="{2479B5DB-7666-4969-BAFD-614D8009EB23}" presName="hierChild5" presStyleCnt="0"/>
      <dgm:spPr/>
    </dgm:pt>
    <dgm:pt modelId="{B304F53E-A190-4AAD-A054-400090FEB19A}" type="pres">
      <dgm:prSet presAssocID="{AAAA219A-140F-421E-A0DD-0506DF0A469A}" presName="hierChild5" presStyleCnt="0"/>
      <dgm:spPr/>
    </dgm:pt>
    <dgm:pt modelId="{C031A705-6D12-42D1-8BAC-2487BFBE718A}" type="pres">
      <dgm:prSet presAssocID="{FA3C5068-023E-463D-B605-268A2FACC5D3}" presName="hierChild3" presStyleCnt="0"/>
      <dgm:spPr/>
    </dgm:pt>
  </dgm:ptLst>
  <dgm:cxnLst>
    <dgm:cxn modelId="{2F47CFD0-2192-4A40-99E8-84115482EA98}" srcId="{AAAA219A-140F-421E-A0DD-0506DF0A469A}" destId="{B2FC4962-9B22-4CBE-8A20-7A1EF27C5458}" srcOrd="0" destOrd="0" parTransId="{9F831DFF-06F0-4AF2-8DE9-C1F141426705}" sibTransId="{432B2866-4043-44BB-B99E-71DFF220B01E}"/>
    <dgm:cxn modelId="{BC493A9F-0C8B-43C5-84AA-F0136A8AF26B}" srcId="{866E4508-BEF4-43E0-B6E8-A516E2FE7EEC}" destId="{213FF3FF-2361-41CD-9994-D7B31DB4A866}" srcOrd="1" destOrd="0" parTransId="{A6B4C0AE-154E-4782-AFFC-9D3BFB1CE992}" sibTransId="{EA7B36EC-F5EB-4309-92D0-D8D94E8E4D1F}"/>
    <dgm:cxn modelId="{6775A145-0E26-43E4-AE9B-26E39FE8DD49}" type="presOf" srcId="{73E3EDE5-D156-4C9E-87BD-85A17DFB650C}" destId="{B2EC472B-4F12-4AA1-863B-30E6C561653A}" srcOrd="0" destOrd="0" presId="urn:microsoft.com/office/officeart/2008/layout/NameandTitleOrganizationalChart"/>
    <dgm:cxn modelId="{EC62298E-43C5-45F8-8C53-3E72F24F01B3}" srcId="{FA3C5068-023E-463D-B605-268A2FACC5D3}" destId="{866E4508-BEF4-43E0-B6E8-A516E2FE7EEC}" srcOrd="0" destOrd="0" parTransId="{08F4C6D7-EF0F-4AE4-A0C3-8836400579DB}" sibTransId="{C82E4840-0B38-4EBF-B456-3B639DBC92EF}"/>
    <dgm:cxn modelId="{3D2F5271-CC2F-4BF7-8FC7-88C4166788C0}" type="presOf" srcId="{DEE6E913-C361-4DC3-B188-681627F45F9B}" destId="{712F1BED-35B3-44B9-ABB0-ACFA76943366}" srcOrd="0" destOrd="0" presId="urn:microsoft.com/office/officeart/2008/layout/NameandTitleOrganizationalChart"/>
    <dgm:cxn modelId="{EA43CC92-CF8D-4C70-8CF6-05525CD0CD67}" type="presOf" srcId="{213FF3FF-2361-41CD-9994-D7B31DB4A866}" destId="{11D08991-2763-486D-9ABF-7E44B3828EFA}" srcOrd="1" destOrd="0" presId="urn:microsoft.com/office/officeart/2008/layout/NameandTitleOrganizationalChart"/>
    <dgm:cxn modelId="{9855BD85-23AE-4101-873F-B643D4A5742C}" type="presOf" srcId="{CCDF49B6-B5A5-4B19-A3CC-BF356ECFF50C}" destId="{D643BD93-E982-4EDA-B5AB-802EC7267A10}" srcOrd="0" destOrd="0" presId="urn:microsoft.com/office/officeart/2008/layout/NameandTitleOrganizationalChart"/>
    <dgm:cxn modelId="{72846900-A94C-41B2-BA5C-5026D72A511C}" type="presOf" srcId="{866E4508-BEF4-43E0-B6E8-A516E2FE7EEC}" destId="{F14623BF-46F6-454E-AC25-A779C4F0D439}" srcOrd="0" destOrd="0" presId="urn:microsoft.com/office/officeart/2008/layout/NameandTitleOrganizationalChart"/>
    <dgm:cxn modelId="{E2BF3BFB-1238-4E88-A24D-2CA18963647C}" type="presOf" srcId="{921972A7-0753-4B0A-9EDD-1F9F256502D8}" destId="{18183A42-4FB0-4D61-BD33-DDB6BF73DE30}" srcOrd="0" destOrd="0" presId="urn:microsoft.com/office/officeart/2008/layout/NameandTitleOrganizationalChart"/>
    <dgm:cxn modelId="{B33C115B-6EE0-4A31-8D01-B98D11716258}" type="presOf" srcId="{2479B5DB-7666-4969-BAFD-614D8009EB23}" destId="{DB96BA1A-1A26-49B0-A97E-D5A1E7F3FC06}" srcOrd="0" destOrd="0" presId="urn:microsoft.com/office/officeart/2008/layout/NameandTitleOrganizationalChart"/>
    <dgm:cxn modelId="{F98C6807-FC6A-43E5-8E30-FB689B9AC7D6}" srcId="{FA3C5068-023E-463D-B605-268A2FACC5D3}" destId="{AAAA219A-140F-421E-A0DD-0506DF0A469A}" srcOrd="1" destOrd="0" parTransId="{CCDF49B6-B5A5-4B19-A3CC-BF356ECFF50C}" sibTransId="{DEE6E913-C361-4DC3-B188-681627F45F9B}"/>
    <dgm:cxn modelId="{7B043C1B-282F-4884-AF64-ADB7FBB27065}" srcId="{806CD0B2-F292-4101-8315-6A7D8D9973AE}" destId="{FA3C5068-023E-463D-B605-268A2FACC5D3}" srcOrd="0" destOrd="0" parTransId="{F7C4972D-0B75-4FA2-A36A-97DEA993272D}" sibTransId="{04376E0E-F19D-401D-9698-26F5C4B87946}"/>
    <dgm:cxn modelId="{CA8C04B2-FD9F-4BC5-9157-E16E20173734}" type="presOf" srcId="{08F4C6D7-EF0F-4AE4-A0C3-8836400579DB}" destId="{F0381147-A8F1-4D57-971C-35ADDBDD6D5A}" srcOrd="0" destOrd="0" presId="urn:microsoft.com/office/officeart/2008/layout/NameandTitleOrganizationalChart"/>
    <dgm:cxn modelId="{99F72636-1225-4A7F-BAC1-1E36545D30EB}" type="presOf" srcId="{9F831DFF-06F0-4AF2-8DE9-C1F141426705}" destId="{C4DD54F2-968C-48B7-A2D8-51195D6BD12A}" srcOrd="0" destOrd="0" presId="urn:microsoft.com/office/officeart/2008/layout/NameandTitleOrganizationalChart"/>
    <dgm:cxn modelId="{F8D46B94-3143-443F-9FC1-D5D6BE5D8696}" type="presOf" srcId="{806CD0B2-F292-4101-8315-6A7D8D9973AE}" destId="{BE643DC6-6E8E-4F46-83BE-02175C00FF17}" srcOrd="0" destOrd="0" presId="urn:microsoft.com/office/officeart/2008/layout/NameandTitleOrganizationalChart"/>
    <dgm:cxn modelId="{31FF8C95-1B9C-446F-999D-E4FF0A84FC88}" type="presOf" srcId="{C82E4840-0B38-4EBF-B456-3B639DBC92EF}" destId="{8BBB2DAE-DEFF-4B97-916E-2BCDBC86910C}" srcOrd="0" destOrd="0" presId="urn:microsoft.com/office/officeart/2008/layout/NameandTitleOrganizationalChart"/>
    <dgm:cxn modelId="{E6D8EB44-FDDD-4081-B661-E0F58746DAE3}" type="presOf" srcId="{2479B5DB-7666-4969-BAFD-614D8009EB23}" destId="{AB957AA5-CD13-40DF-BEA2-DEC626A69D4F}" srcOrd="1" destOrd="0" presId="urn:microsoft.com/office/officeart/2008/layout/NameandTitleOrganizationalChart"/>
    <dgm:cxn modelId="{0E5F6347-323B-4B9E-8C11-6B432C3E5205}" type="presOf" srcId="{9270C4F5-BC32-40ED-93FE-17F0758CB980}" destId="{E4C082DB-5B23-453C-939B-2F2661A184A3}" srcOrd="1" destOrd="0" presId="urn:microsoft.com/office/officeart/2008/layout/NameandTitleOrganizationalChart"/>
    <dgm:cxn modelId="{2D590F56-7462-44A4-A66B-0C371CFCC926}" type="presOf" srcId="{FA3C5068-023E-463D-B605-268A2FACC5D3}" destId="{F293B460-7D8A-48F7-885B-4A6E932360F5}" srcOrd="1" destOrd="0" presId="urn:microsoft.com/office/officeart/2008/layout/NameandTitleOrganizationalChart"/>
    <dgm:cxn modelId="{4539AE75-611B-4307-B135-915CA70D539E}" type="presOf" srcId="{FA3C5068-023E-463D-B605-268A2FACC5D3}" destId="{3442C2D4-2E7B-4CA1-ACE2-680174FAB969}" srcOrd="0" destOrd="0" presId="urn:microsoft.com/office/officeart/2008/layout/NameandTitleOrganizationalChart"/>
    <dgm:cxn modelId="{5030A538-DA6A-411C-8FEF-5963153F8131}" srcId="{866E4508-BEF4-43E0-B6E8-A516E2FE7EEC}" destId="{9270C4F5-BC32-40ED-93FE-17F0758CB980}" srcOrd="0" destOrd="0" parTransId="{AA86DAB9-3ACC-4377-8612-5D8027C2ADD4}" sibTransId="{73E3EDE5-D156-4C9E-87BD-85A17DFB650C}"/>
    <dgm:cxn modelId="{08F7520C-F79C-44B4-9B85-BE3E36CB4FED}" type="presOf" srcId="{EA7B36EC-F5EB-4309-92D0-D8D94E8E4D1F}" destId="{90BCEB69-B060-4013-9F62-E7F824924317}" srcOrd="0" destOrd="0" presId="urn:microsoft.com/office/officeart/2008/layout/NameandTitleOrganizationalChart"/>
    <dgm:cxn modelId="{F2CC209D-9C2B-4702-BD8E-3069C927F7EC}" type="presOf" srcId="{A6B4C0AE-154E-4782-AFFC-9D3BFB1CE992}" destId="{7AA9AE4F-6393-4AA1-999A-408DD2DD765F}" srcOrd="0" destOrd="0" presId="urn:microsoft.com/office/officeart/2008/layout/NameandTitleOrganizationalChart"/>
    <dgm:cxn modelId="{D67FF76F-CE67-4902-9DDC-2E06C429B429}" type="presOf" srcId="{866E4508-BEF4-43E0-B6E8-A516E2FE7EEC}" destId="{AC9ECBA1-0C0D-4517-AD91-945957178F5B}" srcOrd="1" destOrd="0" presId="urn:microsoft.com/office/officeart/2008/layout/NameandTitleOrganizationalChart"/>
    <dgm:cxn modelId="{07CF61E7-7A40-43BC-AF79-A0FE9BBFBF75}" type="presOf" srcId="{9270C4F5-BC32-40ED-93FE-17F0758CB980}" destId="{211D00DB-2F2E-4447-A5EF-AC79DAFA64E1}" srcOrd="0" destOrd="0" presId="urn:microsoft.com/office/officeart/2008/layout/NameandTitleOrganizationalChart"/>
    <dgm:cxn modelId="{951D128E-D416-460E-A92F-4CE13C767C3E}" type="presOf" srcId="{B2FC4962-9B22-4CBE-8A20-7A1EF27C5458}" destId="{D4691484-C167-4CFC-B59F-C09283A3B5D8}" srcOrd="0" destOrd="0" presId="urn:microsoft.com/office/officeart/2008/layout/NameandTitleOrganizationalChart"/>
    <dgm:cxn modelId="{8196FDA7-A640-4233-BCE5-0165B88EF6A2}" type="presOf" srcId="{04376E0E-F19D-401D-9698-26F5C4B87946}" destId="{51914A57-6294-4853-9DBB-427D9BB34ACD}" srcOrd="0" destOrd="0" presId="urn:microsoft.com/office/officeart/2008/layout/NameandTitleOrganizationalChart"/>
    <dgm:cxn modelId="{3C659904-AE68-4A19-9689-9365284EB3FD}" type="presOf" srcId="{AA86DAB9-3ACC-4377-8612-5D8027C2ADD4}" destId="{E5D40B77-F8B7-4423-979B-4D12AD5CD314}" srcOrd="0" destOrd="0" presId="urn:microsoft.com/office/officeart/2008/layout/NameandTitleOrganizationalChart"/>
    <dgm:cxn modelId="{C74E8CE8-2CC3-4E8F-9103-82532F96ADE8}" type="presOf" srcId="{AAAA219A-140F-421E-A0DD-0506DF0A469A}" destId="{FA576BAD-98B2-43AB-B7C2-766EC5E33158}" srcOrd="1" destOrd="0" presId="urn:microsoft.com/office/officeart/2008/layout/NameandTitleOrganizationalChart"/>
    <dgm:cxn modelId="{481E286B-49A4-409F-8425-1DE0EB26CA9C}" type="presOf" srcId="{B2FC4962-9B22-4CBE-8A20-7A1EF27C5458}" destId="{890B4189-A795-4311-9D71-6896C43326C3}" srcOrd="1" destOrd="0" presId="urn:microsoft.com/office/officeart/2008/layout/NameandTitleOrganizationalChart"/>
    <dgm:cxn modelId="{F04E8360-F3E7-4F6C-8B43-3AFD7010B10D}" srcId="{AAAA219A-140F-421E-A0DD-0506DF0A469A}" destId="{2479B5DB-7666-4969-BAFD-614D8009EB23}" srcOrd="1" destOrd="0" parTransId="{A2240DA1-1532-4F83-ADB6-ADA2D83D304D}" sibTransId="{921972A7-0753-4B0A-9EDD-1F9F256502D8}"/>
    <dgm:cxn modelId="{1D0F9799-DCB9-4206-A375-7A04F69B2143}" type="presOf" srcId="{AAAA219A-140F-421E-A0DD-0506DF0A469A}" destId="{D73673B0-E538-4A4F-B7C7-FD0F219F6B3E}" srcOrd="0" destOrd="0" presId="urn:microsoft.com/office/officeart/2008/layout/NameandTitleOrganizationalChart"/>
    <dgm:cxn modelId="{5315DF73-100B-48E1-A5FA-738753C1660A}" type="presOf" srcId="{213FF3FF-2361-41CD-9994-D7B31DB4A866}" destId="{1D93CD33-D604-473B-935C-CF1F66313FD7}" srcOrd="0" destOrd="0" presId="urn:microsoft.com/office/officeart/2008/layout/NameandTitleOrganizationalChart"/>
    <dgm:cxn modelId="{F94B848A-6EDA-46A5-A63B-8C89407543A0}" type="presOf" srcId="{432B2866-4043-44BB-B99E-71DFF220B01E}" destId="{28554AB1-BA7F-4246-BD0B-66A014368514}" srcOrd="0" destOrd="0" presId="urn:microsoft.com/office/officeart/2008/layout/NameandTitleOrganizationalChart"/>
    <dgm:cxn modelId="{0DCCBCB5-D534-4D1D-93F8-149C47E76FF4}" type="presOf" srcId="{A2240DA1-1532-4F83-ADB6-ADA2D83D304D}" destId="{723F42FD-DAED-435A-84CD-BD38592F8A55}" srcOrd="0" destOrd="0" presId="urn:microsoft.com/office/officeart/2008/layout/NameandTitleOrganizationalChart"/>
    <dgm:cxn modelId="{1C2E2516-BC82-47EB-869A-02D0A38EAA77}" type="presParOf" srcId="{BE643DC6-6E8E-4F46-83BE-02175C00FF17}" destId="{C1C0249E-642D-41D2-8B1E-E33189EF9694}" srcOrd="0" destOrd="0" presId="urn:microsoft.com/office/officeart/2008/layout/NameandTitleOrganizationalChart"/>
    <dgm:cxn modelId="{F054485C-F158-4301-A447-6C1BCD269A4C}" type="presParOf" srcId="{C1C0249E-642D-41D2-8B1E-E33189EF9694}" destId="{6BF8CCA0-34BD-4A6D-83A6-B647DE94E95B}" srcOrd="0" destOrd="0" presId="urn:microsoft.com/office/officeart/2008/layout/NameandTitleOrganizationalChart"/>
    <dgm:cxn modelId="{A0DB2276-43AC-4530-BACB-04C0F762FE87}" type="presParOf" srcId="{6BF8CCA0-34BD-4A6D-83A6-B647DE94E95B}" destId="{3442C2D4-2E7B-4CA1-ACE2-680174FAB969}" srcOrd="0" destOrd="0" presId="urn:microsoft.com/office/officeart/2008/layout/NameandTitleOrganizationalChart"/>
    <dgm:cxn modelId="{E03E8523-EF4C-4CBF-8B3E-139164F1938B}" type="presParOf" srcId="{6BF8CCA0-34BD-4A6D-83A6-B647DE94E95B}" destId="{51914A57-6294-4853-9DBB-427D9BB34ACD}" srcOrd="1" destOrd="0" presId="urn:microsoft.com/office/officeart/2008/layout/NameandTitleOrganizationalChart"/>
    <dgm:cxn modelId="{9B80FE0E-9DC0-49D9-8F43-635E3AB0156F}" type="presParOf" srcId="{6BF8CCA0-34BD-4A6D-83A6-B647DE94E95B}" destId="{F293B460-7D8A-48F7-885B-4A6E932360F5}" srcOrd="2" destOrd="0" presId="urn:microsoft.com/office/officeart/2008/layout/NameandTitleOrganizationalChart"/>
    <dgm:cxn modelId="{369AFD56-2465-4D96-86E7-A4CF8FCC9A7D}" type="presParOf" srcId="{C1C0249E-642D-41D2-8B1E-E33189EF9694}" destId="{E060D7DC-3BF6-47D7-9791-065E44BDB493}" srcOrd="1" destOrd="0" presId="urn:microsoft.com/office/officeart/2008/layout/NameandTitleOrganizationalChart"/>
    <dgm:cxn modelId="{C8AED799-8FDF-4AE1-BFC8-CD2AD038FA37}" type="presParOf" srcId="{E060D7DC-3BF6-47D7-9791-065E44BDB493}" destId="{F0381147-A8F1-4D57-971C-35ADDBDD6D5A}" srcOrd="0" destOrd="0" presId="urn:microsoft.com/office/officeart/2008/layout/NameandTitleOrganizationalChart"/>
    <dgm:cxn modelId="{A4E8DBEB-D07A-4D0F-B7DA-29C026D0B161}" type="presParOf" srcId="{E060D7DC-3BF6-47D7-9791-065E44BDB493}" destId="{26C2C0D2-774E-4832-9B25-D397856B77C7}" srcOrd="1" destOrd="0" presId="urn:microsoft.com/office/officeart/2008/layout/NameandTitleOrganizationalChart"/>
    <dgm:cxn modelId="{378694F6-5F8B-4737-88B6-A8DAF1B85BE7}" type="presParOf" srcId="{26C2C0D2-774E-4832-9B25-D397856B77C7}" destId="{D887EF4B-ACFC-40CE-91F1-35ACF50EF506}" srcOrd="0" destOrd="0" presId="urn:microsoft.com/office/officeart/2008/layout/NameandTitleOrganizationalChart"/>
    <dgm:cxn modelId="{7DAA3224-202F-4DED-AD63-E26263726ABB}" type="presParOf" srcId="{D887EF4B-ACFC-40CE-91F1-35ACF50EF506}" destId="{F14623BF-46F6-454E-AC25-A779C4F0D439}" srcOrd="0" destOrd="0" presId="urn:microsoft.com/office/officeart/2008/layout/NameandTitleOrganizationalChart"/>
    <dgm:cxn modelId="{E8EA44B1-DC96-48CD-A3FE-2DF600AA5FC6}" type="presParOf" srcId="{D887EF4B-ACFC-40CE-91F1-35ACF50EF506}" destId="{8BBB2DAE-DEFF-4B97-916E-2BCDBC86910C}" srcOrd="1" destOrd="0" presId="urn:microsoft.com/office/officeart/2008/layout/NameandTitleOrganizationalChart"/>
    <dgm:cxn modelId="{59E5B65F-4DF2-4ED1-8B7C-D71211C018A5}" type="presParOf" srcId="{D887EF4B-ACFC-40CE-91F1-35ACF50EF506}" destId="{AC9ECBA1-0C0D-4517-AD91-945957178F5B}" srcOrd="2" destOrd="0" presId="urn:microsoft.com/office/officeart/2008/layout/NameandTitleOrganizationalChart"/>
    <dgm:cxn modelId="{9A032CC6-CC4E-4E55-A0E4-C19AB11E9D7D}" type="presParOf" srcId="{26C2C0D2-774E-4832-9B25-D397856B77C7}" destId="{A862D6CD-0A3C-4A5C-B8FD-BE9DDDC133E1}" srcOrd="1" destOrd="0" presId="urn:microsoft.com/office/officeart/2008/layout/NameandTitleOrganizationalChart"/>
    <dgm:cxn modelId="{C4D679AF-B58B-4387-BD00-60A6D9380E3D}" type="presParOf" srcId="{A862D6CD-0A3C-4A5C-B8FD-BE9DDDC133E1}" destId="{E5D40B77-F8B7-4423-979B-4D12AD5CD314}" srcOrd="0" destOrd="0" presId="urn:microsoft.com/office/officeart/2008/layout/NameandTitleOrganizationalChart"/>
    <dgm:cxn modelId="{C80B8361-9560-451A-A806-FA5FEC66C275}" type="presParOf" srcId="{A862D6CD-0A3C-4A5C-B8FD-BE9DDDC133E1}" destId="{0C282118-8C41-4F3F-9B0C-9A7A0E36C2F0}" srcOrd="1" destOrd="0" presId="urn:microsoft.com/office/officeart/2008/layout/NameandTitleOrganizationalChart"/>
    <dgm:cxn modelId="{79A435E7-EDAA-4EF2-8402-232A6E559542}" type="presParOf" srcId="{0C282118-8C41-4F3F-9B0C-9A7A0E36C2F0}" destId="{4358A251-C2F7-48EB-B401-75301C1F80F9}" srcOrd="0" destOrd="0" presId="urn:microsoft.com/office/officeart/2008/layout/NameandTitleOrganizationalChart"/>
    <dgm:cxn modelId="{C957D1F4-1142-4B25-AA61-629428EB543B}" type="presParOf" srcId="{4358A251-C2F7-48EB-B401-75301C1F80F9}" destId="{211D00DB-2F2E-4447-A5EF-AC79DAFA64E1}" srcOrd="0" destOrd="0" presId="urn:microsoft.com/office/officeart/2008/layout/NameandTitleOrganizationalChart"/>
    <dgm:cxn modelId="{8FCB7173-EA4D-4EFA-A9FC-EC1913B3422A}" type="presParOf" srcId="{4358A251-C2F7-48EB-B401-75301C1F80F9}" destId="{B2EC472B-4F12-4AA1-863B-30E6C561653A}" srcOrd="1" destOrd="0" presId="urn:microsoft.com/office/officeart/2008/layout/NameandTitleOrganizationalChart"/>
    <dgm:cxn modelId="{57332994-3E60-49E0-B875-7B948DA60294}" type="presParOf" srcId="{4358A251-C2F7-48EB-B401-75301C1F80F9}" destId="{E4C082DB-5B23-453C-939B-2F2661A184A3}" srcOrd="2" destOrd="0" presId="urn:microsoft.com/office/officeart/2008/layout/NameandTitleOrganizationalChart"/>
    <dgm:cxn modelId="{031A557F-D406-4A0F-BD92-AA8BFE544F60}" type="presParOf" srcId="{0C282118-8C41-4F3F-9B0C-9A7A0E36C2F0}" destId="{86806B76-D6B4-46AA-BE30-953281747F2D}" srcOrd="1" destOrd="0" presId="urn:microsoft.com/office/officeart/2008/layout/NameandTitleOrganizationalChart"/>
    <dgm:cxn modelId="{F37A4BE9-EDFF-4CDC-A79C-BDA9E7F7358A}" type="presParOf" srcId="{0C282118-8C41-4F3F-9B0C-9A7A0E36C2F0}" destId="{84491F07-141A-44B2-8B74-3427AD8429E7}" srcOrd="2" destOrd="0" presId="urn:microsoft.com/office/officeart/2008/layout/NameandTitleOrganizationalChart"/>
    <dgm:cxn modelId="{609C5DE8-E079-49DD-84C7-A1361F2E93E0}" type="presParOf" srcId="{A862D6CD-0A3C-4A5C-B8FD-BE9DDDC133E1}" destId="{7AA9AE4F-6393-4AA1-999A-408DD2DD765F}" srcOrd="2" destOrd="0" presId="urn:microsoft.com/office/officeart/2008/layout/NameandTitleOrganizationalChart"/>
    <dgm:cxn modelId="{3FCDAF44-6111-4A3A-85F9-B80894976090}" type="presParOf" srcId="{A862D6CD-0A3C-4A5C-B8FD-BE9DDDC133E1}" destId="{95513401-4FF6-43DD-9801-F181FF4C1A4B}" srcOrd="3" destOrd="0" presId="urn:microsoft.com/office/officeart/2008/layout/NameandTitleOrganizationalChart"/>
    <dgm:cxn modelId="{C5C75FAD-877D-4EF7-B153-0E8428185A2E}" type="presParOf" srcId="{95513401-4FF6-43DD-9801-F181FF4C1A4B}" destId="{BB913EF8-1197-4342-848F-829F14BB36AF}" srcOrd="0" destOrd="0" presId="urn:microsoft.com/office/officeart/2008/layout/NameandTitleOrganizationalChart"/>
    <dgm:cxn modelId="{CE70EB1B-2C6F-40CE-9E32-CBC84D803507}" type="presParOf" srcId="{BB913EF8-1197-4342-848F-829F14BB36AF}" destId="{1D93CD33-D604-473B-935C-CF1F66313FD7}" srcOrd="0" destOrd="0" presId="urn:microsoft.com/office/officeart/2008/layout/NameandTitleOrganizationalChart"/>
    <dgm:cxn modelId="{48A13C95-83F5-4D1C-A6B9-F1CEBA18F48B}" type="presParOf" srcId="{BB913EF8-1197-4342-848F-829F14BB36AF}" destId="{90BCEB69-B060-4013-9F62-E7F824924317}" srcOrd="1" destOrd="0" presId="urn:microsoft.com/office/officeart/2008/layout/NameandTitleOrganizationalChart"/>
    <dgm:cxn modelId="{DF824FCC-0477-463C-BE12-C440B4A3348C}" type="presParOf" srcId="{BB913EF8-1197-4342-848F-829F14BB36AF}" destId="{11D08991-2763-486D-9ABF-7E44B3828EFA}" srcOrd="2" destOrd="0" presId="urn:microsoft.com/office/officeart/2008/layout/NameandTitleOrganizationalChart"/>
    <dgm:cxn modelId="{AE9CB904-9CD6-442C-A59C-3BF1A97C1460}" type="presParOf" srcId="{95513401-4FF6-43DD-9801-F181FF4C1A4B}" destId="{3C84B1E4-0976-4CB0-86A1-CBB7B0A0BB97}" srcOrd="1" destOrd="0" presId="urn:microsoft.com/office/officeart/2008/layout/NameandTitleOrganizationalChart"/>
    <dgm:cxn modelId="{42C9A925-94C1-4255-B0B2-7908528818AB}" type="presParOf" srcId="{95513401-4FF6-43DD-9801-F181FF4C1A4B}" destId="{CC2D7227-9156-47B2-B8FA-74625F00124B}" srcOrd="2" destOrd="0" presId="urn:microsoft.com/office/officeart/2008/layout/NameandTitleOrganizationalChart"/>
    <dgm:cxn modelId="{A2589C64-A081-4ACE-B7A4-4F249E04662C}" type="presParOf" srcId="{26C2C0D2-774E-4832-9B25-D397856B77C7}" destId="{60C84C9C-01E9-477F-AECF-71CA54868F05}" srcOrd="2" destOrd="0" presId="urn:microsoft.com/office/officeart/2008/layout/NameandTitleOrganizationalChart"/>
    <dgm:cxn modelId="{F91E54E0-B377-46A7-BD39-12F23AA15EDC}" type="presParOf" srcId="{E060D7DC-3BF6-47D7-9791-065E44BDB493}" destId="{D643BD93-E982-4EDA-B5AB-802EC7267A10}" srcOrd="2" destOrd="0" presId="urn:microsoft.com/office/officeart/2008/layout/NameandTitleOrganizationalChart"/>
    <dgm:cxn modelId="{89FF575E-4F21-4010-903C-74947E762C3F}" type="presParOf" srcId="{E060D7DC-3BF6-47D7-9791-065E44BDB493}" destId="{D410499A-F3D1-479A-9B39-54E2DEAC5EAB}" srcOrd="3" destOrd="0" presId="urn:microsoft.com/office/officeart/2008/layout/NameandTitleOrganizationalChart"/>
    <dgm:cxn modelId="{A47EDBB8-1B00-4963-B09D-A2B8C8009419}" type="presParOf" srcId="{D410499A-F3D1-479A-9B39-54E2DEAC5EAB}" destId="{BEB39F87-AA81-4BC2-8F45-A24E608BECF9}" srcOrd="0" destOrd="0" presId="urn:microsoft.com/office/officeart/2008/layout/NameandTitleOrganizationalChart"/>
    <dgm:cxn modelId="{2754831B-0B41-45D8-AFED-146FEC8BC549}" type="presParOf" srcId="{BEB39F87-AA81-4BC2-8F45-A24E608BECF9}" destId="{D73673B0-E538-4A4F-B7C7-FD0F219F6B3E}" srcOrd="0" destOrd="0" presId="urn:microsoft.com/office/officeart/2008/layout/NameandTitleOrganizationalChart"/>
    <dgm:cxn modelId="{1C63532F-BD4C-4D92-950E-F335AC55DC61}" type="presParOf" srcId="{BEB39F87-AA81-4BC2-8F45-A24E608BECF9}" destId="{712F1BED-35B3-44B9-ABB0-ACFA76943366}" srcOrd="1" destOrd="0" presId="urn:microsoft.com/office/officeart/2008/layout/NameandTitleOrganizationalChart"/>
    <dgm:cxn modelId="{65D6B92F-D0D6-4B6F-8019-5D96B9B51E75}" type="presParOf" srcId="{BEB39F87-AA81-4BC2-8F45-A24E608BECF9}" destId="{FA576BAD-98B2-43AB-B7C2-766EC5E33158}" srcOrd="2" destOrd="0" presId="urn:microsoft.com/office/officeart/2008/layout/NameandTitleOrganizationalChart"/>
    <dgm:cxn modelId="{FB3F1382-3261-47FF-8784-8AE4ED3E3EAB}" type="presParOf" srcId="{D410499A-F3D1-479A-9B39-54E2DEAC5EAB}" destId="{C27AA523-ADE7-4988-A113-8F4B2E43690B}" srcOrd="1" destOrd="0" presId="urn:microsoft.com/office/officeart/2008/layout/NameandTitleOrganizationalChart"/>
    <dgm:cxn modelId="{90E56FF2-A4A2-4EEF-8810-E52886A4C62A}" type="presParOf" srcId="{C27AA523-ADE7-4988-A113-8F4B2E43690B}" destId="{C4DD54F2-968C-48B7-A2D8-51195D6BD12A}" srcOrd="0" destOrd="0" presId="urn:microsoft.com/office/officeart/2008/layout/NameandTitleOrganizationalChart"/>
    <dgm:cxn modelId="{ABA96C86-F49D-40A5-B841-443985DB141E}" type="presParOf" srcId="{C27AA523-ADE7-4988-A113-8F4B2E43690B}" destId="{F3E4DA62-1EC0-47F8-B7A9-A4674811D435}" srcOrd="1" destOrd="0" presId="urn:microsoft.com/office/officeart/2008/layout/NameandTitleOrganizationalChart"/>
    <dgm:cxn modelId="{6BDEBF89-6D60-4FF4-A71F-CDDC146FB8BD}" type="presParOf" srcId="{F3E4DA62-1EC0-47F8-B7A9-A4674811D435}" destId="{B8E2FDB2-9D12-407D-8CBD-545AF1B527F1}" srcOrd="0" destOrd="0" presId="urn:microsoft.com/office/officeart/2008/layout/NameandTitleOrganizationalChart"/>
    <dgm:cxn modelId="{E065E1DE-6C83-47BA-AB81-FECA908A78FE}" type="presParOf" srcId="{B8E2FDB2-9D12-407D-8CBD-545AF1B527F1}" destId="{D4691484-C167-4CFC-B59F-C09283A3B5D8}" srcOrd="0" destOrd="0" presId="urn:microsoft.com/office/officeart/2008/layout/NameandTitleOrganizationalChart"/>
    <dgm:cxn modelId="{22AEC9A1-C821-4446-AAD0-4B330A792DD7}" type="presParOf" srcId="{B8E2FDB2-9D12-407D-8CBD-545AF1B527F1}" destId="{28554AB1-BA7F-4246-BD0B-66A014368514}" srcOrd="1" destOrd="0" presId="urn:microsoft.com/office/officeart/2008/layout/NameandTitleOrganizationalChart"/>
    <dgm:cxn modelId="{363C6C92-819C-46E5-A4BE-1C66F799D642}" type="presParOf" srcId="{B8E2FDB2-9D12-407D-8CBD-545AF1B527F1}" destId="{890B4189-A795-4311-9D71-6896C43326C3}" srcOrd="2" destOrd="0" presId="urn:microsoft.com/office/officeart/2008/layout/NameandTitleOrganizationalChart"/>
    <dgm:cxn modelId="{AF4742A7-57E6-42BF-884F-3CEC3A178CA7}" type="presParOf" srcId="{F3E4DA62-1EC0-47F8-B7A9-A4674811D435}" destId="{9AA5CDE0-12C6-49DE-8551-D00697603105}" srcOrd="1" destOrd="0" presId="urn:microsoft.com/office/officeart/2008/layout/NameandTitleOrganizationalChart"/>
    <dgm:cxn modelId="{34E199E7-F64E-4EC2-8452-B8FFEB4D195D}" type="presParOf" srcId="{F3E4DA62-1EC0-47F8-B7A9-A4674811D435}" destId="{35CA5E98-5899-474F-9006-CA7E0616C758}" srcOrd="2" destOrd="0" presId="urn:microsoft.com/office/officeart/2008/layout/NameandTitleOrganizationalChart"/>
    <dgm:cxn modelId="{0A7D86B5-DF31-4D0E-A99F-4C967B6457C7}" type="presParOf" srcId="{C27AA523-ADE7-4988-A113-8F4B2E43690B}" destId="{723F42FD-DAED-435A-84CD-BD38592F8A55}" srcOrd="2" destOrd="0" presId="urn:microsoft.com/office/officeart/2008/layout/NameandTitleOrganizationalChart"/>
    <dgm:cxn modelId="{43244B80-F343-4A8F-91AD-DAEABAB24658}" type="presParOf" srcId="{C27AA523-ADE7-4988-A113-8F4B2E43690B}" destId="{A788B90E-65C6-4624-81DE-37DB0550BAFA}" srcOrd="3" destOrd="0" presId="urn:microsoft.com/office/officeart/2008/layout/NameandTitleOrganizationalChart"/>
    <dgm:cxn modelId="{A59DAFE6-6F25-4B9A-A27F-B68C589A11EA}" type="presParOf" srcId="{A788B90E-65C6-4624-81DE-37DB0550BAFA}" destId="{42AE18AD-7DA6-4C4C-B137-F46994D15C03}" srcOrd="0" destOrd="0" presId="urn:microsoft.com/office/officeart/2008/layout/NameandTitleOrganizationalChart"/>
    <dgm:cxn modelId="{6CC375E3-14BB-43F9-8811-79E744ECAC7B}" type="presParOf" srcId="{42AE18AD-7DA6-4C4C-B137-F46994D15C03}" destId="{DB96BA1A-1A26-49B0-A97E-D5A1E7F3FC06}" srcOrd="0" destOrd="0" presId="urn:microsoft.com/office/officeart/2008/layout/NameandTitleOrganizationalChart"/>
    <dgm:cxn modelId="{49D6BFBA-1D75-4299-B542-2C485A40FDC5}" type="presParOf" srcId="{42AE18AD-7DA6-4C4C-B137-F46994D15C03}" destId="{18183A42-4FB0-4D61-BD33-DDB6BF73DE30}" srcOrd="1" destOrd="0" presId="urn:microsoft.com/office/officeart/2008/layout/NameandTitleOrganizationalChart"/>
    <dgm:cxn modelId="{FBBCF2D3-230F-4BB9-8313-ED9DEB57A50E}" type="presParOf" srcId="{42AE18AD-7DA6-4C4C-B137-F46994D15C03}" destId="{AB957AA5-CD13-40DF-BEA2-DEC626A69D4F}" srcOrd="2" destOrd="0" presId="urn:microsoft.com/office/officeart/2008/layout/NameandTitleOrganizationalChart"/>
    <dgm:cxn modelId="{BFFB26BB-89F0-4270-8D37-4DD60F8DF4AB}" type="presParOf" srcId="{A788B90E-65C6-4624-81DE-37DB0550BAFA}" destId="{303E32A0-DB07-4BA5-AF8F-4608739771D2}" srcOrd="1" destOrd="0" presId="urn:microsoft.com/office/officeart/2008/layout/NameandTitleOrganizationalChart"/>
    <dgm:cxn modelId="{851FD129-3FC7-4892-9CBF-EB8599A7FD51}" type="presParOf" srcId="{A788B90E-65C6-4624-81DE-37DB0550BAFA}" destId="{0752CC4E-BBD2-4FDD-B018-AECA580CDB7C}" srcOrd="2" destOrd="0" presId="urn:microsoft.com/office/officeart/2008/layout/NameandTitleOrganizationalChart"/>
    <dgm:cxn modelId="{AC2799CE-D28F-4364-8871-06918DA378CE}" type="presParOf" srcId="{D410499A-F3D1-479A-9B39-54E2DEAC5EAB}" destId="{B304F53E-A190-4AAD-A054-400090FEB19A}" srcOrd="2" destOrd="0" presId="urn:microsoft.com/office/officeart/2008/layout/NameandTitleOrganizationalChart"/>
    <dgm:cxn modelId="{7E9D147C-8973-427E-80FC-208AD692F0A4}" type="presParOf" srcId="{C1C0249E-642D-41D2-8B1E-E33189EF9694}" destId="{C031A705-6D12-42D1-8BAC-2487BFBE718A}" srcOrd="2" destOrd="0" presId="urn:microsoft.com/office/officeart/2008/layout/NameandTitleOrganizational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4C4840CD-503F-4D9F-84EC-24C3BBC815E5}" type="doc">
      <dgm:prSet loTypeId="urn:microsoft.com/office/officeart/2008/layout/NameandTitleOrganizationalChart" loCatId="hierarchy" qsTypeId="urn:microsoft.com/office/officeart/2005/8/quickstyle/simple1" qsCatId="simple" csTypeId="urn:microsoft.com/office/officeart/2005/8/colors/colorful1#32" csCatId="colorful" phldr="1"/>
      <dgm:spPr/>
      <dgm:t>
        <a:bodyPr/>
        <a:lstStyle/>
        <a:p>
          <a:endParaRPr lang="en-US"/>
        </a:p>
      </dgm:t>
    </dgm:pt>
    <dgm:pt modelId="{B2F4E381-8885-443E-80CC-BC12DBCFC318}">
      <dgm:prSet/>
      <dgm:spPr/>
      <dgm:t>
        <a:bodyPr/>
        <a:lstStyle/>
        <a:p>
          <a:pPr rtl="0"/>
          <a:r>
            <a:rPr lang="en-US" dirty="0" err="1"/>
            <a:t>Ind</a:t>
          </a:r>
          <a:r>
            <a:rPr lang="en-US" dirty="0"/>
            <a:t> AS</a:t>
          </a:r>
        </a:p>
      </dgm:t>
    </dgm:pt>
    <dgm:pt modelId="{5D3CBCCB-EDDD-45FE-A98A-261358618C10}" type="parTrans" cxnId="{CE2791B7-9228-4D93-8F1D-5E1E8D44D5F5}">
      <dgm:prSet/>
      <dgm:spPr/>
      <dgm:t>
        <a:bodyPr/>
        <a:lstStyle/>
        <a:p>
          <a:endParaRPr lang="en-US"/>
        </a:p>
      </dgm:t>
    </dgm:pt>
    <dgm:pt modelId="{1A591C74-1299-45CF-AB22-45B4EAE1315A}" type="sibTrans" cxnId="{CE2791B7-9228-4D93-8F1D-5E1E8D44D5F5}">
      <dgm:prSet/>
      <dgm:spPr/>
      <dgm:t>
        <a:bodyPr/>
        <a:lstStyle/>
        <a:p>
          <a:endParaRPr lang="en-US"/>
        </a:p>
      </dgm:t>
    </dgm:pt>
    <dgm:pt modelId="{6FFCCA5D-746E-4EF1-ABCB-0947568C466C}">
      <dgm:prSet/>
      <dgm:spPr/>
      <dgm:t>
        <a:bodyPr/>
        <a:lstStyle/>
        <a:p>
          <a:pPr rtl="0"/>
          <a:r>
            <a:rPr lang="en-US" dirty="0"/>
            <a:t>Annuity</a:t>
          </a:r>
        </a:p>
      </dgm:t>
    </dgm:pt>
    <dgm:pt modelId="{0C4BE46E-2AF5-4503-AC25-3823522ECBCF}" type="parTrans" cxnId="{AA114886-7AB0-4546-AEC1-79C1449DC5EE}">
      <dgm:prSet/>
      <dgm:spPr/>
      <dgm:t>
        <a:bodyPr/>
        <a:lstStyle/>
        <a:p>
          <a:endParaRPr lang="en-US"/>
        </a:p>
      </dgm:t>
    </dgm:pt>
    <dgm:pt modelId="{8B319819-B3B4-4F53-982B-C9497183E427}" type="sibTrans" cxnId="{AA114886-7AB0-4546-AEC1-79C1449DC5EE}">
      <dgm:prSet/>
      <dgm:spPr/>
      <dgm:t>
        <a:bodyPr/>
        <a:lstStyle/>
        <a:p>
          <a:endParaRPr lang="en-US"/>
        </a:p>
      </dgm:t>
    </dgm:pt>
    <dgm:pt modelId="{08D73B92-BF18-4363-8B7C-C9D523A0DB3B}">
      <dgm:prSet/>
      <dgm:spPr/>
      <dgm:t>
        <a:bodyPr/>
        <a:lstStyle/>
        <a:p>
          <a:pPr rtl="0"/>
          <a:r>
            <a:rPr lang="en-US" dirty="0"/>
            <a:t>Contractor’s profit</a:t>
          </a:r>
        </a:p>
      </dgm:t>
    </dgm:pt>
    <dgm:pt modelId="{4295D78C-1EF2-4E29-BCE4-4CBCA3A267F9}" type="parTrans" cxnId="{1833782F-1C7A-4956-A10C-FDF2BCEF3DF6}">
      <dgm:prSet/>
      <dgm:spPr/>
      <dgm:t>
        <a:bodyPr/>
        <a:lstStyle/>
        <a:p>
          <a:endParaRPr lang="en-US"/>
        </a:p>
      </dgm:t>
    </dgm:pt>
    <dgm:pt modelId="{8E573480-48B1-4BA7-A4AA-7DD2DA2367D7}" type="sibTrans" cxnId="{1833782F-1C7A-4956-A10C-FDF2BCEF3DF6}">
      <dgm:prSet/>
      <dgm:spPr/>
      <dgm:t>
        <a:bodyPr/>
        <a:lstStyle/>
        <a:p>
          <a:endParaRPr lang="en-US"/>
        </a:p>
      </dgm:t>
    </dgm:pt>
    <dgm:pt modelId="{4C40CA4B-62E8-4C29-8119-8FDEA62CD3E2}">
      <dgm:prSet/>
      <dgm:spPr/>
      <dgm:t>
        <a:bodyPr/>
        <a:lstStyle/>
        <a:p>
          <a:pPr rtl="0"/>
          <a:r>
            <a:rPr lang="en-US" dirty="0"/>
            <a:t>Operation &amp; Maintenance services</a:t>
          </a:r>
        </a:p>
      </dgm:t>
    </dgm:pt>
    <dgm:pt modelId="{C510F0E5-D408-471A-B13A-E98B9BA92FCE}" type="parTrans" cxnId="{F9177599-F09E-46C5-A51A-FF2B984E01C1}">
      <dgm:prSet/>
      <dgm:spPr/>
      <dgm:t>
        <a:bodyPr/>
        <a:lstStyle/>
        <a:p>
          <a:endParaRPr lang="en-US"/>
        </a:p>
      </dgm:t>
    </dgm:pt>
    <dgm:pt modelId="{A37C6A79-E77D-4529-B362-A9531003A2B5}" type="sibTrans" cxnId="{F9177599-F09E-46C5-A51A-FF2B984E01C1}">
      <dgm:prSet/>
      <dgm:spPr/>
      <dgm:t>
        <a:bodyPr/>
        <a:lstStyle/>
        <a:p>
          <a:endParaRPr lang="en-US"/>
        </a:p>
      </dgm:t>
    </dgm:pt>
    <dgm:pt modelId="{4F58A72E-4619-4F57-A3B0-414B41F5C736}">
      <dgm:prSet/>
      <dgm:spPr/>
      <dgm:t>
        <a:bodyPr/>
        <a:lstStyle/>
        <a:p>
          <a:pPr rtl="0"/>
          <a:r>
            <a:rPr lang="en-US" dirty="0"/>
            <a:t>ICDS</a:t>
          </a:r>
        </a:p>
      </dgm:t>
    </dgm:pt>
    <dgm:pt modelId="{3488557D-7354-4D74-8462-A33841ED6670}" type="parTrans" cxnId="{98782E97-1529-4FB3-B6EF-C3A63B8E193C}">
      <dgm:prSet/>
      <dgm:spPr/>
      <dgm:t>
        <a:bodyPr/>
        <a:lstStyle/>
        <a:p>
          <a:endParaRPr lang="en-US"/>
        </a:p>
      </dgm:t>
    </dgm:pt>
    <dgm:pt modelId="{62F74927-0D22-4BFE-BAEF-0EB0BEBF867C}" type="sibTrans" cxnId="{98782E97-1529-4FB3-B6EF-C3A63B8E193C}">
      <dgm:prSet/>
      <dgm:spPr/>
      <dgm:t>
        <a:bodyPr/>
        <a:lstStyle/>
        <a:p>
          <a:endParaRPr lang="en-US"/>
        </a:p>
      </dgm:t>
    </dgm:pt>
    <dgm:pt modelId="{BA0DDC96-EF5A-47DB-8D89-25DC3B04531A}">
      <dgm:prSet/>
      <dgm:spPr/>
      <dgm:t>
        <a:bodyPr/>
        <a:lstStyle/>
        <a:p>
          <a:pPr rtl="0"/>
          <a:r>
            <a:rPr lang="en-US" dirty="0" err="1"/>
            <a:t>Capitalise</a:t>
          </a:r>
          <a:r>
            <a:rPr lang="en-US" dirty="0"/>
            <a:t> Cost</a:t>
          </a:r>
        </a:p>
      </dgm:t>
    </dgm:pt>
    <dgm:pt modelId="{5C6935F4-7770-4136-9137-ACE724CE40F2}" type="parTrans" cxnId="{A6C8A57C-95CC-4466-BB3C-AC2B921913DF}">
      <dgm:prSet/>
      <dgm:spPr/>
      <dgm:t>
        <a:bodyPr/>
        <a:lstStyle/>
        <a:p>
          <a:endParaRPr lang="en-US"/>
        </a:p>
      </dgm:t>
    </dgm:pt>
    <dgm:pt modelId="{D2DCBEBC-5EBE-429D-BD39-DAA81DC266F1}" type="sibTrans" cxnId="{A6C8A57C-95CC-4466-BB3C-AC2B921913DF}">
      <dgm:prSet/>
      <dgm:spPr/>
      <dgm:t>
        <a:bodyPr/>
        <a:lstStyle/>
        <a:p>
          <a:endParaRPr lang="en-US"/>
        </a:p>
      </dgm:t>
    </dgm:pt>
    <dgm:pt modelId="{FE6B79A5-55D0-4552-BC8F-759C3BDEF244}">
      <dgm:prSet/>
      <dgm:spPr/>
      <dgm:t>
        <a:bodyPr/>
        <a:lstStyle/>
        <a:p>
          <a:pPr rtl="0"/>
          <a:r>
            <a:rPr lang="en-US" dirty="0"/>
            <a:t>Depreciation</a:t>
          </a:r>
        </a:p>
      </dgm:t>
    </dgm:pt>
    <dgm:pt modelId="{DD6334BE-9C41-4CCB-AA31-74004095F1A6}" type="parTrans" cxnId="{A504D3C0-532E-4DE1-9133-EF72F1CCF3E0}">
      <dgm:prSet/>
      <dgm:spPr/>
      <dgm:t>
        <a:bodyPr/>
        <a:lstStyle/>
        <a:p>
          <a:endParaRPr lang="en-US"/>
        </a:p>
      </dgm:t>
    </dgm:pt>
    <dgm:pt modelId="{811E8022-595C-4B2D-A850-493F6ED38139}" type="sibTrans" cxnId="{A504D3C0-532E-4DE1-9133-EF72F1CCF3E0}">
      <dgm:prSet/>
      <dgm:spPr/>
      <dgm:t>
        <a:bodyPr/>
        <a:lstStyle/>
        <a:p>
          <a:endParaRPr lang="en-US"/>
        </a:p>
      </dgm:t>
    </dgm:pt>
    <dgm:pt modelId="{185A50A1-0438-4CAC-B424-C0E6331BB4EE}">
      <dgm:prSet/>
      <dgm:spPr/>
      <dgm:t>
        <a:bodyPr/>
        <a:lstStyle/>
        <a:p>
          <a:pPr rtl="0"/>
          <a:r>
            <a:rPr lang="en-US" dirty="0"/>
            <a:t>BOT</a:t>
          </a:r>
        </a:p>
      </dgm:t>
    </dgm:pt>
    <dgm:pt modelId="{83DC39D5-4FF2-422A-B4C9-05D55EE556DD}" type="parTrans" cxnId="{50C297EE-70F4-4992-B5B8-FACBFC795804}">
      <dgm:prSet/>
      <dgm:spPr/>
      <dgm:t>
        <a:bodyPr/>
        <a:lstStyle/>
        <a:p>
          <a:endParaRPr lang="en-US"/>
        </a:p>
      </dgm:t>
    </dgm:pt>
    <dgm:pt modelId="{28995C1F-70DC-4A46-B2A9-7C7989E5148A}" type="sibTrans" cxnId="{50C297EE-70F4-4992-B5B8-FACBFC795804}">
      <dgm:prSet/>
      <dgm:spPr/>
      <dgm:t>
        <a:bodyPr/>
        <a:lstStyle/>
        <a:p>
          <a:endParaRPr lang="en-US"/>
        </a:p>
      </dgm:t>
    </dgm:pt>
    <dgm:pt modelId="{18A41467-DFB4-4EB2-BEA4-2F03C91772AC}">
      <dgm:prSet/>
      <dgm:spPr/>
      <dgm:t>
        <a:bodyPr/>
        <a:lstStyle/>
        <a:p>
          <a:pPr rtl="0"/>
          <a:r>
            <a:rPr lang="en-US" dirty="0"/>
            <a:t>Cost construction services (Cons period)</a:t>
          </a:r>
        </a:p>
      </dgm:t>
    </dgm:pt>
    <dgm:pt modelId="{966DBCF3-CC77-4ED0-9EEA-32AB97C1B301}" type="parTrans" cxnId="{3676FBE2-2C4D-4F7F-956E-6A05E87889F1}">
      <dgm:prSet/>
      <dgm:spPr/>
      <dgm:t>
        <a:bodyPr/>
        <a:lstStyle/>
        <a:p>
          <a:endParaRPr lang="en-US"/>
        </a:p>
      </dgm:t>
    </dgm:pt>
    <dgm:pt modelId="{CE9C25F0-2B3E-4180-A192-43D06413CF8F}" type="sibTrans" cxnId="{3676FBE2-2C4D-4F7F-956E-6A05E87889F1}">
      <dgm:prSet/>
      <dgm:spPr/>
      <dgm:t>
        <a:bodyPr/>
        <a:lstStyle/>
        <a:p>
          <a:endParaRPr lang="en-US"/>
        </a:p>
      </dgm:t>
    </dgm:pt>
    <dgm:pt modelId="{521A7D9A-B5A6-49FF-8B99-57CDA34C2316}" type="pres">
      <dgm:prSet presAssocID="{4C4840CD-503F-4D9F-84EC-24C3BBC815E5}" presName="hierChild1" presStyleCnt="0">
        <dgm:presLayoutVars>
          <dgm:orgChart val="1"/>
          <dgm:chPref val="1"/>
          <dgm:dir/>
          <dgm:animOne val="branch"/>
          <dgm:animLvl val="lvl"/>
          <dgm:resizeHandles/>
        </dgm:presLayoutVars>
      </dgm:prSet>
      <dgm:spPr/>
      <dgm:t>
        <a:bodyPr/>
        <a:lstStyle/>
        <a:p>
          <a:endParaRPr lang="en-US"/>
        </a:p>
      </dgm:t>
    </dgm:pt>
    <dgm:pt modelId="{FA0C9855-5E6A-4748-9E93-F254A268EF50}" type="pres">
      <dgm:prSet presAssocID="{185A50A1-0438-4CAC-B424-C0E6331BB4EE}" presName="hierRoot1" presStyleCnt="0">
        <dgm:presLayoutVars>
          <dgm:hierBranch val="init"/>
        </dgm:presLayoutVars>
      </dgm:prSet>
      <dgm:spPr/>
    </dgm:pt>
    <dgm:pt modelId="{F0A5D72E-598D-4C1E-AD67-9A50D810FF9A}" type="pres">
      <dgm:prSet presAssocID="{185A50A1-0438-4CAC-B424-C0E6331BB4EE}" presName="rootComposite1" presStyleCnt="0"/>
      <dgm:spPr/>
    </dgm:pt>
    <dgm:pt modelId="{0ED1A3D2-3483-48FF-99CB-C73D741175A1}" type="pres">
      <dgm:prSet presAssocID="{185A50A1-0438-4CAC-B424-C0E6331BB4EE}" presName="rootText1" presStyleLbl="node0" presStyleIdx="0" presStyleCnt="1">
        <dgm:presLayoutVars>
          <dgm:chMax/>
          <dgm:chPref val="3"/>
        </dgm:presLayoutVars>
      </dgm:prSet>
      <dgm:spPr/>
      <dgm:t>
        <a:bodyPr/>
        <a:lstStyle/>
        <a:p>
          <a:endParaRPr lang="en-US"/>
        </a:p>
      </dgm:t>
    </dgm:pt>
    <dgm:pt modelId="{F0399986-6A62-4FAF-8BC8-33B9ED1703D5}" type="pres">
      <dgm:prSet presAssocID="{185A50A1-0438-4CAC-B424-C0E6331BB4EE}" presName="titleText1" presStyleLbl="fgAcc0" presStyleIdx="0" presStyleCnt="1">
        <dgm:presLayoutVars>
          <dgm:chMax val="0"/>
          <dgm:chPref val="0"/>
        </dgm:presLayoutVars>
      </dgm:prSet>
      <dgm:spPr/>
      <dgm:t>
        <a:bodyPr/>
        <a:lstStyle/>
        <a:p>
          <a:endParaRPr lang="en-US"/>
        </a:p>
      </dgm:t>
    </dgm:pt>
    <dgm:pt modelId="{C740EEBE-5636-486D-A1B6-C7CE8499E852}" type="pres">
      <dgm:prSet presAssocID="{185A50A1-0438-4CAC-B424-C0E6331BB4EE}" presName="rootConnector1" presStyleLbl="node1" presStyleIdx="0" presStyleCnt="8"/>
      <dgm:spPr/>
      <dgm:t>
        <a:bodyPr/>
        <a:lstStyle/>
        <a:p>
          <a:endParaRPr lang="en-US"/>
        </a:p>
      </dgm:t>
    </dgm:pt>
    <dgm:pt modelId="{B1FFB971-2075-4347-9214-6F421AFB1B10}" type="pres">
      <dgm:prSet presAssocID="{185A50A1-0438-4CAC-B424-C0E6331BB4EE}" presName="hierChild2" presStyleCnt="0"/>
      <dgm:spPr/>
    </dgm:pt>
    <dgm:pt modelId="{EA3606B1-F2E3-42C0-A155-4EB4625428EF}" type="pres">
      <dgm:prSet presAssocID="{5D3CBCCB-EDDD-45FE-A98A-261358618C10}" presName="Name37" presStyleLbl="parChTrans1D2" presStyleIdx="0" presStyleCnt="2"/>
      <dgm:spPr/>
      <dgm:t>
        <a:bodyPr/>
        <a:lstStyle/>
        <a:p>
          <a:endParaRPr lang="en-US"/>
        </a:p>
      </dgm:t>
    </dgm:pt>
    <dgm:pt modelId="{14C6B22D-0414-47CD-9578-D80963EF5C01}" type="pres">
      <dgm:prSet presAssocID="{B2F4E381-8885-443E-80CC-BC12DBCFC318}" presName="hierRoot2" presStyleCnt="0">
        <dgm:presLayoutVars>
          <dgm:hierBranch val="init"/>
        </dgm:presLayoutVars>
      </dgm:prSet>
      <dgm:spPr/>
    </dgm:pt>
    <dgm:pt modelId="{66E85431-7593-4CBB-A639-D7E9A669C884}" type="pres">
      <dgm:prSet presAssocID="{B2F4E381-8885-443E-80CC-BC12DBCFC318}" presName="rootComposite" presStyleCnt="0"/>
      <dgm:spPr/>
    </dgm:pt>
    <dgm:pt modelId="{374BF34C-761D-476D-B531-C2F539036CB5}" type="pres">
      <dgm:prSet presAssocID="{B2F4E381-8885-443E-80CC-BC12DBCFC318}" presName="rootText" presStyleLbl="node1" presStyleIdx="0" presStyleCnt="8">
        <dgm:presLayoutVars>
          <dgm:chMax/>
          <dgm:chPref val="3"/>
        </dgm:presLayoutVars>
      </dgm:prSet>
      <dgm:spPr/>
      <dgm:t>
        <a:bodyPr/>
        <a:lstStyle/>
        <a:p>
          <a:endParaRPr lang="en-US"/>
        </a:p>
      </dgm:t>
    </dgm:pt>
    <dgm:pt modelId="{8112DCAA-8655-450F-8ACD-F666CF92713D}" type="pres">
      <dgm:prSet presAssocID="{B2F4E381-8885-443E-80CC-BC12DBCFC318}" presName="titleText2" presStyleLbl="fgAcc1" presStyleIdx="0" presStyleCnt="8">
        <dgm:presLayoutVars>
          <dgm:chMax val="0"/>
          <dgm:chPref val="0"/>
        </dgm:presLayoutVars>
      </dgm:prSet>
      <dgm:spPr/>
      <dgm:t>
        <a:bodyPr/>
        <a:lstStyle/>
        <a:p>
          <a:endParaRPr lang="en-US"/>
        </a:p>
      </dgm:t>
    </dgm:pt>
    <dgm:pt modelId="{4FD97E0C-3884-4E3E-AA37-EFC3FFE1D4A1}" type="pres">
      <dgm:prSet presAssocID="{B2F4E381-8885-443E-80CC-BC12DBCFC318}" presName="rootConnector" presStyleLbl="node2" presStyleIdx="0" presStyleCnt="0"/>
      <dgm:spPr/>
      <dgm:t>
        <a:bodyPr/>
        <a:lstStyle/>
        <a:p>
          <a:endParaRPr lang="en-US"/>
        </a:p>
      </dgm:t>
    </dgm:pt>
    <dgm:pt modelId="{06BDFDE3-06E1-499A-AB65-06668F1393FE}" type="pres">
      <dgm:prSet presAssocID="{B2F4E381-8885-443E-80CC-BC12DBCFC318}" presName="hierChild4" presStyleCnt="0"/>
      <dgm:spPr/>
    </dgm:pt>
    <dgm:pt modelId="{6BB29DFD-6B45-4045-9A32-52F428880A70}" type="pres">
      <dgm:prSet presAssocID="{0C4BE46E-2AF5-4503-AC25-3823522ECBCF}" presName="Name37" presStyleLbl="parChTrans1D3" presStyleIdx="0" presStyleCnt="3"/>
      <dgm:spPr/>
      <dgm:t>
        <a:bodyPr/>
        <a:lstStyle/>
        <a:p>
          <a:endParaRPr lang="en-US"/>
        </a:p>
      </dgm:t>
    </dgm:pt>
    <dgm:pt modelId="{6A29AFDA-6302-4F11-ADFA-8D4ECB7905F0}" type="pres">
      <dgm:prSet presAssocID="{6FFCCA5D-746E-4EF1-ABCB-0947568C466C}" presName="hierRoot2" presStyleCnt="0">
        <dgm:presLayoutVars>
          <dgm:hierBranch val="init"/>
        </dgm:presLayoutVars>
      </dgm:prSet>
      <dgm:spPr/>
    </dgm:pt>
    <dgm:pt modelId="{99CB8CA3-4F89-4494-AE1A-C3E0FE464CB8}" type="pres">
      <dgm:prSet presAssocID="{6FFCCA5D-746E-4EF1-ABCB-0947568C466C}" presName="rootComposite" presStyleCnt="0"/>
      <dgm:spPr/>
    </dgm:pt>
    <dgm:pt modelId="{547A6FFE-3691-4195-960B-0C5A9C1783D1}" type="pres">
      <dgm:prSet presAssocID="{6FFCCA5D-746E-4EF1-ABCB-0947568C466C}" presName="rootText" presStyleLbl="node1" presStyleIdx="1" presStyleCnt="8">
        <dgm:presLayoutVars>
          <dgm:chMax/>
          <dgm:chPref val="3"/>
        </dgm:presLayoutVars>
      </dgm:prSet>
      <dgm:spPr/>
      <dgm:t>
        <a:bodyPr/>
        <a:lstStyle/>
        <a:p>
          <a:endParaRPr lang="en-US"/>
        </a:p>
      </dgm:t>
    </dgm:pt>
    <dgm:pt modelId="{27746D4D-CE06-4DC7-9749-111FD862F897}" type="pres">
      <dgm:prSet presAssocID="{6FFCCA5D-746E-4EF1-ABCB-0947568C466C}" presName="titleText2" presStyleLbl="fgAcc1" presStyleIdx="1" presStyleCnt="8">
        <dgm:presLayoutVars>
          <dgm:chMax val="0"/>
          <dgm:chPref val="0"/>
        </dgm:presLayoutVars>
      </dgm:prSet>
      <dgm:spPr/>
      <dgm:t>
        <a:bodyPr/>
        <a:lstStyle/>
        <a:p>
          <a:endParaRPr lang="en-US"/>
        </a:p>
      </dgm:t>
    </dgm:pt>
    <dgm:pt modelId="{C9F99DBE-3027-4C18-B7AA-3F32E361C491}" type="pres">
      <dgm:prSet presAssocID="{6FFCCA5D-746E-4EF1-ABCB-0947568C466C}" presName="rootConnector" presStyleLbl="node3" presStyleIdx="0" presStyleCnt="0"/>
      <dgm:spPr/>
      <dgm:t>
        <a:bodyPr/>
        <a:lstStyle/>
        <a:p>
          <a:endParaRPr lang="en-US"/>
        </a:p>
      </dgm:t>
    </dgm:pt>
    <dgm:pt modelId="{95C28F85-7C1A-45B5-868D-7183B0EED1BE}" type="pres">
      <dgm:prSet presAssocID="{6FFCCA5D-746E-4EF1-ABCB-0947568C466C}" presName="hierChild4" presStyleCnt="0"/>
      <dgm:spPr/>
    </dgm:pt>
    <dgm:pt modelId="{6DF87603-B95A-4283-A241-2DD90633E482}" type="pres">
      <dgm:prSet presAssocID="{4295D78C-1EF2-4E29-BCE4-4CBCA3A267F9}" presName="Name37" presStyleLbl="parChTrans1D4" presStyleIdx="0" presStyleCnt="3"/>
      <dgm:spPr/>
      <dgm:t>
        <a:bodyPr/>
        <a:lstStyle/>
        <a:p>
          <a:endParaRPr lang="en-US"/>
        </a:p>
      </dgm:t>
    </dgm:pt>
    <dgm:pt modelId="{4D882DCF-DA98-46A7-B075-2244079837DF}" type="pres">
      <dgm:prSet presAssocID="{08D73B92-BF18-4363-8B7C-C9D523A0DB3B}" presName="hierRoot2" presStyleCnt="0">
        <dgm:presLayoutVars>
          <dgm:hierBranch val="init"/>
        </dgm:presLayoutVars>
      </dgm:prSet>
      <dgm:spPr/>
    </dgm:pt>
    <dgm:pt modelId="{376D9FC9-64A6-4328-A598-037BCFF35B2F}" type="pres">
      <dgm:prSet presAssocID="{08D73B92-BF18-4363-8B7C-C9D523A0DB3B}" presName="rootComposite" presStyleCnt="0"/>
      <dgm:spPr/>
    </dgm:pt>
    <dgm:pt modelId="{5FDC6C92-3248-43F6-8442-5FF4CAF27370}" type="pres">
      <dgm:prSet presAssocID="{08D73B92-BF18-4363-8B7C-C9D523A0DB3B}" presName="rootText" presStyleLbl="node1" presStyleIdx="2" presStyleCnt="8">
        <dgm:presLayoutVars>
          <dgm:chMax/>
          <dgm:chPref val="3"/>
        </dgm:presLayoutVars>
      </dgm:prSet>
      <dgm:spPr/>
      <dgm:t>
        <a:bodyPr/>
        <a:lstStyle/>
        <a:p>
          <a:endParaRPr lang="en-US"/>
        </a:p>
      </dgm:t>
    </dgm:pt>
    <dgm:pt modelId="{409DACDD-B6D1-4BA2-AB1C-8EF4AC69CC56}" type="pres">
      <dgm:prSet presAssocID="{08D73B92-BF18-4363-8B7C-C9D523A0DB3B}" presName="titleText2" presStyleLbl="fgAcc1" presStyleIdx="2" presStyleCnt="8">
        <dgm:presLayoutVars>
          <dgm:chMax val="0"/>
          <dgm:chPref val="0"/>
        </dgm:presLayoutVars>
      </dgm:prSet>
      <dgm:spPr/>
      <dgm:t>
        <a:bodyPr/>
        <a:lstStyle/>
        <a:p>
          <a:endParaRPr lang="en-US"/>
        </a:p>
      </dgm:t>
    </dgm:pt>
    <dgm:pt modelId="{303A7EC8-88E4-4817-945D-CD1B934D4DD0}" type="pres">
      <dgm:prSet presAssocID="{08D73B92-BF18-4363-8B7C-C9D523A0DB3B}" presName="rootConnector" presStyleLbl="node4" presStyleIdx="0" presStyleCnt="0"/>
      <dgm:spPr/>
      <dgm:t>
        <a:bodyPr/>
        <a:lstStyle/>
        <a:p>
          <a:endParaRPr lang="en-US"/>
        </a:p>
      </dgm:t>
    </dgm:pt>
    <dgm:pt modelId="{E7E39F8E-09BD-4C28-9FE1-66B4E10D323B}" type="pres">
      <dgm:prSet presAssocID="{08D73B92-BF18-4363-8B7C-C9D523A0DB3B}" presName="hierChild4" presStyleCnt="0"/>
      <dgm:spPr/>
    </dgm:pt>
    <dgm:pt modelId="{074C0E4E-F1B9-46C2-97C6-F151EC523DD0}" type="pres">
      <dgm:prSet presAssocID="{08D73B92-BF18-4363-8B7C-C9D523A0DB3B}" presName="hierChild5" presStyleCnt="0"/>
      <dgm:spPr/>
    </dgm:pt>
    <dgm:pt modelId="{06F4A0A9-16C9-4A2B-8F42-7E123CAED617}" type="pres">
      <dgm:prSet presAssocID="{966DBCF3-CC77-4ED0-9EEA-32AB97C1B301}" presName="Name37" presStyleLbl="parChTrans1D4" presStyleIdx="1" presStyleCnt="3"/>
      <dgm:spPr/>
      <dgm:t>
        <a:bodyPr/>
        <a:lstStyle/>
        <a:p>
          <a:endParaRPr lang="en-US"/>
        </a:p>
      </dgm:t>
    </dgm:pt>
    <dgm:pt modelId="{17DEDDAB-6014-4DFA-A8E2-C66CFC02F9B7}" type="pres">
      <dgm:prSet presAssocID="{18A41467-DFB4-4EB2-BEA4-2F03C91772AC}" presName="hierRoot2" presStyleCnt="0">
        <dgm:presLayoutVars>
          <dgm:hierBranch val="init"/>
        </dgm:presLayoutVars>
      </dgm:prSet>
      <dgm:spPr/>
    </dgm:pt>
    <dgm:pt modelId="{D5AD42B8-4D79-415C-948D-2E52A82F656D}" type="pres">
      <dgm:prSet presAssocID="{18A41467-DFB4-4EB2-BEA4-2F03C91772AC}" presName="rootComposite" presStyleCnt="0"/>
      <dgm:spPr/>
    </dgm:pt>
    <dgm:pt modelId="{BE1FFFD2-2C0C-4C51-AE24-E794F37B799D}" type="pres">
      <dgm:prSet presAssocID="{18A41467-DFB4-4EB2-BEA4-2F03C91772AC}" presName="rootText" presStyleLbl="node1" presStyleIdx="3" presStyleCnt="8">
        <dgm:presLayoutVars>
          <dgm:chMax/>
          <dgm:chPref val="3"/>
        </dgm:presLayoutVars>
      </dgm:prSet>
      <dgm:spPr/>
      <dgm:t>
        <a:bodyPr/>
        <a:lstStyle/>
        <a:p>
          <a:endParaRPr lang="en-US"/>
        </a:p>
      </dgm:t>
    </dgm:pt>
    <dgm:pt modelId="{3F679D28-4081-4ACF-AF0C-D9F0AF0A2701}" type="pres">
      <dgm:prSet presAssocID="{18A41467-DFB4-4EB2-BEA4-2F03C91772AC}" presName="titleText2" presStyleLbl="fgAcc1" presStyleIdx="3" presStyleCnt="8">
        <dgm:presLayoutVars>
          <dgm:chMax val="0"/>
          <dgm:chPref val="0"/>
        </dgm:presLayoutVars>
      </dgm:prSet>
      <dgm:spPr/>
      <dgm:t>
        <a:bodyPr/>
        <a:lstStyle/>
        <a:p>
          <a:endParaRPr lang="en-US"/>
        </a:p>
      </dgm:t>
    </dgm:pt>
    <dgm:pt modelId="{0FA72447-65EB-456E-AECA-A981B01D914F}" type="pres">
      <dgm:prSet presAssocID="{18A41467-DFB4-4EB2-BEA4-2F03C91772AC}" presName="rootConnector" presStyleLbl="node4" presStyleIdx="0" presStyleCnt="0"/>
      <dgm:spPr/>
      <dgm:t>
        <a:bodyPr/>
        <a:lstStyle/>
        <a:p>
          <a:endParaRPr lang="en-US"/>
        </a:p>
      </dgm:t>
    </dgm:pt>
    <dgm:pt modelId="{FE5181F3-A7B7-4EFB-81E2-90D4765E84B4}" type="pres">
      <dgm:prSet presAssocID="{18A41467-DFB4-4EB2-BEA4-2F03C91772AC}" presName="hierChild4" presStyleCnt="0"/>
      <dgm:spPr/>
    </dgm:pt>
    <dgm:pt modelId="{AE7EC203-F7E1-4614-A702-9C44A1A251B7}" type="pres">
      <dgm:prSet presAssocID="{18A41467-DFB4-4EB2-BEA4-2F03C91772AC}" presName="hierChild5" presStyleCnt="0"/>
      <dgm:spPr/>
    </dgm:pt>
    <dgm:pt modelId="{B2C36583-8D8B-4B4A-BC07-5B64084F1B30}" type="pres">
      <dgm:prSet presAssocID="{C510F0E5-D408-471A-B13A-E98B9BA92FCE}" presName="Name37" presStyleLbl="parChTrans1D4" presStyleIdx="2" presStyleCnt="3"/>
      <dgm:spPr/>
      <dgm:t>
        <a:bodyPr/>
        <a:lstStyle/>
        <a:p>
          <a:endParaRPr lang="en-US"/>
        </a:p>
      </dgm:t>
    </dgm:pt>
    <dgm:pt modelId="{18FA20FA-0578-437D-96C6-8B3CEBA8774C}" type="pres">
      <dgm:prSet presAssocID="{4C40CA4B-62E8-4C29-8119-8FDEA62CD3E2}" presName="hierRoot2" presStyleCnt="0">
        <dgm:presLayoutVars>
          <dgm:hierBranch val="init"/>
        </dgm:presLayoutVars>
      </dgm:prSet>
      <dgm:spPr/>
    </dgm:pt>
    <dgm:pt modelId="{32BB9493-DAD4-424C-A5D5-DA70E7C1F193}" type="pres">
      <dgm:prSet presAssocID="{4C40CA4B-62E8-4C29-8119-8FDEA62CD3E2}" presName="rootComposite" presStyleCnt="0"/>
      <dgm:spPr/>
    </dgm:pt>
    <dgm:pt modelId="{FF36C237-4644-4389-AE4B-2B82243985C8}" type="pres">
      <dgm:prSet presAssocID="{4C40CA4B-62E8-4C29-8119-8FDEA62CD3E2}" presName="rootText" presStyleLbl="node1" presStyleIdx="4" presStyleCnt="8">
        <dgm:presLayoutVars>
          <dgm:chMax/>
          <dgm:chPref val="3"/>
        </dgm:presLayoutVars>
      </dgm:prSet>
      <dgm:spPr/>
      <dgm:t>
        <a:bodyPr/>
        <a:lstStyle/>
        <a:p>
          <a:endParaRPr lang="en-US"/>
        </a:p>
      </dgm:t>
    </dgm:pt>
    <dgm:pt modelId="{D7649534-8E32-40C9-B8A1-1E12FAE182BC}" type="pres">
      <dgm:prSet presAssocID="{4C40CA4B-62E8-4C29-8119-8FDEA62CD3E2}" presName="titleText2" presStyleLbl="fgAcc1" presStyleIdx="4" presStyleCnt="8">
        <dgm:presLayoutVars>
          <dgm:chMax val="0"/>
          <dgm:chPref val="0"/>
        </dgm:presLayoutVars>
      </dgm:prSet>
      <dgm:spPr/>
      <dgm:t>
        <a:bodyPr/>
        <a:lstStyle/>
        <a:p>
          <a:endParaRPr lang="en-US"/>
        </a:p>
      </dgm:t>
    </dgm:pt>
    <dgm:pt modelId="{EE642FC3-421D-47AC-A5B8-307EBAFC7022}" type="pres">
      <dgm:prSet presAssocID="{4C40CA4B-62E8-4C29-8119-8FDEA62CD3E2}" presName="rootConnector" presStyleLbl="node4" presStyleIdx="0" presStyleCnt="0"/>
      <dgm:spPr/>
      <dgm:t>
        <a:bodyPr/>
        <a:lstStyle/>
        <a:p>
          <a:endParaRPr lang="en-US"/>
        </a:p>
      </dgm:t>
    </dgm:pt>
    <dgm:pt modelId="{63A6B103-F8D9-4740-A33B-80472621B334}" type="pres">
      <dgm:prSet presAssocID="{4C40CA4B-62E8-4C29-8119-8FDEA62CD3E2}" presName="hierChild4" presStyleCnt="0"/>
      <dgm:spPr/>
    </dgm:pt>
    <dgm:pt modelId="{DB72F41B-2121-4877-9901-6F6280DE5A0D}" type="pres">
      <dgm:prSet presAssocID="{4C40CA4B-62E8-4C29-8119-8FDEA62CD3E2}" presName="hierChild5" presStyleCnt="0"/>
      <dgm:spPr/>
    </dgm:pt>
    <dgm:pt modelId="{86BFED96-B4FE-43D4-BF4F-3B64DDBD41D9}" type="pres">
      <dgm:prSet presAssocID="{6FFCCA5D-746E-4EF1-ABCB-0947568C466C}" presName="hierChild5" presStyleCnt="0"/>
      <dgm:spPr/>
    </dgm:pt>
    <dgm:pt modelId="{C026E38E-83E5-4FBB-A62C-3008335D1EC4}" type="pres">
      <dgm:prSet presAssocID="{B2F4E381-8885-443E-80CC-BC12DBCFC318}" presName="hierChild5" presStyleCnt="0"/>
      <dgm:spPr/>
    </dgm:pt>
    <dgm:pt modelId="{E8C0D85D-78F0-47A5-A9D6-7B4911805EFF}" type="pres">
      <dgm:prSet presAssocID="{3488557D-7354-4D74-8462-A33841ED6670}" presName="Name37" presStyleLbl="parChTrans1D2" presStyleIdx="1" presStyleCnt="2"/>
      <dgm:spPr/>
      <dgm:t>
        <a:bodyPr/>
        <a:lstStyle/>
        <a:p>
          <a:endParaRPr lang="en-US"/>
        </a:p>
      </dgm:t>
    </dgm:pt>
    <dgm:pt modelId="{BB7BD203-5CEA-4204-B865-98BB0A954D8B}" type="pres">
      <dgm:prSet presAssocID="{4F58A72E-4619-4F57-A3B0-414B41F5C736}" presName="hierRoot2" presStyleCnt="0">
        <dgm:presLayoutVars>
          <dgm:hierBranch val="init"/>
        </dgm:presLayoutVars>
      </dgm:prSet>
      <dgm:spPr/>
    </dgm:pt>
    <dgm:pt modelId="{47D446F9-60D7-4B45-9E4A-8F9E07430D41}" type="pres">
      <dgm:prSet presAssocID="{4F58A72E-4619-4F57-A3B0-414B41F5C736}" presName="rootComposite" presStyleCnt="0"/>
      <dgm:spPr/>
    </dgm:pt>
    <dgm:pt modelId="{E1CEC087-1583-49E8-B48E-E7D77E6D4640}" type="pres">
      <dgm:prSet presAssocID="{4F58A72E-4619-4F57-A3B0-414B41F5C736}" presName="rootText" presStyleLbl="node1" presStyleIdx="5" presStyleCnt="8">
        <dgm:presLayoutVars>
          <dgm:chMax/>
          <dgm:chPref val="3"/>
        </dgm:presLayoutVars>
      </dgm:prSet>
      <dgm:spPr/>
      <dgm:t>
        <a:bodyPr/>
        <a:lstStyle/>
        <a:p>
          <a:endParaRPr lang="en-US"/>
        </a:p>
      </dgm:t>
    </dgm:pt>
    <dgm:pt modelId="{EDBEA1FF-B233-4736-9AC6-C81DA79E857B}" type="pres">
      <dgm:prSet presAssocID="{4F58A72E-4619-4F57-A3B0-414B41F5C736}" presName="titleText2" presStyleLbl="fgAcc1" presStyleIdx="5" presStyleCnt="8">
        <dgm:presLayoutVars>
          <dgm:chMax val="0"/>
          <dgm:chPref val="0"/>
        </dgm:presLayoutVars>
      </dgm:prSet>
      <dgm:spPr/>
      <dgm:t>
        <a:bodyPr/>
        <a:lstStyle/>
        <a:p>
          <a:endParaRPr lang="en-US"/>
        </a:p>
      </dgm:t>
    </dgm:pt>
    <dgm:pt modelId="{14DEB37F-1130-4FE7-AE48-4A5AF04987FD}" type="pres">
      <dgm:prSet presAssocID="{4F58A72E-4619-4F57-A3B0-414B41F5C736}" presName="rootConnector" presStyleLbl="node2" presStyleIdx="0" presStyleCnt="0"/>
      <dgm:spPr/>
      <dgm:t>
        <a:bodyPr/>
        <a:lstStyle/>
        <a:p>
          <a:endParaRPr lang="en-US"/>
        </a:p>
      </dgm:t>
    </dgm:pt>
    <dgm:pt modelId="{4DC379FE-00A6-48C9-8DD9-34552BF086CD}" type="pres">
      <dgm:prSet presAssocID="{4F58A72E-4619-4F57-A3B0-414B41F5C736}" presName="hierChild4" presStyleCnt="0"/>
      <dgm:spPr/>
    </dgm:pt>
    <dgm:pt modelId="{76A0CBA4-2DDB-43B3-AF4A-DDA6F1C3B248}" type="pres">
      <dgm:prSet presAssocID="{5C6935F4-7770-4136-9137-ACE724CE40F2}" presName="Name37" presStyleLbl="parChTrans1D3" presStyleIdx="1" presStyleCnt="3"/>
      <dgm:spPr/>
      <dgm:t>
        <a:bodyPr/>
        <a:lstStyle/>
        <a:p>
          <a:endParaRPr lang="en-US"/>
        </a:p>
      </dgm:t>
    </dgm:pt>
    <dgm:pt modelId="{C1172895-FFD8-4B56-940F-F7DF8CF4A9AF}" type="pres">
      <dgm:prSet presAssocID="{BA0DDC96-EF5A-47DB-8D89-25DC3B04531A}" presName="hierRoot2" presStyleCnt="0">
        <dgm:presLayoutVars>
          <dgm:hierBranch val="init"/>
        </dgm:presLayoutVars>
      </dgm:prSet>
      <dgm:spPr/>
    </dgm:pt>
    <dgm:pt modelId="{A348A6B7-C947-4ED4-8032-C2F2E087B424}" type="pres">
      <dgm:prSet presAssocID="{BA0DDC96-EF5A-47DB-8D89-25DC3B04531A}" presName="rootComposite" presStyleCnt="0"/>
      <dgm:spPr/>
    </dgm:pt>
    <dgm:pt modelId="{9BBE6299-C635-42A7-850B-4BE3387DC833}" type="pres">
      <dgm:prSet presAssocID="{BA0DDC96-EF5A-47DB-8D89-25DC3B04531A}" presName="rootText" presStyleLbl="node1" presStyleIdx="6" presStyleCnt="8">
        <dgm:presLayoutVars>
          <dgm:chMax/>
          <dgm:chPref val="3"/>
        </dgm:presLayoutVars>
      </dgm:prSet>
      <dgm:spPr/>
      <dgm:t>
        <a:bodyPr/>
        <a:lstStyle/>
        <a:p>
          <a:endParaRPr lang="en-US"/>
        </a:p>
      </dgm:t>
    </dgm:pt>
    <dgm:pt modelId="{340A7FCC-348D-47B0-BE58-5DE43067DA93}" type="pres">
      <dgm:prSet presAssocID="{BA0DDC96-EF5A-47DB-8D89-25DC3B04531A}" presName="titleText2" presStyleLbl="fgAcc1" presStyleIdx="6" presStyleCnt="8">
        <dgm:presLayoutVars>
          <dgm:chMax val="0"/>
          <dgm:chPref val="0"/>
        </dgm:presLayoutVars>
      </dgm:prSet>
      <dgm:spPr/>
      <dgm:t>
        <a:bodyPr/>
        <a:lstStyle/>
        <a:p>
          <a:endParaRPr lang="en-US"/>
        </a:p>
      </dgm:t>
    </dgm:pt>
    <dgm:pt modelId="{AEB503F1-D645-4CF0-928E-43E18617F6CE}" type="pres">
      <dgm:prSet presAssocID="{BA0DDC96-EF5A-47DB-8D89-25DC3B04531A}" presName="rootConnector" presStyleLbl="node3" presStyleIdx="0" presStyleCnt="0"/>
      <dgm:spPr/>
      <dgm:t>
        <a:bodyPr/>
        <a:lstStyle/>
        <a:p>
          <a:endParaRPr lang="en-US"/>
        </a:p>
      </dgm:t>
    </dgm:pt>
    <dgm:pt modelId="{BA3D16E1-4D80-4AFA-A24C-254376EC8E61}" type="pres">
      <dgm:prSet presAssocID="{BA0DDC96-EF5A-47DB-8D89-25DC3B04531A}" presName="hierChild4" presStyleCnt="0"/>
      <dgm:spPr/>
    </dgm:pt>
    <dgm:pt modelId="{04C7ECF5-051C-42E5-98B6-07454C5884D0}" type="pres">
      <dgm:prSet presAssocID="{BA0DDC96-EF5A-47DB-8D89-25DC3B04531A}" presName="hierChild5" presStyleCnt="0"/>
      <dgm:spPr/>
    </dgm:pt>
    <dgm:pt modelId="{D0503C3C-5AB5-4011-93F9-855E96D5BF40}" type="pres">
      <dgm:prSet presAssocID="{DD6334BE-9C41-4CCB-AA31-74004095F1A6}" presName="Name37" presStyleLbl="parChTrans1D3" presStyleIdx="2" presStyleCnt="3"/>
      <dgm:spPr/>
      <dgm:t>
        <a:bodyPr/>
        <a:lstStyle/>
        <a:p>
          <a:endParaRPr lang="en-US"/>
        </a:p>
      </dgm:t>
    </dgm:pt>
    <dgm:pt modelId="{BB330145-9A7F-450E-9B1C-06C8F9E5D502}" type="pres">
      <dgm:prSet presAssocID="{FE6B79A5-55D0-4552-BC8F-759C3BDEF244}" presName="hierRoot2" presStyleCnt="0">
        <dgm:presLayoutVars>
          <dgm:hierBranch val="init"/>
        </dgm:presLayoutVars>
      </dgm:prSet>
      <dgm:spPr/>
    </dgm:pt>
    <dgm:pt modelId="{087D63A0-563D-4E7D-8086-26F4EEC81362}" type="pres">
      <dgm:prSet presAssocID="{FE6B79A5-55D0-4552-BC8F-759C3BDEF244}" presName="rootComposite" presStyleCnt="0"/>
      <dgm:spPr/>
    </dgm:pt>
    <dgm:pt modelId="{78699A5C-DECB-4C15-9DB9-2B10C1E6BB9C}" type="pres">
      <dgm:prSet presAssocID="{FE6B79A5-55D0-4552-BC8F-759C3BDEF244}" presName="rootText" presStyleLbl="node1" presStyleIdx="7" presStyleCnt="8">
        <dgm:presLayoutVars>
          <dgm:chMax/>
          <dgm:chPref val="3"/>
        </dgm:presLayoutVars>
      </dgm:prSet>
      <dgm:spPr/>
      <dgm:t>
        <a:bodyPr/>
        <a:lstStyle/>
        <a:p>
          <a:endParaRPr lang="en-US"/>
        </a:p>
      </dgm:t>
    </dgm:pt>
    <dgm:pt modelId="{406451F4-DF2A-4EA9-8CD1-FC7062AB3CEA}" type="pres">
      <dgm:prSet presAssocID="{FE6B79A5-55D0-4552-BC8F-759C3BDEF244}" presName="titleText2" presStyleLbl="fgAcc1" presStyleIdx="7" presStyleCnt="8">
        <dgm:presLayoutVars>
          <dgm:chMax val="0"/>
          <dgm:chPref val="0"/>
        </dgm:presLayoutVars>
      </dgm:prSet>
      <dgm:spPr/>
      <dgm:t>
        <a:bodyPr/>
        <a:lstStyle/>
        <a:p>
          <a:endParaRPr lang="en-US"/>
        </a:p>
      </dgm:t>
    </dgm:pt>
    <dgm:pt modelId="{9EF12454-6A52-4C08-A5AC-47E32F054ABC}" type="pres">
      <dgm:prSet presAssocID="{FE6B79A5-55D0-4552-BC8F-759C3BDEF244}" presName="rootConnector" presStyleLbl="node3" presStyleIdx="0" presStyleCnt="0"/>
      <dgm:spPr/>
      <dgm:t>
        <a:bodyPr/>
        <a:lstStyle/>
        <a:p>
          <a:endParaRPr lang="en-US"/>
        </a:p>
      </dgm:t>
    </dgm:pt>
    <dgm:pt modelId="{A6BF5E1D-F42A-4027-889E-B7094A67DD98}" type="pres">
      <dgm:prSet presAssocID="{FE6B79A5-55D0-4552-BC8F-759C3BDEF244}" presName="hierChild4" presStyleCnt="0"/>
      <dgm:spPr/>
    </dgm:pt>
    <dgm:pt modelId="{1BF9ED0B-A13C-4B82-AD13-4AFDA0440CB0}" type="pres">
      <dgm:prSet presAssocID="{FE6B79A5-55D0-4552-BC8F-759C3BDEF244}" presName="hierChild5" presStyleCnt="0"/>
      <dgm:spPr/>
    </dgm:pt>
    <dgm:pt modelId="{A9D1098B-9C77-45E6-AB58-ADA06BADAED4}" type="pres">
      <dgm:prSet presAssocID="{4F58A72E-4619-4F57-A3B0-414B41F5C736}" presName="hierChild5" presStyleCnt="0"/>
      <dgm:spPr/>
    </dgm:pt>
    <dgm:pt modelId="{AEC2374A-1B52-4325-99F9-3426FD297BF3}" type="pres">
      <dgm:prSet presAssocID="{185A50A1-0438-4CAC-B424-C0E6331BB4EE}" presName="hierChild3" presStyleCnt="0"/>
      <dgm:spPr/>
    </dgm:pt>
  </dgm:ptLst>
  <dgm:cxnLst>
    <dgm:cxn modelId="{A5164E00-6A05-43C1-8011-120013056E42}" type="presOf" srcId="{BA0DDC96-EF5A-47DB-8D89-25DC3B04531A}" destId="{AEB503F1-D645-4CF0-928E-43E18617F6CE}" srcOrd="1" destOrd="0" presId="urn:microsoft.com/office/officeart/2008/layout/NameandTitleOrganizationalChart"/>
    <dgm:cxn modelId="{D7661AEC-9604-4D4C-9C02-DCB016120A6F}" type="presOf" srcId="{6FFCCA5D-746E-4EF1-ABCB-0947568C466C}" destId="{547A6FFE-3691-4195-960B-0C5A9C1783D1}" srcOrd="0" destOrd="0" presId="urn:microsoft.com/office/officeart/2008/layout/NameandTitleOrganizationalChart"/>
    <dgm:cxn modelId="{33620C42-F045-4723-85AC-87C2BB09E9DC}" type="presOf" srcId="{185A50A1-0438-4CAC-B424-C0E6331BB4EE}" destId="{C740EEBE-5636-486D-A1B6-C7CE8499E852}" srcOrd="1" destOrd="0" presId="urn:microsoft.com/office/officeart/2008/layout/NameandTitleOrganizationalChart"/>
    <dgm:cxn modelId="{0449AE4A-6F60-4A80-AD66-CC9F139B7E82}" type="presOf" srcId="{0C4BE46E-2AF5-4503-AC25-3823522ECBCF}" destId="{6BB29DFD-6B45-4045-9A32-52F428880A70}" srcOrd="0" destOrd="0" presId="urn:microsoft.com/office/officeart/2008/layout/NameandTitleOrganizationalChart"/>
    <dgm:cxn modelId="{1804AB67-A4A9-4E8B-9589-E6F2E6789451}" type="presOf" srcId="{4F58A72E-4619-4F57-A3B0-414B41F5C736}" destId="{E1CEC087-1583-49E8-B48E-E7D77E6D4640}" srcOrd="0" destOrd="0" presId="urn:microsoft.com/office/officeart/2008/layout/NameandTitleOrganizationalChart"/>
    <dgm:cxn modelId="{02D50333-1EDB-4C03-9D6A-7DA87B7FF5DE}" type="presOf" srcId="{966DBCF3-CC77-4ED0-9EEA-32AB97C1B301}" destId="{06F4A0A9-16C9-4A2B-8F42-7E123CAED617}" srcOrd="0" destOrd="0" presId="urn:microsoft.com/office/officeart/2008/layout/NameandTitleOrganizationalChart"/>
    <dgm:cxn modelId="{860926AA-50D7-4029-A784-03C81DA83BFC}" type="presOf" srcId="{08D73B92-BF18-4363-8B7C-C9D523A0DB3B}" destId="{303A7EC8-88E4-4817-945D-CD1B934D4DD0}" srcOrd="1" destOrd="0" presId="urn:microsoft.com/office/officeart/2008/layout/NameandTitleOrganizationalChart"/>
    <dgm:cxn modelId="{FD60A5B2-9558-4D76-8B43-FF4E004A6072}" type="presOf" srcId="{08D73B92-BF18-4363-8B7C-C9D523A0DB3B}" destId="{5FDC6C92-3248-43F6-8442-5FF4CAF27370}" srcOrd="0" destOrd="0" presId="urn:microsoft.com/office/officeart/2008/layout/NameandTitleOrganizationalChart"/>
    <dgm:cxn modelId="{BE917A9E-64AB-4290-93B3-F0CB08695709}" type="presOf" srcId="{8B319819-B3B4-4F53-982B-C9497183E427}" destId="{27746D4D-CE06-4DC7-9749-111FD862F897}" srcOrd="0" destOrd="0" presId="urn:microsoft.com/office/officeart/2008/layout/NameandTitleOrganizationalChart"/>
    <dgm:cxn modelId="{CE2791B7-9228-4D93-8F1D-5E1E8D44D5F5}" srcId="{185A50A1-0438-4CAC-B424-C0E6331BB4EE}" destId="{B2F4E381-8885-443E-80CC-BC12DBCFC318}" srcOrd="0" destOrd="0" parTransId="{5D3CBCCB-EDDD-45FE-A98A-261358618C10}" sibTransId="{1A591C74-1299-45CF-AB22-45B4EAE1315A}"/>
    <dgm:cxn modelId="{68F9ACE6-5477-4CCC-A371-78EB2C5A469D}" type="presOf" srcId="{C510F0E5-D408-471A-B13A-E98B9BA92FCE}" destId="{B2C36583-8D8B-4B4A-BC07-5B64084F1B30}" srcOrd="0" destOrd="0" presId="urn:microsoft.com/office/officeart/2008/layout/NameandTitleOrganizationalChart"/>
    <dgm:cxn modelId="{A6C8A57C-95CC-4466-BB3C-AC2B921913DF}" srcId="{4F58A72E-4619-4F57-A3B0-414B41F5C736}" destId="{BA0DDC96-EF5A-47DB-8D89-25DC3B04531A}" srcOrd="0" destOrd="0" parTransId="{5C6935F4-7770-4136-9137-ACE724CE40F2}" sibTransId="{D2DCBEBC-5EBE-429D-BD39-DAA81DC266F1}"/>
    <dgm:cxn modelId="{60A8F596-3C52-4147-B0D2-5D539393892E}" type="presOf" srcId="{4C40CA4B-62E8-4C29-8119-8FDEA62CD3E2}" destId="{FF36C237-4644-4389-AE4B-2B82243985C8}" srcOrd="0" destOrd="0" presId="urn:microsoft.com/office/officeart/2008/layout/NameandTitleOrganizationalChart"/>
    <dgm:cxn modelId="{999106BA-986B-49D4-9C9E-E91EEB065E32}" type="presOf" srcId="{8E573480-48B1-4BA7-A4AA-7DD2DA2367D7}" destId="{409DACDD-B6D1-4BA2-AB1C-8EF4AC69CC56}" srcOrd="0" destOrd="0" presId="urn:microsoft.com/office/officeart/2008/layout/NameandTitleOrganizationalChart"/>
    <dgm:cxn modelId="{AA03A58B-8A93-47E0-83DD-8E1820858309}" type="presOf" srcId="{DD6334BE-9C41-4CCB-AA31-74004095F1A6}" destId="{D0503C3C-5AB5-4011-93F9-855E96D5BF40}" srcOrd="0" destOrd="0" presId="urn:microsoft.com/office/officeart/2008/layout/NameandTitleOrganizationalChart"/>
    <dgm:cxn modelId="{2100E34E-AD53-43B3-BB50-DC116683ADBC}" type="presOf" srcId="{CE9C25F0-2B3E-4180-A192-43D06413CF8F}" destId="{3F679D28-4081-4ACF-AF0C-D9F0AF0A2701}" srcOrd="0" destOrd="0" presId="urn:microsoft.com/office/officeart/2008/layout/NameandTitleOrganizationalChart"/>
    <dgm:cxn modelId="{543FFFC3-92E8-475D-B3B0-8F63F32779D6}" type="presOf" srcId="{4C40CA4B-62E8-4C29-8119-8FDEA62CD3E2}" destId="{EE642FC3-421D-47AC-A5B8-307EBAFC7022}" srcOrd="1" destOrd="0" presId="urn:microsoft.com/office/officeart/2008/layout/NameandTitleOrganizationalChart"/>
    <dgm:cxn modelId="{DE61419F-35EA-40F2-82A0-D60D2976E0B9}" type="presOf" srcId="{62F74927-0D22-4BFE-BAEF-0EB0BEBF867C}" destId="{EDBEA1FF-B233-4736-9AC6-C81DA79E857B}" srcOrd="0" destOrd="0" presId="urn:microsoft.com/office/officeart/2008/layout/NameandTitleOrganizationalChart"/>
    <dgm:cxn modelId="{F8575DEE-6F24-4C09-8F7A-AFE4134A1498}" type="presOf" srcId="{B2F4E381-8885-443E-80CC-BC12DBCFC318}" destId="{374BF34C-761D-476D-B531-C2F539036CB5}" srcOrd="0" destOrd="0" presId="urn:microsoft.com/office/officeart/2008/layout/NameandTitleOrganizationalChart"/>
    <dgm:cxn modelId="{50C297EE-70F4-4992-B5B8-FACBFC795804}" srcId="{4C4840CD-503F-4D9F-84EC-24C3BBC815E5}" destId="{185A50A1-0438-4CAC-B424-C0E6331BB4EE}" srcOrd="0" destOrd="0" parTransId="{83DC39D5-4FF2-422A-B4C9-05D55EE556DD}" sibTransId="{28995C1F-70DC-4A46-B2A9-7C7989E5148A}"/>
    <dgm:cxn modelId="{A504D3C0-532E-4DE1-9133-EF72F1CCF3E0}" srcId="{4F58A72E-4619-4F57-A3B0-414B41F5C736}" destId="{FE6B79A5-55D0-4552-BC8F-759C3BDEF244}" srcOrd="1" destOrd="0" parTransId="{DD6334BE-9C41-4CCB-AA31-74004095F1A6}" sibTransId="{811E8022-595C-4B2D-A850-493F6ED38139}"/>
    <dgm:cxn modelId="{E5BA653B-9E7F-46F4-96A2-E28311E67FBF}" type="presOf" srcId="{18A41467-DFB4-4EB2-BEA4-2F03C91772AC}" destId="{0FA72447-65EB-456E-AECA-A981B01D914F}" srcOrd="1" destOrd="0" presId="urn:microsoft.com/office/officeart/2008/layout/NameandTitleOrganizationalChart"/>
    <dgm:cxn modelId="{9642FF73-7C4E-4191-9D2E-40D9C2953D46}" type="presOf" srcId="{FE6B79A5-55D0-4552-BC8F-759C3BDEF244}" destId="{78699A5C-DECB-4C15-9DB9-2B10C1E6BB9C}" srcOrd="0" destOrd="0" presId="urn:microsoft.com/office/officeart/2008/layout/NameandTitleOrganizationalChart"/>
    <dgm:cxn modelId="{AA114886-7AB0-4546-AEC1-79C1449DC5EE}" srcId="{B2F4E381-8885-443E-80CC-BC12DBCFC318}" destId="{6FFCCA5D-746E-4EF1-ABCB-0947568C466C}" srcOrd="0" destOrd="0" parTransId="{0C4BE46E-2AF5-4503-AC25-3823522ECBCF}" sibTransId="{8B319819-B3B4-4F53-982B-C9497183E427}"/>
    <dgm:cxn modelId="{D8E2B82D-32FA-475A-9963-19EC8B6B2A14}" type="presOf" srcId="{3488557D-7354-4D74-8462-A33841ED6670}" destId="{E8C0D85D-78F0-47A5-A9D6-7B4911805EFF}" srcOrd="0" destOrd="0" presId="urn:microsoft.com/office/officeart/2008/layout/NameandTitleOrganizationalChart"/>
    <dgm:cxn modelId="{8739A543-B038-4338-AB73-EC00A06BACD0}" type="presOf" srcId="{18A41467-DFB4-4EB2-BEA4-2F03C91772AC}" destId="{BE1FFFD2-2C0C-4C51-AE24-E794F37B799D}" srcOrd="0" destOrd="0" presId="urn:microsoft.com/office/officeart/2008/layout/NameandTitleOrganizationalChart"/>
    <dgm:cxn modelId="{3676FBE2-2C4D-4F7F-956E-6A05E87889F1}" srcId="{6FFCCA5D-746E-4EF1-ABCB-0947568C466C}" destId="{18A41467-DFB4-4EB2-BEA4-2F03C91772AC}" srcOrd="1" destOrd="0" parTransId="{966DBCF3-CC77-4ED0-9EEA-32AB97C1B301}" sibTransId="{CE9C25F0-2B3E-4180-A192-43D06413CF8F}"/>
    <dgm:cxn modelId="{024CC03E-ED3A-4FE9-9202-77CD6B205441}" type="presOf" srcId="{185A50A1-0438-4CAC-B424-C0E6331BB4EE}" destId="{0ED1A3D2-3483-48FF-99CB-C73D741175A1}" srcOrd="0" destOrd="0" presId="urn:microsoft.com/office/officeart/2008/layout/NameandTitleOrganizationalChart"/>
    <dgm:cxn modelId="{1C7942C2-2DBE-462C-A35B-43236C257E47}" type="presOf" srcId="{6FFCCA5D-746E-4EF1-ABCB-0947568C466C}" destId="{C9F99DBE-3027-4C18-B7AA-3F32E361C491}" srcOrd="1" destOrd="0" presId="urn:microsoft.com/office/officeart/2008/layout/NameandTitleOrganizationalChart"/>
    <dgm:cxn modelId="{9116BE64-0055-4E41-95D3-A6CE32AB10A4}" type="presOf" srcId="{5D3CBCCB-EDDD-45FE-A98A-261358618C10}" destId="{EA3606B1-F2E3-42C0-A155-4EB4625428EF}" srcOrd="0" destOrd="0" presId="urn:microsoft.com/office/officeart/2008/layout/NameandTitleOrganizationalChart"/>
    <dgm:cxn modelId="{8E0C0E37-6C97-4B2F-8860-875D778EAB83}" type="presOf" srcId="{4C4840CD-503F-4D9F-84EC-24C3BBC815E5}" destId="{521A7D9A-B5A6-49FF-8B99-57CDA34C2316}" srcOrd="0" destOrd="0" presId="urn:microsoft.com/office/officeart/2008/layout/NameandTitleOrganizationalChart"/>
    <dgm:cxn modelId="{FEE29589-C7BF-43A9-9FD1-D6300BC91B37}" type="presOf" srcId="{5C6935F4-7770-4136-9137-ACE724CE40F2}" destId="{76A0CBA4-2DDB-43B3-AF4A-DDA6F1C3B248}" srcOrd="0" destOrd="0" presId="urn:microsoft.com/office/officeart/2008/layout/NameandTitleOrganizationalChart"/>
    <dgm:cxn modelId="{5E6067AB-3031-4B78-A6C7-74D0CCF41511}" type="presOf" srcId="{4F58A72E-4619-4F57-A3B0-414B41F5C736}" destId="{14DEB37F-1130-4FE7-AE48-4A5AF04987FD}" srcOrd="1" destOrd="0" presId="urn:microsoft.com/office/officeart/2008/layout/NameandTitleOrganizationalChart"/>
    <dgm:cxn modelId="{DB7CCC6C-B004-447B-B284-7C688F86E081}" type="presOf" srcId="{B2F4E381-8885-443E-80CC-BC12DBCFC318}" destId="{4FD97E0C-3884-4E3E-AA37-EFC3FFE1D4A1}" srcOrd="1" destOrd="0" presId="urn:microsoft.com/office/officeart/2008/layout/NameandTitleOrganizationalChart"/>
    <dgm:cxn modelId="{6C5816AB-D5B6-4E22-B720-FE3861396C4F}" type="presOf" srcId="{4295D78C-1EF2-4E29-BCE4-4CBCA3A267F9}" destId="{6DF87603-B95A-4283-A241-2DD90633E482}" srcOrd="0" destOrd="0" presId="urn:microsoft.com/office/officeart/2008/layout/NameandTitleOrganizationalChart"/>
    <dgm:cxn modelId="{1833782F-1C7A-4956-A10C-FDF2BCEF3DF6}" srcId="{6FFCCA5D-746E-4EF1-ABCB-0947568C466C}" destId="{08D73B92-BF18-4363-8B7C-C9D523A0DB3B}" srcOrd="0" destOrd="0" parTransId="{4295D78C-1EF2-4E29-BCE4-4CBCA3A267F9}" sibTransId="{8E573480-48B1-4BA7-A4AA-7DD2DA2367D7}"/>
    <dgm:cxn modelId="{A99F6672-F9C1-49D2-AD5A-2BF1E79114BE}" type="presOf" srcId="{BA0DDC96-EF5A-47DB-8D89-25DC3B04531A}" destId="{9BBE6299-C635-42A7-850B-4BE3387DC833}" srcOrd="0" destOrd="0" presId="urn:microsoft.com/office/officeart/2008/layout/NameandTitleOrganizationalChart"/>
    <dgm:cxn modelId="{1671F081-92C6-4472-A921-33D22F6D9F91}" type="presOf" srcId="{A37C6A79-E77D-4529-B362-A9531003A2B5}" destId="{D7649534-8E32-40C9-B8A1-1E12FAE182BC}" srcOrd="0" destOrd="0" presId="urn:microsoft.com/office/officeart/2008/layout/NameandTitleOrganizationalChart"/>
    <dgm:cxn modelId="{EDC0A757-174C-4420-B411-F615F76A123B}" type="presOf" srcId="{811E8022-595C-4B2D-A850-493F6ED38139}" destId="{406451F4-DF2A-4EA9-8CD1-FC7062AB3CEA}" srcOrd="0" destOrd="0" presId="urn:microsoft.com/office/officeart/2008/layout/NameandTitleOrganizationalChart"/>
    <dgm:cxn modelId="{32F22FDA-2169-4D54-A4FA-3577758E7A3F}" type="presOf" srcId="{FE6B79A5-55D0-4552-BC8F-759C3BDEF244}" destId="{9EF12454-6A52-4C08-A5AC-47E32F054ABC}" srcOrd="1" destOrd="0" presId="urn:microsoft.com/office/officeart/2008/layout/NameandTitleOrganizationalChart"/>
    <dgm:cxn modelId="{044019A9-FD7A-4886-AB42-95CE4B86990B}" type="presOf" srcId="{1A591C74-1299-45CF-AB22-45B4EAE1315A}" destId="{8112DCAA-8655-450F-8ACD-F666CF92713D}" srcOrd="0" destOrd="0" presId="urn:microsoft.com/office/officeart/2008/layout/NameandTitleOrganizationalChart"/>
    <dgm:cxn modelId="{BDCDF925-746F-4D2E-843D-DA0697337F40}" type="presOf" srcId="{28995C1F-70DC-4A46-B2A9-7C7989E5148A}" destId="{F0399986-6A62-4FAF-8BC8-33B9ED1703D5}" srcOrd="0" destOrd="0" presId="urn:microsoft.com/office/officeart/2008/layout/NameandTitleOrganizationalChart"/>
    <dgm:cxn modelId="{98782E97-1529-4FB3-B6EF-C3A63B8E193C}" srcId="{185A50A1-0438-4CAC-B424-C0E6331BB4EE}" destId="{4F58A72E-4619-4F57-A3B0-414B41F5C736}" srcOrd="1" destOrd="0" parTransId="{3488557D-7354-4D74-8462-A33841ED6670}" sibTransId="{62F74927-0D22-4BFE-BAEF-0EB0BEBF867C}"/>
    <dgm:cxn modelId="{F9177599-F09E-46C5-A51A-FF2B984E01C1}" srcId="{6FFCCA5D-746E-4EF1-ABCB-0947568C466C}" destId="{4C40CA4B-62E8-4C29-8119-8FDEA62CD3E2}" srcOrd="2" destOrd="0" parTransId="{C510F0E5-D408-471A-B13A-E98B9BA92FCE}" sibTransId="{A37C6A79-E77D-4529-B362-A9531003A2B5}"/>
    <dgm:cxn modelId="{B46BB1AE-5841-4E9C-9E32-2E9BF10352E7}" type="presOf" srcId="{D2DCBEBC-5EBE-429D-BD39-DAA81DC266F1}" destId="{340A7FCC-348D-47B0-BE58-5DE43067DA93}" srcOrd="0" destOrd="0" presId="urn:microsoft.com/office/officeart/2008/layout/NameandTitleOrganizationalChart"/>
    <dgm:cxn modelId="{F45FC051-1BBA-4236-A0E4-792D82A73C53}" type="presParOf" srcId="{521A7D9A-B5A6-49FF-8B99-57CDA34C2316}" destId="{FA0C9855-5E6A-4748-9E93-F254A268EF50}" srcOrd="0" destOrd="0" presId="urn:microsoft.com/office/officeart/2008/layout/NameandTitleOrganizationalChart"/>
    <dgm:cxn modelId="{900D8E97-2A21-45A5-9051-F07821A3AA7D}" type="presParOf" srcId="{FA0C9855-5E6A-4748-9E93-F254A268EF50}" destId="{F0A5D72E-598D-4C1E-AD67-9A50D810FF9A}" srcOrd="0" destOrd="0" presId="urn:microsoft.com/office/officeart/2008/layout/NameandTitleOrganizationalChart"/>
    <dgm:cxn modelId="{3A527778-9A99-487E-8139-3822ACD059B8}" type="presParOf" srcId="{F0A5D72E-598D-4C1E-AD67-9A50D810FF9A}" destId="{0ED1A3D2-3483-48FF-99CB-C73D741175A1}" srcOrd="0" destOrd="0" presId="urn:microsoft.com/office/officeart/2008/layout/NameandTitleOrganizationalChart"/>
    <dgm:cxn modelId="{8CF6C9B6-47AC-441A-B07B-1B3E2281E80E}" type="presParOf" srcId="{F0A5D72E-598D-4C1E-AD67-9A50D810FF9A}" destId="{F0399986-6A62-4FAF-8BC8-33B9ED1703D5}" srcOrd="1" destOrd="0" presId="urn:microsoft.com/office/officeart/2008/layout/NameandTitleOrganizationalChart"/>
    <dgm:cxn modelId="{70AD06A5-695F-4E4B-AF91-7FAA2BC99132}" type="presParOf" srcId="{F0A5D72E-598D-4C1E-AD67-9A50D810FF9A}" destId="{C740EEBE-5636-486D-A1B6-C7CE8499E852}" srcOrd="2" destOrd="0" presId="urn:microsoft.com/office/officeart/2008/layout/NameandTitleOrganizationalChart"/>
    <dgm:cxn modelId="{50D54687-9022-449D-A51F-88B4464A7992}" type="presParOf" srcId="{FA0C9855-5E6A-4748-9E93-F254A268EF50}" destId="{B1FFB971-2075-4347-9214-6F421AFB1B10}" srcOrd="1" destOrd="0" presId="urn:microsoft.com/office/officeart/2008/layout/NameandTitleOrganizationalChart"/>
    <dgm:cxn modelId="{9594E61C-35C8-40FC-B2B6-6CB477149656}" type="presParOf" srcId="{B1FFB971-2075-4347-9214-6F421AFB1B10}" destId="{EA3606B1-F2E3-42C0-A155-4EB4625428EF}" srcOrd="0" destOrd="0" presId="urn:microsoft.com/office/officeart/2008/layout/NameandTitleOrganizationalChart"/>
    <dgm:cxn modelId="{7C9787A1-A1A2-48F2-883D-C7AA19303CA7}" type="presParOf" srcId="{B1FFB971-2075-4347-9214-6F421AFB1B10}" destId="{14C6B22D-0414-47CD-9578-D80963EF5C01}" srcOrd="1" destOrd="0" presId="urn:microsoft.com/office/officeart/2008/layout/NameandTitleOrganizationalChart"/>
    <dgm:cxn modelId="{5846FB3C-02C1-4C4F-A926-8F468AB5C5F5}" type="presParOf" srcId="{14C6B22D-0414-47CD-9578-D80963EF5C01}" destId="{66E85431-7593-4CBB-A639-D7E9A669C884}" srcOrd="0" destOrd="0" presId="urn:microsoft.com/office/officeart/2008/layout/NameandTitleOrganizationalChart"/>
    <dgm:cxn modelId="{8AA38C96-1F34-4391-81F9-47F5D2151A1F}" type="presParOf" srcId="{66E85431-7593-4CBB-A639-D7E9A669C884}" destId="{374BF34C-761D-476D-B531-C2F539036CB5}" srcOrd="0" destOrd="0" presId="urn:microsoft.com/office/officeart/2008/layout/NameandTitleOrganizationalChart"/>
    <dgm:cxn modelId="{7620F050-AEF6-41E6-977A-5D05C70B9399}" type="presParOf" srcId="{66E85431-7593-4CBB-A639-D7E9A669C884}" destId="{8112DCAA-8655-450F-8ACD-F666CF92713D}" srcOrd="1" destOrd="0" presId="urn:microsoft.com/office/officeart/2008/layout/NameandTitleOrganizationalChart"/>
    <dgm:cxn modelId="{2006065E-7060-4CA8-BCB3-A8377A71241B}" type="presParOf" srcId="{66E85431-7593-4CBB-A639-D7E9A669C884}" destId="{4FD97E0C-3884-4E3E-AA37-EFC3FFE1D4A1}" srcOrd="2" destOrd="0" presId="urn:microsoft.com/office/officeart/2008/layout/NameandTitleOrganizationalChart"/>
    <dgm:cxn modelId="{76EDF9CC-28E1-4CF7-A664-9D2B3242972C}" type="presParOf" srcId="{14C6B22D-0414-47CD-9578-D80963EF5C01}" destId="{06BDFDE3-06E1-499A-AB65-06668F1393FE}" srcOrd="1" destOrd="0" presId="urn:microsoft.com/office/officeart/2008/layout/NameandTitleOrganizationalChart"/>
    <dgm:cxn modelId="{2FBF99EA-40C4-4515-8FD3-1C8E683ACB7A}" type="presParOf" srcId="{06BDFDE3-06E1-499A-AB65-06668F1393FE}" destId="{6BB29DFD-6B45-4045-9A32-52F428880A70}" srcOrd="0" destOrd="0" presId="urn:microsoft.com/office/officeart/2008/layout/NameandTitleOrganizationalChart"/>
    <dgm:cxn modelId="{0937967A-1A93-4161-B7E0-23C9110EC59E}" type="presParOf" srcId="{06BDFDE3-06E1-499A-AB65-06668F1393FE}" destId="{6A29AFDA-6302-4F11-ADFA-8D4ECB7905F0}" srcOrd="1" destOrd="0" presId="urn:microsoft.com/office/officeart/2008/layout/NameandTitleOrganizationalChart"/>
    <dgm:cxn modelId="{650CA92E-601C-4805-9027-E5068FBB78B1}" type="presParOf" srcId="{6A29AFDA-6302-4F11-ADFA-8D4ECB7905F0}" destId="{99CB8CA3-4F89-4494-AE1A-C3E0FE464CB8}" srcOrd="0" destOrd="0" presId="urn:microsoft.com/office/officeart/2008/layout/NameandTitleOrganizationalChart"/>
    <dgm:cxn modelId="{45E0F4A2-583A-4BBD-9A98-E5652F3327E3}" type="presParOf" srcId="{99CB8CA3-4F89-4494-AE1A-C3E0FE464CB8}" destId="{547A6FFE-3691-4195-960B-0C5A9C1783D1}" srcOrd="0" destOrd="0" presId="urn:microsoft.com/office/officeart/2008/layout/NameandTitleOrganizationalChart"/>
    <dgm:cxn modelId="{C3B511F1-CD5F-4110-8090-5BC4E986DE4E}" type="presParOf" srcId="{99CB8CA3-4F89-4494-AE1A-C3E0FE464CB8}" destId="{27746D4D-CE06-4DC7-9749-111FD862F897}" srcOrd="1" destOrd="0" presId="urn:microsoft.com/office/officeart/2008/layout/NameandTitleOrganizationalChart"/>
    <dgm:cxn modelId="{7477D2DA-B672-4E77-9367-38017C57CF49}" type="presParOf" srcId="{99CB8CA3-4F89-4494-AE1A-C3E0FE464CB8}" destId="{C9F99DBE-3027-4C18-B7AA-3F32E361C491}" srcOrd="2" destOrd="0" presId="urn:microsoft.com/office/officeart/2008/layout/NameandTitleOrganizationalChart"/>
    <dgm:cxn modelId="{CA6D2613-A6A5-4276-B404-D2A58B8EB3FE}" type="presParOf" srcId="{6A29AFDA-6302-4F11-ADFA-8D4ECB7905F0}" destId="{95C28F85-7C1A-45B5-868D-7183B0EED1BE}" srcOrd="1" destOrd="0" presId="urn:microsoft.com/office/officeart/2008/layout/NameandTitleOrganizationalChart"/>
    <dgm:cxn modelId="{943A7380-E7D3-49F0-8764-E8C2F99F400F}" type="presParOf" srcId="{95C28F85-7C1A-45B5-868D-7183B0EED1BE}" destId="{6DF87603-B95A-4283-A241-2DD90633E482}" srcOrd="0" destOrd="0" presId="urn:microsoft.com/office/officeart/2008/layout/NameandTitleOrganizationalChart"/>
    <dgm:cxn modelId="{7D8A4B64-2382-4F3B-813A-103AE460B2DA}" type="presParOf" srcId="{95C28F85-7C1A-45B5-868D-7183B0EED1BE}" destId="{4D882DCF-DA98-46A7-B075-2244079837DF}" srcOrd="1" destOrd="0" presId="urn:microsoft.com/office/officeart/2008/layout/NameandTitleOrganizationalChart"/>
    <dgm:cxn modelId="{91710F20-2EF9-40E1-AA6B-B36153B87D0A}" type="presParOf" srcId="{4D882DCF-DA98-46A7-B075-2244079837DF}" destId="{376D9FC9-64A6-4328-A598-037BCFF35B2F}" srcOrd="0" destOrd="0" presId="urn:microsoft.com/office/officeart/2008/layout/NameandTitleOrganizationalChart"/>
    <dgm:cxn modelId="{28DEF7A2-2A15-4B34-AF30-96E2E5EB2774}" type="presParOf" srcId="{376D9FC9-64A6-4328-A598-037BCFF35B2F}" destId="{5FDC6C92-3248-43F6-8442-5FF4CAF27370}" srcOrd="0" destOrd="0" presId="urn:microsoft.com/office/officeart/2008/layout/NameandTitleOrganizationalChart"/>
    <dgm:cxn modelId="{C1EF02EA-0F11-46C2-AC6E-AE55903F98D8}" type="presParOf" srcId="{376D9FC9-64A6-4328-A598-037BCFF35B2F}" destId="{409DACDD-B6D1-4BA2-AB1C-8EF4AC69CC56}" srcOrd="1" destOrd="0" presId="urn:microsoft.com/office/officeart/2008/layout/NameandTitleOrganizationalChart"/>
    <dgm:cxn modelId="{BFF76587-43B4-4DEB-80C4-B66C476D4159}" type="presParOf" srcId="{376D9FC9-64A6-4328-A598-037BCFF35B2F}" destId="{303A7EC8-88E4-4817-945D-CD1B934D4DD0}" srcOrd="2" destOrd="0" presId="urn:microsoft.com/office/officeart/2008/layout/NameandTitleOrganizationalChart"/>
    <dgm:cxn modelId="{0DBCF3D0-ADBA-45D6-A88B-C26F175A700C}" type="presParOf" srcId="{4D882DCF-DA98-46A7-B075-2244079837DF}" destId="{E7E39F8E-09BD-4C28-9FE1-66B4E10D323B}" srcOrd="1" destOrd="0" presId="urn:microsoft.com/office/officeart/2008/layout/NameandTitleOrganizationalChart"/>
    <dgm:cxn modelId="{E5B04C87-AC1F-4E53-82B6-AE5EFF64AA06}" type="presParOf" srcId="{4D882DCF-DA98-46A7-B075-2244079837DF}" destId="{074C0E4E-F1B9-46C2-97C6-F151EC523DD0}" srcOrd="2" destOrd="0" presId="urn:microsoft.com/office/officeart/2008/layout/NameandTitleOrganizationalChart"/>
    <dgm:cxn modelId="{E890BBD0-6F60-47B3-95A5-95B85F76AEB2}" type="presParOf" srcId="{95C28F85-7C1A-45B5-868D-7183B0EED1BE}" destId="{06F4A0A9-16C9-4A2B-8F42-7E123CAED617}" srcOrd="2" destOrd="0" presId="urn:microsoft.com/office/officeart/2008/layout/NameandTitleOrganizationalChart"/>
    <dgm:cxn modelId="{D949D6F9-B8B5-4DD6-AF55-501C143F04D9}" type="presParOf" srcId="{95C28F85-7C1A-45B5-868D-7183B0EED1BE}" destId="{17DEDDAB-6014-4DFA-A8E2-C66CFC02F9B7}" srcOrd="3" destOrd="0" presId="urn:microsoft.com/office/officeart/2008/layout/NameandTitleOrganizationalChart"/>
    <dgm:cxn modelId="{1131E60E-5A75-4E2B-9F98-4E7AA6B1154B}" type="presParOf" srcId="{17DEDDAB-6014-4DFA-A8E2-C66CFC02F9B7}" destId="{D5AD42B8-4D79-415C-948D-2E52A82F656D}" srcOrd="0" destOrd="0" presId="urn:microsoft.com/office/officeart/2008/layout/NameandTitleOrganizationalChart"/>
    <dgm:cxn modelId="{9A88CCEC-1875-4C84-B95D-4B24502AA95A}" type="presParOf" srcId="{D5AD42B8-4D79-415C-948D-2E52A82F656D}" destId="{BE1FFFD2-2C0C-4C51-AE24-E794F37B799D}" srcOrd="0" destOrd="0" presId="urn:microsoft.com/office/officeart/2008/layout/NameandTitleOrganizationalChart"/>
    <dgm:cxn modelId="{B8CF29F3-CCD6-45C3-A4EC-40AEC491BF8A}" type="presParOf" srcId="{D5AD42B8-4D79-415C-948D-2E52A82F656D}" destId="{3F679D28-4081-4ACF-AF0C-D9F0AF0A2701}" srcOrd="1" destOrd="0" presId="urn:microsoft.com/office/officeart/2008/layout/NameandTitleOrganizationalChart"/>
    <dgm:cxn modelId="{58C11855-FDE0-4FD7-841F-FA6B2E51C365}" type="presParOf" srcId="{D5AD42B8-4D79-415C-948D-2E52A82F656D}" destId="{0FA72447-65EB-456E-AECA-A981B01D914F}" srcOrd="2" destOrd="0" presId="urn:microsoft.com/office/officeart/2008/layout/NameandTitleOrganizationalChart"/>
    <dgm:cxn modelId="{0ED78924-C2B2-4E09-A964-C1571E4D8DA1}" type="presParOf" srcId="{17DEDDAB-6014-4DFA-A8E2-C66CFC02F9B7}" destId="{FE5181F3-A7B7-4EFB-81E2-90D4765E84B4}" srcOrd="1" destOrd="0" presId="urn:microsoft.com/office/officeart/2008/layout/NameandTitleOrganizationalChart"/>
    <dgm:cxn modelId="{247B12B3-67F7-4561-84C4-579A1195C158}" type="presParOf" srcId="{17DEDDAB-6014-4DFA-A8E2-C66CFC02F9B7}" destId="{AE7EC203-F7E1-4614-A702-9C44A1A251B7}" srcOrd="2" destOrd="0" presId="urn:microsoft.com/office/officeart/2008/layout/NameandTitleOrganizationalChart"/>
    <dgm:cxn modelId="{4A9A9A5A-DA2A-4FAD-BBB7-427415B312F3}" type="presParOf" srcId="{95C28F85-7C1A-45B5-868D-7183B0EED1BE}" destId="{B2C36583-8D8B-4B4A-BC07-5B64084F1B30}" srcOrd="4" destOrd="0" presId="urn:microsoft.com/office/officeart/2008/layout/NameandTitleOrganizationalChart"/>
    <dgm:cxn modelId="{D02D74FB-BD72-49D5-A313-656ED46DFEA3}" type="presParOf" srcId="{95C28F85-7C1A-45B5-868D-7183B0EED1BE}" destId="{18FA20FA-0578-437D-96C6-8B3CEBA8774C}" srcOrd="5" destOrd="0" presId="urn:microsoft.com/office/officeart/2008/layout/NameandTitleOrganizationalChart"/>
    <dgm:cxn modelId="{122FDE25-97F5-4BC3-AF2A-5F6F779412A0}" type="presParOf" srcId="{18FA20FA-0578-437D-96C6-8B3CEBA8774C}" destId="{32BB9493-DAD4-424C-A5D5-DA70E7C1F193}" srcOrd="0" destOrd="0" presId="urn:microsoft.com/office/officeart/2008/layout/NameandTitleOrganizationalChart"/>
    <dgm:cxn modelId="{0E9B55B8-0EF8-4A12-9345-5AEC6632EC2B}" type="presParOf" srcId="{32BB9493-DAD4-424C-A5D5-DA70E7C1F193}" destId="{FF36C237-4644-4389-AE4B-2B82243985C8}" srcOrd="0" destOrd="0" presId="urn:microsoft.com/office/officeart/2008/layout/NameandTitleOrganizationalChart"/>
    <dgm:cxn modelId="{EF62B519-C043-4B2F-B17F-BADAB69FBEEA}" type="presParOf" srcId="{32BB9493-DAD4-424C-A5D5-DA70E7C1F193}" destId="{D7649534-8E32-40C9-B8A1-1E12FAE182BC}" srcOrd="1" destOrd="0" presId="urn:microsoft.com/office/officeart/2008/layout/NameandTitleOrganizationalChart"/>
    <dgm:cxn modelId="{0E9BF9FA-1D35-47DF-A039-F36B8D9E6776}" type="presParOf" srcId="{32BB9493-DAD4-424C-A5D5-DA70E7C1F193}" destId="{EE642FC3-421D-47AC-A5B8-307EBAFC7022}" srcOrd="2" destOrd="0" presId="urn:microsoft.com/office/officeart/2008/layout/NameandTitleOrganizationalChart"/>
    <dgm:cxn modelId="{17C2E30F-2ADC-4543-A44E-18682DAB45C4}" type="presParOf" srcId="{18FA20FA-0578-437D-96C6-8B3CEBA8774C}" destId="{63A6B103-F8D9-4740-A33B-80472621B334}" srcOrd="1" destOrd="0" presId="urn:microsoft.com/office/officeart/2008/layout/NameandTitleOrganizationalChart"/>
    <dgm:cxn modelId="{F615079A-E305-4701-A318-1A6BF793E630}" type="presParOf" srcId="{18FA20FA-0578-437D-96C6-8B3CEBA8774C}" destId="{DB72F41B-2121-4877-9901-6F6280DE5A0D}" srcOrd="2" destOrd="0" presId="urn:microsoft.com/office/officeart/2008/layout/NameandTitleOrganizationalChart"/>
    <dgm:cxn modelId="{34201911-76C1-4549-86CC-FB7B11C38111}" type="presParOf" srcId="{6A29AFDA-6302-4F11-ADFA-8D4ECB7905F0}" destId="{86BFED96-B4FE-43D4-BF4F-3B64DDBD41D9}" srcOrd="2" destOrd="0" presId="urn:microsoft.com/office/officeart/2008/layout/NameandTitleOrganizationalChart"/>
    <dgm:cxn modelId="{E54256A8-04DF-4CAA-B925-20AE63E7A8F9}" type="presParOf" srcId="{14C6B22D-0414-47CD-9578-D80963EF5C01}" destId="{C026E38E-83E5-4FBB-A62C-3008335D1EC4}" srcOrd="2" destOrd="0" presId="urn:microsoft.com/office/officeart/2008/layout/NameandTitleOrganizationalChart"/>
    <dgm:cxn modelId="{53E374A9-89A3-4C00-890F-7DF695D8713A}" type="presParOf" srcId="{B1FFB971-2075-4347-9214-6F421AFB1B10}" destId="{E8C0D85D-78F0-47A5-A9D6-7B4911805EFF}" srcOrd="2" destOrd="0" presId="urn:microsoft.com/office/officeart/2008/layout/NameandTitleOrganizationalChart"/>
    <dgm:cxn modelId="{70669C05-B224-42A6-8A0E-44A68695B2AB}" type="presParOf" srcId="{B1FFB971-2075-4347-9214-6F421AFB1B10}" destId="{BB7BD203-5CEA-4204-B865-98BB0A954D8B}" srcOrd="3" destOrd="0" presId="urn:microsoft.com/office/officeart/2008/layout/NameandTitleOrganizationalChart"/>
    <dgm:cxn modelId="{F451DA74-A6B8-477F-9E8B-F7FB27AE6B56}" type="presParOf" srcId="{BB7BD203-5CEA-4204-B865-98BB0A954D8B}" destId="{47D446F9-60D7-4B45-9E4A-8F9E07430D41}" srcOrd="0" destOrd="0" presId="urn:microsoft.com/office/officeart/2008/layout/NameandTitleOrganizationalChart"/>
    <dgm:cxn modelId="{460D33BB-DACC-4002-B631-39133784EBBE}" type="presParOf" srcId="{47D446F9-60D7-4B45-9E4A-8F9E07430D41}" destId="{E1CEC087-1583-49E8-B48E-E7D77E6D4640}" srcOrd="0" destOrd="0" presId="urn:microsoft.com/office/officeart/2008/layout/NameandTitleOrganizationalChart"/>
    <dgm:cxn modelId="{A0597D58-77BC-46CF-81D9-F8F9FCCD959A}" type="presParOf" srcId="{47D446F9-60D7-4B45-9E4A-8F9E07430D41}" destId="{EDBEA1FF-B233-4736-9AC6-C81DA79E857B}" srcOrd="1" destOrd="0" presId="urn:microsoft.com/office/officeart/2008/layout/NameandTitleOrganizationalChart"/>
    <dgm:cxn modelId="{7ACC812A-464F-453D-A1B4-5523987003DC}" type="presParOf" srcId="{47D446F9-60D7-4B45-9E4A-8F9E07430D41}" destId="{14DEB37F-1130-4FE7-AE48-4A5AF04987FD}" srcOrd="2" destOrd="0" presId="urn:microsoft.com/office/officeart/2008/layout/NameandTitleOrganizationalChart"/>
    <dgm:cxn modelId="{3A089116-0E79-420F-9A98-1F6DD4300F3D}" type="presParOf" srcId="{BB7BD203-5CEA-4204-B865-98BB0A954D8B}" destId="{4DC379FE-00A6-48C9-8DD9-34552BF086CD}" srcOrd="1" destOrd="0" presId="urn:microsoft.com/office/officeart/2008/layout/NameandTitleOrganizationalChart"/>
    <dgm:cxn modelId="{48DE409B-1EB3-4745-8709-8E3F9A329E05}" type="presParOf" srcId="{4DC379FE-00A6-48C9-8DD9-34552BF086CD}" destId="{76A0CBA4-2DDB-43B3-AF4A-DDA6F1C3B248}" srcOrd="0" destOrd="0" presId="urn:microsoft.com/office/officeart/2008/layout/NameandTitleOrganizationalChart"/>
    <dgm:cxn modelId="{313E5A82-EF5C-40AE-831F-0982990A392D}" type="presParOf" srcId="{4DC379FE-00A6-48C9-8DD9-34552BF086CD}" destId="{C1172895-FFD8-4B56-940F-F7DF8CF4A9AF}" srcOrd="1" destOrd="0" presId="urn:microsoft.com/office/officeart/2008/layout/NameandTitleOrganizationalChart"/>
    <dgm:cxn modelId="{58C07842-FC3B-4749-B59D-2EBA816B33BA}" type="presParOf" srcId="{C1172895-FFD8-4B56-940F-F7DF8CF4A9AF}" destId="{A348A6B7-C947-4ED4-8032-C2F2E087B424}" srcOrd="0" destOrd="0" presId="urn:microsoft.com/office/officeart/2008/layout/NameandTitleOrganizationalChart"/>
    <dgm:cxn modelId="{1E7D0CFD-D580-43C1-87A3-35B0CF05CF0E}" type="presParOf" srcId="{A348A6B7-C947-4ED4-8032-C2F2E087B424}" destId="{9BBE6299-C635-42A7-850B-4BE3387DC833}" srcOrd="0" destOrd="0" presId="urn:microsoft.com/office/officeart/2008/layout/NameandTitleOrganizationalChart"/>
    <dgm:cxn modelId="{8C402C2E-C35F-49D2-8950-D5844F8AFA07}" type="presParOf" srcId="{A348A6B7-C947-4ED4-8032-C2F2E087B424}" destId="{340A7FCC-348D-47B0-BE58-5DE43067DA93}" srcOrd="1" destOrd="0" presId="urn:microsoft.com/office/officeart/2008/layout/NameandTitleOrganizationalChart"/>
    <dgm:cxn modelId="{D78C839B-29AF-48A3-BD5D-94AB773DE459}" type="presParOf" srcId="{A348A6B7-C947-4ED4-8032-C2F2E087B424}" destId="{AEB503F1-D645-4CF0-928E-43E18617F6CE}" srcOrd="2" destOrd="0" presId="urn:microsoft.com/office/officeart/2008/layout/NameandTitleOrganizationalChart"/>
    <dgm:cxn modelId="{BEC2EDB6-9FF0-4A58-99CB-C61644A21FA4}" type="presParOf" srcId="{C1172895-FFD8-4B56-940F-F7DF8CF4A9AF}" destId="{BA3D16E1-4D80-4AFA-A24C-254376EC8E61}" srcOrd="1" destOrd="0" presId="urn:microsoft.com/office/officeart/2008/layout/NameandTitleOrganizationalChart"/>
    <dgm:cxn modelId="{557BC6D8-9A0F-47C1-9A46-6BDFAAC54AFB}" type="presParOf" srcId="{C1172895-FFD8-4B56-940F-F7DF8CF4A9AF}" destId="{04C7ECF5-051C-42E5-98B6-07454C5884D0}" srcOrd="2" destOrd="0" presId="urn:microsoft.com/office/officeart/2008/layout/NameandTitleOrganizationalChart"/>
    <dgm:cxn modelId="{F0B5F874-88A4-4AB2-A210-FD8C1948984D}" type="presParOf" srcId="{4DC379FE-00A6-48C9-8DD9-34552BF086CD}" destId="{D0503C3C-5AB5-4011-93F9-855E96D5BF40}" srcOrd="2" destOrd="0" presId="urn:microsoft.com/office/officeart/2008/layout/NameandTitleOrganizationalChart"/>
    <dgm:cxn modelId="{1C665F7C-24B8-4297-A4EE-5E3C6B3B3819}" type="presParOf" srcId="{4DC379FE-00A6-48C9-8DD9-34552BF086CD}" destId="{BB330145-9A7F-450E-9B1C-06C8F9E5D502}" srcOrd="3" destOrd="0" presId="urn:microsoft.com/office/officeart/2008/layout/NameandTitleOrganizationalChart"/>
    <dgm:cxn modelId="{7A0E4116-8CBA-4739-AAD3-867A57B81335}" type="presParOf" srcId="{BB330145-9A7F-450E-9B1C-06C8F9E5D502}" destId="{087D63A0-563D-4E7D-8086-26F4EEC81362}" srcOrd="0" destOrd="0" presId="urn:microsoft.com/office/officeart/2008/layout/NameandTitleOrganizationalChart"/>
    <dgm:cxn modelId="{B05FE717-80BA-4312-A756-6C657E9AD7F7}" type="presParOf" srcId="{087D63A0-563D-4E7D-8086-26F4EEC81362}" destId="{78699A5C-DECB-4C15-9DB9-2B10C1E6BB9C}" srcOrd="0" destOrd="0" presId="urn:microsoft.com/office/officeart/2008/layout/NameandTitleOrganizationalChart"/>
    <dgm:cxn modelId="{D7E236C4-60E2-4025-889A-7F407AD0713C}" type="presParOf" srcId="{087D63A0-563D-4E7D-8086-26F4EEC81362}" destId="{406451F4-DF2A-4EA9-8CD1-FC7062AB3CEA}" srcOrd="1" destOrd="0" presId="urn:microsoft.com/office/officeart/2008/layout/NameandTitleOrganizationalChart"/>
    <dgm:cxn modelId="{3DD1C13F-088C-45D3-AEA7-ACC9764ADE7A}" type="presParOf" srcId="{087D63A0-563D-4E7D-8086-26F4EEC81362}" destId="{9EF12454-6A52-4C08-A5AC-47E32F054ABC}" srcOrd="2" destOrd="0" presId="urn:microsoft.com/office/officeart/2008/layout/NameandTitleOrganizationalChart"/>
    <dgm:cxn modelId="{A98C2BA2-C74D-4E46-86F6-8D2467F01DE2}" type="presParOf" srcId="{BB330145-9A7F-450E-9B1C-06C8F9E5D502}" destId="{A6BF5E1D-F42A-4027-889E-B7094A67DD98}" srcOrd="1" destOrd="0" presId="urn:microsoft.com/office/officeart/2008/layout/NameandTitleOrganizationalChart"/>
    <dgm:cxn modelId="{2AF4916F-4989-4BB5-B3E5-3AB889092C4E}" type="presParOf" srcId="{BB330145-9A7F-450E-9B1C-06C8F9E5D502}" destId="{1BF9ED0B-A13C-4B82-AD13-4AFDA0440CB0}" srcOrd="2" destOrd="0" presId="urn:microsoft.com/office/officeart/2008/layout/NameandTitleOrganizationalChart"/>
    <dgm:cxn modelId="{A09694DA-00E6-4901-8389-35D681CC5572}" type="presParOf" srcId="{BB7BD203-5CEA-4204-B865-98BB0A954D8B}" destId="{A9D1098B-9C77-45E6-AB58-ADA06BADAED4}" srcOrd="2" destOrd="0" presId="urn:microsoft.com/office/officeart/2008/layout/NameandTitleOrganizationalChart"/>
    <dgm:cxn modelId="{A47145D5-76CD-4B17-863A-EAD9BFF1D788}" type="presParOf" srcId="{FA0C9855-5E6A-4748-9E93-F254A268EF50}" destId="{AEC2374A-1B52-4325-99F9-3426FD297BF3}" srcOrd="2" destOrd="0" presId="urn:microsoft.com/office/officeart/2008/layout/NameandTitleOrganizational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884402A7-2FDE-4E12-BF12-C321123BAA31}" type="doc">
      <dgm:prSet loTypeId="urn:microsoft.com/office/officeart/2005/8/layout/vList2" loCatId="list" qsTypeId="urn:microsoft.com/office/officeart/2005/8/quickstyle/simple1" qsCatId="simple" csTypeId="urn:microsoft.com/office/officeart/2005/8/colors/colorful1#87" csCatId="colorful" phldr="1"/>
      <dgm:spPr/>
      <dgm:t>
        <a:bodyPr/>
        <a:lstStyle/>
        <a:p>
          <a:endParaRPr lang="en-US"/>
        </a:p>
      </dgm:t>
    </dgm:pt>
    <dgm:pt modelId="{0959A13F-4F42-431E-8E69-32077A75BA82}">
      <dgm:prSet/>
      <dgm:spPr/>
      <dgm:t>
        <a:bodyPr/>
        <a:lstStyle/>
        <a:p>
          <a:pPr rtl="0"/>
          <a:r>
            <a:rPr lang="en-US"/>
            <a:t>Machinery spares to  be capitalised on consumption as per  New AS-10</a:t>
          </a:r>
        </a:p>
      </dgm:t>
    </dgm:pt>
    <dgm:pt modelId="{AB8CC523-B117-4D51-B3D1-4672BFEB34CE}" type="parTrans" cxnId="{35AFB341-A8BC-421B-B25B-6F38CDF5537B}">
      <dgm:prSet/>
      <dgm:spPr/>
      <dgm:t>
        <a:bodyPr/>
        <a:lstStyle/>
        <a:p>
          <a:endParaRPr lang="en-US"/>
        </a:p>
      </dgm:t>
    </dgm:pt>
    <dgm:pt modelId="{E96F147F-30E3-4F98-BCC7-CC1DE8B096CE}" type="sibTrans" cxnId="{35AFB341-A8BC-421B-B25B-6F38CDF5537B}">
      <dgm:prSet/>
      <dgm:spPr/>
      <dgm:t>
        <a:bodyPr/>
        <a:lstStyle/>
        <a:p>
          <a:endParaRPr lang="en-US"/>
        </a:p>
      </dgm:t>
    </dgm:pt>
    <dgm:pt modelId="{A3DA17B6-E632-4533-A175-DCEC8D16A848}">
      <dgm:prSet/>
      <dgm:spPr/>
      <dgm:t>
        <a:bodyPr/>
        <a:lstStyle/>
        <a:p>
          <a:pPr rtl="0"/>
          <a:r>
            <a:rPr lang="en-US" dirty="0"/>
            <a:t>ICDS V requires it to be charged to P&amp;L as  per Old AS-10 </a:t>
          </a:r>
        </a:p>
      </dgm:t>
    </dgm:pt>
    <dgm:pt modelId="{9B0486B7-1377-464D-9784-D286A162F18B}" type="parTrans" cxnId="{8ED631C9-CC0C-4213-9359-73DEBAF73E86}">
      <dgm:prSet/>
      <dgm:spPr/>
      <dgm:t>
        <a:bodyPr/>
        <a:lstStyle/>
        <a:p>
          <a:endParaRPr lang="en-US"/>
        </a:p>
      </dgm:t>
    </dgm:pt>
    <dgm:pt modelId="{B8D660B4-8734-4B6A-AACD-B4FC6DD62054}" type="sibTrans" cxnId="{8ED631C9-CC0C-4213-9359-73DEBAF73E86}">
      <dgm:prSet/>
      <dgm:spPr/>
      <dgm:t>
        <a:bodyPr/>
        <a:lstStyle/>
        <a:p>
          <a:endParaRPr lang="en-US"/>
        </a:p>
      </dgm:t>
    </dgm:pt>
    <dgm:pt modelId="{84A00F57-9F59-48DD-B38D-25CA396B1B95}">
      <dgm:prSet/>
      <dgm:spPr/>
      <dgm:t>
        <a:bodyPr/>
        <a:lstStyle/>
        <a:p>
          <a:pPr rtl="0"/>
          <a:r>
            <a:rPr lang="en-US"/>
            <a:t>Deferred tax liability </a:t>
          </a:r>
        </a:p>
      </dgm:t>
    </dgm:pt>
    <dgm:pt modelId="{DEBD2A87-2FD3-432E-9411-79E6222CDD81}" type="parTrans" cxnId="{FABCFDB8-D7F3-4242-8E62-D11EB4C6FA44}">
      <dgm:prSet/>
      <dgm:spPr/>
      <dgm:t>
        <a:bodyPr/>
        <a:lstStyle/>
        <a:p>
          <a:endParaRPr lang="en-US"/>
        </a:p>
      </dgm:t>
    </dgm:pt>
    <dgm:pt modelId="{89298C67-F6B4-464A-9E93-BB30862D6562}" type="sibTrans" cxnId="{FABCFDB8-D7F3-4242-8E62-D11EB4C6FA44}">
      <dgm:prSet/>
      <dgm:spPr/>
      <dgm:t>
        <a:bodyPr/>
        <a:lstStyle/>
        <a:p>
          <a:endParaRPr lang="en-US"/>
        </a:p>
      </dgm:t>
    </dgm:pt>
    <dgm:pt modelId="{27425D7C-5096-47F0-A6C5-1F5EBD886D96}" type="pres">
      <dgm:prSet presAssocID="{884402A7-2FDE-4E12-BF12-C321123BAA31}" presName="linear" presStyleCnt="0">
        <dgm:presLayoutVars>
          <dgm:animLvl val="lvl"/>
          <dgm:resizeHandles val="exact"/>
        </dgm:presLayoutVars>
      </dgm:prSet>
      <dgm:spPr/>
      <dgm:t>
        <a:bodyPr/>
        <a:lstStyle/>
        <a:p>
          <a:endParaRPr lang="en-US"/>
        </a:p>
      </dgm:t>
    </dgm:pt>
    <dgm:pt modelId="{9AD1C4D0-DD4F-459C-A566-3E7205CD4F21}" type="pres">
      <dgm:prSet presAssocID="{0959A13F-4F42-431E-8E69-32077A75BA82}" presName="parentText" presStyleLbl="node1" presStyleIdx="0" presStyleCnt="3">
        <dgm:presLayoutVars>
          <dgm:chMax val="0"/>
          <dgm:bulletEnabled val="1"/>
        </dgm:presLayoutVars>
      </dgm:prSet>
      <dgm:spPr/>
      <dgm:t>
        <a:bodyPr/>
        <a:lstStyle/>
        <a:p>
          <a:endParaRPr lang="en-US"/>
        </a:p>
      </dgm:t>
    </dgm:pt>
    <dgm:pt modelId="{080ADBD1-1030-46F9-BF03-21291FBA15E5}" type="pres">
      <dgm:prSet presAssocID="{E96F147F-30E3-4F98-BCC7-CC1DE8B096CE}" presName="spacer" presStyleCnt="0"/>
      <dgm:spPr/>
    </dgm:pt>
    <dgm:pt modelId="{E6D527A4-0DCC-4D3F-A1E5-41D626C8E6EA}" type="pres">
      <dgm:prSet presAssocID="{A3DA17B6-E632-4533-A175-DCEC8D16A848}" presName="parentText" presStyleLbl="node1" presStyleIdx="1" presStyleCnt="3">
        <dgm:presLayoutVars>
          <dgm:chMax val="0"/>
          <dgm:bulletEnabled val="1"/>
        </dgm:presLayoutVars>
      </dgm:prSet>
      <dgm:spPr/>
      <dgm:t>
        <a:bodyPr/>
        <a:lstStyle/>
        <a:p>
          <a:endParaRPr lang="en-US"/>
        </a:p>
      </dgm:t>
    </dgm:pt>
    <dgm:pt modelId="{984FBAFB-D202-4EB7-B81E-D7CF6E20E8EF}" type="pres">
      <dgm:prSet presAssocID="{B8D660B4-8734-4B6A-AACD-B4FC6DD62054}" presName="spacer" presStyleCnt="0"/>
      <dgm:spPr/>
    </dgm:pt>
    <dgm:pt modelId="{36484952-1BF5-4119-8832-FAF24E79D903}" type="pres">
      <dgm:prSet presAssocID="{84A00F57-9F59-48DD-B38D-25CA396B1B95}" presName="parentText" presStyleLbl="node1" presStyleIdx="2" presStyleCnt="3">
        <dgm:presLayoutVars>
          <dgm:chMax val="0"/>
          <dgm:bulletEnabled val="1"/>
        </dgm:presLayoutVars>
      </dgm:prSet>
      <dgm:spPr/>
      <dgm:t>
        <a:bodyPr/>
        <a:lstStyle/>
        <a:p>
          <a:endParaRPr lang="en-US"/>
        </a:p>
      </dgm:t>
    </dgm:pt>
  </dgm:ptLst>
  <dgm:cxnLst>
    <dgm:cxn modelId="{A5262EBA-C771-4A5B-BF1A-5563E00D96B0}" type="presOf" srcId="{84A00F57-9F59-48DD-B38D-25CA396B1B95}" destId="{36484952-1BF5-4119-8832-FAF24E79D903}" srcOrd="0" destOrd="0" presId="urn:microsoft.com/office/officeart/2005/8/layout/vList2"/>
    <dgm:cxn modelId="{ABF4A507-85E6-4182-9F10-EBD380BBB05E}" type="presOf" srcId="{884402A7-2FDE-4E12-BF12-C321123BAA31}" destId="{27425D7C-5096-47F0-A6C5-1F5EBD886D96}" srcOrd="0" destOrd="0" presId="urn:microsoft.com/office/officeart/2005/8/layout/vList2"/>
    <dgm:cxn modelId="{FABCFDB8-D7F3-4242-8E62-D11EB4C6FA44}" srcId="{884402A7-2FDE-4E12-BF12-C321123BAA31}" destId="{84A00F57-9F59-48DD-B38D-25CA396B1B95}" srcOrd="2" destOrd="0" parTransId="{DEBD2A87-2FD3-432E-9411-79E6222CDD81}" sibTransId="{89298C67-F6B4-464A-9E93-BB30862D6562}"/>
    <dgm:cxn modelId="{09BA9329-B3F6-43DC-866F-C2FE83660184}" type="presOf" srcId="{0959A13F-4F42-431E-8E69-32077A75BA82}" destId="{9AD1C4D0-DD4F-459C-A566-3E7205CD4F21}" srcOrd="0" destOrd="0" presId="urn:microsoft.com/office/officeart/2005/8/layout/vList2"/>
    <dgm:cxn modelId="{35AFB341-A8BC-421B-B25B-6F38CDF5537B}" srcId="{884402A7-2FDE-4E12-BF12-C321123BAA31}" destId="{0959A13F-4F42-431E-8E69-32077A75BA82}" srcOrd="0" destOrd="0" parTransId="{AB8CC523-B117-4D51-B3D1-4672BFEB34CE}" sibTransId="{E96F147F-30E3-4F98-BCC7-CC1DE8B096CE}"/>
    <dgm:cxn modelId="{1A4F05FA-A1C3-49D2-984A-DBC7FBDBBED5}" type="presOf" srcId="{A3DA17B6-E632-4533-A175-DCEC8D16A848}" destId="{E6D527A4-0DCC-4D3F-A1E5-41D626C8E6EA}" srcOrd="0" destOrd="0" presId="urn:microsoft.com/office/officeart/2005/8/layout/vList2"/>
    <dgm:cxn modelId="{8ED631C9-CC0C-4213-9359-73DEBAF73E86}" srcId="{884402A7-2FDE-4E12-BF12-C321123BAA31}" destId="{A3DA17B6-E632-4533-A175-DCEC8D16A848}" srcOrd="1" destOrd="0" parTransId="{9B0486B7-1377-464D-9784-D286A162F18B}" sibTransId="{B8D660B4-8734-4B6A-AACD-B4FC6DD62054}"/>
    <dgm:cxn modelId="{665247AA-7DA9-4BCF-AAD0-A48A7A91074C}" type="presParOf" srcId="{27425D7C-5096-47F0-A6C5-1F5EBD886D96}" destId="{9AD1C4D0-DD4F-459C-A566-3E7205CD4F21}" srcOrd="0" destOrd="0" presId="urn:microsoft.com/office/officeart/2005/8/layout/vList2"/>
    <dgm:cxn modelId="{BDE51213-9E99-470E-AEA7-A4BAA4AC2204}" type="presParOf" srcId="{27425D7C-5096-47F0-A6C5-1F5EBD886D96}" destId="{080ADBD1-1030-46F9-BF03-21291FBA15E5}" srcOrd="1" destOrd="0" presId="urn:microsoft.com/office/officeart/2005/8/layout/vList2"/>
    <dgm:cxn modelId="{83A116D8-2492-4D5E-BE40-8A011DACCC85}" type="presParOf" srcId="{27425D7C-5096-47F0-A6C5-1F5EBD886D96}" destId="{E6D527A4-0DCC-4D3F-A1E5-41D626C8E6EA}" srcOrd="2" destOrd="0" presId="urn:microsoft.com/office/officeart/2005/8/layout/vList2"/>
    <dgm:cxn modelId="{1D27C7AB-8C28-423B-9414-D7FB76C7CDB6}" type="presParOf" srcId="{27425D7C-5096-47F0-A6C5-1F5EBD886D96}" destId="{984FBAFB-D202-4EB7-B81E-D7CF6E20E8EF}" srcOrd="3" destOrd="0" presId="urn:microsoft.com/office/officeart/2005/8/layout/vList2"/>
    <dgm:cxn modelId="{2621A7EC-D04E-4E87-88EA-0E97FFEFB6A4}" type="presParOf" srcId="{27425D7C-5096-47F0-A6C5-1F5EBD886D96}" destId="{36484952-1BF5-4119-8832-FAF24E79D903}"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7493C3F5-41B4-482B-9E43-9A16802E9CB3}" type="doc">
      <dgm:prSet loTypeId="urn:microsoft.com/office/officeart/2005/8/layout/vList2" loCatId="list" qsTypeId="urn:microsoft.com/office/officeart/2005/8/quickstyle/simple1" qsCatId="simple" csTypeId="urn:microsoft.com/office/officeart/2005/8/colors/colorful1#33" csCatId="colorful"/>
      <dgm:spPr/>
      <dgm:t>
        <a:bodyPr/>
        <a:lstStyle/>
        <a:p>
          <a:endParaRPr lang="hi-IN"/>
        </a:p>
      </dgm:t>
    </dgm:pt>
    <dgm:pt modelId="{87C34E67-69FD-4706-9DEA-4216B5DDC9F4}">
      <dgm:prSet/>
      <dgm:spPr/>
      <dgm:t>
        <a:bodyPr/>
        <a:lstStyle/>
        <a:p>
          <a:r>
            <a:rPr lang="en-US"/>
            <a:t>Depreciation as per Section 32</a:t>
          </a:r>
          <a:endParaRPr lang="hi-IN"/>
        </a:p>
      </dgm:t>
    </dgm:pt>
    <dgm:pt modelId="{DC502DCD-EFE4-4419-9866-DF1CB53EB129}" type="parTrans" cxnId="{4F792DB8-EB6E-4CBB-8D8C-F41C536EFD68}">
      <dgm:prSet/>
      <dgm:spPr/>
      <dgm:t>
        <a:bodyPr/>
        <a:lstStyle/>
        <a:p>
          <a:endParaRPr lang="hi-IN"/>
        </a:p>
      </dgm:t>
    </dgm:pt>
    <dgm:pt modelId="{6C4D0B23-DE75-492F-92F1-49CDA5B89074}" type="sibTrans" cxnId="{4F792DB8-EB6E-4CBB-8D8C-F41C536EFD68}">
      <dgm:prSet/>
      <dgm:spPr/>
      <dgm:t>
        <a:bodyPr/>
        <a:lstStyle/>
        <a:p>
          <a:endParaRPr lang="hi-IN"/>
        </a:p>
      </dgm:t>
    </dgm:pt>
    <dgm:pt modelId="{CD5FB313-7F73-44D4-9219-D7EC545F2920}">
      <dgm:prSet/>
      <dgm:spPr/>
      <dgm:t>
        <a:bodyPr/>
        <a:lstStyle/>
        <a:p>
          <a:r>
            <a:rPr lang="en-US"/>
            <a:t>Actual Cost as per Section 43(1)</a:t>
          </a:r>
          <a:endParaRPr lang="hi-IN"/>
        </a:p>
      </dgm:t>
    </dgm:pt>
    <dgm:pt modelId="{FF309BBD-EF18-42FB-B338-E22F4BA98517}" type="parTrans" cxnId="{872ABF93-CD8F-462C-96E9-CFE8E5A8955A}">
      <dgm:prSet/>
      <dgm:spPr/>
      <dgm:t>
        <a:bodyPr/>
        <a:lstStyle/>
        <a:p>
          <a:endParaRPr lang="hi-IN"/>
        </a:p>
      </dgm:t>
    </dgm:pt>
    <dgm:pt modelId="{E330BC44-1BC7-4A08-BCA9-BF84B440FA70}" type="sibTrans" cxnId="{872ABF93-CD8F-462C-96E9-CFE8E5A8955A}">
      <dgm:prSet/>
      <dgm:spPr/>
      <dgm:t>
        <a:bodyPr/>
        <a:lstStyle/>
        <a:p>
          <a:endParaRPr lang="hi-IN"/>
        </a:p>
      </dgm:t>
    </dgm:pt>
    <dgm:pt modelId="{5C41EABD-35A4-4A1E-9282-381AA2DF9FAA}">
      <dgm:prSet/>
      <dgm:spPr/>
      <dgm:t>
        <a:bodyPr/>
        <a:lstStyle/>
        <a:p>
          <a:r>
            <a:rPr lang="en-US"/>
            <a:t>Income from sale treated as capital gains on which ICDS not applicable</a:t>
          </a:r>
          <a:endParaRPr lang="hi-IN"/>
        </a:p>
      </dgm:t>
    </dgm:pt>
    <dgm:pt modelId="{D2B5BD4A-9E21-40C0-99DB-E465EE0B794E}" type="parTrans" cxnId="{5B2E1681-ED9D-494B-BF71-648673B3C532}">
      <dgm:prSet/>
      <dgm:spPr/>
      <dgm:t>
        <a:bodyPr/>
        <a:lstStyle/>
        <a:p>
          <a:endParaRPr lang="hi-IN"/>
        </a:p>
      </dgm:t>
    </dgm:pt>
    <dgm:pt modelId="{A8C55585-94D7-412B-9C50-8DFF5501CE05}" type="sibTrans" cxnId="{5B2E1681-ED9D-494B-BF71-648673B3C532}">
      <dgm:prSet/>
      <dgm:spPr/>
      <dgm:t>
        <a:bodyPr/>
        <a:lstStyle/>
        <a:p>
          <a:endParaRPr lang="hi-IN"/>
        </a:p>
      </dgm:t>
    </dgm:pt>
    <dgm:pt modelId="{5EF71529-E11E-4DFB-B809-4405FBE2B7A8}" type="pres">
      <dgm:prSet presAssocID="{7493C3F5-41B4-482B-9E43-9A16802E9CB3}" presName="linear" presStyleCnt="0">
        <dgm:presLayoutVars>
          <dgm:animLvl val="lvl"/>
          <dgm:resizeHandles val="exact"/>
        </dgm:presLayoutVars>
      </dgm:prSet>
      <dgm:spPr/>
      <dgm:t>
        <a:bodyPr/>
        <a:lstStyle/>
        <a:p>
          <a:endParaRPr lang="en-US"/>
        </a:p>
      </dgm:t>
    </dgm:pt>
    <dgm:pt modelId="{51A32DDF-1E26-498D-925B-7ACD94C72969}" type="pres">
      <dgm:prSet presAssocID="{87C34E67-69FD-4706-9DEA-4216B5DDC9F4}" presName="parentText" presStyleLbl="node1" presStyleIdx="0" presStyleCnt="3">
        <dgm:presLayoutVars>
          <dgm:chMax val="0"/>
          <dgm:bulletEnabled val="1"/>
        </dgm:presLayoutVars>
      </dgm:prSet>
      <dgm:spPr/>
      <dgm:t>
        <a:bodyPr/>
        <a:lstStyle/>
        <a:p>
          <a:endParaRPr lang="en-US"/>
        </a:p>
      </dgm:t>
    </dgm:pt>
    <dgm:pt modelId="{6141BEBE-B3E7-4C55-8C15-CDB1971937C4}" type="pres">
      <dgm:prSet presAssocID="{6C4D0B23-DE75-492F-92F1-49CDA5B89074}" presName="spacer" presStyleCnt="0"/>
      <dgm:spPr/>
    </dgm:pt>
    <dgm:pt modelId="{DDB43328-7E28-482A-AD1B-11EC6E8AF770}" type="pres">
      <dgm:prSet presAssocID="{CD5FB313-7F73-44D4-9219-D7EC545F2920}" presName="parentText" presStyleLbl="node1" presStyleIdx="1" presStyleCnt="3">
        <dgm:presLayoutVars>
          <dgm:chMax val="0"/>
          <dgm:bulletEnabled val="1"/>
        </dgm:presLayoutVars>
      </dgm:prSet>
      <dgm:spPr/>
      <dgm:t>
        <a:bodyPr/>
        <a:lstStyle/>
        <a:p>
          <a:endParaRPr lang="en-US"/>
        </a:p>
      </dgm:t>
    </dgm:pt>
    <dgm:pt modelId="{9EA601D7-263B-4F5D-996C-1FB08DD768F7}" type="pres">
      <dgm:prSet presAssocID="{E330BC44-1BC7-4A08-BCA9-BF84B440FA70}" presName="spacer" presStyleCnt="0"/>
      <dgm:spPr/>
    </dgm:pt>
    <dgm:pt modelId="{0EBC6928-0BC4-46C3-BA64-7D6E49217BA7}" type="pres">
      <dgm:prSet presAssocID="{5C41EABD-35A4-4A1E-9282-381AA2DF9FAA}" presName="parentText" presStyleLbl="node1" presStyleIdx="2" presStyleCnt="3">
        <dgm:presLayoutVars>
          <dgm:chMax val="0"/>
          <dgm:bulletEnabled val="1"/>
        </dgm:presLayoutVars>
      </dgm:prSet>
      <dgm:spPr/>
      <dgm:t>
        <a:bodyPr/>
        <a:lstStyle/>
        <a:p>
          <a:endParaRPr lang="en-US"/>
        </a:p>
      </dgm:t>
    </dgm:pt>
  </dgm:ptLst>
  <dgm:cxnLst>
    <dgm:cxn modelId="{5B2E1681-ED9D-494B-BF71-648673B3C532}" srcId="{7493C3F5-41B4-482B-9E43-9A16802E9CB3}" destId="{5C41EABD-35A4-4A1E-9282-381AA2DF9FAA}" srcOrd="2" destOrd="0" parTransId="{D2B5BD4A-9E21-40C0-99DB-E465EE0B794E}" sibTransId="{A8C55585-94D7-412B-9C50-8DFF5501CE05}"/>
    <dgm:cxn modelId="{F01C967C-0625-4F4B-99B1-02205BCD548A}" type="presOf" srcId="{CD5FB313-7F73-44D4-9219-D7EC545F2920}" destId="{DDB43328-7E28-482A-AD1B-11EC6E8AF770}" srcOrd="0" destOrd="0" presId="urn:microsoft.com/office/officeart/2005/8/layout/vList2"/>
    <dgm:cxn modelId="{8E0E67CC-B689-4801-A70F-E1CC3F768FA6}" type="presOf" srcId="{5C41EABD-35A4-4A1E-9282-381AA2DF9FAA}" destId="{0EBC6928-0BC4-46C3-BA64-7D6E49217BA7}" srcOrd="0" destOrd="0" presId="urn:microsoft.com/office/officeart/2005/8/layout/vList2"/>
    <dgm:cxn modelId="{4F792DB8-EB6E-4CBB-8D8C-F41C536EFD68}" srcId="{7493C3F5-41B4-482B-9E43-9A16802E9CB3}" destId="{87C34E67-69FD-4706-9DEA-4216B5DDC9F4}" srcOrd="0" destOrd="0" parTransId="{DC502DCD-EFE4-4419-9866-DF1CB53EB129}" sibTransId="{6C4D0B23-DE75-492F-92F1-49CDA5B89074}"/>
    <dgm:cxn modelId="{872ABF93-CD8F-462C-96E9-CFE8E5A8955A}" srcId="{7493C3F5-41B4-482B-9E43-9A16802E9CB3}" destId="{CD5FB313-7F73-44D4-9219-D7EC545F2920}" srcOrd="1" destOrd="0" parTransId="{FF309BBD-EF18-42FB-B338-E22F4BA98517}" sibTransId="{E330BC44-1BC7-4A08-BCA9-BF84B440FA70}"/>
    <dgm:cxn modelId="{71336F39-9B60-46F5-84EF-30B0932C1722}" type="presOf" srcId="{87C34E67-69FD-4706-9DEA-4216B5DDC9F4}" destId="{51A32DDF-1E26-498D-925B-7ACD94C72969}" srcOrd="0" destOrd="0" presId="urn:microsoft.com/office/officeart/2005/8/layout/vList2"/>
    <dgm:cxn modelId="{DC737355-A8AE-4098-9168-908A27E10DD7}" type="presOf" srcId="{7493C3F5-41B4-482B-9E43-9A16802E9CB3}" destId="{5EF71529-E11E-4DFB-B809-4405FBE2B7A8}" srcOrd="0" destOrd="0" presId="urn:microsoft.com/office/officeart/2005/8/layout/vList2"/>
    <dgm:cxn modelId="{7E10AF18-AF9D-40A5-BEAC-D4EEB9092E13}" type="presParOf" srcId="{5EF71529-E11E-4DFB-B809-4405FBE2B7A8}" destId="{51A32DDF-1E26-498D-925B-7ACD94C72969}" srcOrd="0" destOrd="0" presId="urn:microsoft.com/office/officeart/2005/8/layout/vList2"/>
    <dgm:cxn modelId="{BAB3A8C1-1041-4383-8E46-C415A09E98E6}" type="presParOf" srcId="{5EF71529-E11E-4DFB-B809-4405FBE2B7A8}" destId="{6141BEBE-B3E7-4C55-8C15-CDB1971937C4}" srcOrd="1" destOrd="0" presId="urn:microsoft.com/office/officeart/2005/8/layout/vList2"/>
    <dgm:cxn modelId="{A9A82C73-3F64-48EE-81D0-46E7475D0654}" type="presParOf" srcId="{5EF71529-E11E-4DFB-B809-4405FBE2B7A8}" destId="{DDB43328-7E28-482A-AD1B-11EC6E8AF770}" srcOrd="2" destOrd="0" presId="urn:microsoft.com/office/officeart/2005/8/layout/vList2"/>
    <dgm:cxn modelId="{0C6A5091-D534-4B6C-895F-9143A3F4FC79}" type="presParOf" srcId="{5EF71529-E11E-4DFB-B809-4405FBE2B7A8}" destId="{9EA601D7-263B-4F5D-996C-1FB08DD768F7}" srcOrd="3" destOrd="0" presId="urn:microsoft.com/office/officeart/2005/8/layout/vList2"/>
    <dgm:cxn modelId="{964DC64A-8C31-497D-AE41-26B0D19A2678}" type="presParOf" srcId="{5EF71529-E11E-4DFB-B809-4405FBE2B7A8}" destId="{0EBC6928-0BC4-46C3-BA64-7D6E49217BA7}"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2BE351FD-47F2-4D60-96B6-355D1CFECFAF}" type="doc">
      <dgm:prSet loTypeId="urn:microsoft.com/office/officeart/2005/8/layout/hierarchy1" loCatId="hierarchy" qsTypeId="urn:microsoft.com/office/officeart/2005/8/quickstyle/simple1" qsCatId="simple" csTypeId="urn:microsoft.com/office/officeart/2005/8/colors/accent0_1" csCatId="mainScheme" phldr="1"/>
      <dgm:spPr/>
      <dgm:t>
        <a:bodyPr/>
        <a:lstStyle/>
        <a:p>
          <a:endParaRPr lang="en-US"/>
        </a:p>
      </dgm:t>
    </dgm:pt>
    <dgm:pt modelId="{54628B4A-3366-4E14-9E03-72A6527AECD8}">
      <dgm:prSet/>
      <dgm:spPr/>
      <dgm:t>
        <a:bodyPr/>
        <a:lstStyle/>
        <a:p>
          <a:pPr rtl="0"/>
          <a:r>
            <a:rPr lang="en-US" dirty="0"/>
            <a:t>Fluctuation on Foreign Loan for </a:t>
          </a:r>
          <a:r>
            <a:rPr lang="en-US" dirty="0" err="1"/>
            <a:t>acq</a:t>
          </a:r>
          <a:r>
            <a:rPr lang="en-US" dirty="0"/>
            <a:t>.</a:t>
          </a:r>
        </a:p>
      </dgm:t>
    </dgm:pt>
    <dgm:pt modelId="{08853945-BA32-402C-8655-B9921194119F}" type="parTrans" cxnId="{9A95A1C9-E630-4219-8317-4ACFB47371F5}">
      <dgm:prSet/>
      <dgm:spPr/>
      <dgm:t>
        <a:bodyPr/>
        <a:lstStyle/>
        <a:p>
          <a:endParaRPr lang="en-US"/>
        </a:p>
      </dgm:t>
    </dgm:pt>
    <dgm:pt modelId="{D0A3D283-5B87-4E82-9094-CD98FED3AB19}" type="sibTrans" cxnId="{9A95A1C9-E630-4219-8317-4ACFB47371F5}">
      <dgm:prSet/>
      <dgm:spPr/>
      <dgm:t>
        <a:bodyPr/>
        <a:lstStyle/>
        <a:p>
          <a:endParaRPr lang="en-US"/>
        </a:p>
      </dgm:t>
    </dgm:pt>
    <dgm:pt modelId="{3673A376-766A-402E-B138-43A8257F41AF}">
      <dgm:prSet/>
      <dgm:spPr/>
      <dgm:t>
        <a:bodyPr/>
        <a:lstStyle/>
        <a:p>
          <a:pPr rtl="0"/>
          <a:r>
            <a:rPr lang="en-US"/>
            <a:t>Indian Asset</a:t>
          </a:r>
        </a:p>
      </dgm:t>
    </dgm:pt>
    <dgm:pt modelId="{6702C395-3DFC-4F29-A305-9D0301CAD8C7}" type="parTrans" cxnId="{77A5786B-E237-462E-BC45-6C6A228497CA}">
      <dgm:prSet/>
      <dgm:spPr/>
      <dgm:t>
        <a:bodyPr/>
        <a:lstStyle/>
        <a:p>
          <a:endParaRPr lang="en-US"/>
        </a:p>
      </dgm:t>
    </dgm:pt>
    <dgm:pt modelId="{599106E5-2400-4B6E-98A0-4FE92BD08EE9}" type="sibTrans" cxnId="{77A5786B-E237-462E-BC45-6C6A228497CA}">
      <dgm:prSet/>
      <dgm:spPr/>
      <dgm:t>
        <a:bodyPr/>
        <a:lstStyle/>
        <a:p>
          <a:endParaRPr lang="en-US"/>
        </a:p>
      </dgm:t>
    </dgm:pt>
    <dgm:pt modelId="{080AEFE2-338D-4309-B045-490D6C4793C7}">
      <dgm:prSet/>
      <dgm:spPr/>
      <dgm:t>
        <a:bodyPr/>
        <a:lstStyle/>
        <a:p>
          <a:pPr rtl="0"/>
          <a:r>
            <a:rPr lang="en-US" dirty="0"/>
            <a:t>SC – capital receipt/expense</a:t>
          </a:r>
        </a:p>
      </dgm:t>
    </dgm:pt>
    <dgm:pt modelId="{BB3D0A29-0E29-4E6D-A8E8-1C7BD89F95B6}" type="parTrans" cxnId="{105BC134-1268-4FA0-9CA9-6A564D15FF01}">
      <dgm:prSet/>
      <dgm:spPr/>
      <dgm:t>
        <a:bodyPr/>
        <a:lstStyle/>
        <a:p>
          <a:endParaRPr lang="en-US"/>
        </a:p>
      </dgm:t>
    </dgm:pt>
    <dgm:pt modelId="{0631F351-8420-411C-9E12-AC63783C5361}" type="sibTrans" cxnId="{105BC134-1268-4FA0-9CA9-6A564D15FF01}">
      <dgm:prSet/>
      <dgm:spPr/>
      <dgm:t>
        <a:bodyPr/>
        <a:lstStyle/>
        <a:p>
          <a:endParaRPr lang="en-US"/>
        </a:p>
      </dgm:t>
    </dgm:pt>
    <dgm:pt modelId="{C864B80A-3F4E-4252-9C26-AEBF3E018701}">
      <dgm:prSet/>
      <dgm:spPr/>
      <dgm:t>
        <a:bodyPr/>
        <a:lstStyle/>
        <a:p>
          <a:pPr rtl="0"/>
          <a:r>
            <a:rPr lang="en-US" dirty="0"/>
            <a:t>ICDS charge to P/L</a:t>
          </a:r>
        </a:p>
      </dgm:t>
    </dgm:pt>
    <dgm:pt modelId="{20518BF1-1498-4FE1-8344-E3692A71B2D9}" type="parTrans" cxnId="{7EEDD5E8-007B-4AE6-B531-466C2B264EF0}">
      <dgm:prSet/>
      <dgm:spPr/>
      <dgm:t>
        <a:bodyPr/>
        <a:lstStyle/>
        <a:p>
          <a:endParaRPr lang="en-US"/>
        </a:p>
      </dgm:t>
    </dgm:pt>
    <dgm:pt modelId="{998D84D0-FAC2-4B5C-BB89-65F91444407D}" type="sibTrans" cxnId="{7EEDD5E8-007B-4AE6-B531-466C2B264EF0}">
      <dgm:prSet/>
      <dgm:spPr/>
      <dgm:t>
        <a:bodyPr/>
        <a:lstStyle/>
        <a:p>
          <a:endParaRPr lang="en-US"/>
        </a:p>
      </dgm:t>
    </dgm:pt>
    <dgm:pt modelId="{0FC8C602-690C-40C5-8ADD-F2A5EE34C450}">
      <dgm:prSet/>
      <dgm:spPr/>
      <dgm:t>
        <a:bodyPr/>
        <a:lstStyle/>
        <a:p>
          <a:pPr rtl="0"/>
          <a:r>
            <a:rPr lang="en-US"/>
            <a:t>Foreign Asset</a:t>
          </a:r>
        </a:p>
      </dgm:t>
    </dgm:pt>
    <dgm:pt modelId="{51BA7339-DC84-4665-AF1E-1970F1731C44}" type="parTrans" cxnId="{49467006-A024-449A-89A5-6B5B8A758A01}">
      <dgm:prSet/>
      <dgm:spPr/>
      <dgm:t>
        <a:bodyPr/>
        <a:lstStyle/>
        <a:p>
          <a:endParaRPr lang="en-US"/>
        </a:p>
      </dgm:t>
    </dgm:pt>
    <dgm:pt modelId="{ECB66A88-83DA-476D-AFC6-D9147C81EBCE}" type="sibTrans" cxnId="{49467006-A024-449A-89A5-6B5B8A758A01}">
      <dgm:prSet/>
      <dgm:spPr/>
      <dgm:t>
        <a:bodyPr/>
        <a:lstStyle/>
        <a:p>
          <a:endParaRPr lang="en-US"/>
        </a:p>
      </dgm:t>
    </dgm:pt>
    <dgm:pt modelId="{6466EA75-854B-4F18-B220-9B94BB8C0D61}">
      <dgm:prSet/>
      <dgm:spPr/>
      <dgm:t>
        <a:bodyPr/>
        <a:lstStyle/>
        <a:p>
          <a:pPr rtl="0"/>
          <a:r>
            <a:rPr lang="en-US" dirty="0" err="1"/>
            <a:t>Capitalise</a:t>
          </a:r>
          <a:r>
            <a:rPr lang="en-US" dirty="0"/>
            <a:t> S.43A</a:t>
          </a:r>
        </a:p>
      </dgm:t>
    </dgm:pt>
    <dgm:pt modelId="{4EEFD5F1-6C7E-4C63-A2B5-FBA6AEEE096E}" type="parTrans" cxnId="{593F0DDF-D734-427F-8539-4698BB3C2CF8}">
      <dgm:prSet/>
      <dgm:spPr/>
      <dgm:t>
        <a:bodyPr/>
        <a:lstStyle/>
        <a:p>
          <a:endParaRPr lang="en-US"/>
        </a:p>
      </dgm:t>
    </dgm:pt>
    <dgm:pt modelId="{2B5F779B-93A6-4925-B44F-0C34ADD3BBB3}" type="sibTrans" cxnId="{593F0DDF-D734-427F-8539-4698BB3C2CF8}">
      <dgm:prSet/>
      <dgm:spPr/>
      <dgm:t>
        <a:bodyPr/>
        <a:lstStyle/>
        <a:p>
          <a:endParaRPr lang="en-US"/>
        </a:p>
      </dgm:t>
    </dgm:pt>
    <dgm:pt modelId="{747616FA-F371-41BB-ACF5-4D040FC45860}" type="pres">
      <dgm:prSet presAssocID="{2BE351FD-47F2-4D60-96B6-355D1CFECFAF}" presName="hierChild1" presStyleCnt="0">
        <dgm:presLayoutVars>
          <dgm:chPref val="1"/>
          <dgm:dir/>
          <dgm:animOne val="branch"/>
          <dgm:animLvl val="lvl"/>
          <dgm:resizeHandles/>
        </dgm:presLayoutVars>
      </dgm:prSet>
      <dgm:spPr/>
      <dgm:t>
        <a:bodyPr/>
        <a:lstStyle/>
        <a:p>
          <a:endParaRPr lang="en-US"/>
        </a:p>
      </dgm:t>
    </dgm:pt>
    <dgm:pt modelId="{C1F392E3-8C79-477D-B8DF-FF7540264699}" type="pres">
      <dgm:prSet presAssocID="{54628B4A-3366-4E14-9E03-72A6527AECD8}" presName="hierRoot1" presStyleCnt="0"/>
      <dgm:spPr/>
    </dgm:pt>
    <dgm:pt modelId="{F4A12F9E-40CD-4ED8-BFE8-76552D4CF5F4}" type="pres">
      <dgm:prSet presAssocID="{54628B4A-3366-4E14-9E03-72A6527AECD8}" presName="composite" presStyleCnt="0"/>
      <dgm:spPr/>
    </dgm:pt>
    <dgm:pt modelId="{9CA60A88-7829-49FE-A413-772444ADC590}" type="pres">
      <dgm:prSet presAssocID="{54628B4A-3366-4E14-9E03-72A6527AECD8}" presName="background" presStyleLbl="node0" presStyleIdx="0" presStyleCnt="1"/>
      <dgm:spPr/>
    </dgm:pt>
    <dgm:pt modelId="{5C486509-5EB9-4080-B833-BC2755E5C808}" type="pres">
      <dgm:prSet presAssocID="{54628B4A-3366-4E14-9E03-72A6527AECD8}" presName="text" presStyleLbl="fgAcc0" presStyleIdx="0" presStyleCnt="1">
        <dgm:presLayoutVars>
          <dgm:chPref val="3"/>
        </dgm:presLayoutVars>
      </dgm:prSet>
      <dgm:spPr/>
      <dgm:t>
        <a:bodyPr/>
        <a:lstStyle/>
        <a:p>
          <a:endParaRPr lang="en-US"/>
        </a:p>
      </dgm:t>
    </dgm:pt>
    <dgm:pt modelId="{3BCC1F3A-F1DF-498C-A74A-5CA0DFD2E6D4}" type="pres">
      <dgm:prSet presAssocID="{54628B4A-3366-4E14-9E03-72A6527AECD8}" presName="hierChild2" presStyleCnt="0"/>
      <dgm:spPr/>
    </dgm:pt>
    <dgm:pt modelId="{E8ED5145-B54D-4856-B984-E22CA0E25EFE}" type="pres">
      <dgm:prSet presAssocID="{6702C395-3DFC-4F29-A305-9D0301CAD8C7}" presName="Name10" presStyleLbl="parChTrans1D2" presStyleIdx="0" presStyleCnt="2"/>
      <dgm:spPr/>
      <dgm:t>
        <a:bodyPr/>
        <a:lstStyle/>
        <a:p>
          <a:endParaRPr lang="en-US"/>
        </a:p>
      </dgm:t>
    </dgm:pt>
    <dgm:pt modelId="{2F82C618-EE2A-4F4B-9CC5-784E14A2057A}" type="pres">
      <dgm:prSet presAssocID="{3673A376-766A-402E-B138-43A8257F41AF}" presName="hierRoot2" presStyleCnt="0"/>
      <dgm:spPr/>
    </dgm:pt>
    <dgm:pt modelId="{7E2CE18F-49E7-4924-8339-8E30BC63C587}" type="pres">
      <dgm:prSet presAssocID="{3673A376-766A-402E-B138-43A8257F41AF}" presName="composite2" presStyleCnt="0"/>
      <dgm:spPr/>
    </dgm:pt>
    <dgm:pt modelId="{5C8FD1E5-023E-4890-B911-9CF26326E811}" type="pres">
      <dgm:prSet presAssocID="{3673A376-766A-402E-B138-43A8257F41AF}" presName="background2" presStyleLbl="node2" presStyleIdx="0" presStyleCnt="2"/>
      <dgm:spPr/>
    </dgm:pt>
    <dgm:pt modelId="{2CB42D04-F00B-45F5-A841-D4B29F1B2FC2}" type="pres">
      <dgm:prSet presAssocID="{3673A376-766A-402E-B138-43A8257F41AF}" presName="text2" presStyleLbl="fgAcc2" presStyleIdx="0" presStyleCnt="2">
        <dgm:presLayoutVars>
          <dgm:chPref val="3"/>
        </dgm:presLayoutVars>
      </dgm:prSet>
      <dgm:spPr/>
      <dgm:t>
        <a:bodyPr/>
        <a:lstStyle/>
        <a:p>
          <a:endParaRPr lang="en-US"/>
        </a:p>
      </dgm:t>
    </dgm:pt>
    <dgm:pt modelId="{32817A71-4BB8-40FF-9DB1-7C16CE058AD8}" type="pres">
      <dgm:prSet presAssocID="{3673A376-766A-402E-B138-43A8257F41AF}" presName="hierChild3" presStyleCnt="0"/>
      <dgm:spPr/>
    </dgm:pt>
    <dgm:pt modelId="{56D34808-6A10-4454-BEF6-E69D6B333AB6}" type="pres">
      <dgm:prSet presAssocID="{BB3D0A29-0E29-4E6D-A8E8-1C7BD89F95B6}" presName="Name17" presStyleLbl="parChTrans1D3" presStyleIdx="0" presStyleCnt="3"/>
      <dgm:spPr/>
      <dgm:t>
        <a:bodyPr/>
        <a:lstStyle/>
        <a:p>
          <a:endParaRPr lang="en-US"/>
        </a:p>
      </dgm:t>
    </dgm:pt>
    <dgm:pt modelId="{F1925BC3-7BD0-4E13-958C-8800E74ECE84}" type="pres">
      <dgm:prSet presAssocID="{080AEFE2-338D-4309-B045-490D6C4793C7}" presName="hierRoot3" presStyleCnt="0"/>
      <dgm:spPr/>
    </dgm:pt>
    <dgm:pt modelId="{7C8C3516-AEEA-442C-900D-B7CBAA0BD121}" type="pres">
      <dgm:prSet presAssocID="{080AEFE2-338D-4309-B045-490D6C4793C7}" presName="composite3" presStyleCnt="0"/>
      <dgm:spPr/>
    </dgm:pt>
    <dgm:pt modelId="{AB8C23F3-B00A-45EC-BBFF-9C83A33FD233}" type="pres">
      <dgm:prSet presAssocID="{080AEFE2-338D-4309-B045-490D6C4793C7}" presName="background3" presStyleLbl="node3" presStyleIdx="0" presStyleCnt="3"/>
      <dgm:spPr/>
    </dgm:pt>
    <dgm:pt modelId="{66612A61-7E8B-49F5-82B8-CA03789CF260}" type="pres">
      <dgm:prSet presAssocID="{080AEFE2-338D-4309-B045-490D6C4793C7}" presName="text3" presStyleLbl="fgAcc3" presStyleIdx="0" presStyleCnt="3">
        <dgm:presLayoutVars>
          <dgm:chPref val="3"/>
        </dgm:presLayoutVars>
      </dgm:prSet>
      <dgm:spPr/>
      <dgm:t>
        <a:bodyPr/>
        <a:lstStyle/>
        <a:p>
          <a:endParaRPr lang="en-US"/>
        </a:p>
      </dgm:t>
    </dgm:pt>
    <dgm:pt modelId="{8C08B38F-0F25-4F74-AAFD-E380C6A29612}" type="pres">
      <dgm:prSet presAssocID="{080AEFE2-338D-4309-B045-490D6C4793C7}" presName="hierChild4" presStyleCnt="0"/>
      <dgm:spPr/>
    </dgm:pt>
    <dgm:pt modelId="{4FD3C41E-61DC-4E46-A6A4-48BD35B4AB90}" type="pres">
      <dgm:prSet presAssocID="{20518BF1-1498-4FE1-8344-E3692A71B2D9}" presName="Name17" presStyleLbl="parChTrans1D3" presStyleIdx="1" presStyleCnt="3"/>
      <dgm:spPr/>
      <dgm:t>
        <a:bodyPr/>
        <a:lstStyle/>
        <a:p>
          <a:endParaRPr lang="en-US"/>
        </a:p>
      </dgm:t>
    </dgm:pt>
    <dgm:pt modelId="{6CB1DC76-9361-4E84-B7BF-80B7A8B1FDD6}" type="pres">
      <dgm:prSet presAssocID="{C864B80A-3F4E-4252-9C26-AEBF3E018701}" presName="hierRoot3" presStyleCnt="0"/>
      <dgm:spPr/>
    </dgm:pt>
    <dgm:pt modelId="{9D2ADD67-7AF1-4EC9-8243-55D8652FF52C}" type="pres">
      <dgm:prSet presAssocID="{C864B80A-3F4E-4252-9C26-AEBF3E018701}" presName="composite3" presStyleCnt="0"/>
      <dgm:spPr/>
    </dgm:pt>
    <dgm:pt modelId="{872C95AC-D20D-4F50-B683-4584ACA6561B}" type="pres">
      <dgm:prSet presAssocID="{C864B80A-3F4E-4252-9C26-AEBF3E018701}" presName="background3" presStyleLbl="node3" presStyleIdx="1" presStyleCnt="3"/>
      <dgm:spPr/>
    </dgm:pt>
    <dgm:pt modelId="{8B588381-914A-46C0-8EA3-EE3256A3E85A}" type="pres">
      <dgm:prSet presAssocID="{C864B80A-3F4E-4252-9C26-AEBF3E018701}" presName="text3" presStyleLbl="fgAcc3" presStyleIdx="1" presStyleCnt="3">
        <dgm:presLayoutVars>
          <dgm:chPref val="3"/>
        </dgm:presLayoutVars>
      </dgm:prSet>
      <dgm:spPr/>
      <dgm:t>
        <a:bodyPr/>
        <a:lstStyle/>
        <a:p>
          <a:endParaRPr lang="en-US"/>
        </a:p>
      </dgm:t>
    </dgm:pt>
    <dgm:pt modelId="{58EFCD4F-B252-4074-A871-0B44D1C74252}" type="pres">
      <dgm:prSet presAssocID="{C864B80A-3F4E-4252-9C26-AEBF3E018701}" presName="hierChild4" presStyleCnt="0"/>
      <dgm:spPr/>
    </dgm:pt>
    <dgm:pt modelId="{75E8E62C-18C1-4E64-8F14-B2CE84AB8601}" type="pres">
      <dgm:prSet presAssocID="{51BA7339-DC84-4665-AF1E-1970F1731C44}" presName="Name10" presStyleLbl="parChTrans1D2" presStyleIdx="1" presStyleCnt="2"/>
      <dgm:spPr/>
      <dgm:t>
        <a:bodyPr/>
        <a:lstStyle/>
        <a:p>
          <a:endParaRPr lang="en-US"/>
        </a:p>
      </dgm:t>
    </dgm:pt>
    <dgm:pt modelId="{7328806B-7A0D-4B48-8444-3F874E3CFD61}" type="pres">
      <dgm:prSet presAssocID="{0FC8C602-690C-40C5-8ADD-F2A5EE34C450}" presName="hierRoot2" presStyleCnt="0"/>
      <dgm:spPr/>
    </dgm:pt>
    <dgm:pt modelId="{F5062259-52BF-4FCA-8584-F49816EB08B8}" type="pres">
      <dgm:prSet presAssocID="{0FC8C602-690C-40C5-8ADD-F2A5EE34C450}" presName="composite2" presStyleCnt="0"/>
      <dgm:spPr/>
    </dgm:pt>
    <dgm:pt modelId="{D22BDDBC-D455-44B0-8B62-599402579D45}" type="pres">
      <dgm:prSet presAssocID="{0FC8C602-690C-40C5-8ADD-F2A5EE34C450}" presName="background2" presStyleLbl="node2" presStyleIdx="1" presStyleCnt="2"/>
      <dgm:spPr/>
    </dgm:pt>
    <dgm:pt modelId="{189F7AA5-9FA0-4D96-A73E-DC496B87C962}" type="pres">
      <dgm:prSet presAssocID="{0FC8C602-690C-40C5-8ADD-F2A5EE34C450}" presName="text2" presStyleLbl="fgAcc2" presStyleIdx="1" presStyleCnt="2">
        <dgm:presLayoutVars>
          <dgm:chPref val="3"/>
        </dgm:presLayoutVars>
      </dgm:prSet>
      <dgm:spPr/>
      <dgm:t>
        <a:bodyPr/>
        <a:lstStyle/>
        <a:p>
          <a:endParaRPr lang="en-US"/>
        </a:p>
      </dgm:t>
    </dgm:pt>
    <dgm:pt modelId="{5AF80DEB-622E-4A92-906B-F47F7F7B84D9}" type="pres">
      <dgm:prSet presAssocID="{0FC8C602-690C-40C5-8ADD-F2A5EE34C450}" presName="hierChild3" presStyleCnt="0"/>
      <dgm:spPr/>
    </dgm:pt>
    <dgm:pt modelId="{C12B8036-50D6-4001-A33F-F0BD59AA8051}" type="pres">
      <dgm:prSet presAssocID="{4EEFD5F1-6C7E-4C63-A2B5-FBA6AEEE096E}" presName="Name17" presStyleLbl="parChTrans1D3" presStyleIdx="2" presStyleCnt="3"/>
      <dgm:spPr/>
      <dgm:t>
        <a:bodyPr/>
        <a:lstStyle/>
        <a:p>
          <a:endParaRPr lang="en-US"/>
        </a:p>
      </dgm:t>
    </dgm:pt>
    <dgm:pt modelId="{6F71690A-242E-49FE-80E5-BA3C87022C5F}" type="pres">
      <dgm:prSet presAssocID="{6466EA75-854B-4F18-B220-9B94BB8C0D61}" presName="hierRoot3" presStyleCnt="0"/>
      <dgm:spPr/>
    </dgm:pt>
    <dgm:pt modelId="{4AF1B1C5-9B0B-4E25-B9FF-0B98F21FCEB0}" type="pres">
      <dgm:prSet presAssocID="{6466EA75-854B-4F18-B220-9B94BB8C0D61}" presName="composite3" presStyleCnt="0"/>
      <dgm:spPr/>
    </dgm:pt>
    <dgm:pt modelId="{FEF19D5B-8A0E-4167-A04B-EF45ED88F443}" type="pres">
      <dgm:prSet presAssocID="{6466EA75-854B-4F18-B220-9B94BB8C0D61}" presName="background3" presStyleLbl="node3" presStyleIdx="2" presStyleCnt="3"/>
      <dgm:spPr/>
    </dgm:pt>
    <dgm:pt modelId="{A0BDA8AE-F393-402C-A2B6-F4A1DA86418B}" type="pres">
      <dgm:prSet presAssocID="{6466EA75-854B-4F18-B220-9B94BB8C0D61}" presName="text3" presStyleLbl="fgAcc3" presStyleIdx="2" presStyleCnt="3">
        <dgm:presLayoutVars>
          <dgm:chPref val="3"/>
        </dgm:presLayoutVars>
      </dgm:prSet>
      <dgm:spPr/>
      <dgm:t>
        <a:bodyPr/>
        <a:lstStyle/>
        <a:p>
          <a:endParaRPr lang="en-US"/>
        </a:p>
      </dgm:t>
    </dgm:pt>
    <dgm:pt modelId="{8EE2A725-A476-4C57-BE1D-327F5CFFD6E5}" type="pres">
      <dgm:prSet presAssocID="{6466EA75-854B-4F18-B220-9B94BB8C0D61}" presName="hierChild4" presStyleCnt="0"/>
      <dgm:spPr/>
    </dgm:pt>
  </dgm:ptLst>
  <dgm:cxnLst>
    <dgm:cxn modelId="{ED4DF9B0-8CD9-48D8-A76C-40240BC54D58}" type="presOf" srcId="{6702C395-3DFC-4F29-A305-9D0301CAD8C7}" destId="{E8ED5145-B54D-4856-B984-E22CA0E25EFE}" srcOrd="0" destOrd="0" presId="urn:microsoft.com/office/officeart/2005/8/layout/hierarchy1"/>
    <dgm:cxn modelId="{923464E0-E068-49BF-967B-72CB1F742A30}" type="presOf" srcId="{0FC8C602-690C-40C5-8ADD-F2A5EE34C450}" destId="{189F7AA5-9FA0-4D96-A73E-DC496B87C962}" srcOrd="0" destOrd="0" presId="urn:microsoft.com/office/officeart/2005/8/layout/hierarchy1"/>
    <dgm:cxn modelId="{7EEDD5E8-007B-4AE6-B531-466C2B264EF0}" srcId="{3673A376-766A-402E-B138-43A8257F41AF}" destId="{C864B80A-3F4E-4252-9C26-AEBF3E018701}" srcOrd="1" destOrd="0" parTransId="{20518BF1-1498-4FE1-8344-E3692A71B2D9}" sibTransId="{998D84D0-FAC2-4B5C-BB89-65F91444407D}"/>
    <dgm:cxn modelId="{3259DD7D-6C2A-4C2B-BFDA-3FEF794D6174}" type="presOf" srcId="{6466EA75-854B-4F18-B220-9B94BB8C0D61}" destId="{A0BDA8AE-F393-402C-A2B6-F4A1DA86418B}" srcOrd="0" destOrd="0" presId="urn:microsoft.com/office/officeart/2005/8/layout/hierarchy1"/>
    <dgm:cxn modelId="{A190146E-D3BA-4C26-955A-D77110B4356C}" type="presOf" srcId="{20518BF1-1498-4FE1-8344-E3692A71B2D9}" destId="{4FD3C41E-61DC-4E46-A6A4-48BD35B4AB90}" srcOrd="0" destOrd="0" presId="urn:microsoft.com/office/officeart/2005/8/layout/hierarchy1"/>
    <dgm:cxn modelId="{77A5786B-E237-462E-BC45-6C6A228497CA}" srcId="{54628B4A-3366-4E14-9E03-72A6527AECD8}" destId="{3673A376-766A-402E-B138-43A8257F41AF}" srcOrd="0" destOrd="0" parTransId="{6702C395-3DFC-4F29-A305-9D0301CAD8C7}" sibTransId="{599106E5-2400-4B6E-98A0-4FE92BD08EE9}"/>
    <dgm:cxn modelId="{593F0DDF-D734-427F-8539-4698BB3C2CF8}" srcId="{0FC8C602-690C-40C5-8ADD-F2A5EE34C450}" destId="{6466EA75-854B-4F18-B220-9B94BB8C0D61}" srcOrd="0" destOrd="0" parTransId="{4EEFD5F1-6C7E-4C63-A2B5-FBA6AEEE096E}" sibTransId="{2B5F779B-93A6-4925-B44F-0C34ADD3BBB3}"/>
    <dgm:cxn modelId="{9A95A1C9-E630-4219-8317-4ACFB47371F5}" srcId="{2BE351FD-47F2-4D60-96B6-355D1CFECFAF}" destId="{54628B4A-3366-4E14-9E03-72A6527AECD8}" srcOrd="0" destOrd="0" parTransId="{08853945-BA32-402C-8655-B9921194119F}" sibTransId="{D0A3D283-5B87-4E82-9094-CD98FED3AB19}"/>
    <dgm:cxn modelId="{7589D4BF-BA65-4CAD-B280-7F89888AE099}" type="presOf" srcId="{51BA7339-DC84-4665-AF1E-1970F1731C44}" destId="{75E8E62C-18C1-4E64-8F14-B2CE84AB8601}" srcOrd="0" destOrd="0" presId="urn:microsoft.com/office/officeart/2005/8/layout/hierarchy1"/>
    <dgm:cxn modelId="{49467006-A024-449A-89A5-6B5B8A758A01}" srcId="{54628B4A-3366-4E14-9E03-72A6527AECD8}" destId="{0FC8C602-690C-40C5-8ADD-F2A5EE34C450}" srcOrd="1" destOrd="0" parTransId="{51BA7339-DC84-4665-AF1E-1970F1731C44}" sibTransId="{ECB66A88-83DA-476D-AFC6-D9147C81EBCE}"/>
    <dgm:cxn modelId="{45401B08-03BB-419D-93C9-F63294F4A73B}" type="presOf" srcId="{3673A376-766A-402E-B138-43A8257F41AF}" destId="{2CB42D04-F00B-45F5-A841-D4B29F1B2FC2}" srcOrd="0" destOrd="0" presId="urn:microsoft.com/office/officeart/2005/8/layout/hierarchy1"/>
    <dgm:cxn modelId="{105BC134-1268-4FA0-9CA9-6A564D15FF01}" srcId="{3673A376-766A-402E-B138-43A8257F41AF}" destId="{080AEFE2-338D-4309-B045-490D6C4793C7}" srcOrd="0" destOrd="0" parTransId="{BB3D0A29-0E29-4E6D-A8E8-1C7BD89F95B6}" sibTransId="{0631F351-8420-411C-9E12-AC63783C5361}"/>
    <dgm:cxn modelId="{1AFE1922-0242-45CA-8C73-304B4BC3D783}" type="presOf" srcId="{4EEFD5F1-6C7E-4C63-A2B5-FBA6AEEE096E}" destId="{C12B8036-50D6-4001-A33F-F0BD59AA8051}" srcOrd="0" destOrd="0" presId="urn:microsoft.com/office/officeart/2005/8/layout/hierarchy1"/>
    <dgm:cxn modelId="{6C374B2E-7A34-4451-8C4D-D2DACE0E8E1A}" type="presOf" srcId="{2BE351FD-47F2-4D60-96B6-355D1CFECFAF}" destId="{747616FA-F371-41BB-ACF5-4D040FC45860}" srcOrd="0" destOrd="0" presId="urn:microsoft.com/office/officeart/2005/8/layout/hierarchy1"/>
    <dgm:cxn modelId="{D74608EC-0428-47FA-931D-3A5A15CE5A3F}" type="presOf" srcId="{C864B80A-3F4E-4252-9C26-AEBF3E018701}" destId="{8B588381-914A-46C0-8EA3-EE3256A3E85A}" srcOrd="0" destOrd="0" presId="urn:microsoft.com/office/officeart/2005/8/layout/hierarchy1"/>
    <dgm:cxn modelId="{5D78F447-B522-4102-8553-20F8497FD13E}" type="presOf" srcId="{BB3D0A29-0E29-4E6D-A8E8-1C7BD89F95B6}" destId="{56D34808-6A10-4454-BEF6-E69D6B333AB6}" srcOrd="0" destOrd="0" presId="urn:microsoft.com/office/officeart/2005/8/layout/hierarchy1"/>
    <dgm:cxn modelId="{2CFC222F-B5B4-4827-8F5F-8D2F42D2ED24}" type="presOf" srcId="{080AEFE2-338D-4309-B045-490D6C4793C7}" destId="{66612A61-7E8B-49F5-82B8-CA03789CF260}" srcOrd="0" destOrd="0" presId="urn:microsoft.com/office/officeart/2005/8/layout/hierarchy1"/>
    <dgm:cxn modelId="{EC2A0ECB-4AE8-46F2-8640-24A3AA7D3EB4}" type="presOf" srcId="{54628B4A-3366-4E14-9E03-72A6527AECD8}" destId="{5C486509-5EB9-4080-B833-BC2755E5C808}" srcOrd="0" destOrd="0" presId="urn:microsoft.com/office/officeart/2005/8/layout/hierarchy1"/>
    <dgm:cxn modelId="{F72E36C4-1BBD-4440-A2D6-E605D0AC9677}" type="presParOf" srcId="{747616FA-F371-41BB-ACF5-4D040FC45860}" destId="{C1F392E3-8C79-477D-B8DF-FF7540264699}" srcOrd="0" destOrd="0" presId="urn:microsoft.com/office/officeart/2005/8/layout/hierarchy1"/>
    <dgm:cxn modelId="{09A24C01-F055-456D-91CD-BDD5A8FCD3C5}" type="presParOf" srcId="{C1F392E3-8C79-477D-B8DF-FF7540264699}" destId="{F4A12F9E-40CD-4ED8-BFE8-76552D4CF5F4}" srcOrd="0" destOrd="0" presId="urn:microsoft.com/office/officeart/2005/8/layout/hierarchy1"/>
    <dgm:cxn modelId="{C8767B6C-393D-4F91-B119-E75B58BBBEBE}" type="presParOf" srcId="{F4A12F9E-40CD-4ED8-BFE8-76552D4CF5F4}" destId="{9CA60A88-7829-49FE-A413-772444ADC590}" srcOrd="0" destOrd="0" presId="urn:microsoft.com/office/officeart/2005/8/layout/hierarchy1"/>
    <dgm:cxn modelId="{A5E8114B-1353-499F-A3AD-754CC3F50E39}" type="presParOf" srcId="{F4A12F9E-40CD-4ED8-BFE8-76552D4CF5F4}" destId="{5C486509-5EB9-4080-B833-BC2755E5C808}" srcOrd="1" destOrd="0" presId="urn:microsoft.com/office/officeart/2005/8/layout/hierarchy1"/>
    <dgm:cxn modelId="{06F6FE16-B0EE-4F16-BC76-52DD4A164C16}" type="presParOf" srcId="{C1F392E3-8C79-477D-B8DF-FF7540264699}" destId="{3BCC1F3A-F1DF-498C-A74A-5CA0DFD2E6D4}" srcOrd="1" destOrd="0" presId="urn:microsoft.com/office/officeart/2005/8/layout/hierarchy1"/>
    <dgm:cxn modelId="{EA3372C0-0B44-49E6-B0B3-B9D905FA634D}" type="presParOf" srcId="{3BCC1F3A-F1DF-498C-A74A-5CA0DFD2E6D4}" destId="{E8ED5145-B54D-4856-B984-E22CA0E25EFE}" srcOrd="0" destOrd="0" presId="urn:microsoft.com/office/officeart/2005/8/layout/hierarchy1"/>
    <dgm:cxn modelId="{A296EFA1-89E1-4A9D-A702-7997D3185389}" type="presParOf" srcId="{3BCC1F3A-F1DF-498C-A74A-5CA0DFD2E6D4}" destId="{2F82C618-EE2A-4F4B-9CC5-784E14A2057A}" srcOrd="1" destOrd="0" presId="urn:microsoft.com/office/officeart/2005/8/layout/hierarchy1"/>
    <dgm:cxn modelId="{380E3E4C-8269-433E-93E7-D3198343C5C7}" type="presParOf" srcId="{2F82C618-EE2A-4F4B-9CC5-784E14A2057A}" destId="{7E2CE18F-49E7-4924-8339-8E30BC63C587}" srcOrd="0" destOrd="0" presId="urn:microsoft.com/office/officeart/2005/8/layout/hierarchy1"/>
    <dgm:cxn modelId="{E76431C8-70F7-4D5E-9714-AB4BDE2BD6BE}" type="presParOf" srcId="{7E2CE18F-49E7-4924-8339-8E30BC63C587}" destId="{5C8FD1E5-023E-4890-B911-9CF26326E811}" srcOrd="0" destOrd="0" presId="urn:microsoft.com/office/officeart/2005/8/layout/hierarchy1"/>
    <dgm:cxn modelId="{84F157A1-F81D-4D16-8E81-2B9A47335693}" type="presParOf" srcId="{7E2CE18F-49E7-4924-8339-8E30BC63C587}" destId="{2CB42D04-F00B-45F5-A841-D4B29F1B2FC2}" srcOrd="1" destOrd="0" presId="urn:microsoft.com/office/officeart/2005/8/layout/hierarchy1"/>
    <dgm:cxn modelId="{49ADC423-F839-48CC-B51B-68E89D7C4B5D}" type="presParOf" srcId="{2F82C618-EE2A-4F4B-9CC5-784E14A2057A}" destId="{32817A71-4BB8-40FF-9DB1-7C16CE058AD8}" srcOrd="1" destOrd="0" presId="urn:microsoft.com/office/officeart/2005/8/layout/hierarchy1"/>
    <dgm:cxn modelId="{CD81AD31-D28B-4BF1-8E75-77B6C422B840}" type="presParOf" srcId="{32817A71-4BB8-40FF-9DB1-7C16CE058AD8}" destId="{56D34808-6A10-4454-BEF6-E69D6B333AB6}" srcOrd="0" destOrd="0" presId="urn:microsoft.com/office/officeart/2005/8/layout/hierarchy1"/>
    <dgm:cxn modelId="{284BBA35-4CB4-4B00-A59C-9342DA6A48B2}" type="presParOf" srcId="{32817A71-4BB8-40FF-9DB1-7C16CE058AD8}" destId="{F1925BC3-7BD0-4E13-958C-8800E74ECE84}" srcOrd="1" destOrd="0" presId="urn:microsoft.com/office/officeart/2005/8/layout/hierarchy1"/>
    <dgm:cxn modelId="{2608E8B1-0DC1-4376-B872-6C7069B1D4C2}" type="presParOf" srcId="{F1925BC3-7BD0-4E13-958C-8800E74ECE84}" destId="{7C8C3516-AEEA-442C-900D-B7CBAA0BD121}" srcOrd="0" destOrd="0" presId="urn:microsoft.com/office/officeart/2005/8/layout/hierarchy1"/>
    <dgm:cxn modelId="{A3F9BE06-F23C-482E-A6FD-25AECACB85D8}" type="presParOf" srcId="{7C8C3516-AEEA-442C-900D-B7CBAA0BD121}" destId="{AB8C23F3-B00A-45EC-BBFF-9C83A33FD233}" srcOrd="0" destOrd="0" presId="urn:microsoft.com/office/officeart/2005/8/layout/hierarchy1"/>
    <dgm:cxn modelId="{954484AA-DD9F-4CC1-89EE-A1D56959E30C}" type="presParOf" srcId="{7C8C3516-AEEA-442C-900D-B7CBAA0BD121}" destId="{66612A61-7E8B-49F5-82B8-CA03789CF260}" srcOrd="1" destOrd="0" presId="urn:microsoft.com/office/officeart/2005/8/layout/hierarchy1"/>
    <dgm:cxn modelId="{0A1C2413-0143-452C-8435-192ABAF2023C}" type="presParOf" srcId="{F1925BC3-7BD0-4E13-958C-8800E74ECE84}" destId="{8C08B38F-0F25-4F74-AAFD-E380C6A29612}" srcOrd="1" destOrd="0" presId="urn:microsoft.com/office/officeart/2005/8/layout/hierarchy1"/>
    <dgm:cxn modelId="{8E4BB926-9C5C-4222-8EBC-CC2E7611E785}" type="presParOf" srcId="{32817A71-4BB8-40FF-9DB1-7C16CE058AD8}" destId="{4FD3C41E-61DC-4E46-A6A4-48BD35B4AB90}" srcOrd="2" destOrd="0" presId="urn:microsoft.com/office/officeart/2005/8/layout/hierarchy1"/>
    <dgm:cxn modelId="{1057CC33-E3AE-4B57-9C3B-319C724C1D63}" type="presParOf" srcId="{32817A71-4BB8-40FF-9DB1-7C16CE058AD8}" destId="{6CB1DC76-9361-4E84-B7BF-80B7A8B1FDD6}" srcOrd="3" destOrd="0" presId="urn:microsoft.com/office/officeart/2005/8/layout/hierarchy1"/>
    <dgm:cxn modelId="{F413B375-CA05-40DB-BCEA-7F294593F41E}" type="presParOf" srcId="{6CB1DC76-9361-4E84-B7BF-80B7A8B1FDD6}" destId="{9D2ADD67-7AF1-4EC9-8243-55D8652FF52C}" srcOrd="0" destOrd="0" presId="urn:microsoft.com/office/officeart/2005/8/layout/hierarchy1"/>
    <dgm:cxn modelId="{3D60704B-0B5F-4995-A8B2-7E9A6FE6F9DB}" type="presParOf" srcId="{9D2ADD67-7AF1-4EC9-8243-55D8652FF52C}" destId="{872C95AC-D20D-4F50-B683-4584ACA6561B}" srcOrd="0" destOrd="0" presId="urn:microsoft.com/office/officeart/2005/8/layout/hierarchy1"/>
    <dgm:cxn modelId="{17020883-B83C-4406-A07A-D0C9267E24C0}" type="presParOf" srcId="{9D2ADD67-7AF1-4EC9-8243-55D8652FF52C}" destId="{8B588381-914A-46C0-8EA3-EE3256A3E85A}" srcOrd="1" destOrd="0" presId="urn:microsoft.com/office/officeart/2005/8/layout/hierarchy1"/>
    <dgm:cxn modelId="{AE021AD5-2A7D-4FF4-8CA5-F407CEB1B50B}" type="presParOf" srcId="{6CB1DC76-9361-4E84-B7BF-80B7A8B1FDD6}" destId="{58EFCD4F-B252-4074-A871-0B44D1C74252}" srcOrd="1" destOrd="0" presId="urn:microsoft.com/office/officeart/2005/8/layout/hierarchy1"/>
    <dgm:cxn modelId="{B84AC786-E706-4658-B469-86CEC128CF48}" type="presParOf" srcId="{3BCC1F3A-F1DF-498C-A74A-5CA0DFD2E6D4}" destId="{75E8E62C-18C1-4E64-8F14-B2CE84AB8601}" srcOrd="2" destOrd="0" presId="urn:microsoft.com/office/officeart/2005/8/layout/hierarchy1"/>
    <dgm:cxn modelId="{C106798C-C711-4A08-939C-4D2A66267636}" type="presParOf" srcId="{3BCC1F3A-F1DF-498C-A74A-5CA0DFD2E6D4}" destId="{7328806B-7A0D-4B48-8444-3F874E3CFD61}" srcOrd="3" destOrd="0" presId="urn:microsoft.com/office/officeart/2005/8/layout/hierarchy1"/>
    <dgm:cxn modelId="{D898D49A-8036-44A6-95DC-FF35CEE31F59}" type="presParOf" srcId="{7328806B-7A0D-4B48-8444-3F874E3CFD61}" destId="{F5062259-52BF-4FCA-8584-F49816EB08B8}" srcOrd="0" destOrd="0" presId="urn:microsoft.com/office/officeart/2005/8/layout/hierarchy1"/>
    <dgm:cxn modelId="{2CA0C79E-89EE-4B39-868E-CD6C44CC2BFF}" type="presParOf" srcId="{F5062259-52BF-4FCA-8584-F49816EB08B8}" destId="{D22BDDBC-D455-44B0-8B62-599402579D45}" srcOrd="0" destOrd="0" presId="urn:microsoft.com/office/officeart/2005/8/layout/hierarchy1"/>
    <dgm:cxn modelId="{0299DB6E-BC69-4F3A-A75B-EFF7CEA5CB0B}" type="presParOf" srcId="{F5062259-52BF-4FCA-8584-F49816EB08B8}" destId="{189F7AA5-9FA0-4D96-A73E-DC496B87C962}" srcOrd="1" destOrd="0" presId="urn:microsoft.com/office/officeart/2005/8/layout/hierarchy1"/>
    <dgm:cxn modelId="{1CA1BAD7-5046-460C-B5D0-CBC5A7F2A861}" type="presParOf" srcId="{7328806B-7A0D-4B48-8444-3F874E3CFD61}" destId="{5AF80DEB-622E-4A92-906B-F47F7F7B84D9}" srcOrd="1" destOrd="0" presId="urn:microsoft.com/office/officeart/2005/8/layout/hierarchy1"/>
    <dgm:cxn modelId="{6B741103-CC94-45E5-8693-FA06EE67358D}" type="presParOf" srcId="{5AF80DEB-622E-4A92-906B-F47F7F7B84D9}" destId="{C12B8036-50D6-4001-A33F-F0BD59AA8051}" srcOrd="0" destOrd="0" presId="urn:microsoft.com/office/officeart/2005/8/layout/hierarchy1"/>
    <dgm:cxn modelId="{DAE08EB6-FC18-40EA-8205-86781625FC75}" type="presParOf" srcId="{5AF80DEB-622E-4A92-906B-F47F7F7B84D9}" destId="{6F71690A-242E-49FE-80E5-BA3C87022C5F}" srcOrd="1" destOrd="0" presId="urn:microsoft.com/office/officeart/2005/8/layout/hierarchy1"/>
    <dgm:cxn modelId="{4A7246D9-DA82-463C-874D-6FCD53DC25CC}" type="presParOf" srcId="{6F71690A-242E-49FE-80E5-BA3C87022C5F}" destId="{4AF1B1C5-9B0B-4E25-B9FF-0B98F21FCEB0}" srcOrd="0" destOrd="0" presId="urn:microsoft.com/office/officeart/2005/8/layout/hierarchy1"/>
    <dgm:cxn modelId="{196152D5-8204-448E-8107-75DF985EA0EA}" type="presParOf" srcId="{4AF1B1C5-9B0B-4E25-B9FF-0B98F21FCEB0}" destId="{FEF19D5B-8A0E-4167-A04B-EF45ED88F443}" srcOrd="0" destOrd="0" presId="urn:microsoft.com/office/officeart/2005/8/layout/hierarchy1"/>
    <dgm:cxn modelId="{D75F62A2-EE6C-46D4-92E5-E86D87C6A7E4}" type="presParOf" srcId="{4AF1B1C5-9B0B-4E25-B9FF-0B98F21FCEB0}" destId="{A0BDA8AE-F393-402C-A2B6-F4A1DA86418B}" srcOrd="1" destOrd="0" presId="urn:microsoft.com/office/officeart/2005/8/layout/hierarchy1"/>
    <dgm:cxn modelId="{5F1095C2-010F-4582-B7D2-C7DDEB391D62}" type="presParOf" srcId="{6F71690A-242E-49FE-80E5-BA3C87022C5F}" destId="{8EE2A725-A476-4C57-BE1D-327F5CFFD6E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C23B664F-CFFF-4171-9607-133C02FD1713}" type="doc">
      <dgm:prSet loTypeId="urn:microsoft.com/office/officeart/2005/8/layout/hierarchy2" loCatId="hierarchy" qsTypeId="urn:microsoft.com/office/officeart/2005/8/quickstyle/simple1" qsCatId="simple" csTypeId="urn:microsoft.com/office/officeart/2005/8/colors/colorful4" csCatId="colorful" phldr="1"/>
      <dgm:spPr/>
      <dgm:t>
        <a:bodyPr/>
        <a:lstStyle/>
        <a:p>
          <a:endParaRPr lang="en-US"/>
        </a:p>
      </dgm:t>
    </dgm:pt>
    <dgm:pt modelId="{6D2FC5C5-04D9-4A93-B17A-B85648C3CDF4}">
      <dgm:prSet/>
      <dgm:spPr/>
      <dgm:t>
        <a:bodyPr/>
        <a:lstStyle/>
        <a:p>
          <a:pPr rtl="0"/>
          <a:r>
            <a:rPr lang="en-US" dirty="0"/>
            <a:t>FCTR</a:t>
          </a:r>
        </a:p>
      </dgm:t>
    </dgm:pt>
    <dgm:pt modelId="{6353156F-2DB1-4EF4-A94D-F02A154936BD}" type="parTrans" cxnId="{5D1EBB41-FA8B-412A-AA50-8D7D576B3257}">
      <dgm:prSet/>
      <dgm:spPr/>
      <dgm:t>
        <a:bodyPr/>
        <a:lstStyle/>
        <a:p>
          <a:endParaRPr lang="en-US"/>
        </a:p>
      </dgm:t>
    </dgm:pt>
    <dgm:pt modelId="{5F650C04-F0CD-4582-BBAC-9EF2BBAA4B11}" type="sibTrans" cxnId="{5D1EBB41-FA8B-412A-AA50-8D7D576B3257}">
      <dgm:prSet/>
      <dgm:spPr/>
      <dgm:t>
        <a:bodyPr/>
        <a:lstStyle/>
        <a:p>
          <a:endParaRPr lang="en-US"/>
        </a:p>
      </dgm:t>
    </dgm:pt>
    <dgm:pt modelId="{A617489A-AE34-496A-9B20-E13A2A8738FC}">
      <dgm:prSet/>
      <dgm:spPr/>
      <dgm:t>
        <a:bodyPr/>
        <a:lstStyle/>
        <a:p>
          <a:pPr rtl="0"/>
          <a:r>
            <a:rPr lang="en-US" dirty="0"/>
            <a:t>ICDS</a:t>
          </a:r>
        </a:p>
      </dgm:t>
    </dgm:pt>
    <dgm:pt modelId="{623BDA99-A4C0-4A3A-A94A-058A08017F8B}" type="parTrans" cxnId="{3638701F-BADC-4D6F-999C-2C0A83816C39}">
      <dgm:prSet/>
      <dgm:spPr/>
      <dgm:t>
        <a:bodyPr/>
        <a:lstStyle/>
        <a:p>
          <a:endParaRPr lang="en-US"/>
        </a:p>
      </dgm:t>
    </dgm:pt>
    <dgm:pt modelId="{2ED03D9E-267A-4064-9A1B-3817573A3CA5}" type="sibTrans" cxnId="{3638701F-BADC-4D6F-999C-2C0A83816C39}">
      <dgm:prSet/>
      <dgm:spPr/>
      <dgm:t>
        <a:bodyPr/>
        <a:lstStyle/>
        <a:p>
          <a:endParaRPr lang="en-US"/>
        </a:p>
      </dgm:t>
    </dgm:pt>
    <dgm:pt modelId="{A5155576-5A49-4EF0-8E83-C804C2CC07FE}">
      <dgm:prSet/>
      <dgm:spPr/>
      <dgm:t>
        <a:bodyPr/>
        <a:lstStyle/>
        <a:p>
          <a:pPr rtl="0"/>
          <a:r>
            <a:rPr lang="en-US" dirty="0"/>
            <a:t>P&amp;L</a:t>
          </a:r>
        </a:p>
      </dgm:t>
    </dgm:pt>
    <dgm:pt modelId="{036FB83B-3F35-48D0-AA94-1595B81118CE}" type="parTrans" cxnId="{9B29FC95-64E6-4A0B-AA06-D9F9F6C8A241}">
      <dgm:prSet/>
      <dgm:spPr/>
      <dgm:t>
        <a:bodyPr/>
        <a:lstStyle/>
        <a:p>
          <a:endParaRPr lang="en-US"/>
        </a:p>
      </dgm:t>
    </dgm:pt>
    <dgm:pt modelId="{055E949A-4D89-407E-8268-007B0EB74E41}" type="sibTrans" cxnId="{9B29FC95-64E6-4A0B-AA06-D9F9F6C8A241}">
      <dgm:prSet/>
      <dgm:spPr/>
      <dgm:t>
        <a:bodyPr/>
        <a:lstStyle/>
        <a:p>
          <a:endParaRPr lang="en-US"/>
        </a:p>
      </dgm:t>
    </dgm:pt>
    <dgm:pt modelId="{50C72153-FC5D-4FE5-92D8-78B8171983EA}">
      <dgm:prSet/>
      <dgm:spPr/>
      <dgm:t>
        <a:bodyPr/>
        <a:lstStyle/>
        <a:p>
          <a:pPr rtl="0"/>
          <a:r>
            <a:rPr lang="en-US" dirty="0"/>
            <a:t>AS</a:t>
          </a:r>
        </a:p>
      </dgm:t>
    </dgm:pt>
    <dgm:pt modelId="{405836ED-5CD1-459E-AB92-12DBD88FA537}" type="parTrans" cxnId="{A1855D6F-B331-4CF6-A057-DE2471F391CC}">
      <dgm:prSet/>
      <dgm:spPr/>
      <dgm:t>
        <a:bodyPr/>
        <a:lstStyle/>
        <a:p>
          <a:endParaRPr lang="en-US"/>
        </a:p>
      </dgm:t>
    </dgm:pt>
    <dgm:pt modelId="{94C11089-2C5A-4E32-9E5A-D559DAB9E864}" type="sibTrans" cxnId="{A1855D6F-B331-4CF6-A057-DE2471F391CC}">
      <dgm:prSet/>
      <dgm:spPr/>
      <dgm:t>
        <a:bodyPr/>
        <a:lstStyle/>
        <a:p>
          <a:endParaRPr lang="en-US"/>
        </a:p>
      </dgm:t>
    </dgm:pt>
    <dgm:pt modelId="{050750FA-450E-4077-8EC9-E74A2EB26EAF}">
      <dgm:prSet/>
      <dgm:spPr/>
      <dgm:t>
        <a:bodyPr/>
        <a:lstStyle/>
        <a:p>
          <a:pPr rtl="0"/>
          <a:r>
            <a:rPr lang="en-US" dirty="0"/>
            <a:t>Non Integral</a:t>
          </a:r>
        </a:p>
      </dgm:t>
    </dgm:pt>
    <dgm:pt modelId="{05BB8512-6C52-4FA7-8ADC-807552B172FA}" type="parTrans" cxnId="{75D859F2-F043-4671-9422-58EDAA292E25}">
      <dgm:prSet/>
      <dgm:spPr/>
      <dgm:t>
        <a:bodyPr/>
        <a:lstStyle/>
        <a:p>
          <a:endParaRPr lang="en-US"/>
        </a:p>
      </dgm:t>
    </dgm:pt>
    <dgm:pt modelId="{438D0103-8F02-406A-B0E6-A1FFE49FED72}" type="sibTrans" cxnId="{75D859F2-F043-4671-9422-58EDAA292E25}">
      <dgm:prSet/>
      <dgm:spPr/>
      <dgm:t>
        <a:bodyPr/>
        <a:lstStyle/>
        <a:p>
          <a:endParaRPr lang="en-US"/>
        </a:p>
      </dgm:t>
    </dgm:pt>
    <dgm:pt modelId="{6FADF4B6-44BC-44B7-AA0F-6C26044EDE2D}" type="pres">
      <dgm:prSet presAssocID="{C23B664F-CFFF-4171-9607-133C02FD1713}" presName="diagram" presStyleCnt="0">
        <dgm:presLayoutVars>
          <dgm:chPref val="1"/>
          <dgm:dir/>
          <dgm:animOne val="branch"/>
          <dgm:animLvl val="lvl"/>
          <dgm:resizeHandles val="exact"/>
        </dgm:presLayoutVars>
      </dgm:prSet>
      <dgm:spPr/>
      <dgm:t>
        <a:bodyPr/>
        <a:lstStyle/>
        <a:p>
          <a:endParaRPr lang="en-US"/>
        </a:p>
      </dgm:t>
    </dgm:pt>
    <dgm:pt modelId="{DD363C03-541E-48A4-8917-1D46C31D6A12}" type="pres">
      <dgm:prSet presAssocID="{050750FA-450E-4077-8EC9-E74A2EB26EAF}" presName="root1" presStyleCnt="0"/>
      <dgm:spPr/>
    </dgm:pt>
    <dgm:pt modelId="{C301B73D-3219-4887-942B-02D683724096}" type="pres">
      <dgm:prSet presAssocID="{050750FA-450E-4077-8EC9-E74A2EB26EAF}" presName="LevelOneTextNode" presStyleLbl="node0" presStyleIdx="0" presStyleCnt="1">
        <dgm:presLayoutVars>
          <dgm:chPref val="3"/>
        </dgm:presLayoutVars>
      </dgm:prSet>
      <dgm:spPr/>
      <dgm:t>
        <a:bodyPr/>
        <a:lstStyle/>
        <a:p>
          <a:endParaRPr lang="en-US"/>
        </a:p>
      </dgm:t>
    </dgm:pt>
    <dgm:pt modelId="{DE8F2366-6AEF-432E-AE59-637CC3FA1CE3}" type="pres">
      <dgm:prSet presAssocID="{050750FA-450E-4077-8EC9-E74A2EB26EAF}" presName="level2hierChild" presStyleCnt="0"/>
      <dgm:spPr/>
    </dgm:pt>
    <dgm:pt modelId="{049F5C21-D0E4-48C9-9DC2-5ADAA06B2B9B}" type="pres">
      <dgm:prSet presAssocID="{623BDA99-A4C0-4A3A-A94A-058A08017F8B}" presName="conn2-1" presStyleLbl="parChTrans1D2" presStyleIdx="0" presStyleCnt="2"/>
      <dgm:spPr/>
      <dgm:t>
        <a:bodyPr/>
        <a:lstStyle/>
        <a:p>
          <a:endParaRPr lang="en-US"/>
        </a:p>
      </dgm:t>
    </dgm:pt>
    <dgm:pt modelId="{E0A31A62-0542-41C7-95D9-B5A119250369}" type="pres">
      <dgm:prSet presAssocID="{623BDA99-A4C0-4A3A-A94A-058A08017F8B}" presName="connTx" presStyleLbl="parChTrans1D2" presStyleIdx="0" presStyleCnt="2"/>
      <dgm:spPr/>
      <dgm:t>
        <a:bodyPr/>
        <a:lstStyle/>
        <a:p>
          <a:endParaRPr lang="en-US"/>
        </a:p>
      </dgm:t>
    </dgm:pt>
    <dgm:pt modelId="{8EAE0DF9-88C9-44EF-B9B3-91B69706D868}" type="pres">
      <dgm:prSet presAssocID="{A617489A-AE34-496A-9B20-E13A2A8738FC}" presName="root2" presStyleCnt="0"/>
      <dgm:spPr/>
    </dgm:pt>
    <dgm:pt modelId="{39436E01-3EAD-4B8F-9122-29188417278E}" type="pres">
      <dgm:prSet presAssocID="{A617489A-AE34-496A-9B20-E13A2A8738FC}" presName="LevelTwoTextNode" presStyleLbl="node2" presStyleIdx="0" presStyleCnt="2">
        <dgm:presLayoutVars>
          <dgm:chPref val="3"/>
        </dgm:presLayoutVars>
      </dgm:prSet>
      <dgm:spPr/>
      <dgm:t>
        <a:bodyPr/>
        <a:lstStyle/>
        <a:p>
          <a:endParaRPr lang="en-US"/>
        </a:p>
      </dgm:t>
    </dgm:pt>
    <dgm:pt modelId="{DF200B2F-3645-4908-B9AA-2EEB37234303}" type="pres">
      <dgm:prSet presAssocID="{A617489A-AE34-496A-9B20-E13A2A8738FC}" presName="level3hierChild" presStyleCnt="0"/>
      <dgm:spPr/>
    </dgm:pt>
    <dgm:pt modelId="{29B86164-0B5B-4616-93C9-E26D16241F10}" type="pres">
      <dgm:prSet presAssocID="{036FB83B-3F35-48D0-AA94-1595B81118CE}" presName="conn2-1" presStyleLbl="parChTrans1D3" presStyleIdx="0" presStyleCnt="2"/>
      <dgm:spPr/>
      <dgm:t>
        <a:bodyPr/>
        <a:lstStyle/>
        <a:p>
          <a:endParaRPr lang="en-US"/>
        </a:p>
      </dgm:t>
    </dgm:pt>
    <dgm:pt modelId="{34BE0433-D760-4380-848B-D3CB8E160122}" type="pres">
      <dgm:prSet presAssocID="{036FB83B-3F35-48D0-AA94-1595B81118CE}" presName="connTx" presStyleLbl="parChTrans1D3" presStyleIdx="0" presStyleCnt="2"/>
      <dgm:spPr/>
      <dgm:t>
        <a:bodyPr/>
        <a:lstStyle/>
        <a:p>
          <a:endParaRPr lang="en-US"/>
        </a:p>
      </dgm:t>
    </dgm:pt>
    <dgm:pt modelId="{5021C399-2DC3-4465-92A2-1BCE956C5F0A}" type="pres">
      <dgm:prSet presAssocID="{A5155576-5A49-4EF0-8E83-C804C2CC07FE}" presName="root2" presStyleCnt="0"/>
      <dgm:spPr/>
    </dgm:pt>
    <dgm:pt modelId="{DBADC074-316F-4BE8-B2F6-AC543F5DA5DB}" type="pres">
      <dgm:prSet presAssocID="{A5155576-5A49-4EF0-8E83-C804C2CC07FE}" presName="LevelTwoTextNode" presStyleLbl="node3" presStyleIdx="0" presStyleCnt="2">
        <dgm:presLayoutVars>
          <dgm:chPref val="3"/>
        </dgm:presLayoutVars>
      </dgm:prSet>
      <dgm:spPr/>
      <dgm:t>
        <a:bodyPr/>
        <a:lstStyle/>
        <a:p>
          <a:endParaRPr lang="en-US"/>
        </a:p>
      </dgm:t>
    </dgm:pt>
    <dgm:pt modelId="{D53DBF3C-93FC-4120-BF1E-5236137850B4}" type="pres">
      <dgm:prSet presAssocID="{A5155576-5A49-4EF0-8E83-C804C2CC07FE}" presName="level3hierChild" presStyleCnt="0"/>
      <dgm:spPr/>
    </dgm:pt>
    <dgm:pt modelId="{64C12A28-CF0E-4694-A738-4708E1C84D6F}" type="pres">
      <dgm:prSet presAssocID="{405836ED-5CD1-459E-AB92-12DBD88FA537}" presName="conn2-1" presStyleLbl="parChTrans1D2" presStyleIdx="1" presStyleCnt="2"/>
      <dgm:spPr/>
      <dgm:t>
        <a:bodyPr/>
        <a:lstStyle/>
        <a:p>
          <a:endParaRPr lang="en-US"/>
        </a:p>
      </dgm:t>
    </dgm:pt>
    <dgm:pt modelId="{B506D400-B60D-46F3-81F5-0B0877D93157}" type="pres">
      <dgm:prSet presAssocID="{405836ED-5CD1-459E-AB92-12DBD88FA537}" presName="connTx" presStyleLbl="parChTrans1D2" presStyleIdx="1" presStyleCnt="2"/>
      <dgm:spPr/>
      <dgm:t>
        <a:bodyPr/>
        <a:lstStyle/>
        <a:p>
          <a:endParaRPr lang="en-US"/>
        </a:p>
      </dgm:t>
    </dgm:pt>
    <dgm:pt modelId="{2E4A6B04-563B-4556-B246-783E5B49739E}" type="pres">
      <dgm:prSet presAssocID="{50C72153-FC5D-4FE5-92D8-78B8171983EA}" presName="root2" presStyleCnt="0"/>
      <dgm:spPr/>
    </dgm:pt>
    <dgm:pt modelId="{19C7DBD3-D37E-4A1F-90A8-086436C47AD4}" type="pres">
      <dgm:prSet presAssocID="{50C72153-FC5D-4FE5-92D8-78B8171983EA}" presName="LevelTwoTextNode" presStyleLbl="node2" presStyleIdx="1" presStyleCnt="2">
        <dgm:presLayoutVars>
          <dgm:chPref val="3"/>
        </dgm:presLayoutVars>
      </dgm:prSet>
      <dgm:spPr/>
      <dgm:t>
        <a:bodyPr/>
        <a:lstStyle/>
        <a:p>
          <a:endParaRPr lang="en-US"/>
        </a:p>
      </dgm:t>
    </dgm:pt>
    <dgm:pt modelId="{4223AF26-C709-467A-A039-3576684B8E78}" type="pres">
      <dgm:prSet presAssocID="{50C72153-FC5D-4FE5-92D8-78B8171983EA}" presName="level3hierChild" presStyleCnt="0"/>
      <dgm:spPr/>
    </dgm:pt>
    <dgm:pt modelId="{2F7E9E75-F37A-4FD9-B2A5-3EC1D9623E11}" type="pres">
      <dgm:prSet presAssocID="{6353156F-2DB1-4EF4-A94D-F02A154936BD}" presName="conn2-1" presStyleLbl="parChTrans1D3" presStyleIdx="1" presStyleCnt="2"/>
      <dgm:spPr/>
      <dgm:t>
        <a:bodyPr/>
        <a:lstStyle/>
        <a:p>
          <a:endParaRPr lang="en-US"/>
        </a:p>
      </dgm:t>
    </dgm:pt>
    <dgm:pt modelId="{7F2C4FBA-4DC3-4B2E-9E64-03787CF86305}" type="pres">
      <dgm:prSet presAssocID="{6353156F-2DB1-4EF4-A94D-F02A154936BD}" presName="connTx" presStyleLbl="parChTrans1D3" presStyleIdx="1" presStyleCnt="2"/>
      <dgm:spPr/>
      <dgm:t>
        <a:bodyPr/>
        <a:lstStyle/>
        <a:p>
          <a:endParaRPr lang="en-US"/>
        </a:p>
      </dgm:t>
    </dgm:pt>
    <dgm:pt modelId="{0E4BF4DA-2488-48A1-B952-A3F3626BCCF3}" type="pres">
      <dgm:prSet presAssocID="{6D2FC5C5-04D9-4A93-B17A-B85648C3CDF4}" presName="root2" presStyleCnt="0"/>
      <dgm:spPr/>
    </dgm:pt>
    <dgm:pt modelId="{78F20977-3162-4DBC-9337-8CAEED0D6845}" type="pres">
      <dgm:prSet presAssocID="{6D2FC5C5-04D9-4A93-B17A-B85648C3CDF4}" presName="LevelTwoTextNode" presStyleLbl="node3" presStyleIdx="1" presStyleCnt="2" custLinFactNeighborY="-3977">
        <dgm:presLayoutVars>
          <dgm:chPref val="3"/>
        </dgm:presLayoutVars>
      </dgm:prSet>
      <dgm:spPr/>
      <dgm:t>
        <a:bodyPr/>
        <a:lstStyle/>
        <a:p>
          <a:endParaRPr lang="en-US"/>
        </a:p>
      </dgm:t>
    </dgm:pt>
    <dgm:pt modelId="{4BA9FE7A-3D84-463D-9B82-31CF514F880C}" type="pres">
      <dgm:prSet presAssocID="{6D2FC5C5-04D9-4A93-B17A-B85648C3CDF4}" presName="level3hierChild" presStyleCnt="0"/>
      <dgm:spPr/>
    </dgm:pt>
  </dgm:ptLst>
  <dgm:cxnLst>
    <dgm:cxn modelId="{A1855D6F-B331-4CF6-A057-DE2471F391CC}" srcId="{050750FA-450E-4077-8EC9-E74A2EB26EAF}" destId="{50C72153-FC5D-4FE5-92D8-78B8171983EA}" srcOrd="1" destOrd="0" parTransId="{405836ED-5CD1-459E-AB92-12DBD88FA537}" sibTransId="{94C11089-2C5A-4E32-9E5A-D559DAB9E864}"/>
    <dgm:cxn modelId="{FB2A633E-F4C0-4477-BB45-3C78E80F683A}" type="presOf" srcId="{050750FA-450E-4077-8EC9-E74A2EB26EAF}" destId="{C301B73D-3219-4887-942B-02D683724096}" srcOrd="0" destOrd="0" presId="urn:microsoft.com/office/officeart/2005/8/layout/hierarchy2"/>
    <dgm:cxn modelId="{6E1821ED-3C39-4714-B2CA-8CC38EEF386A}" type="presOf" srcId="{A617489A-AE34-496A-9B20-E13A2A8738FC}" destId="{39436E01-3EAD-4B8F-9122-29188417278E}" srcOrd="0" destOrd="0" presId="urn:microsoft.com/office/officeart/2005/8/layout/hierarchy2"/>
    <dgm:cxn modelId="{0DD3600E-4310-45DF-8D42-A6A04C64AE2E}" type="presOf" srcId="{405836ED-5CD1-459E-AB92-12DBD88FA537}" destId="{B506D400-B60D-46F3-81F5-0B0877D93157}" srcOrd="1" destOrd="0" presId="urn:microsoft.com/office/officeart/2005/8/layout/hierarchy2"/>
    <dgm:cxn modelId="{0E0AE94C-3306-4C97-828D-589742AAC623}" type="presOf" srcId="{6D2FC5C5-04D9-4A93-B17A-B85648C3CDF4}" destId="{78F20977-3162-4DBC-9337-8CAEED0D6845}" srcOrd="0" destOrd="0" presId="urn:microsoft.com/office/officeart/2005/8/layout/hierarchy2"/>
    <dgm:cxn modelId="{9B29FC95-64E6-4A0B-AA06-D9F9F6C8A241}" srcId="{A617489A-AE34-496A-9B20-E13A2A8738FC}" destId="{A5155576-5A49-4EF0-8E83-C804C2CC07FE}" srcOrd="0" destOrd="0" parTransId="{036FB83B-3F35-48D0-AA94-1595B81118CE}" sibTransId="{055E949A-4D89-407E-8268-007B0EB74E41}"/>
    <dgm:cxn modelId="{5D1EBB41-FA8B-412A-AA50-8D7D576B3257}" srcId="{50C72153-FC5D-4FE5-92D8-78B8171983EA}" destId="{6D2FC5C5-04D9-4A93-B17A-B85648C3CDF4}" srcOrd="0" destOrd="0" parTransId="{6353156F-2DB1-4EF4-A94D-F02A154936BD}" sibTransId="{5F650C04-F0CD-4582-BBAC-9EF2BBAA4B11}"/>
    <dgm:cxn modelId="{10CE180B-FC5E-49EA-A214-E7AEBAA09D76}" type="presOf" srcId="{C23B664F-CFFF-4171-9607-133C02FD1713}" destId="{6FADF4B6-44BC-44B7-AA0F-6C26044EDE2D}" srcOrd="0" destOrd="0" presId="urn:microsoft.com/office/officeart/2005/8/layout/hierarchy2"/>
    <dgm:cxn modelId="{54003225-B7EA-43A7-BA3E-37C4BD70135E}" type="presOf" srcId="{036FB83B-3F35-48D0-AA94-1595B81118CE}" destId="{29B86164-0B5B-4616-93C9-E26D16241F10}" srcOrd="0" destOrd="0" presId="urn:microsoft.com/office/officeart/2005/8/layout/hierarchy2"/>
    <dgm:cxn modelId="{3638701F-BADC-4D6F-999C-2C0A83816C39}" srcId="{050750FA-450E-4077-8EC9-E74A2EB26EAF}" destId="{A617489A-AE34-496A-9B20-E13A2A8738FC}" srcOrd="0" destOrd="0" parTransId="{623BDA99-A4C0-4A3A-A94A-058A08017F8B}" sibTransId="{2ED03D9E-267A-4064-9A1B-3817573A3CA5}"/>
    <dgm:cxn modelId="{F228827E-231A-4721-BD4A-EFC62E348BA9}" type="presOf" srcId="{6353156F-2DB1-4EF4-A94D-F02A154936BD}" destId="{2F7E9E75-F37A-4FD9-B2A5-3EC1D9623E11}" srcOrd="0" destOrd="0" presId="urn:microsoft.com/office/officeart/2005/8/layout/hierarchy2"/>
    <dgm:cxn modelId="{75D859F2-F043-4671-9422-58EDAA292E25}" srcId="{C23B664F-CFFF-4171-9607-133C02FD1713}" destId="{050750FA-450E-4077-8EC9-E74A2EB26EAF}" srcOrd="0" destOrd="0" parTransId="{05BB8512-6C52-4FA7-8ADC-807552B172FA}" sibTransId="{438D0103-8F02-406A-B0E6-A1FFE49FED72}"/>
    <dgm:cxn modelId="{54BCA9E9-3A86-407A-A435-DF39AD49E59F}" type="presOf" srcId="{623BDA99-A4C0-4A3A-A94A-058A08017F8B}" destId="{049F5C21-D0E4-48C9-9DC2-5ADAA06B2B9B}" srcOrd="0" destOrd="0" presId="urn:microsoft.com/office/officeart/2005/8/layout/hierarchy2"/>
    <dgm:cxn modelId="{9E9E50CE-B1ED-46F0-B49E-357440B3DE66}" type="presOf" srcId="{036FB83B-3F35-48D0-AA94-1595B81118CE}" destId="{34BE0433-D760-4380-848B-D3CB8E160122}" srcOrd="1" destOrd="0" presId="urn:microsoft.com/office/officeart/2005/8/layout/hierarchy2"/>
    <dgm:cxn modelId="{466C5AF4-E253-4BEE-AEFF-C3894F436B0B}" type="presOf" srcId="{6353156F-2DB1-4EF4-A94D-F02A154936BD}" destId="{7F2C4FBA-4DC3-4B2E-9E64-03787CF86305}" srcOrd="1" destOrd="0" presId="urn:microsoft.com/office/officeart/2005/8/layout/hierarchy2"/>
    <dgm:cxn modelId="{E4172208-63C8-4EFB-A002-12B84B856EA9}" type="presOf" srcId="{A5155576-5A49-4EF0-8E83-C804C2CC07FE}" destId="{DBADC074-316F-4BE8-B2F6-AC543F5DA5DB}" srcOrd="0" destOrd="0" presId="urn:microsoft.com/office/officeart/2005/8/layout/hierarchy2"/>
    <dgm:cxn modelId="{78830A60-B387-4FFB-B137-9A6BFC71042B}" type="presOf" srcId="{405836ED-5CD1-459E-AB92-12DBD88FA537}" destId="{64C12A28-CF0E-4694-A738-4708E1C84D6F}" srcOrd="0" destOrd="0" presId="urn:microsoft.com/office/officeart/2005/8/layout/hierarchy2"/>
    <dgm:cxn modelId="{E20BA066-B774-4DC9-AAE8-D113F7B6BA18}" type="presOf" srcId="{623BDA99-A4C0-4A3A-A94A-058A08017F8B}" destId="{E0A31A62-0542-41C7-95D9-B5A119250369}" srcOrd="1" destOrd="0" presId="urn:microsoft.com/office/officeart/2005/8/layout/hierarchy2"/>
    <dgm:cxn modelId="{53202A1D-7043-432B-831B-BC8E833E2777}" type="presOf" srcId="{50C72153-FC5D-4FE5-92D8-78B8171983EA}" destId="{19C7DBD3-D37E-4A1F-90A8-086436C47AD4}" srcOrd="0" destOrd="0" presId="urn:microsoft.com/office/officeart/2005/8/layout/hierarchy2"/>
    <dgm:cxn modelId="{2B7517E0-382F-4EA2-AA2A-FCA784D8E34F}" type="presParOf" srcId="{6FADF4B6-44BC-44B7-AA0F-6C26044EDE2D}" destId="{DD363C03-541E-48A4-8917-1D46C31D6A12}" srcOrd="0" destOrd="0" presId="urn:microsoft.com/office/officeart/2005/8/layout/hierarchy2"/>
    <dgm:cxn modelId="{F64B8F9C-E6AB-4847-ADA6-6C4E8B3534E5}" type="presParOf" srcId="{DD363C03-541E-48A4-8917-1D46C31D6A12}" destId="{C301B73D-3219-4887-942B-02D683724096}" srcOrd="0" destOrd="0" presId="urn:microsoft.com/office/officeart/2005/8/layout/hierarchy2"/>
    <dgm:cxn modelId="{8C78CB1B-4A77-468A-814B-1D3FA911B2F1}" type="presParOf" srcId="{DD363C03-541E-48A4-8917-1D46C31D6A12}" destId="{DE8F2366-6AEF-432E-AE59-637CC3FA1CE3}" srcOrd="1" destOrd="0" presId="urn:microsoft.com/office/officeart/2005/8/layout/hierarchy2"/>
    <dgm:cxn modelId="{B62430B9-E81E-4FA5-B19F-BB66D5C38CBA}" type="presParOf" srcId="{DE8F2366-6AEF-432E-AE59-637CC3FA1CE3}" destId="{049F5C21-D0E4-48C9-9DC2-5ADAA06B2B9B}" srcOrd="0" destOrd="0" presId="urn:microsoft.com/office/officeart/2005/8/layout/hierarchy2"/>
    <dgm:cxn modelId="{A8F42FDF-FA21-4716-9CA7-6B4E5DD74274}" type="presParOf" srcId="{049F5C21-D0E4-48C9-9DC2-5ADAA06B2B9B}" destId="{E0A31A62-0542-41C7-95D9-B5A119250369}" srcOrd="0" destOrd="0" presId="urn:microsoft.com/office/officeart/2005/8/layout/hierarchy2"/>
    <dgm:cxn modelId="{3F729A86-B9CF-41CF-BD27-FF299B89331C}" type="presParOf" srcId="{DE8F2366-6AEF-432E-AE59-637CC3FA1CE3}" destId="{8EAE0DF9-88C9-44EF-B9B3-91B69706D868}" srcOrd="1" destOrd="0" presId="urn:microsoft.com/office/officeart/2005/8/layout/hierarchy2"/>
    <dgm:cxn modelId="{1B9FA789-2977-45E0-B5C1-9075D345C425}" type="presParOf" srcId="{8EAE0DF9-88C9-44EF-B9B3-91B69706D868}" destId="{39436E01-3EAD-4B8F-9122-29188417278E}" srcOrd="0" destOrd="0" presId="urn:microsoft.com/office/officeart/2005/8/layout/hierarchy2"/>
    <dgm:cxn modelId="{7EB6F2C1-11B1-4547-9DEA-BDA3A9401582}" type="presParOf" srcId="{8EAE0DF9-88C9-44EF-B9B3-91B69706D868}" destId="{DF200B2F-3645-4908-B9AA-2EEB37234303}" srcOrd="1" destOrd="0" presId="urn:microsoft.com/office/officeart/2005/8/layout/hierarchy2"/>
    <dgm:cxn modelId="{00363EC3-F377-49C4-8E61-CCB692AE2AD1}" type="presParOf" srcId="{DF200B2F-3645-4908-B9AA-2EEB37234303}" destId="{29B86164-0B5B-4616-93C9-E26D16241F10}" srcOrd="0" destOrd="0" presId="urn:microsoft.com/office/officeart/2005/8/layout/hierarchy2"/>
    <dgm:cxn modelId="{89DA331C-2EE0-4D90-BE3E-6057A6101313}" type="presParOf" srcId="{29B86164-0B5B-4616-93C9-E26D16241F10}" destId="{34BE0433-D760-4380-848B-D3CB8E160122}" srcOrd="0" destOrd="0" presId="urn:microsoft.com/office/officeart/2005/8/layout/hierarchy2"/>
    <dgm:cxn modelId="{C38373DE-4E54-49D1-A144-4E26567589B5}" type="presParOf" srcId="{DF200B2F-3645-4908-B9AA-2EEB37234303}" destId="{5021C399-2DC3-4465-92A2-1BCE956C5F0A}" srcOrd="1" destOrd="0" presId="urn:microsoft.com/office/officeart/2005/8/layout/hierarchy2"/>
    <dgm:cxn modelId="{E741A9FD-0A77-4288-A2EC-3D33FBE2D1E3}" type="presParOf" srcId="{5021C399-2DC3-4465-92A2-1BCE956C5F0A}" destId="{DBADC074-316F-4BE8-B2F6-AC543F5DA5DB}" srcOrd="0" destOrd="0" presId="urn:microsoft.com/office/officeart/2005/8/layout/hierarchy2"/>
    <dgm:cxn modelId="{7524B89B-CA12-46F3-961D-3DE3DA04CCE5}" type="presParOf" srcId="{5021C399-2DC3-4465-92A2-1BCE956C5F0A}" destId="{D53DBF3C-93FC-4120-BF1E-5236137850B4}" srcOrd="1" destOrd="0" presId="urn:microsoft.com/office/officeart/2005/8/layout/hierarchy2"/>
    <dgm:cxn modelId="{33E0020B-6227-4DE4-9EDD-427C78387CD3}" type="presParOf" srcId="{DE8F2366-6AEF-432E-AE59-637CC3FA1CE3}" destId="{64C12A28-CF0E-4694-A738-4708E1C84D6F}" srcOrd="2" destOrd="0" presId="urn:microsoft.com/office/officeart/2005/8/layout/hierarchy2"/>
    <dgm:cxn modelId="{CC61CB4F-4A27-4ECB-A809-76EF90242997}" type="presParOf" srcId="{64C12A28-CF0E-4694-A738-4708E1C84D6F}" destId="{B506D400-B60D-46F3-81F5-0B0877D93157}" srcOrd="0" destOrd="0" presId="urn:microsoft.com/office/officeart/2005/8/layout/hierarchy2"/>
    <dgm:cxn modelId="{88839C35-77E7-44E9-8518-C3CEE07925A3}" type="presParOf" srcId="{DE8F2366-6AEF-432E-AE59-637CC3FA1CE3}" destId="{2E4A6B04-563B-4556-B246-783E5B49739E}" srcOrd="3" destOrd="0" presId="urn:microsoft.com/office/officeart/2005/8/layout/hierarchy2"/>
    <dgm:cxn modelId="{61DA792D-9297-4C2F-AFD0-B1566D19F599}" type="presParOf" srcId="{2E4A6B04-563B-4556-B246-783E5B49739E}" destId="{19C7DBD3-D37E-4A1F-90A8-086436C47AD4}" srcOrd="0" destOrd="0" presId="urn:microsoft.com/office/officeart/2005/8/layout/hierarchy2"/>
    <dgm:cxn modelId="{3D434450-8487-402E-89A2-69FF89CB7FDC}" type="presParOf" srcId="{2E4A6B04-563B-4556-B246-783E5B49739E}" destId="{4223AF26-C709-467A-A039-3576684B8E78}" srcOrd="1" destOrd="0" presId="urn:microsoft.com/office/officeart/2005/8/layout/hierarchy2"/>
    <dgm:cxn modelId="{1FF789BF-8236-47F9-9A64-C857362D0A38}" type="presParOf" srcId="{4223AF26-C709-467A-A039-3576684B8E78}" destId="{2F7E9E75-F37A-4FD9-B2A5-3EC1D9623E11}" srcOrd="0" destOrd="0" presId="urn:microsoft.com/office/officeart/2005/8/layout/hierarchy2"/>
    <dgm:cxn modelId="{050F4E7D-F5D5-4ECE-B7FF-746CA6CB206E}" type="presParOf" srcId="{2F7E9E75-F37A-4FD9-B2A5-3EC1D9623E11}" destId="{7F2C4FBA-4DC3-4B2E-9E64-03787CF86305}" srcOrd="0" destOrd="0" presId="urn:microsoft.com/office/officeart/2005/8/layout/hierarchy2"/>
    <dgm:cxn modelId="{8248C355-37E9-484A-9BE3-F54181644525}" type="presParOf" srcId="{4223AF26-C709-467A-A039-3576684B8E78}" destId="{0E4BF4DA-2488-48A1-B952-A3F3626BCCF3}" srcOrd="1" destOrd="0" presId="urn:microsoft.com/office/officeart/2005/8/layout/hierarchy2"/>
    <dgm:cxn modelId="{525ADB7B-1D6E-4E1A-9D6A-792E14EB05AB}" type="presParOf" srcId="{0E4BF4DA-2488-48A1-B952-A3F3626BCCF3}" destId="{78F20977-3162-4DBC-9337-8CAEED0D6845}" srcOrd="0" destOrd="0" presId="urn:microsoft.com/office/officeart/2005/8/layout/hierarchy2"/>
    <dgm:cxn modelId="{3BAA9223-CB91-4F1B-9C90-C6D8111CE7A7}" type="presParOf" srcId="{0E4BF4DA-2488-48A1-B952-A3F3626BCCF3}" destId="{4BA9FE7A-3D84-463D-9B82-31CF514F880C}"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56AE6FB-5B31-429B-A013-6C0FC30CC6E1}" type="doc">
      <dgm:prSet loTypeId="urn:microsoft.com/office/officeart/2005/8/layout/vList2" loCatId="list" qsTypeId="urn:microsoft.com/office/officeart/2005/8/quickstyle/simple4" qsCatId="simple" csTypeId="urn:microsoft.com/office/officeart/2005/8/colors/colorful1#66" csCatId="colorful" phldr="1"/>
      <dgm:spPr/>
      <dgm:t>
        <a:bodyPr/>
        <a:lstStyle/>
        <a:p>
          <a:endParaRPr lang="en-US"/>
        </a:p>
      </dgm:t>
    </dgm:pt>
    <dgm:pt modelId="{10B9827F-6283-450D-8570-4C4A02B11C6C}">
      <dgm:prSet/>
      <dgm:spPr/>
      <dgm:t>
        <a:bodyPr/>
        <a:lstStyle/>
        <a:p>
          <a:pPr rtl="0"/>
          <a:r>
            <a:rPr lang="en-US" dirty="0"/>
            <a:t>Best </a:t>
          </a:r>
          <a:r>
            <a:rPr lang="en-US" dirty="0" smtClean="0"/>
            <a:t>Judgment </a:t>
          </a:r>
          <a:r>
            <a:rPr lang="en-US" dirty="0"/>
            <a:t>Assessment</a:t>
          </a:r>
        </a:p>
      </dgm:t>
    </dgm:pt>
    <dgm:pt modelId="{08CE4167-8091-4520-91CF-6982AE677175}" type="parTrans" cxnId="{C06527CA-0E8C-477B-879A-8D0634E6EAE1}">
      <dgm:prSet/>
      <dgm:spPr/>
      <dgm:t>
        <a:bodyPr/>
        <a:lstStyle/>
        <a:p>
          <a:endParaRPr lang="en-US"/>
        </a:p>
      </dgm:t>
    </dgm:pt>
    <dgm:pt modelId="{1426B021-319C-41DF-9FB0-7EB158F8ECC4}" type="sibTrans" cxnId="{C06527CA-0E8C-477B-879A-8D0634E6EAE1}">
      <dgm:prSet/>
      <dgm:spPr/>
      <dgm:t>
        <a:bodyPr/>
        <a:lstStyle/>
        <a:p>
          <a:endParaRPr lang="en-US"/>
        </a:p>
      </dgm:t>
    </dgm:pt>
    <dgm:pt modelId="{05DCC4A6-73FE-4C02-99CD-06FA778D2C30}">
      <dgm:prSet/>
      <dgm:spPr/>
      <dgm:t>
        <a:bodyPr/>
        <a:lstStyle/>
        <a:p>
          <a:pPr rtl="0"/>
          <a:r>
            <a:rPr lang="en-US" dirty="0"/>
            <a:t>Non satisfaction on correctness or completeness of the accounts of the assessee ; or</a:t>
          </a:r>
        </a:p>
      </dgm:t>
    </dgm:pt>
    <dgm:pt modelId="{F0D6C956-DB04-42CC-B402-A01EEC7B3D59}" type="parTrans" cxnId="{40099FBD-E981-48CD-B862-608F9CCE5B4A}">
      <dgm:prSet/>
      <dgm:spPr/>
      <dgm:t>
        <a:bodyPr/>
        <a:lstStyle/>
        <a:p>
          <a:endParaRPr lang="en-US"/>
        </a:p>
      </dgm:t>
    </dgm:pt>
    <dgm:pt modelId="{D7681AA9-48DF-484A-BBFE-B6D22C1FB554}" type="sibTrans" cxnId="{40099FBD-E981-48CD-B862-608F9CCE5B4A}">
      <dgm:prSet/>
      <dgm:spPr/>
      <dgm:t>
        <a:bodyPr/>
        <a:lstStyle/>
        <a:p>
          <a:endParaRPr lang="en-US"/>
        </a:p>
      </dgm:t>
    </dgm:pt>
    <dgm:pt modelId="{A3CF0E90-A0C2-4C02-B21A-559A05D6C3E6}">
      <dgm:prSet/>
      <dgm:spPr/>
      <dgm:t>
        <a:bodyPr/>
        <a:lstStyle/>
        <a:p>
          <a:pPr rtl="0"/>
          <a:r>
            <a:rPr lang="en-US" dirty="0"/>
            <a:t>method of accounting is not regularly followed ;or</a:t>
          </a:r>
        </a:p>
      </dgm:t>
    </dgm:pt>
    <dgm:pt modelId="{3DCBA627-C185-4A54-BE06-CCCF7E0A7EA7}" type="parTrans" cxnId="{FBF3CAAF-63CF-4585-AAAE-3C4A28D55AF8}">
      <dgm:prSet/>
      <dgm:spPr/>
      <dgm:t>
        <a:bodyPr/>
        <a:lstStyle/>
        <a:p>
          <a:endParaRPr lang="en-US"/>
        </a:p>
      </dgm:t>
    </dgm:pt>
    <dgm:pt modelId="{23B7F1AA-6F8D-472B-BC85-6F3625F37724}" type="sibTrans" cxnId="{FBF3CAAF-63CF-4585-AAAE-3C4A28D55AF8}">
      <dgm:prSet/>
      <dgm:spPr/>
      <dgm:t>
        <a:bodyPr/>
        <a:lstStyle/>
        <a:p>
          <a:endParaRPr lang="en-US"/>
        </a:p>
      </dgm:t>
    </dgm:pt>
    <dgm:pt modelId="{8E0B71F1-73E0-4AA7-A733-68C8074BC267}">
      <dgm:prSet/>
      <dgm:spPr/>
      <dgm:t>
        <a:bodyPr/>
        <a:lstStyle/>
        <a:p>
          <a:pPr rtl="0"/>
          <a:r>
            <a:rPr lang="en-US" dirty="0"/>
            <a:t>Income not computed as per ICDS</a:t>
          </a:r>
        </a:p>
      </dgm:t>
    </dgm:pt>
    <dgm:pt modelId="{9702518E-FE4B-431A-9C73-6EC1C42148B8}" type="parTrans" cxnId="{CD42B1BD-2B50-49E9-9F45-592CF955CB7D}">
      <dgm:prSet/>
      <dgm:spPr/>
      <dgm:t>
        <a:bodyPr/>
        <a:lstStyle/>
        <a:p>
          <a:endParaRPr lang="en-US"/>
        </a:p>
      </dgm:t>
    </dgm:pt>
    <dgm:pt modelId="{4162EABE-1BFD-4B5E-9BE5-27C5EE481F65}" type="sibTrans" cxnId="{CD42B1BD-2B50-49E9-9F45-592CF955CB7D}">
      <dgm:prSet/>
      <dgm:spPr/>
      <dgm:t>
        <a:bodyPr/>
        <a:lstStyle/>
        <a:p>
          <a:endParaRPr lang="en-US"/>
        </a:p>
      </dgm:t>
    </dgm:pt>
    <dgm:pt modelId="{55176BF1-B38F-4DF1-88D8-AA2EB3268675}" type="pres">
      <dgm:prSet presAssocID="{956AE6FB-5B31-429B-A013-6C0FC30CC6E1}" presName="linear" presStyleCnt="0">
        <dgm:presLayoutVars>
          <dgm:animLvl val="lvl"/>
          <dgm:resizeHandles val="exact"/>
        </dgm:presLayoutVars>
      </dgm:prSet>
      <dgm:spPr/>
      <dgm:t>
        <a:bodyPr/>
        <a:lstStyle/>
        <a:p>
          <a:endParaRPr lang="en-US"/>
        </a:p>
      </dgm:t>
    </dgm:pt>
    <dgm:pt modelId="{2E90C32B-E543-464B-9478-E58E24202C60}" type="pres">
      <dgm:prSet presAssocID="{10B9827F-6283-450D-8570-4C4A02B11C6C}" presName="parentText" presStyleLbl="node1" presStyleIdx="0" presStyleCnt="1">
        <dgm:presLayoutVars>
          <dgm:chMax val="0"/>
          <dgm:bulletEnabled val="1"/>
        </dgm:presLayoutVars>
      </dgm:prSet>
      <dgm:spPr/>
      <dgm:t>
        <a:bodyPr/>
        <a:lstStyle/>
        <a:p>
          <a:endParaRPr lang="en-US"/>
        </a:p>
      </dgm:t>
    </dgm:pt>
    <dgm:pt modelId="{9E16BF57-7E24-4CDB-A138-711E3665C63B}" type="pres">
      <dgm:prSet presAssocID="{10B9827F-6283-450D-8570-4C4A02B11C6C}" presName="childText" presStyleLbl="revTx" presStyleIdx="0" presStyleCnt="1">
        <dgm:presLayoutVars>
          <dgm:bulletEnabled val="1"/>
        </dgm:presLayoutVars>
      </dgm:prSet>
      <dgm:spPr/>
      <dgm:t>
        <a:bodyPr/>
        <a:lstStyle/>
        <a:p>
          <a:endParaRPr lang="en-US"/>
        </a:p>
      </dgm:t>
    </dgm:pt>
  </dgm:ptLst>
  <dgm:cxnLst>
    <dgm:cxn modelId="{40099FBD-E981-48CD-B862-608F9CCE5B4A}" srcId="{10B9827F-6283-450D-8570-4C4A02B11C6C}" destId="{05DCC4A6-73FE-4C02-99CD-06FA778D2C30}" srcOrd="0" destOrd="0" parTransId="{F0D6C956-DB04-42CC-B402-A01EEC7B3D59}" sibTransId="{D7681AA9-48DF-484A-BBFE-B6D22C1FB554}"/>
    <dgm:cxn modelId="{6874963F-44F9-45B4-A07B-305E98760BB1}" type="presOf" srcId="{956AE6FB-5B31-429B-A013-6C0FC30CC6E1}" destId="{55176BF1-B38F-4DF1-88D8-AA2EB3268675}" srcOrd="0" destOrd="0" presId="urn:microsoft.com/office/officeart/2005/8/layout/vList2"/>
    <dgm:cxn modelId="{A591596D-C797-4613-9486-6162916D94E7}" type="presOf" srcId="{8E0B71F1-73E0-4AA7-A733-68C8074BC267}" destId="{9E16BF57-7E24-4CDB-A138-711E3665C63B}" srcOrd="0" destOrd="2" presId="urn:microsoft.com/office/officeart/2005/8/layout/vList2"/>
    <dgm:cxn modelId="{CD42B1BD-2B50-49E9-9F45-592CF955CB7D}" srcId="{10B9827F-6283-450D-8570-4C4A02B11C6C}" destId="{8E0B71F1-73E0-4AA7-A733-68C8074BC267}" srcOrd="2" destOrd="0" parTransId="{9702518E-FE4B-431A-9C73-6EC1C42148B8}" sibTransId="{4162EABE-1BFD-4B5E-9BE5-27C5EE481F65}"/>
    <dgm:cxn modelId="{601EDFE4-3566-4B66-997C-F2F326DD520F}" type="presOf" srcId="{05DCC4A6-73FE-4C02-99CD-06FA778D2C30}" destId="{9E16BF57-7E24-4CDB-A138-711E3665C63B}" srcOrd="0" destOrd="0" presId="urn:microsoft.com/office/officeart/2005/8/layout/vList2"/>
    <dgm:cxn modelId="{0E8386E9-A91A-4CD2-AD5A-3C7AC0A5A975}" type="presOf" srcId="{A3CF0E90-A0C2-4C02-B21A-559A05D6C3E6}" destId="{9E16BF57-7E24-4CDB-A138-711E3665C63B}" srcOrd="0" destOrd="1" presId="urn:microsoft.com/office/officeart/2005/8/layout/vList2"/>
    <dgm:cxn modelId="{C06527CA-0E8C-477B-879A-8D0634E6EAE1}" srcId="{956AE6FB-5B31-429B-A013-6C0FC30CC6E1}" destId="{10B9827F-6283-450D-8570-4C4A02B11C6C}" srcOrd="0" destOrd="0" parTransId="{08CE4167-8091-4520-91CF-6982AE677175}" sibTransId="{1426B021-319C-41DF-9FB0-7EB158F8ECC4}"/>
    <dgm:cxn modelId="{3BB2265D-1F22-4484-9CB1-C0152ACA6CED}" type="presOf" srcId="{10B9827F-6283-450D-8570-4C4A02B11C6C}" destId="{2E90C32B-E543-464B-9478-E58E24202C60}" srcOrd="0" destOrd="0" presId="urn:microsoft.com/office/officeart/2005/8/layout/vList2"/>
    <dgm:cxn modelId="{FBF3CAAF-63CF-4585-AAAE-3C4A28D55AF8}" srcId="{10B9827F-6283-450D-8570-4C4A02B11C6C}" destId="{A3CF0E90-A0C2-4C02-B21A-559A05D6C3E6}" srcOrd="1" destOrd="0" parTransId="{3DCBA627-C185-4A54-BE06-CCCF7E0A7EA7}" sibTransId="{23B7F1AA-6F8D-472B-BC85-6F3625F37724}"/>
    <dgm:cxn modelId="{95520BA7-1989-49B3-91EB-37D45ED2F79D}" type="presParOf" srcId="{55176BF1-B38F-4DF1-88D8-AA2EB3268675}" destId="{2E90C32B-E543-464B-9478-E58E24202C60}" srcOrd="0" destOrd="0" presId="urn:microsoft.com/office/officeart/2005/8/layout/vList2"/>
    <dgm:cxn modelId="{2D70A8AA-2BD6-4381-9FDB-F402BC18AC89}" type="presParOf" srcId="{55176BF1-B38F-4DF1-88D8-AA2EB3268675}" destId="{9E16BF57-7E24-4CDB-A138-711E3665C63B}"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4E12521B-5038-422E-BD2E-F8BE9F8629F4}" type="doc">
      <dgm:prSet loTypeId="urn:microsoft.com/office/officeart/2005/8/layout/vList2" loCatId="list" qsTypeId="urn:microsoft.com/office/officeart/2005/8/quickstyle/simple1" qsCatId="simple" csTypeId="urn:microsoft.com/office/officeart/2005/8/colors/colorful1#88" csCatId="colorful" phldr="1"/>
      <dgm:spPr/>
      <dgm:t>
        <a:bodyPr/>
        <a:lstStyle/>
        <a:p>
          <a:endParaRPr lang="en-US"/>
        </a:p>
      </dgm:t>
    </dgm:pt>
    <dgm:pt modelId="{305D85FD-E947-43AD-95AD-78CC398274AE}">
      <dgm:prSet/>
      <dgm:spPr/>
      <dgm:t>
        <a:bodyPr/>
        <a:lstStyle/>
        <a:p>
          <a:pPr rtl="0"/>
          <a:r>
            <a:rPr lang="en-US" dirty="0"/>
            <a:t>S.2(24)(</a:t>
          </a:r>
          <a:r>
            <a:rPr lang="en-US" i="1" dirty="0"/>
            <a:t>(xviii) </a:t>
          </a:r>
        </a:p>
      </dgm:t>
    </dgm:pt>
    <dgm:pt modelId="{5A630407-F464-460F-BFA8-9866CB51D59A}" type="parTrans" cxnId="{559B5D30-E1C9-4934-AEA1-FF1A74CC0118}">
      <dgm:prSet/>
      <dgm:spPr/>
      <dgm:t>
        <a:bodyPr/>
        <a:lstStyle/>
        <a:p>
          <a:endParaRPr lang="en-US"/>
        </a:p>
      </dgm:t>
    </dgm:pt>
    <dgm:pt modelId="{831300EB-41DF-4CD0-BF51-AAA400098830}" type="sibTrans" cxnId="{559B5D30-E1C9-4934-AEA1-FF1A74CC0118}">
      <dgm:prSet/>
      <dgm:spPr/>
      <dgm:t>
        <a:bodyPr/>
        <a:lstStyle/>
        <a:p>
          <a:endParaRPr lang="en-US"/>
        </a:p>
      </dgm:t>
    </dgm:pt>
    <dgm:pt modelId="{57076060-BE53-4FCE-BB3E-224ABD2BE256}">
      <dgm:prSet/>
      <dgm:spPr/>
      <dgm:t>
        <a:bodyPr/>
        <a:lstStyle/>
        <a:p>
          <a:pPr rtl="0"/>
          <a:r>
            <a:rPr lang="en-US" dirty="0"/>
            <a:t>All subsidies and grant are now taxable</a:t>
          </a:r>
        </a:p>
      </dgm:t>
    </dgm:pt>
    <dgm:pt modelId="{F6CBA5FE-C101-459D-AD92-3BBFBC2E9423}" type="parTrans" cxnId="{932B3641-5336-4E84-9C9E-855DF93099F5}">
      <dgm:prSet/>
      <dgm:spPr/>
      <dgm:t>
        <a:bodyPr/>
        <a:lstStyle/>
        <a:p>
          <a:endParaRPr lang="en-US"/>
        </a:p>
      </dgm:t>
    </dgm:pt>
    <dgm:pt modelId="{077FFBA5-7932-4E81-82F4-8202DA87D852}" type="sibTrans" cxnId="{932B3641-5336-4E84-9C9E-855DF93099F5}">
      <dgm:prSet/>
      <dgm:spPr/>
      <dgm:t>
        <a:bodyPr/>
        <a:lstStyle/>
        <a:p>
          <a:endParaRPr lang="en-US"/>
        </a:p>
      </dgm:t>
    </dgm:pt>
    <dgm:pt modelId="{C201FEBD-7AD3-48C5-9026-61B0343EEADA}">
      <dgm:prSet/>
      <dgm:spPr/>
      <dgm:t>
        <a:bodyPr/>
        <a:lstStyle/>
        <a:p>
          <a:pPr rtl="0"/>
          <a:r>
            <a:rPr lang="en-US" dirty="0"/>
            <a:t>Amendment not part of Finance Bill</a:t>
          </a:r>
        </a:p>
      </dgm:t>
    </dgm:pt>
    <dgm:pt modelId="{9B88E958-C484-4017-B0B0-FE9D2041CA4D}" type="parTrans" cxnId="{522A5267-05A6-46FC-B625-22D0E7C19F50}">
      <dgm:prSet/>
      <dgm:spPr/>
      <dgm:t>
        <a:bodyPr/>
        <a:lstStyle/>
        <a:p>
          <a:endParaRPr lang="en-US"/>
        </a:p>
      </dgm:t>
    </dgm:pt>
    <dgm:pt modelId="{1A6A68C1-2E08-4A40-A6C9-5F380918C08F}" type="sibTrans" cxnId="{522A5267-05A6-46FC-B625-22D0E7C19F50}">
      <dgm:prSet/>
      <dgm:spPr/>
      <dgm:t>
        <a:bodyPr/>
        <a:lstStyle/>
        <a:p>
          <a:endParaRPr lang="en-US"/>
        </a:p>
      </dgm:t>
    </dgm:pt>
    <dgm:pt modelId="{4939BA34-C432-4AD9-AF4C-C1334B9070B0}">
      <dgm:prSet/>
      <dgm:spPr/>
      <dgm:t>
        <a:bodyPr/>
        <a:lstStyle/>
        <a:p>
          <a:pPr rtl="0"/>
          <a:r>
            <a:rPr lang="en-US" dirty="0"/>
            <a:t>Exception</a:t>
          </a:r>
        </a:p>
      </dgm:t>
    </dgm:pt>
    <dgm:pt modelId="{A9A7150A-38B4-4B58-BD0E-F5E37640CEEB}" type="parTrans" cxnId="{5454F524-E354-46E9-94A8-18031AAFA7C5}">
      <dgm:prSet/>
      <dgm:spPr/>
    </dgm:pt>
    <dgm:pt modelId="{9242EDEB-BE06-4E68-8D3F-B789D0615D66}" type="sibTrans" cxnId="{5454F524-E354-46E9-94A8-18031AAFA7C5}">
      <dgm:prSet/>
      <dgm:spPr/>
    </dgm:pt>
    <dgm:pt modelId="{14E5362E-EB25-4CA8-9685-6D4B0CA762FB}">
      <dgm:prSet/>
      <dgm:spPr/>
      <dgm:t>
        <a:bodyPr/>
        <a:lstStyle/>
        <a:p>
          <a:pPr rtl="0"/>
          <a:r>
            <a:rPr lang="en-US" dirty="0"/>
            <a:t>Carbon credit</a:t>
          </a:r>
        </a:p>
      </dgm:t>
    </dgm:pt>
    <dgm:pt modelId="{E4C4C33F-A36F-4CB7-9509-2F1107F15C9C}" type="parTrans" cxnId="{8BE9711C-AFFB-49DF-AEB2-C603A8DD16D0}">
      <dgm:prSet/>
      <dgm:spPr/>
    </dgm:pt>
    <dgm:pt modelId="{DA8D5515-FE9F-4EA7-B432-71E69F10455F}" type="sibTrans" cxnId="{8BE9711C-AFFB-49DF-AEB2-C603A8DD16D0}">
      <dgm:prSet/>
      <dgm:spPr/>
    </dgm:pt>
    <dgm:pt modelId="{29298449-4DD7-437D-B2AA-6C3ADF62C504}">
      <dgm:prSet/>
      <dgm:spPr/>
      <dgm:t>
        <a:bodyPr/>
        <a:lstStyle/>
        <a:p>
          <a:r>
            <a:rPr lang="en-US" dirty="0"/>
            <a:t>Prepayment of sales tax deferral loan</a:t>
          </a:r>
        </a:p>
      </dgm:t>
    </dgm:pt>
    <dgm:pt modelId="{1A4DF6A2-AEBF-4DD9-B977-25FB3ED5811B}" type="parTrans" cxnId="{CD147FE2-3CD7-41CB-BA43-C74B7F3F4AB6}">
      <dgm:prSet/>
      <dgm:spPr/>
      <dgm:t>
        <a:bodyPr/>
        <a:lstStyle/>
        <a:p>
          <a:endParaRPr lang="en-US"/>
        </a:p>
      </dgm:t>
    </dgm:pt>
    <dgm:pt modelId="{8E0FC90B-A10C-4967-83A1-53DFD8D1A06D}" type="sibTrans" cxnId="{CD147FE2-3CD7-41CB-BA43-C74B7F3F4AB6}">
      <dgm:prSet/>
      <dgm:spPr/>
      <dgm:t>
        <a:bodyPr/>
        <a:lstStyle/>
        <a:p>
          <a:endParaRPr lang="en-US"/>
        </a:p>
      </dgm:t>
    </dgm:pt>
    <dgm:pt modelId="{FE27F129-7762-4786-92CC-C04EE7AFF548}" type="pres">
      <dgm:prSet presAssocID="{4E12521B-5038-422E-BD2E-F8BE9F8629F4}" presName="linear" presStyleCnt="0">
        <dgm:presLayoutVars>
          <dgm:animLvl val="lvl"/>
          <dgm:resizeHandles val="exact"/>
        </dgm:presLayoutVars>
      </dgm:prSet>
      <dgm:spPr/>
      <dgm:t>
        <a:bodyPr/>
        <a:lstStyle/>
        <a:p>
          <a:endParaRPr lang="en-US"/>
        </a:p>
      </dgm:t>
    </dgm:pt>
    <dgm:pt modelId="{5F4EDC5C-70FC-4DC1-A2F2-18DC82B5A122}" type="pres">
      <dgm:prSet presAssocID="{305D85FD-E947-43AD-95AD-78CC398274AE}" presName="parentText" presStyleLbl="node1" presStyleIdx="0" presStyleCnt="3">
        <dgm:presLayoutVars>
          <dgm:chMax val="0"/>
          <dgm:bulletEnabled val="1"/>
        </dgm:presLayoutVars>
      </dgm:prSet>
      <dgm:spPr/>
      <dgm:t>
        <a:bodyPr/>
        <a:lstStyle/>
        <a:p>
          <a:endParaRPr lang="en-US"/>
        </a:p>
      </dgm:t>
    </dgm:pt>
    <dgm:pt modelId="{0168DD35-4E82-4279-B403-4696D46FAC7F}" type="pres">
      <dgm:prSet presAssocID="{305D85FD-E947-43AD-95AD-78CC398274AE}" presName="childText" presStyleLbl="revTx" presStyleIdx="0" presStyleCnt="2">
        <dgm:presLayoutVars>
          <dgm:bulletEnabled val="1"/>
        </dgm:presLayoutVars>
      </dgm:prSet>
      <dgm:spPr/>
      <dgm:t>
        <a:bodyPr/>
        <a:lstStyle/>
        <a:p>
          <a:endParaRPr lang="en-US"/>
        </a:p>
      </dgm:t>
    </dgm:pt>
    <dgm:pt modelId="{62179ED6-B0CA-4519-962E-0CEB4AD45C69}" type="pres">
      <dgm:prSet presAssocID="{C201FEBD-7AD3-48C5-9026-61B0343EEADA}" presName="parentText" presStyleLbl="node1" presStyleIdx="1" presStyleCnt="3">
        <dgm:presLayoutVars>
          <dgm:chMax val="0"/>
          <dgm:bulletEnabled val="1"/>
        </dgm:presLayoutVars>
      </dgm:prSet>
      <dgm:spPr/>
      <dgm:t>
        <a:bodyPr/>
        <a:lstStyle/>
        <a:p>
          <a:endParaRPr lang="en-US"/>
        </a:p>
      </dgm:t>
    </dgm:pt>
    <dgm:pt modelId="{DC25C2F7-1C79-43C2-9B0B-684DE3F8312F}" type="pres">
      <dgm:prSet presAssocID="{1A6A68C1-2E08-4A40-A6C9-5F380918C08F}" presName="spacer" presStyleCnt="0"/>
      <dgm:spPr/>
    </dgm:pt>
    <dgm:pt modelId="{07549BD2-626A-4B11-BA85-A53911A0778A}" type="pres">
      <dgm:prSet presAssocID="{4939BA34-C432-4AD9-AF4C-C1334B9070B0}" presName="parentText" presStyleLbl="node1" presStyleIdx="2" presStyleCnt="3">
        <dgm:presLayoutVars>
          <dgm:chMax val="0"/>
          <dgm:bulletEnabled val="1"/>
        </dgm:presLayoutVars>
      </dgm:prSet>
      <dgm:spPr/>
      <dgm:t>
        <a:bodyPr/>
        <a:lstStyle/>
        <a:p>
          <a:endParaRPr lang="en-US"/>
        </a:p>
      </dgm:t>
    </dgm:pt>
    <dgm:pt modelId="{C2B6EDA7-2E3D-49C9-874F-4C88C9A7881D}" type="pres">
      <dgm:prSet presAssocID="{4939BA34-C432-4AD9-AF4C-C1334B9070B0}" presName="childText" presStyleLbl="revTx" presStyleIdx="1" presStyleCnt="2">
        <dgm:presLayoutVars>
          <dgm:bulletEnabled val="1"/>
        </dgm:presLayoutVars>
      </dgm:prSet>
      <dgm:spPr/>
      <dgm:t>
        <a:bodyPr/>
        <a:lstStyle/>
        <a:p>
          <a:endParaRPr lang="en-US"/>
        </a:p>
      </dgm:t>
    </dgm:pt>
  </dgm:ptLst>
  <dgm:cxnLst>
    <dgm:cxn modelId="{9F5601D9-13E6-4DE7-8665-093C2677E7DD}" type="presOf" srcId="{4E12521B-5038-422E-BD2E-F8BE9F8629F4}" destId="{FE27F129-7762-4786-92CC-C04EE7AFF548}" srcOrd="0" destOrd="0" presId="urn:microsoft.com/office/officeart/2005/8/layout/vList2"/>
    <dgm:cxn modelId="{522A5267-05A6-46FC-B625-22D0E7C19F50}" srcId="{4E12521B-5038-422E-BD2E-F8BE9F8629F4}" destId="{C201FEBD-7AD3-48C5-9026-61B0343EEADA}" srcOrd="1" destOrd="0" parTransId="{9B88E958-C484-4017-B0B0-FE9D2041CA4D}" sibTransId="{1A6A68C1-2E08-4A40-A6C9-5F380918C08F}"/>
    <dgm:cxn modelId="{8BE9711C-AFFB-49DF-AEB2-C603A8DD16D0}" srcId="{4939BA34-C432-4AD9-AF4C-C1334B9070B0}" destId="{14E5362E-EB25-4CA8-9685-6D4B0CA762FB}" srcOrd="0" destOrd="0" parTransId="{E4C4C33F-A36F-4CB7-9509-2F1107F15C9C}" sibTransId="{DA8D5515-FE9F-4EA7-B432-71E69F10455F}"/>
    <dgm:cxn modelId="{01EF1FE6-B576-4A5B-A890-72CB2C0D3AA8}" type="presOf" srcId="{29298449-4DD7-437D-B2AA-6C3ADF62C504}" destId="{C2B6EDA7-2E3D-49C9-874F-4C88C9A7881D}" srcOrd="0" destOrd="1" presId="urn:microsoft.com/office/officeart/2005/8/layout/vList2"/>
    <dgm:cxn modelId="{89E3807A-4DFA-4771-9558-272DF99A8189}" type="presOf" srcId="{C201FEBD-7AD3-48C5-9026-61B0343EEADA}" destId="{62179ED6-B0CA-4519-962E-0CEB4AD45C69}" srcOrd="0" destOrd="0" presId="urn:microsoft.com/office/officeart/2005/8/layout/vList2"/>
    <dgm:cxn modelId="{5454F524-E354-46E9-94A8-18031AAFA7C5}" srcId="{4E12521B-5038-422E-BD2E-F8BE9F8629F4}" destId="{4939BA34-C432-4AD9-AF4C-C1334B9070B0}" srcOrd="2" destOrd="0" parTransId="{A9A7150A-38B4-4B58-BD0E-F5E37640CEEB}" sibTransId="{9242EDEB-BE06-4E68-8D3F-B789D0615D66}"/>
    <dgm:cxn modelId="{932B3641-5336-4E84-9C9E-855DF93099F5}" srcId="{305D85FD-E947-43AD-95AD-78CC398274AE}" destId="{57076060-BE53-4FCE-BB3E-224ABD2BE256}" srcOrd="0" destOrd="0" parTransId="{F6CBA5FE-C101-459D-AD92-3BBFBC2E9423}" sibTransId="{077FFBA5-7932-4E81-82F4-8202DA87D852}"/>
    <dgm:cxn modelId="{4F5A55E9-4F28-4964-88B6-2F2118864970}" type="presOf" srcId="{14E5362E-EB25-4CA8-9685-6D4B0CA762FB}" destId="{C2B6EDA7-2E3D-49C9-874F-4C88C9A7881D}" srcOrd="0" destOrd="0" presId="urn:microsoft.com/office/officeart/2005/8/layout/vList2"/>
    <dgm:cxn modelId="{CD147FE2-3CD7-41CB-BA43-C74B7F3F4AB6}" srcId="{4939BA34-C432-4AD9-AF4C-C1334B9070B0}" destId="{29298449-4DD7-437D-B2AA-6C3ADF62C504}" srcOrd="1" destOrd="0" parTransId="{1A4DF6A2-AEBF-4DD9-B977-25FB3ED5811B}" sibTransId="{8E0FC90B-A10C-4967-83A1-53DFD8D1A06D}"/>
    <dgm:cxn modelId="{48B09F68-FA87-4E9E-8F39-C6F15FBA7FD8}" type="presOf" srcId="{305D85FD-E947-43AD-95AD-78CC398274AE}" destId="{5F4EDC5C-70FC-4DC1-A2F2-18DC82B5A122}" srcOrd="0" destOrd="0" presId="urn:microsoft.com/office/officeart/2005/8/layout/vList2"/>
    <dgm:cxn modelId="{4B35281F-85B7-4845-AC23-C66682142B92}" type="presOf" srcId="{4939BA34-C432-4AD9-AF4C-C1334B9070B0}" destId="{07549BD2-626A-4B11-BA85-A53911A0778A}" srcOrd="0" destOrd="0" presId="urn:microsoft.com/office/officeart/2005/8/layout/vList2"/>
    <dgm:cxn modelId="{559B5D30-E1C9-4934-AEA1-FF1A74CC0118}" srcId="{4E12521B-5038-422E-BD2E-F8BE9F8629F4}" destId="{305D85FD-E947-43AD-95AD-78CC398274AE}" srcOrd="0" destOrd="0" parTransId="{5A630407-F464-460F-BFA8-9866CB51D59A}" sibTransId="{831300EB-41DF-4CD0-BF51-AAA400098830}"/>
    <dgm:cxn modelId="{A824D381-2D53-4B9B-AE1A-685D3FB1C9B7}" type="presOf" srcId="{57076060-BE53-4FCE-BB3E-224ABD2BE256}" destId="{0168DD35-4E82-4279-B403-4696D46FAC7F}" srcOrd="0" destOrd="0" presId="urn:microsoft.com/office/officeart/2005/8/layout/vList2"/>
    <dgm:cxn modelId="{856DE079-6328-4398-9ADC-583618F4D7F2}" type="presParOf" srcId="{FE27F129-7762-4786-92CC-C04EE7AFF548}" destId="{5F4EDC5C-70FC-4DC1-A2F2-18DC82B5A122}" srcOrd="0" destOrd="0" presId="urn:microsoft.com/office/officeart/2005/8/layout/vList2"/>
    <dgm:cxn modelId="{D47F8636-2B10-4AAC-B7AF-2E6EA3150CF1}" type="presParOf" srcId="{FE27F129-7762-4786-92CC-C04EE7AFF548}" destId="{0168DD35-4E82-4279-B403-4696D46FAC7F}" srcOrd="1" destOrd="0" presId="urn:microsoft.com/office/officeart/2005/8/layout/vList2"/>
    <dgm:cxn modelId="{289B9D6E-A94B-48B1-9533-9EDA6E54839C}" type="presParOf" srcId="{FE27F129-7762-4786-92CC-C04EE7AFF548}" destId="{62179ED6-B0CA-4519-962E-0CEB4AD45C69}" srcOrd="2" destOrd="0" presId="urn:microsoft.com/office/officeart/2005/8/layout/vList2"/>
    <dgm:cxn modelId="{98A379F2-0180-4CF3-8FF6-AD52C1A75426}" type="presParOf" srcId="{FE27F129-7762-4786-92CC-C04EE7AFF548}" destId="{DC25C2F7-1C79-43C2-9B0B-684DE3F8312F}" srcOrd="3" destOrd="0" presId="urn:microsoft.com/office/officeart/2005/8/layout/vList2"/>
    <dgm:cxn modelId="{B9769E42-7E3C-4921-B6A7-8588707FFDC8}" type="presParOf" srcId="{FE27F129-7762-4786-92CC-C04EE7AFF548}" destId="{07549BD2-626A-4B11-BA85-A53911A0778A}" srcOrd="4" destOrd="0" presId="urn:microsoft.com/office/officeart/2005/8/layout/vList2"/>
    <dgm:cxn modelId="{C54A18B1-C80A-4C92-8C3C-BB1296A577F7}" type="presParOf" srcId="{FE27F129-7762-4786-92CC-C04EE7AFF548}" destId="{C2B6EDA7-2E3D-49C9-874F-4C88C9A7881D}"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6467C3BF-4598-4867-8609-27E68231B750}" type="doc">
      <dgm:prSet loTypeId="urn:microsoft.com/office/officeart/2005/8/layout/hierarchy2" loCatId="hierarchy" qsTypeId="urn:microsoft.com/office/officeart/2005/8/quickstyle/simple1" qsCatId="simple" csTypeId="urn:microsoft.com/office/officeart/2005/8/colors/colorful1#34" csCatId="colorful"/>
      <dgm:spPr/>
      <dgm:t>
        <a:bodyPr/>
        <a:lstStyle/>
        <a:p>
          <a:endParaRPr lang="en-US"/>
        </a:p>
      </dgm:t>
    </dgm:pt>
    <dgm:pt modelId="{29DC006D-7B37-4445-866D-BB3A8FA20126}">
      <dgm:prSet/>
      <dgm:spPr/>
      <dgm:t>
        <a:bodyPr/>
        <a:lstStyle/>
        <a:p>
          <a:pPr rtl="0"/>
          <a:r>
            <a:rPr lang="en-US" dirty="0"/>
            <a:t>Grant Received </a:t>
          </a:r>
        </a:p>
      </dgm:t>
    </dgm:pt>
    <dgm:pt modelId="{D9AE921E-995A-4396-98E9-17C8386E4CBF}" type="parTrans" cxnId="{D6D53999-C822-45FC-A913-8EA3B216D7B8}">
      <dgm:prSet/>
      <dgm:spPr/>
      <dgm:t>
        <a:bodyPr/>
        <a:lstStyle/>
        <a:p>
          <a:endParaRPr lang="en-US"/>
        </a:p>
      </dgm:t>
    </dgm:pt>
    <dgm:pt modelId="{A845A90B-9EDB-4A42-BD38-BAD115D9F5F3}" type="sibTrans" cxnId="{D6D53999-C822-45FC-A913-8EA3B216D7B8}">
      <dgm:prSet/>
      <dgm:spPr/>
      <dgm:t>
        <a:bodyPr/>
        <a:lstStyle/>
        <a:p>
          <a:endParaRPr lang="en-US"/>
        </a:p>
      </dgm:t>
    </dgm:pt>
    <dgm:pt modelId="{17AA5838-6036-4ACE-9ECB-DE9750D7420A}">
      <dgm:prSet/>
      <dgm:spPr/>
      <dgm:t>
        <a:bodyPr/>
        <a:lstStyle/>
        <a:p>
          <a:pPr rtl="0"/>
          <a:r>
            <a:rPr lang="en-US" dirty="0"/>
            <a:t>Depreciable Asset</a:t>
          </a:r>
        </a:p>
      </dgm:t>
    </dgm:pt>
    <dgm:pt modelId="{68C58D81-91E6-45B4-8AFF-6095143FDD76}" type="parTrans" cxnId="{6758D90D-9EFF-48E7-9DA4-1536C1EF59B8}">
      <dgm:prSet/>
      <dgm:spPr/>
      <dgm:t>
        <a:bodyPr/>
        <a:lstStyle/>
        <a:p>
          <a:endParaRPr lang="en-US"/>
        </a:p>
      </dgm:t>
    </dgm:pt>
    <dgm:pt modelId="{64848FBD-BA60-4E9A-A5D3-01FE02E01360}" type="sibTrans" cxnId="{6758D90D-9EFF-48E7-9DA4-1536C1EF59B8}">
      <dgm:prSet/>
      <dgm:spPr/>
      <dgm:t>
        <a:bodyPr/>
        <a:lstStyle/>
        <a:p>
          <a:endParaRPr lang="en-US"/>
        </a:p>
      </dgm:t>
    </dgm:pt>
    <dgm:pt modelId="{D9FCA6C6-62EA-4642-BB24-8DCA6BBEFA6E}">
      <dgm:prSet/>
      <dgm:spPr/>
      <dgm:t>
        <a:bodyPr/>
        <a:lstStyle/>
        <a:p>
          <a:pPr rtl="0"/>
          <a:r>
            <a:rPr lang="en-US" dirty="0"/>
            <a:t>Specific</a:t>
          </a:r>
        </a:p>
      </dgm:t>
    </dgm:pt>
    <dgm:pt modelId="{2B9BF554-B32D-4210-B5E3-6606B81AB0F9}" type="parTrans" cxnId="{D34BE829-30EC-4E6F-BCBB-779500263731}">
      <dgm:prSet/>
      <dgm:spPr/>
      <dgm:t>
        <a:bodyPr/>
        <a:lstStyle/>
        <a:p>
          <a:endParaRPr lang="en-US"/>
        </a:p>
      </dgm:t>
    </dgm:pt>
    <dgm:pt modelId="{E67960E7-9D3C-4D82-BA1C-4AFF0A5F693E}" type="sibTrans" cxnId="{D34BE829-30EC-4E6F-BCBB-779500263731}">
      <dgm:prSet/>
      <dgm:spPr/>
      <dgm:t>
        <a:bodyPr/>
        <a:lstStyle/>
        <a:p>
          <a:endParaRPr lang="en-US"/>
        </a:p>
      </dgm:t>
    </dgm:pt>
    <dgm:pt modelId="{E95CFB43-7BE1-4AD5-BC57-399C8A7D53BF}">
      <dgm:prSet/>
      <dgm:spPr/>
      <dgm:t>
        <a:bodyPr/>
        <a:lstStyle/>
        <a:p>
          <a:pPr rtl="0"/>
          <a:r>
            <a:rPr lang="en-US" dirty="0"/>
            <a:t>Specific Reduction</a:t>
          </a:r>
        </a:p>
      </dgm:t>
    </dgm:pt>
    <dgm:pt modelId="{5B7A1E70-BA76-436B-8B03-A0EB710E0050}" type="parTrans" cxnId="{A8469002-C07E-4BB6-A3ED-DCE7C4E41858}">
      <dgm:prSet/>
      <dgm:spPr/>
      <dgm:t>
        <a:bodyPr/>
        <a:lstStyle/>
        <a:p>
          <a:endParaRPr lang="en-US"/>
        </a:p>
      </dgm:t>
    </dgm:pt>
    <dgm:pt modelId="{4A9084DC-2439-4469-B9FC-A49EB724FB57}" type="sibTrans" cxnId="{A8469002-C07E-4BB6-A3ED-DCE7C4E41858}">
      <dgm:prSet/>
      <dgm:spPr/>
      <dgm:t>
        <a:bodyPr/>
        <a:lstStyle/>
        <a:p>
          <a:endParaRPr lang="en-US"/>
        </a:p>
      </dgm:t>
    </dgm:pt>
    <dgm:pt modelId="{B9E665EB-B9F6-4942-A738-6D19F29F6AC8}">
      <dgm:prSet/>
      <dgm:spPr/>
      <dgm:t>
        <a:bodyPr/>
        <a:lstStyle/>
        <a:p>
          <a:pPr rtl="0"/>
          <a:r>
            <a:rPr lang="en-US" dirty="0"/>
            <a:t>Non Specific</a:t>
          </a:r>
        </a:p>
      </dgm:t>
    </dgm:pt>
    <dgm:pt modelId="{C8016D28-BE4C-48CD-8DED-03BCC725222B}" type="parTrans" cxnId="{7AEB25B7-01F9-4F16-86DB-A4AB39EE9187}">
      <dgm:prSet/>
      <dgm:spPr/>
      <dgm:t>
        <a:bodyPr/>
        <a:lstStyle/>
        <a:p>
          <a:endParaRPr lang="en-US"/>
        </a:p>
      </dgm:t>
    </dgm:pt>
    <dgm:pt modelId="{A8603294-F56E-4AFA-B82E-5A8BDFD7EFAD}" type="sibTrans" cxnId="{7AEB25B7-01F9-4F16-86DB-A4AB39EE9187}">
      <dgm:prSet/>
      <dgm:spPr/>
      <dgm:t>
        <a:bodyPr/>
        <a:lstStyle/>
        <a:p>
          <a:endParaRPr lang="en-US"/>
        </a:p>
      </dgm:t>
    </dgm:pt>
    <dgm:pt modelId="{BDD466B9-124E-4990-A7FF-9628EC3CC7E8}">
      <dgm:prSet/>
      <dgm:spPr/>
      <dgm:t>
        <a:bodyPr/>
        <a:lstStyle/>
        <a:p>
          <a:pPr rtl="0"/>
          <a:r>
            <a:rPr lang="en-US" dirty="0"/>
            <a:t>Reduction from All assets</a:t>
          </a:r>
        </a:p>
      </dgm:t>
    </dgm:pt>
    <dgm:pt modelId="{509C1CF0-B53D-4A05-99B1-FD56DB73B975}" type="parTrans" cxnId="{DF060901-A625-4B5B-B1B6-4967ADF536D1}">
      <dgm:prSet/>
      <dgm:spPr/>
      <dgm:t>
        <a:bodyPr/>
        <a:lstStyle/>
        <a:p>
          <a:endParaRPr lang="en-US"/>
        </a:p>
      </dgm:t>
    </dgm:pt>
    <dgm:pt modelId="{D1B75174-FEBF-49ED-B4BD-6CDB5599ACB7}" type="sibTrans" cxnId="{DF060901-A625-4B5B-B1B6-4967ADF536D1}">
      <dgm:prSet/>
      <dgm:spPr/>
      <dgm:t>
        <a:bodyPr/>
        <a:lstStyle/>
        <a:p>
          <a:endParaRPr lang="en-US"/>
        </a:p>
      </dgm:t>
    </dgm:pt>
    <dgm:pt modelId="{40C485E5-A428-4016-A273-9602A4B4358B}">
      <dgm:prSet/>
      <dgm:spPr/>
      <dgm:t>
        <a:bodyPr/>
        <a:lstStyle/>
        <a:p>
          <a:pPr rtl="0"/>
          <a:r>
            <a:rPr lang="en-US" dirty="0"/>
            <a:t>Non Depreciable</a:t>
          </a:r>
        </a:p>
      </dgm:t>
    </dgm:pt>
    <dgm:pt modelId="{CA69F523-3923-492F-85C2-EF4A26925E0D}" type="parTrans" cxnId="{53B56143-7DEA-42DA-AC28-7B6966C7B510}">
      <dgm:prSet/>
      <dgm:spPr/>
      <dgm:t>
        <a:bodyPr/>
        <a:lstStyle/>
        <a:p>
          <a:endParaRPr lang="en-US"/>
        </a:p>
      </dgm:t>
    </dgm:pt>
    <dgm:pt modelId="{4C95D545-9899-4762-8510-792C3846DD28}" type="sibTrans" cxnId="{53B56143-7DEA-42DA-AC28-7B6966C7B510}">
      <dgm:prSet/>
      <dgm:spPr/>
      <dgm:t>
        <a:bodyPr/>
        <a:lstStyle/>
        <a:p>
          <a:endParaRPr lang="en-US"/>
        </a:p>
      </dgm:t>
    </dgm:pt>
    <dgm:pt modelId="{56DEBAD1-5EC1-4687-8328-A1D6C12AD778}">
      <dgm:prSet/>
      <dgm:spPr/>
      <dgm:t>
        <a:bodyPr/>
        <a:lstStyle/>
        <a:p>
          <a:pPr rtl="0"/>
          <a:r>
            <a:rPr lang="en-US" dirty="0"/>
            <a:t>P&amp;L</a:t>
          </a:r>
        </a:p>
      </dgm:t>
    </dgm:pt>
    <dgm:pt modelId="{3949368B-29FA-451B-8368-FB01B521A500}" type="parTrans" cxnId="{95809B22-3338-40B1-B989-1522D7FCFD36}">
      <dgm:prSet/>
      <dgm:spPr/>
      <dgm:t>
        <a:bodyPr/>
        <a:lstStyle/>
        <a:p>
          <a:endParaRPr lang="en-US"/>
        </a:p>
      </dgm:t>
    </dgm:pt>
    <dgm:pt modelId="{CC03BBA0-D0A8-459D-A1E2-96BAB9FE5062}" type="sibTrans" cxnId="{95809B22-3338-40B1-B989-1522D7FCFD36}">
      <dgm:prSet/>
      <dgm:spPr/>
      <dgm:t>
        <a:bodyPr/>
        <a:lstStyle/>
        <a:p>
          <a:endParaRPr lang="en-US"/>
        </a:p>
      </dgm:t>
    </dgm:pt>
    <dgm:pt modelId="{7AF5E53B-9FFC-4696-B5D0-C5B1E38A90CC}" type="pres">
      <dgm:prSet presAssocID="{6467C3BF-4598-4867-8609-27E68231B750}" presName="diagram" presStyleCnt="0">
        <dgm:presLayoutVars>
          <dgm:chPref val="1"/>
          <dgm:dir/>
          <dgm:animOne val="branch"/>
          <dgm:animLvl val="lvl"/>
          <dgm:resizeHandles val="exact"/>
        </dgm:presLayoutVars>
      </dgm:prSet>
      <dgm:spPr/>
      <dgm:t>
        <a:bodyPr/>
        <a:lstStyle/>
        <a:p>
          <a:endParaRPr lang="en-US"/>
        </a:p>
      </dgm:t>
    </dgm:pt>
    <dgm:pt modelId="{43A2F834-1237-4A34-A0FC-439693EC46E4}" type="pres">
      <dgm:prSet presAssocID="{29DC006D-7B37-4445-866D-BB3A8FA20126}" presName="root1" presStyleCnt="0"/>
      <dgm:spPr/>
    </dgm:pt>
    <dgm:pt modelId="{5FB2F429-C1DB-45C0-B28C-988DFB5E3110}" type="pres">
      <dgm:prSet presAssocID="{29DC006D-7B37-4445-866D-BB3A8FA20126}" presName="LevelOneTextNode" presStyleLbl="node0" presStyleIdx="0" presStyleCnt="1">
        <dgm:presLayoutVars>
          <dgm:chPref val="3"/>
        </dgm:presLayoutVars>
      </dgm:prSet>
      <dgm:spPr/>
      <dgm:t>
        <a:bodyPr/>
        <a:lstStyle/>
        <a:p>
          <a:endParaRPr lang="en-US"/>
        </a:p>
      </dgm:t>
    </dgm:pt>
    <dgm:pt modelId="{4DB16BE1-EDFA-45F8-8466-E08CEEA31673}" type="pres">
      <dgm:prSet presAssocID="{29DC006D-7B37-4445-866D-BB3A8FA20126}" presName="level2hierChild" presStyleCnt="0"/>
      <dgm:spPr/>
    </dgm:pt>
    <dgm:pt modelId="{3EB110F7-6D99-4152-B91F-A3695E15240C}" type="pres">
      <dgm:prSet presAssocID="{68C58D81-91E6-45B4-8AFF-6095143FDD76}" presName="conn2-1" presStyleLbl="parChTrans1D2" presStyleIdx="0" presStyleCnt="2"/>
      <dgm:spPr/>
      <dgm:t>
        <a:bodyPr/>
        <a:lstStyle/>
        <a:p>
          <a:endParaRPr lang="en-US"/>
        </a:p>
      </dgm:t>
    </dgm:pt>
    <dgm:pt modelId="{E20316C4-06FF-486E-B3EA-CA7D28E3705D}" type="pres">
      <dgm:prSet presAssocID="{68C58D81-91E6-45B4-8AFF-6095143FDD76}" presName="connTx" presStyleLbl="parChTrans1D2" presStyleIdx="0" presStyleCnt="2"/>
      <dgm:spPr/>
      <dgm:t>
        <a:bodyPr/>
        <a:lstStyle/>
        <a:p>
          <a:endParaRPr lang="en-US"/>
        </a:p>
      </dgm:t>
    </dgm:pt>
    <dgm:pt modelId="{DA1D35F6-433C-409E-9E2B-3403D77EF335}" type="pres">
      <dgm:prSet presAssocID="{17AA5838-6036-4ACE-9ECB-DE9750D7420A}" presName="root2" presStyleCnt="0"/>
      <dgm:spPr/>
    </dgm:pt>
    <dgm:pt modelId="{5DD9EB55-054B-4320-B5B3-D96077D5B438}" type="pres">
      <dgm:prSet presAssocID="{17AA5838-6036-4ACE-9ECB-DE9750D7420A}" presName="LevelTwoTextNode" presStyleLbl="node2" presStyleIdx="0" presStyleCnt="2">
        <dgm:presLayoutVars>
          <dgm:chPref val="3"/>
        </dgm:presLayoutVars>
      </dgm:prSet>
      <dgm:spPr/>
      <dgm:t>
        <a:bodyPr/>
        <a:lstStyle/>
        <a:p>
          <a:endParaRPr lang="en-US"/>
        </a:p>
      </dgm:t>
    </dgm:pt>
    <dgm:pt modelId="{790C0287-61E9-444A-9F8C-D08C543BE8E3}" type="pres">
      <dgm:prSet presAssocID="{17AA5838-6036-4ACE-9ECB-DE9750D7420A}" presName="level3hierChild" presStyleCnt="0"/>
      <dgm:spPr/>
    </dgm:pt>
    <dgm:pt modelId="{248BB1EF-5567-4662-9A10-7F704252D635}" type="pres">
      <dgm:prSet presAssocID="{2B9BF554-B32D-4210-B5E3-6606B81AB0F9}" presName="conn2-1" presStyleLbl="parChTrans1D3" presStyleIdx="0" presStyleCnt="3"/>
      <dgm:spPr/>
      <dgm:t>
        <a:bodyPr/>
        <a:lstStyle/>
        <a:p>
          <a:endParaRPr lang="en-US"/>
        </a:p>
      </dgm:t>
    </dgm:pt>
    <dgm:pt modelId="{A57F574E-9225-407A-B96D-9566B60910E8}" type="pres">
      <dgm:prSet presAssocID="{2B9BF554-B32D-4210-B5E3-6606B81AB0F9}" presName="connTx" presStyleLbl="parChTrans1D3" presStyleIdx="0" presStyleCnt="3"/>
      <dgm:spPr/>
      <dgm:t>
        <a:bodyPr/>
        <a:lstStyle/>
        <a:p>
          <a:endParaRPr lang="en-US"/>
        </a:p>
      </dgm:t>
    </dgm:pt>
    <dgm:pt modelId="{9FD7E0DC-4FEE-41F6-A2DC-39E45388CB5A}" type="pres">
      <dgm:prSet presAssocID="{D9FCA6C6-62EA-4642-BB24-8DCA6BBEFA6E}" presName="root2" presStyleCnt="0"/>
      <dgm:spPr/>
    </dgm:pt>
    <dgm:pt modelId="{644FA210-8FD0-4949-8BB7-571DDB343C68}" type="pres">
      <dgm:prSet presAssocID="{D9FCA6C6-62EA-4642-BB24-8DCA6BBEFA6E}" presName="LevelTwoTextNode" presStyleLbl="node3" presStyleIdx="0" presStyleCnt="3">
        <dgm:presLayoutVars>
          <dgm:chPref val="3"/>
        </dgm:presLayoutVars>
      </dgm:prSet>
      <dgm:spPr/>
      <dgm:t>
        <a:bodyPr/>
        <a:lstStyle/>
        <a:p>
          <a:endParaRPr lang="en-US"/>
        </a:p>
      </dgm:t>
    </dgm:pt>
    <dgm:pt modelId="{275F9262-B47A-46F7-ADAE-886CEF501029}" type="pres">
      <dgm:prSet presAssocID="{D9FCA6C6-62EA-4642-BB24-8DCA6BBEFA6E}" presName="level3hierChild" presStyleCnt="0"/>
      <dgm:spPr/>
    </dgm:pt>
    <dgm:pt modelId="{38A641F8-E87C-420A-A5F1-477DA358DBE1}" type="pres">
      <dgm:prSet presAssocID="{5B7A1E70-BA76-436B-8B03-A0EB710E0050}" presName="conn2-1" presStyleLbl="parChTrans1D4" presStyleIdx="0" presStyleCnt="2"/>
      <dgm:spPr/>
      <dgm:t>
        <a:bodyPr/>
        <a:lstStyle/>
        <a:p>
          <a:endParaRPr lang="en-US"/>
        </a:p>
      </dgm:t>
    </dgm:pt>
    <dgm:pt modelId="{6EDB7DC6-D06C-4124-B869-F403873BF53D}" type="pres">
      <dgm:prSet presAssocID="{5B7A1E70-BA76-436B-8B03-A0EB710E0050}" presName="connTx" presStyleLbl="parChTrans1D4" presStyleIdx="0" presStyleCnt="2"/>
      <dgm:spPr/>
      <dgm:t>
        <a:bodyPr/>
        <a:lstStyle/>
        <a:p>
          <a:endParaRPr lang="en-US"/>
        </a:p>
      </dgm:t>
    </dgm:pt>
    <dgm:pt modelId="{9B894D76-E840-4431-A075-701F05C3F9F4}" type="pres">
      <dgm:prSet presAssocID="{E95CFB43-7BE1-4AD5-BC57-399C8A7D53BF}" presName="root2" presStyleCnt="0"/>
      <dgm:spPr/>
    </dgm:pt>
    <dgm:pt modelId="{E93ADC20-C656-4F85-9EC7-2892643E255A}" type="pres">
      <dgm:prSet presAssocID="{E95CFB43-7BE1-4AD5-BC57-399C8A7D53BF}" presName="LevelTwoTextNode" presStyleLbl="node4" presStyleIdx="0" presStyleCnt="2">
        <dgm:presLayoutVars>
          <dgm:chPref val="3"/>
        </dgm:presLayoutVars>
      </dgm:prSet>
      <dgm:spPr/>
      <dgm:t>
        <a:bodyPr/>
        <a:lstStyle/>
        <a:p>
          <a:endParaRPr lang="en-US"/>
        </a:p>
      </dgm:t>
    </dgm:pt>
    <dgm:pt modelId="{F2BA2696-EEDF-41DA-9F3C-FB2680FD02D5}" type="pres">
      <dgm:prSet presAssocID="{E95CFB43-7BE1-4AD5-BC57-399C8A7D53BF}" presName="level3hierChild" presStyleCnt="0"/>
      <dgm:spPr/>
    </dgm:pt>
    <dgm:pt modelId="{6169F960-9562-4AE7-ABF3-BF4F03231D6F}" type="pres">
      <dgm:prSet presAssocID="{C8016D28-BE4C-48CD-8DED-03BCC725222B}" presName="conn2-1" presStyleLbl="parChTrans1D3" presStyleIdx="1" presStyleCnt="3"/>
      <dgm:spPr/>
      <dgm:t>
        <a:bodyPr/>
        <a:lstStyle/>
        <a:p>
          <a:endParaRPr lang="en-US"/>
        </a:p>
      </dgm:t>
    </dgm:pt>
    <dgm:pt modelId="{601A05FA-9FA8-4DB8-8E96-7CD4308E1F11}" type="pres">
      <dgm:prSet presAssocID="{C8016D28-BE4C-48CD-8DED-03BCC725222B}" presName="connTx" presStyleLbl="parChTrans1D3" presStyleIdx="1" presStyleCnt="3"/>
      <dgm:spPr/>
      <dgm:t>
        <a:bodyPr/>
        <a:lstStyle/>
        <a:p>
          <a:endParaRPr lang="en-US"/>
        </a:p>
      </dgm:t>
    </dgm:pt>
    <dgm:pt modelId="{337B2B26-A21F-4063-9F62-9B42292DC8E3}" type="pres">
      <dgm:prSet presAssocID="{B9E665EB-B9F6-4942-A738-6D19F29F6AC8}" presName="root2" presStyleCnt="0"/>
      <dgm:spPr/>
    </dgm:pt>
    <dgm:pt modelId="{F726E5E1-99A7-4CF7-8B63-1A26E2CC40BC}" type="pres">
      <dgm:prSet presAssocID="{B9E665EB-B9F6-4942-A738-6D19F29F6AC8}" presName="LevelTwoTextNode" presStyleLbl="node3" presStyleIdx="1" presStyleCnt="3">
        <dgm:presLayoutVars>
          <dgm:chPref val="3"/>
        </dgm:presLayoutVars>
      </dgm:prSet>
      <dgm:spPr/>
      <dgm:t>
        <a:bodyPr/>
        <a:lstStyle/>
        <a:p>
          <a:endParaRPr lang="en-US"/>
        </a:p>
      </dgm:t>
    </dgm:pt>
    <dgm:pt modelId="{C65B1A2B-008E-42A7-AF7C-846148D0ADC4}" type="pres">
      <dgm:prSet presAssocID="{B9E665EB-B9F6-4942-A738-6D19F29F6AC8}" presName="level3hierChild" presStyleCnt="0"/>
      <dgm:spPr/>
    </dgm:pt>
    <dgm:pt modelId="{A5B22697-F82B-4CA4-9D45-D4CCB5DBDC6D}" type="pres">
      <dgm:prSet presAssocID="{509C1CF0-B53D-4A05-99B1-FD56DB73B975}" presName="conn2-1" presStyleLbl="parChTrans1D4" presStyleIdx="1" presStyleCnt="2"/>
      <dgm:spPr/>
      <dgm:t>
        <a:bodyPr/>
        <a:lstStyle/>
        <a:p>
          <a:endParaRPr lang="en-US"/>
        </a:p>
      </dgm:t>
    </dgm:pt>
    <dgm:pt modelId="{A1D1DD20-FF58-4072-940B-145A62F3E390}" type="pres">
      <dgm:prSet presAssocID="{509C1CF0-B53D-4A05-99B1-FD56DB73B975}" presName="connTx" presStyleLbl="parChTrans1D4" presStyleIdx="1" presStyleCnt="2"/>
      <dgm:spPr/>
      <dgm:t>
        <a:bodyPr/>
        <a:lstStyle/>
        <a:p>
          <a:endParaRPr lang="en-US"/>
        </a:p>
      </dgm:t>
    </dgm:pt>
    <dgm:pt modelId="{A9619F9B-A5F6-48B8-AE58-4A3B9E0B14C2}" type="pres">
      <dgm:prSet presAssocID="{BDD466B9-124E-4990-A7FF-9628EC3CC7E8}" presName="root2" presStyleCnt="0"/>
      <dgm:spPr/>
    </dgm:pt>
    <dgm:pt modelId="{1EE53CB9-D939-4846-B166-E48681EF9383}" type="pres">
      <dgm:prSet presAssocID="{BDD466B9-124E-4990-A7FF-9628EC3CC7E8}" presName="LevelTwoTextNode" presStyleLbl="node4" presStyleIdx="1" presStyleCnt="2">
        <dgm:presLayoutVars>
          <dgm:chPref val="3"/>
        </dgm:presLayoutVars>
      </dgm:prSet>
      <dgm:spPr/>
      <dgm:t>
        <a:bodyPr/>
        <a:lstStyle/>
        <a:p>
          <a:endParaRPr lang="en-US"/>
        </a:p>
      </dgm:t>
    </dgm:pt>
    <dgm:pt modelId="{93962741-9B29-4F63-B59C-44D614F1C45E}" type="pres">
      <dgm:prSet presAssocID="{BDD466B9-124E-4990-A7FF-9628EC3CC7E8}" presName="level3hierChild" presStyleCnt="0"/>
      <dgm:spPr/>
    </dgm:pt>
    <dgm:pt modelId="{060C9034-B47D-4431-A2F7-4A51E1304E80}" type="pres">
      <dgm:prSet presAssocID="{CA69F523-3923-492F-85C2-EF4A26925E0D}" presName="conn2-1" presStyleLbl="parChTrans1D2" presStyleIdx="1" presStyleCnt="2"/>
      <dgm:spPr/>
      <dgm:t>
        <a:bodyPr/>
        <a:lstStyle/>
        <a:p>
          <a:endParaRPr lang="en-US"/>
        </a:p>
      </dgm:t>
    </dgm:pt>
    <dgm:pt modelId="{06EE9DAA-D974-485D-B54A-DB1B0C551D36}" type="pres">
      <dgm:prSet presAssocID="{CA69F523-3923-492F-85C2-EF4A26925E0D}" presName="connTx" presStyleLbl="parChTrans1D2" presStyleIdx="1" presStyleCnt="2"/>
      <dgm:spPr/>
      <dgm:t>
        <a:bodyPr/>
        <a:lstStyle/>
        <a:p>
          <a:endParaRPr lang="en-US"/>
        </a:p>
      </dgm:t>
    </dgm:pt>
    <dgm:pt modelId="{0DD86293-2378-4394-9BCB-C1A3933E0C48}" type="pres">
      <dgm:prSet presAssocID="{40C485E5-A428-4016-A273-9602A4B4358B}" presName="root2" presStyleCnt="0"/>
      <dgm:spPr/>
    </dgm:pt>
    <dgm:pt modelId="{E34F05C6-258B-4EEC-851A-83A084FD8C83}" type="pres">
      <dgm:prSet presAssocID="{40C485E5-A428-4016-A273-9602A4B4358B}" presName="LevelTwoTextNode" presStyleLbl="node2" presStyleIdx="1" presStyleCnt="2">
        <dgm:presLayoutVars>
          <dgm:chPref val="3"/>
        </dgm:presLayoutVars>
      </dgm:prSet>
      <dgm:spPr/>
      <dgm:t>
        <a:bodyPr/>
        <a:lstStyle/>
        <a:p>
          <a:endParaRPr lang="en-US"/>
        </a:p>
      </dgm:t>
    </dgm:pt>
    <dgm:pt modelId="{7146E747-F83A-4E2B-8596-4007DAE5ABF6}" type="pres">
      <dgm:prSet presAssocID="{40C485E5-A428-4016-A273-9602A4B4358B}" presName="level3hierChild" presStyleCnt="0"/>
      <dgm:spPr/>
    </dgm:pt>
    <dgm:pt modelId="{0ED525D4-A76B-433F-B5C2-58FAD60E023F}" type="pres">
      <dgm:prSet presAssocID="{3949368B-29FA-451B-8368-FB01B521A500}" presName="conn2-1" presStyleLbl="parChTrans1D3" presStyleIdx="2" presStyleCnt="3"/>
      <dgm:spPr/>
      <dgm:t>
        <a:bodyPr/>
        <a:lstStyle/>
        <a:p>
          <a:endParaRPr lang="en-US"/>
        </a:p>
      </dgm:t>
    </dgm:pt>
    <dgm:pt modelId="{CEBA6CF9-448C-4038-80DA-3C66D4B7E590}" type="pres">
      <dgm:prSet presAssocID="{3949368B-29FA-451B-8368-FB01B521A500}" presName="connTx" presStyleLbl="parChTrans1D3" presStyleIdx="2" presStyleCnt="3"/>
      <dgm:spPr/>
      <dgm:t>
        <a:bodyPr/>
        <a:lstStyle/>
        <a:p>
          <a:endParaRPr lang="en-US"/>
        </a:p>
      </dgm:t>
    </dgm:pt>
    <dgm:pt modelId="{1974283A-0941-4C59-8D62-FEEADF3EB5C8}" type="pres">
      <dgm:prSet presAssocID="{56DEBAD1-5EC1-4687-8328-A1D6C12AD778}" presName="root2" presStyleCnt="0"/>
      <dgm:spPr/>
    </dgm:pt>
    <dgm:pt modelId="{AE179B26-0ECF-4157-9DFE-C95877DB9014}" type="pres">
      <dgm:prSet presAssocID="{56DEBAD1-5EC1-4687-8328-A1D6C12AD778}" presName="LevelTwoTextNode" presStyleLbl="node3" presStyleIdx="2" presStyleCnt="3">
        <dgm:presLayoutVars>
          <dgm:chPref val="3"/>
        </dgm:presLayoutVars>
      </dgm:prSet>
      <dgm:spPr/>
      <dgm:t>
        <a:bodyPr/>
        <a:lstStyle/>
        <a:p>
          <a:endParaRPr lang="en-US"/>
        </a:p>
      </dgm:t>
    </dgm:pt>
    <dgm:pt modelId="{86C5DBE7-8E6E-43A6-B748-DD461873D001}" type="pres">
      <dgm:prSet presAssocID="{56DEBAD1-5EC1-4687-8328-A1D6C12AD778}" presName="level3hierChild" presStyleCnt="0"/>
      <dgm:spPr/>
    </dgm:pt>
  </dgm:ptLst>
  <dgm:cxnLst>
    <dgm:cxn modelId="{7CFB7C47-90A1-45EB-9E21-D988BD44A846}" type="presOf" srcId="{509C1CF0-B53D-4A05-99B1-FD56DB73B975}" destId="{A1D1DD20-FF58-4072-940B-145A62F3E390}" srcOrd="1" destOrd="0" presId="urn:microsoft.com/office/officeart/2005/8/layout/hierarchy2"/>
    <dgm:cxn modelId="{BD59EFDD-64C7-44D2-ACF7-BA37CD209E0B}" type="presOf" srcId="{509C1CF0-B53D-4A05-99B1-FD56DB73B975}" destId="{A5B22697-F82B-4CA4-9D45-D4CCB5DBDC6D}" srcOrd="0" destOrd="0" presId="urn:microsoft.com/office/officeart/2005/8/layout/hierarchy2"/>
    <dgm:cxn modelId="{5F0C5524-30AF-4ACB-AC00-0D41523A6C50}" type="presOf" srcId="{D9FCA6C6-62EA-4642-BB24-8DCA6BBEFA6E}" destId="{644FA210-8FD0-4949-8BB7-571DDB343C68}" srcOrd="0" destOrd="0" presId="urn:microsoft.com/office/officeart/2005/8/layout/hierarchy2"/>
    <dgm:cxn modelId="{D8D4C3B9-15F4-4011-800B-06402CB99609}" type="presOf" srcId="{5B7A1E70-BA76-436B-8B03-A0EB710E0050}" destId="{6EDB7DC6-D06C-4124-B869-F403873BF53D}" srcOrd="1" destOrd="0" presId="urn:microsoft.com/office/officeart/2005/8/layout/hierarchy2"/>
    <dgm:cxn modelId="{53B56143-7DEA-42DA-AC28-7B6966C7B510}" srcId="{29DC006D-7B37-4445-866D-BB3A8FA20126}" destId="{40C485E5-A428-4016-A273-9602A4B4358B}" srcOrd="1" destOrd="0" parTransId="{CA69F523-3923-492F-85C2-EF4A26925E0D}" sibTransId="{4C95D545-9899-4762-8510-792C3846DD28}"/>
    <dgm:cxn modelId="{68FCFD17-EC8C-4FDA-95B8-F17D4DC9EBF6}" type="presOf" srcId="{68C58D81-91E6-45B4-8AFF-6095143FDD76}" destId="{3EB110F7-6D99-4152-B91F-A3695E15240C}" srcOrd="0" destOrd="0" presId="urn:microsoft.com/office/officeart/2005/8/layout/hierarchy2"/>
    <dgm:cxn modelId="{373EDC1A-C09E-4AA8-830C-AA17EE036B1B}" type="presOf" srcId="{6467C3BF-4598-4867-8609-27E68231B750}" destId="{7AF5E53B-9FFC-4696-B5D0-C5B1E38A90CC}" srcOrd="0" destOrd="0" presId="urn:microsoft.com/office/officeart/2005/8/layout/hierarchy2"/>
    <dgm:cxn modelId="{64116FFB-D302-49B5-9592-3516E0F15BE2}" type="presOf" srcId="{2B9BF554-B32D-4210-B5E3-6606B81AB0F9}" destId="{248BB1EF-5567-4662-9A10-7F704252D635}" srcOrd="0" destOrd="0" presId="urn:microsoft.com/office/officeart/2005/8/layout/hierarchy2"/>
    <dgm:cxn modelId="{A3A829DD-1794-444F-853E-B78AB12BA64C}" type="presOf" srcId="{3949368B-29FA-451B-8368-FB01B521A500}" destId="{CEBA6CF9-448C-4038-80DA-3C66D4B7E590}" srcOrd="1" destOrd="0" presId="urn:microsoft.com/office/officeart/2005/8/layout/hierarchy2"/>
    <dgm:cxn modelId="{3BDA4A01-973B-4BFB-A2E7-A5A6637A1CA6}" type="presOf" srcId="{40C485E5-A428-4016-A273-9602A4B4358B}" destId="{E34F05C6-258B-4EEC-851A-83A084FD8C83}" srcOrd="0" destOrd="0" presId="urn:microsoft.com/office/officeart/2005/8/layout/hierarchy2"/>
    <dgm:cxn modelId="{2C8745CC-CB15-476C-A38F-94CF0A364AB3}" type="presOf" srcId="{5B7A1E70-BA76-436B-8B03-A0EB710E0050}" destId="{38A641F8-E87C-420A-A5F1-477DA358DBE1}" srcOrd="0" destOrd="0" presId="urn:microsoft.com/office/officeart/2005/8/layout/hierarchy2"/>
    <dgm:cxn modelId="{34BA4E3B-3B2E-47F2-971E-5A820982B54A}" type="presOf" srcId="{56DEBAD1-5EC1-4687-8328-A1D6C12AD778}" destId="{AE179B26-0ECF-4157-9DFE-C95877DB9014}" srcOrd="0" destOrd="0" presId="urn:microsoft.com/office/officeart/2005/8/layout/hierarchy2"/>
    <dgm:cxn modelId="{47C94C3F-2281-4D87-AB8F-E9A5C68AFB2E}" type="presOf" srcId="{BDD466B9-124E-4990-A7FF-9628EC3CC7E8}" destId="{1EE53CB9-D939-4846-B166-E48681EF9383}" srcOrd="0" destOrd="0" presId="urn:microsoft.com/office/officeart/2005/8/layout/hierarchy2"/>
    <dgm:cxn modelId="{A8469002-C07E-4BB6-A3ED-DCE7C4E41858}" srcId="{D9FCA6C6-62EA-4642-BB24-8DCA6BBEFA6E}" destId="{E95CFB43-7BE1-4AD5-BC57-399C8A7D53BF}" srcOrd="0" destOrd="0" parTransId="{5B7A1E70-BA76-436B-8B03-A0EB710E0050}" sibTransId="{4A9084DC-2439-4469-B9FC-A49EB724FB57}"/>
    <dgm:cxn modelId="{1880928F-520E-42F9-8547-20EC352820EB}" type="presOf" srcId="{3949368B-29FA-451B-8368-FB01B521A500}" destId="{0ED525D4-A76B-433F-B5C2-58FAD60E023F}" srcOrd="0" destOrd="0" presId="urn:microsoft.com/office/officeart/2005/8/layout/hierarchy2"/>
    <dgm:cxn modelId="{6758D90D-9EFF-48E7-9DA4-1536C1EF59B8}" srcId="{29DC006D-7B37-4445-866D-BB3A8FA20126}" destId="{17AA5838-6036-4ACE-9ECB-DE9750D7420A}" srcOrd="0" destOrd="0" parTransId="{68C58D81-91E6-45B4-8AFF-6095143FDD76}" sibTransId="{64848FBD-BA60-4E9A-A5D3-01FE02E01360}"/>
    <dgm:cxn modelId="{95809B22-3338-40B1-B989-1522D7FCFD36}" srcId="{40C485E5-A428-4016-A273-9602A4B4358B}" destId="{56DEBAD1-5EC1-4687-8328-A1D6C12AD778}" srcOrd="0" destOrd="0" parTransId="{3949368B-29FA-451B-8368-FB01B521A500}" sibTransId="{CC03BBA0-D0A8-459D-A1E2-96BAB9FE5062}"/>
    <dgm:cxn modelId="{D6D53999-C822-45FC-A913-8EA3B216D7B8}" srcId="{6467C3BF-4598-4867-8609-27E68231B750}" destId="{29DC006D-7B37-4445-866D-BB3A8FA20126}" srcOrd="0" destOrd="0" parTransId="{D9AE921E-995A-4396-98E9-17C8386E4CBF}" sibTransId="{A845A90B-9EDB-4A42-BD38-BAD115D9F5F3}"/>
    <dgm:cxn modelId="{03C9D21A-7900-4151-9567-045F682E33A4}" type="presOf" srcId="{2B9BF554-B32D-4210-B5E3-6606B81AB0F9}" destId="{A57F574E-9225-407A-B96D-9566B60910E8}" srcOrd="1" destOrd="0" presId="urn:microsoft.com/office/officeart/2005/8/layout/hierarchy2"/>
    <dgm:cxn modelId="{ED116A01-9EE7-4D97-BF86-1B962AD95CA2}" type="presOf" srcId="{C8016D28-BE4C-48CD-8DED-03BCC725222B}" destId="{6169F960-9562-4AE7-ABF3-BF4F03231D6F}" srcOrd="0" destOrd="0" presId="urn:microsoft.com/office/officeart/2005/8/layout/hierarchy2"/>
    <dgm:cxn modelId="{6E334AC3-9AB9-482B-AD83-8041271F7A42}" type="presOf" srcId="{17AA5838-6036-4ACE-9ECB-DE9750D7420A}" destId="{5DD9EB55-054B-4320-B5B3-D96077D5B438}" srcOrd="0" destOrd="0" presId="urn:microsoft.com/office/officeart/2005/8/layout/hierarchy2"/>
    <dgm:cxn modelId="{7AEB25B7-01F9-4F16-86DB-A4AB39EE9187}" srcId="{17AA5838-6036-4ACE-9ECB-DE9750D7420A}" destId="{B9E665EB-B9F6-4942-A738-6D19F29F6AC8}" srcOrd="1" destOrd="0" parTransId="{C8016D28-BE4C-48CD-8DED-03BCC725222B}" sibTransId="{A8603294-F56E-4AFA-B82E-5A8BDFD7EFAD}"/>
    <dgm:cxn modelId="{84A0CB4C-0D51-431A-BEDF-124C4207C3D0}" type="presOf" srcId="{E95CFB43-7BE1-4AD5-BC57-399C8A7D53BF}" destId="{E93ADC20-C656-4F85-9EC7-2892643E255A}" srcOrd="0" destOrd="0" presId="urn:microsoft.com/office/officeart/2005/8/layout/hierarchy2"/>
    <dgm:cxn modelId="{D34BE829-30EC-4E6F-BCBB-779500263731}" srcId="{17AA5838-6036-4ACE-9ECB-DE9750D7420A}" destId="{D9FCA6C6-62EA-4642-BB24-8DCA6BBEFA6E}" srcOrd="0" destOrd="0" parTransId="{2B9BF554-B32D-4210-B5E3-6606B81AB0F9}" sibTransId="{E67960E7-9D3C-4D82-BA1C-4AFF0A5F693E}"/>
    <dgm:cxn modelId="{BCE1ECBC-62B1-40FB-AB13-DFE542C70781}" type="presOf" srcId="{29DC006D-7B37-4445-866D-BB3A8FA20126}" destId="{5FB2F429-C1DB-45C0-B28C-988DFB5E3110}" srcOrd="0" destOrd="0" presId="urn:microsoft.com/office/officeart/2005/8/layout/hierarchy2"/>
    <dgm:cxn modelId="{E5AB3D6D-F285-47A4-8838-B4328FCBDF80}" type="presOf" srcId="{CA69F523-3923-492F-85C2-EF4A26925E0D}" destId="{060C9034-B47D-4431-A2F7-4A51E1304E80}" srcOrd="0" destOrd="0" presId="urn:microsoft.com/office/officeart/2005/8/layout/hierarchy2"/>
    <dgm:cxn modelId="{D7215D68-6AB3-42F7-BCB8-9D8555025918}" type="presOf" srcId="{68C58D81-91E6-45B4-8AFF-6095143FDD76}" destId="{E20316C4-06FF-486E-B3EA-CA7D28E3705D}" srcOrd="1" destOrd="0" presId="urn:microsoft.com/office/officeart/2005/8/layout/hierarchy2"/>
    <dgm:cxn modelId="{DF060901-A625-4B5B-B1B6-4967ADF536D1}" srcId="{B9E665EB-B9F6-4942-A738-6D19F29F6AC8}" destId="{BDD466B9-124E-4990-A7FF-9628EC3CC7E8}" srcOrd="0" destOrd="0" parTransId="{509C1CF0-B53D-4A05-99B1-FD56DB73B975}" sibTransId="{D1B75174-FEBF-49ED-B4BD-6CDB5599ACB7}"/>
    <dgm:cxn modelId="{B8DA5D4E-4BD1-4F8E-ABC6-BC62F865F1F8}" type="presOf" srcId="{CA69F523-3923-492F-85C2-EF4A26925E0D}" destId="{06EE9DAA-D974-485D-B54A-DB1B0C551D36}" srcOrd="1" destOrd="0" presId="urn:microsoft.com/office/officeart/2005/8/layout/hierarchy2"/>
    <dgm:cxn modelId="{EC68CFAB-6108-4404-8A3A-8C3E10AA4256}" type="presOf" srcId="{C8016D28-BE4C-48CD-8DED-03BCC725222B}" destId="{601A05FA-9FA8-4DB8-8E96-7CD4308E1F11}" srcOrd="1" destOrd="0" presId="urn:microsoft.com/office/officeart/2005/8/layout/hierarchy2"/>
    <dgm:cxn modelId="{A63800D6-0E46-481E-AA13-0E7804E8D847}" type="presOf" srcId="{B9E665EB-B9F6-4942-A738-6D19F29F6AC8}" destId="{F726E5E1-99A7-4CF7-8B63-1A26E2CC40BC}" srcOrd="0" destOrd="0" presId="urn:microsoft.com/office/officeart/2005/8/layout/hierarchy2"/>
    <dgm:cxn modelId="{E4B70D41-C4EE-4236-935E-9CFC799E398B}" type="presParOf" srcId="{7AF5E53B-9FFC-4696-B5D0-C5B1E38A90CC}" destId="{43A2F834-1237-4A34-A0FC-439693EC46E4}" srcOrd="0" destOrd="0" presId="urn:microsoft.com/office/officeart/2005/8/layout/hierarchy2"/>
    <dgm:cxn modelId="{A5D94C27-CBF1-4746-AAB3-17A765ACAEFA}" type="presParOf" srcId="{43A2F834-1237-4A34-A0FC-439693EC46E4}" destId="{5FB2F429-C1DB-45C0-B28C-988DFB5E3110}" srcOrd="0" destOrd="0" presId="urn:microsoft.com/office/officeart/2005/8/layout/hierarchy2"/>
    <dgm:cxn modelId="{8C05B6D7-A961-4E87-9E33-72D2F5868E16}" type="presParOf" srcId="{43A2F834-1237-4A34-A0FC-439693EC46E4}" destId="{4DB16BE1-EDFA-45F8-8466-E08CEEA31673}" srcOrd="1" destOrd="0" presId="urn:microsoft.com/office/officeart/2005/8/layout/hierarchy2"/>
    <dgm:cxn modelId="{72EBF587-D6A6-47D2-90CF-DDEAE4A92FCC}" type="presParOf" srcId="{4DB16BE1-EDFA-45F8-8466-E08CEEA31673}" destId="{3EB110F7-6D99-4152-B91F-A3695E15240C}" srcOrd="0" destOrd="0" presId="urn:microsoft.com/office/officeart/2005/8/layout/hierarchy2"/>
    <dgm:cxn modelId="{675D2529-DF1B-4DD9-9BE8-F1624F120DC2}" type="presParOf" srcId="{3EB110F7-6D99-4152-B91F-A3695E15240C}" destId="{E20316C4-06FF-486E-B3EA-CA7D28E3705D}" srcOrd="0" destOrd="0" presId="urn:microsoft.com/office/officeart/2005/8/layout/hierarchy2"/>
    <dgm:cxn modelId="{B7D95495-7A69-4501-8DBE-5CC991895F03}" type="presParOf" srcId="{4DB16BE1-EDFA-45F8-8466-E08CEEA31673}" destId="{DA1D35F6-433C-409E-9E2B-3403D77EF335}" srcOrd="1" destOrd="0" presId="urn:microsoft.com/office/officeart/2005/8/layout/hierarchy2"/>
    <dgm:cxn modelId="{E4992C52-112F-47FD-B946-27FA8CDDC041}" type="presParOf" srcId="{DA1D35F6-433C-409E-9E2B-3403D77EF335}" destId="{5DD9EB55-054B-4320-B5B3-D96077D5B438}" srcOrd="0" destOrd="0" presId="urn:microsoft.com/office/officeart/2005/8/layout/hierarchy2"/>
    <dgm:cxn modelId="{411C63FA-D681-4F4A-A3B6-55523D5EEFCE}" type="presParOf" srcId="{DA1D35F6-433C-409E-9E2B-3403D77EF335}" destId="{790C0287-61E9-444A-9F8C-D08C543BE8E3}" srcOrd="1" destOrd="0" presId="urn:microsoft.com/office/officeart/2005/8/layout/hierarchy2"/>
    <dgm:cxn modelId="{201CCE18-1D0F-473B-8D29-F1C48A787BD7}" type="presParOf" srcId="{790C0287-61E9-444A-9F8C-D08C543BE8E3}" destId="{248BB1EF-5567-4662-9A10-7F704252D635}" srcOrd="0" destOrd="0" presId="urn:microsoft.com/office/officeart/2005/8/layout/hierarchy2"/>
    <dgm:cxn modelId="{E88B7F17-57FA-4767-A1AD-63BB01C66BFE}" type="presParOf" srcId="{248BB1EF-5567-4662-9A10-7F704252D635}" destId="{A57F574E-9225-407A-B96D-9566B60910E8}" srcOrd="0" destOrd="0" presId="urn:microsoft.com/office/officeart/2005/8/layout/hierarchy2"/>
    <dgm:cxn modelId="{809FA091-72AA-447F-9D26-A18FA0B1E2CC}" type="presParOf" srcId="{790C0287-61E9-444A-9F8C-D08C543BE8E3}" destId="{9FD7E0DC-4FEE-41F6-A2DC-39E45388CB5A}" srcOrd="1" destOrd="0" presId="urn:microsoft.com/office/officeart/2005/8/layout/hierarchy2"/>
    <dgm:cxn modelId="{1C7D4C33-DACD-475C-9483-08C628580438}" type="presParOf" srcId="{9FD7E0DC-4FEE-41F6-A2DC-39E45388CB5A}" destId="{644FA210-8FD0-4949-8BB7-571DDB343C68}" srcOrd="0" destOrd="0" presId="urn:microsoft.com/office/officeart/2005/8/layout/hierarchy2"/>
    <dgm:cxn modelId="{A6AABCCC-1CC2-480F-98A3-2007658456C7}" type="presParOf" srcId="{9FD7E0DC-4FEE-41F6-A2DC-39E45388CB5A}" destId="{275F9262-B47A-46F7-ADAE-886CEF501029}" srcOrd="1" destOrd="0" presId="urn:microsoft.com/office/officeart/2005/8/layout/hierarchy2"/>
    <dgm:cxn modelId="{5516E000-127D-47CD-93BE-3D3FEB679B9C}" type="presParOf" srcId="{275F9262-B47A-46F7-ADAE-886CEF501029}" destId="{38A641F8-E87C-420A-A5F1-477DA358DBE1}" srcOrd="0" destOrd="0" presId="urn:microsoft.com/office/officeart/2005/8/layout/hierarchy2"/>
    <dgm:cxn modelId="{7FDE441D-90AD-43E9-8069-09B148D7EF73}" type="presParOf" srcId="{38A641F8-E87C-420A-A5F1-477DA358DBE1}" destId="{6EDB7DC6-D06C-4124-B869-F403873BF53D}" srcOrd="0" destOrd="0" presId="urn:microsoft.com/office/officeart/2005/8/layout/hierarchy2"/>
    <dgm:cxn modelId="{5745CA5F-90D4-4211-92D1-274937FAA1EE}" type="presParOf" srcId="{275F9262-B47A-46F7-ADAE-886CEF501029}" destId="{9B894D76-E840-4431-A075-701F05C3F9F4}" srcOrd="1" destOrd="0" presId="urn:microsoft.com/office/officeart/2005/8/layout/hierarchy2"/>
    <dgm:cxn modelId="{DBAE3C68-2AA1-40E2-A85C-FD20BD4A57A4}" type="presParOf" srcId="{9B894D76-E840-4431-A075-701F05C3F9F4}" destId="{E93ADC20-C656-4F85-9EC7-2892643E255A}" srcOrd="0" destOrd="0" presId="urn:microsoft.com/office/officeart/2005/8/layout/hierarchy2"/>
    <dgm:cxn modelId="{D984CBFE-8E5A-442C-9FD2-9AAC9235B1A1}" type="presParOf" srcId="{9B894D76-E840-4431-A075-701F05C3F9F4}" destId="{F2BA2696-EEDF-41DA-9F3C-FB2680FD02D5}" srcOrd="1" destOrd="0" presId="urn:microsoft.com/office/officeart/2005/8/layout/hierarchy2"/>
    <dgm:cxn modelId="{A172150D-7F9E-444F-9297-0F12184F0866}" type="presParOf" srcId="{790C0287-61E9-444A-9F8C-D08C543BE8E3}" destId="{6169F960-9562-4AE7-ABF3-BF4F03231D6F}" srcOrd="2" destOrd="0" presId="urn:microsoft.com/office/officeart/2005/8/layout/hierarchy2"/>
    <dgm:cxn modelId="{3B213C20-CB55-4EAF-BE63-ECCFDC6607B2}" type="presParOf" srcId="{6169F960-9562-4AE7-ABF3-BF4F03231D6F}" destId="{601A05FA-9FA8-4DB8-8E96-7CD4308E1F11}" srcOrd="0" destOrd="0" presId="urn:microsoft.com/office/officeart/2005/8/layout/hierarchy2"/>
    <dgm:cxn modelId="{46524906-08CD-47EB-8D47-A194AA686558}" type="presParOf" srcId="{790C0287-61E9-444A-9F8C-D08C543BE8E3}" destId="{337B2B26-A21F-4063-9F62-9B42292DC8E3}" srcOrd="3" destOrd="0" presId="urn:microsoft.com/office/officeart/2005/8/layout/hierarchy2"/>
    <dgm:cxn modelId="{A3C4EE74-46E4-482F-B1BE-C822BBBEA087}" type="presParOf" srcId="{337B2B26-A21F-4063-9F62-9B42292DC8E3}" destId="{F726E5E1-99A7-4CF7-8B63-1A26E2CC40BC}" srcOrd="0" destOrd="0" presId="urn:microsoft.com/office/officeart/2005/8/layout/hierarchy2"/>
    <dgm:cxn modelId="{39A0CE51-C5ED-4702-9A7A-7A4449E5B455}" type="presParOf" srcId="{337B2B26-A21F-4063-9F62-9B42292DC8E3}" destId="{C65B1A2B-008E-42A7-AF7C-846148D0ADC4}" srcOrd="1" destOrd="0" presId="urn:microsoft.com/office/officeart/2005/8/layout/hierarchy2"/>
    <dgm:cxn modelId="{2E73ED14-31BC-4AEF-8BEB-F09F8CF979F4}" type="presParOf" srcId="{C65B1A2B-008E-42A7-AF7C-846148D0ADC4}" destId="{A5B22697-F82B-4CA4-9D45-D4CCB5DBDC6D}" srcOrd="0" destOrd="0" presId="urn:microsoft.com/office/officeart/2005/8/layout/hierarchy2"/>
    <dgm:cxn modelId="{3B8D2470-7DD8-48C3-AFDC-7C6A2E0FD4F7}" type="presParOf" srcId="{A5B22697-F82B-4CA4-9D45-D4CCB5DBDC6D}" destId="{A1D1DD20-FF58-4072-940B-145A62F3E390}" srcOrd="0" destOrd="0" presId="urn:microsoft.com/office/officeart/2005/8/layout/hierarchy2"/>
    <dgm:cxn modelId="{36E0BBF3-16FD-41A0-8A7F-DB71D3A0C2CF}" type="presParOf" srcId="{C65B1A2B-008E-42A7-AF7C-846148D0ADC4}" destId="{A9619F9B-A5F6-48B8-AE58-4A3B9E0B14C2}" srcOrd="1" destOrd="0" presId="urn:microsoft.com/office/officeart/2005/8/layout/hierarchy2"/>
    <dgm:cxn modelId="{CDA1A4E5-1306-4E99-8FDB-4C040F5BCD16}" type="presParOf" srcId="{A9619F9B-A5F6-48B8-AE58-4A3B9E0B14C2}" destId="{1EE53CB9-D939-4846-B166-E48681EF9383}" srcOrd="0" destOrd="0" presId="urn:microsoft.com/office/officeart/2005/8/layout/hierarchy2"/>
    <dgm:cxn modelId="{7E99BACB-494F-4117-9186-915AE7E9CC58}" type="presParOf" srcId="{A9619F9B-A5F6-48B8-AE58-4A3B9E0B14C2}" destId="{93962741-9B29-4F63-B59C-44D614F1C45E}" srcOrd="1" destOrd="0" presId="urn:microsoft.com/office/officeart/2005/8/layout/hierarchy2"/>
    <dgm:cxn modelId="{D1D48672-A3C6-4E88-A946-B129784381A3}" type="presParOf" srcId="{4DB16BE1-EDFA-45F8-8466-E08CEEA31673}" destId="{060C9034-B47D-4431-A2F7-4A51E1304E80}" srcOrd="2" destOrd="0" presId="urn:microsoft.com/office/officeart/2005/8/layout/hierarchy2"/>
    <dgm:cxn modelId="{F4D5696F-4108-486E-BC6A-3C2C172F2BAB}" type="presParOf" srcId="{060C9034-B47D-4431-A2F7-4A51E1304E80}" destId="{06EE9DAA-D974-485D-B54A-DB1B0C551D36}" srcOrd="0" destOrd="0" presId="urn:microsoft.com/office/officeart/2005/8/layout/hierarchy2"/>
    <dgm:cxn modelId="{61A54626-8469-4FCE-92DC-9750BDE366A7}" type="presParOf" srcId="{4DB16BE1-EDFA-45F8-8466-E08CEEA31673}" destId="{0DD86293-2378-4394-9BCB-C1A3933E0C48}" srcOrd="3" destOrd="0" presId="urn:microsoft.com/office/officeart/2005/8/layout/hierarchy2"/>
    <dgm:cxn modelId="{AA96D606-042D-49A6-8738-04870653B64C}" type="presParOf" srcId="{0DD86293-2378-4394-9BCB-C1A3933E0C48}" destId="{E34F05C6-258B-4EEC-851A-83A084FD8C83}" srcOrd="0" destOrd="0" presId="urn:microsoft.com/office/officeart/2005/8/layout/hierarchy2"/>
    <dgm:cxn modelId="{440B7746-1D1F-48C5-A414-7254D5F00CC4}" type="presParOf" srcId="{0DD86293-2378-4394-9BCB-C1A3933E0C48}" destId="{7146E747-F83A-4E2B-8596-4007DAE5ABF6}" srcOrd="1" destOrd="0" presId="urn:microsoft.com/office/officeart/2005/8/layout/hierarchy2"/>
    <dgm:cxn modelId="{5F857D3E-FBE5-4494-81D9-F5B0AE7D95E4}" type="presParOf" srcId="{7146E747-F83A-4E2B-8596-4007DAE5ABF6}" destId="{0ED525D4-A76B-433F-B5C2-58FAD60E023F}" srcOrd="0" destOrd="0" presId="urn:microsoft.com/office/officeart/2005/8/layout/hierarchy2"/>
    <dgm:cxn modelId="{17909FD0-522E-440C-B549-B453AEB8C5B3}" type="presParOf" srcId="{0ED525D4-A76B-433F-B5C2-58FAD60E023F}" destId="{CEBA6CF9-448C-4038-80DA-3C66D4B7E590}" srcOrd="0" destOrd="0" presId="urn:microsoft.com/office/officeart/2005/8/layout/hierarchy2"/>
    <dgm:cxn modelId="{EDD6F703-C852-413A-8652-A79B9EF9D77D}" type="presParOf" srcId="{7146E747-F83A-4E2B-8596-4007DAE5ABF6}" destId="{1974283A-0941-4C59-8D62-FEEADF3EB5C8}" srcOrd="1" destOrd="0" presId="urn:microsoft.com/office/officeart/2005/8/layout/hierarchy2"/>
    <dgm:cxn modelId="{449D7A4B-91AC-4891-8B5C-705128FB6743}" type="presParOf" srcId="{1974283A-0941-4C59-8D62-FEEADF3EB5C8}" destId="{AE179B26-0ECF-4157-9DFE-C95877DB9014}" srcOrd="0" destOrd="0" presId="urn:microsoft.com/office/officeart/2005/8/layout/hierarchy2"/>
    <dgm:cxn modelId="{30F88F04-4032-421B-9059-54737C6578E0}" type="presParOf" srcId="{1974283A-0941-4C59-8D62-FEEADF3EB5C8}" destId="{86C5DBE7-8E6E-43A6-B748-DD461873D001}"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91D4EEA7-6C4E-416B-9045-C4F41B78C0AE}" type="doc">
      <dgm:prSet loTypeId="urn:microsoft.com/office/officeart/2005/8/layout/vList2" loCatId="list" qsTypeId="urn:microsoft.com/office/officeart/2005/8/quickstyle/simple1" qsCatId="simple" csTypeId="urn:microsoft.com/office/officeart/2005/8/colors/colorful1#35" csCatId="colorful" phldr="1"/>
      <dgm:spPr/>
      <dgm:t>
        <a:bodyPr/>
        <a:lstStyle/>
        <a:p>
          <a:endParaRPr lang="en-US"/>
        </a:p>
      </dgm:t>
    </dgm:pt>
    <dgm:pt modelId="{87FDEDDA-E25B-4591-B6D0-D77FC1D81C7F}">
      <dgm:prSet/>
      <dgm:spPr/>
      <dgm:t>
        <a:bodyPr/>
        <a:lstStyle/>
        <a:p>
          <a:pPr rtl="0"/>
          <a:r>
            <a:rPr lang="en-US" dirty="0"/>
            <a:t>Recognition cannot be postponed after actual receipt</a:t>
          </a:r>
        </a:p>
      </dgm:t>
    </dgm:pt>
    <dgm:pt modelId="{52B6A8AC-AB29-4D91-B82A-5770FF4A4FC5}" type="parTrans" cxnId="{14465FAF-776C-4F74-8CA7-98F795EF51C6}">
      <dgm:prSet/>
      <dgm:spPr/>
      <dgm:t>
        <a:bodyPr/>
        <a:lstStyle/>
        <a:p>
          <a:endParaRPr lang="en-US"/>
        </a:p>
      </dgm:t>
    </dgm:pt>
    <dgm:pt modelId="{4F4B6C27-F77F-4ADD-8CF9-C9BB218789B7}" type="sibTrans" cxnId="{14465FAF-776C-4F74-8CA7-98F795EF51C6}">
      <dgm:prSet/>
      <dgm:spPr/>
      <dgm:t>
        <a:bodyPr/>
        <a:lstStyle/>
        <a:p>
          <a:endParaRPr lang="en-US"/>
        </a:p>
      </dgm:t>
    </dgm:pt>
    <dgm:pt modelId="{8E0A3B4C-CBE1-4039-A1FF-6AD83B3189B7}">
      <dgm:prSet/>
      <dgm:spPr/>
      <dgm:t>
        <a:bodyPr/>
        <a:lstStyle/>
        <a:p>
          <a:pPr rtl="0"/>
          <a:r>
            <a:rPr lang="en-US" dirty="0"/>
            <a:t>Receipt is not concluding evidence for accrual of income –</a:t>
          </a:r>
          <a:r>
            <a:rPr lang="en-US" dirty="0" err="1"/>
            <a:t>Godhra</a:t>
          </a:r>
          <a:r>
            <a:rPr lang="en-US" dirty="0"/>
            <a:t> Electricity (SC)</a:t>
          </a:r>
        </a:p>
      </dgm:t>
    </dgm:pt>
    <dgm:pt modelId="{ACD8F1DB-C075-42DB-BA38-4F3C0F7F47B4}" type="parTrans" cxnId="{AABAA6B3-C7A4-4721-848C-CD8147E3DF54}">
      <dgm:prSet/>
      <dgm:spPr/>
      <dgm:t>
        <a:bodyPr/>
        <a:lstStyle/>
        <a:p>
          <a:endParaRPr lang="en-US"/>
        </a:p>
      </dgm:t>
    </dgm:pt>
    <dgm:pt modelId="{0C611577-7AA4-4CBD-983B-A8EDD4EFE88A}" type="sibTrans" cxnId="{AABAA6B3-C7A4-4721-848C-CD8147E3DF54}">
      <dgm:prSet/>
      <dgm:spPr/>
      <dgm:t>
        <a:bodyPr/>
        <a:lstStyle/>
        <a:p>
          <a:endParaRPr lang="en-US"/>
        </a:p>
      </dgm:t>
    </dgm:pt>
    <dgm:pt modelId="{2CBF60A2-A4C3-4CF4-96BD-0007CC1746D6}">
      <dgm:prSet/>
      <dgm:spPr/>
      <dgm:t>
        <a:bodyPr/>
        <a:lstStyle/>
        <a:p>
          <a:pPr rtl="0"/>
          <a:r>
            <a:rPr lang="en-US" dirty="0"/>
            <a:t>Conditional grant</a:t>
          </a:r>
        </a:p>
      </dgm:t>
    </dgm:pt>
    <dgm:pt modelId="{59B19940-B1F7-40A4-826B-3A9BB9B3290F}" type="parTrans" cxnId="{B8389216-DA56-4388-9779-7F3B82B693B0}">
      <dgm:prSet/>
      <dgm:spPr/>
      <dgm:t>
        <a:bodyPr/>
        <a:lstStyle/>
        <a:p>
          <a:endParaRPr lang="en-US"/>
        </a:p>
      </dgm:t>
    </dgm:pt>
    <dgm:pt modelId="{EC4DF7AE-0D0C-4829-A4A2-12A9BDE74708}" type="sibTrans" cxnId="{B8389216-DA56-4388-9779-7F3B82B693B0}">
      <dgm:prSet/>
      <dgm:spPr/>
      <dgm:t>
        <a:bodyPr/>
        <a:lstStyle/>
        <a:p>
          <a:endParaRPr lang="en-US"/>
        </a:p>
      </dgm:t>
    </dgm:pt>
    <dgm:pt modelId="{E9826825-76ED-4F7E-B8A0-438C5955D211}">
      <dgm:prSet/>
      <dgm:spPr/>
      <dgm:t>
        <a:bodyPr/>
        <a:lstStyle/>
        <a:p>
          <a:pPr rtl="0"/>
          <a:r>
            <a:rPr lang="en-US" dirty="0"/>
            <a:t>Accrual Override</a:t>
          </a:r>
        </a:p>
      </dgm:t>
    </dgm:pt>
    <dgm:pt modelId="{789F75BA-8600-47A3-9B26-032D4A3A3FDA}" type="parTrans" cxnId="{BBEDCE59-2DCD-4446-BB0C-7300B89973DA}">
      <dgm:prSet/>
      <dgm:spPr/>
    </dgm:pt>
    <dgm:pt modelId="{C2FF3E80-912C-4B4E-9F20-571F3F5C4E13}" type="sibTrans" cxnId="{BBEDCE59-2DCD-4446-BB0C-7300B89973DA}">
      <dgm:prSet/>
      <dgm:spPr/>
    </dgm:pt>
    <dgm:pt modelId="{BD290919-BA5B-4391-B4BC-3CE11D78FE6B}" type="pres">
      <dgm:prSet presAssocID="{91D4EEA7-6C4E-416B-9045-C4F41B78C0AE}" presName="linear" presStyleCnt="0">
        <dgm:presLayoutVars>
          <dgm:animLvl val="lvl"/>
          <dgm:resizeHandles val="exact"/>
        </dgm:presLayoutVars>
      </dgm:prSet>
      <dgm:spPr/>
      <dgm:t>
        <a:bodyPr/>
        <a:lstStyle/>
        <a:p>
          <a:endParaRPr lang="en-US"/>
        </a:p>
      </dgm:t>
    </dgm:pt>
    <dgm:pt modelId="{7CBE10B7-331C-4408-B67E-399C2F55C91C}" type="pres">
      <dgm:prSet presAssocID="{87FDEDDA-E25B-4591-B6D0-D77FC1D81C7F}" presName="parentText" presStyleLbl="node1" presStyleIdx="0" presStyleCnt="2">
        <dgm:presLayoutVars>
          <dgm:chMax val="0"/>
          <dgm:bulletEnabled val="1"/>
        </dgm:presLayoutVars>
      </dgm:prSet>
      <dgm:spPr/>
      <dgm:t>
        <a:bodyPr/>
        <a:lstStyle/>
        <a:p>
          <a:endParaRPr lang="en-US"/>
        </a:p>
      </dgm:t>
    </dgm:pt>
    <dgm:pt modelId="{EC11CCAE-DEE0-45D9-8504-FA75FE0FD2CD}" type="pres">
      <dgm:prSet presAssocID="{87FDEDDA-E25B-4591-B6D0-D77FC1D81C7F}" presName="childText" presStyleLbl="revTx" presStyleIdx="0" presStyleCnt="1">
        <dgm:presLayoutVars>
          <dgm:bulletEnabled val="1"/>
        </dgm:presLayoutVars>
      </dgm:prSet>
      <dgm:spPr/>
      <dgm:t>
        <a:bodyPr/>
        <a:lstStyle/>
        <a:p>
          <a:endParaRPr lang="en-US"/>
        </a:p>
      </dgm:t>
    </dgm:pt>
    <dgm:pt modelId="{B1D1127B-D7E2-44BB-8086-17BA8F79D6C5}" type="pres">
      <dgm:prSet presAssocID="{E9826825-76ED-4F7E-B8A0-438C5955D211}" presName="parentText" presStyleLbl="node1" presStyleIdx="1" presStyleCnt="2">
        <dgm:presLayoutVars>
          <dgm:chMax val="0"/>
          <dgm:bulletEnabled val="1"/>
        </dgm:presLayoutVars>
      </dgm:prSet>
      <dgm:spPr/>
      <dgm:t>
        <a:bodyPr/>
        <a:lstStyle/>
        <a:p>
          <a:endParaRPr lang="en-US"/>
        </a:p>
      </dgm:t>
    </dgm:pt>
  </dgm:ptLst>
  <dgm:cxnLst>
    <dgm:cxn modelId="{DC4C2212-D195-42CC-BA9F-19BFDDABDAAD}" type="presOf" srcId="{8E0A3B4C-CBE1-4039-A1FF-6AD83B3189B7}" destId="{EC11CCAE-DEE0-45D9-8504-FA75FE0FD2CD}" srcOrd="0" destOrd="1" presId="urn:microsoft.com/office/officeart/2005/8/layout/vList2"/>
    <dgm:cxn modelId="{AABAA6B3-C7A4-4721-848C-CD8147E3DF54}" srcId="{87FDEDDA-E25B-4591-B6D0-D77FC1D81C7F}" destId="{8E0A3B4C-CBE1-4039-A1FF-6AD83B3189B7}" srcOrd="1" destOrd="0" parTransId="{ACD8F1DB-C075-42DB-BA38-4F3C0F7F47B4}" sibTransId="{0C611577-7AA4-4CBD-983B-A8EDD4EFE88A}"/>
    <dgm:cxn modelId="{CD419F7F-3412-40DE-A6CB-231ECDA21F65}" type="presOf" srcId="{91D4EEA7-6C4E-416B-9045-C4F41B78C0AE}" destId="{BD290919-BA5B-4391-B4BC-3CE11D78FE6B}" srcOrd="0" destOrd="0" presId="urn:microsoft.com/office/officeart/2005/8/layout/vList2"/>
    <dgm:cxn modelId="{BB8B9F5B-0790-405D-BF67-977E62B91F22}" type="presOf" srcId="{2CBF60A2-A4C3-4CF4-96BD-0007CC1746D6}" destId="{EC11CCAE-DEE0-45D9-8504-FA75FE0FD2CD}" srcOrd="0" destOrd="0" presId="urn:microsoft.com/office/officeart/2005/8/layout/vList2"/>
    <dgm:cxn modelId="{F01E8D2A-F8D9-4A7C-9FB9-AA2D547F4303}" type="presOf" srcId="{87FDEDDA-E25B-4591-B6D0-D77FC1D81C7F}" destId="{7CBE10B7-331C-4408-B67E-399C2F55C91C}" srcOrd="0" destOrd="0" presId="urn:microsoft.com/office/officeart/2005/8/layout/vList2"/>
    <dgm:cxn modelId="{F96C3C05-A508-492B-B186-49C066860564}" type="presOf" srcId="{E9826825-76ED-4F7E-B8A0-438C5955D211}" destId="{B1D1127B-D7E2-44BB-8086-17BA8F79D6C5}" srcOrd="0" destOrd="0" presId="urn:microsoft.com/office/officeart/2005/8/layout/vList2"/>
    <dgm:cxn modelId="{B8389216-DA56-4388-9779-7F3B82B693B0}" srcId="{87FDEDDA-E25B-4591-B6D0-D77FC1D81C7F}" destId="{2CBF60A2-A4C3-4CF4-96BD-0007CC1746D6}" srcOrd="0" destOrd="0" parTransId="{59B19940-B1F7-40A4-826B-3A9BB9B3290F}" sibTransId="{EC4DF7AE-0D0C-4829-A4A2-12A9BDE74708}"/>
    <dgm:cxn modelId="{14465FAF-776C-4F74-8CA7-98F795EF51C6}" srcId="{91D4EEA7-6C4E-416B-9045-C4F41B78C0AE}" destId="{87FDEDDA-E25B-4591-B6D0-D77FC1D81C7F}" srcOrd="0" destOrd="0" parTransId="{52B6A8AC-AB29-4D91-B82A-5770FF4A4FC5}" sibTransId="{4F4B6C27-F77F-4ADD-8CF9-C9BB218789B7}"/>
    <dgm:cxn modelId="{BBEDCE59-2DCD-4446-BB0C-7300B89973DA}" srcId="{91D4EEA7-6C4E-416B-9045-C4F41B78C0AE}" destId="{E9826825-76ED-4F7E-B8A0-438C5955D211}" srcOrd="1" destOrd="0" parTransId="{789F75BA-8600-47A3-9B26-032D4A3A3FDA}" sibTransId="{C2FF3E80-912C-4B4E-9F20-571F3F5C4E13}"/>
    <dgm:cxn modelId="{1B873C56-2081-4877-9417-4D325C355B13}" type="presParOf" srcId="{BD290919-BA5B-4391-B4BC-3CE11D78FE6B}" destId="{7CBE10B7-331C-4408-B67E-399C2F55C91C}" srcOrd="0" destOrd="0" presId="urn:microsoft.com/office/officeart/2005/8/layout/vList2"/>
    <dgm:cxn modelId="{49A6F1C7-6363-411A-94E6-C5E61AAF022B}" type="presParOf" srcId="{BD290919-BA5B-4391-B4BC-3CE11D78FE6B}" destId="{EC11CCAE-DEE0-45D9-8504-FA75FE0FD2CD}" srcOrd="1" destOrd="0" presId="urn:microsoft.com/office/officeart/2005/8/layout/vList2"/>
    <dgm:cxn modelId="{BB120D27-578F-49F3-A1CB-9A38CA310844}" type="presParOf" srcId="{BD290919-BA5B-4391-B4BC-3CE11D78FE6B}" destId="{B1D1127B-D7E2-44BB-8086-17BA8F79D6C5}"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DB582950-02F9-45C6-9FA0-6CD3437A0454}" type="doc">
      <dgm:prSet loTypeId="urn:microsoft.com/office/officeart/2005/8/layout/vList5" loCatId="list" qsTypeId="urn:microsoft.com/office/officeart/2005/8/quickstyle/simple1" qsCatId="simple" csTypeId="urn:microsoft.com/office/officeart/2005/8/colors/accent6_2" csCatId="accent6" phldr="1"/>
      <dgm:spPr/>
      <dgm:t>
        <a:bodyPr/>
        <a:lstStyle/>
        <a:p>
          <a:endParaRPr lang="en-IN"/>
        </a:p>
      </dgm:t>
    </dgm:pt>
    <dgm:pt modelId="{D36E3D4A-7C9F-4F72-A270-70A7F0345AB7}">
      <dgm:prSet phldrT="[Text]" custT="1"/>
      <dgm:spPr/>
      <dgm:t>
        <a:bodyPr/>
        <a:lstStyle/>
        <a:p>
          <a:pPr algn="ctr"/>
          <a:endParaRPr lang="en-IN" sz="900" dirty="0"/>
        </a:p>
        <a:p>
          <a:pPr algn="ctr"/>
          <a:r>
            <a:rPr lang="en-IN" sz="2400" dirty="0"/>
            <a:t>QA appears on first and last day</a:t>
          </a:r>
        </a:p>
      </dgm:t>
    </dgm:pt>
    <dgm:pt modelId="{341DD7E2-570C-411C-A631-B58FB2AC47F3}" type="parTrans" cxnId="{BECFEBBB-0438-4E7D-87ED-80C00276D7E2}">
      <dgm:prSet/>
      <dgm:spPr/>
      <dgm:t>
        <a:bodyPr/>
        <a:lstStyle/>
        <a:p>
          <a:endParaRPr lang="en-IN"/>
        </a:p>
      </dgm:t>
    </dgm:pt>
    <dgm:pt modelId="{D098E162-7F3C-41B8-ABA1-7CD0A5EA52DA}" type="sibTrans" cxnId="{BECFEBBB-0438-4E7D-87ED-80C00276D7E2}">
      <dgm:prSet/>
      <dgm:spPr/>
      <dgm:t>
        <a:bodyPr/>
        <a:lstStyle/>
        <a:p>
          <a:endParaRPr lang="en-IN"/>
        </a:p>
      </dgm:t>
    </dgm:pt>
    <dgm:pt modelId="{DF4BE212-9683-47B3-806D-4AF9F9C3B082}">
      <dgm:prSet phldrT="[Text]" custT="1"/>
      <dgm:spPr/>
      <dgm:t>
        <a:bodyPr/>
        <a:lstStyle/>
        <a:p>
          <a:pPr algn="just"/>
          <a:r>
            <a:rPr lang="en-IN" sz="2300" dirty="0">
              <a:latin typeface="Times New Roman" panose="02020603050405020304" pitchFamily="18" charset="0"/>
              <a:cs typeface="Times New Roman" panose="02020603050405020304" pitchFamily="18" charset="0"/>
            </a:rPr>
            <a:t>The average of the QA as appearing on first and last day of the PY</a:t>
          </a:r>
        </a:p>
      </dgm:t>
    </dgm:pt>
    <dgm:pt modelId="{A8583CEA-95C6-410A-87E1-9256D8C6A91E}" type="parTrans" cxnId="{0259CF3E-F4BA-4CF7-9F24-96F75F2A3E8F}">
      <dgm:prSet/>
      <dgm:spPr/>
      <dgm:t>
        <a:bodyPr/>
        <a:lstStyle/>
        <a:p>
          <a:endParaRPr lang="en-IN"/>
        </a:p>
      </dgm:t>
    </dgm:pt>
    <dgm:pt modelId="{1000748C-32C9-4E0E-AD71-A8B1002A5FAE}" type="sibTrans" cxnId="{0259CF3E-F4BA-4CF7-9F24-96F75F2A3E8F}">
      <dgm:prSet/>
      <dgm:spPr/>
      <dgm:t>
        <a:bodyPr/>
        <a:lstStyle/>
        <a:p>
          <a:endParaRPr lang="en-IN"/>
        </a:p>
      </dgm:t>
    </dgm:pt>
    <dgm:pt modelId="{DBCD190F-9755-45DA-8D77-50B321F42232}">
      <dgm:prSet phldrT="[Text]" custT="1"/>
      <dgm:spPr/>
      <dgm:t>
        <a:bodyPr/>
        <a:lstStyle/>
        <a:p>
          <a:r>
            <a:rPr lang="en-IN" sz="2300" dirty="0"/>
            <a:t>QA does not appear </a:t>
          </a:r>
          <a:r>
            <a:rPr lang="en-IN" sz="2300" b="0" dirty="0"/>
            <a:t>on first day or both on first and last day</a:t>
          </a:r>
        </a:p>
      </dgm:t>
    </dgm:pt>
    <dgm:pt modelId="{2375A7FA-EB6C-40A6-AB60-473BB93F06AE}" type="parTrans" cxnId="{5AFA32F5-D688-4F03-B483-95E582D90152}">
      <dgm:prSet/>
      <dgm:spPr/>
      <dgm:t>
        <a:bodyPr/>
        <a:lstStyle/>
        <a:p>
          <a:endParaRPr lang="en-IN"/>
        </a:p>
      </dgm:t>
    </dgm:pt>
    <dgm:pt modelId="{AB64616C-0B8D-437A-B078-A5410AF2D009}" type="sibTrans" cxnId="{5AFA32F5-D688-4F03-B483-95E582D90152}">
      <dgm:prSet/>
      <dgm:spPr/>
      <dgm:t>
        <a:bodyPr/>
        <a:lstStyle/>
        <a:p>
          <a:endParaRPr lang="en-IN"/>
        </a:p>
      </dgm:t>
    </dgm:pt>
    <dgm:pt modelId="{F9CB9F67-D470-47E1-8FD8-9D3717344E28}">
      <dgm:prSet phldrT="[Text]" custT="1"/>
      <dgm:spPr/>
      <dgm:t>
        <a:bodyPr/>
        <a:lstStyle/>
        <a:p>
          <a:r>
            <a:rPr lang="en-IN" sz="2300" dirty="0"/>
            <a:t>½ the cost of QA</a:t>
          </a:r>
        </a:p>
      </dgm:t>
    </dgm:pt>
    <dgm:pt modelId="{03CBE0A6-F691-4D3C-87E8-28CF063B4A15}" type="parTrans" cxnId="{AC024A0B-6FBA-49DC-BC46-4AFADB4F5E85}">
      <dgm:prSet/>
      <dgm:spPr/>
      <dgm:t>
        <a:bodyPr/>
        <a:lstStyle/>
        <a:p>
          <a:endParaRPr lang="en-IN"/>
        </a:p>
      </dgm:t>
    </dgm:pt>
    <dgm:pt modelId="{72579A3B-4A69-4F17-B9AA-F5EA05B643B5}" type="sibTrans" cxnId="{AC024A0B-6FBA-49DC-BC46-4AFADB4F5E85}">
      <dgm:prSet/>
      <dgm:spPr/>
      <dgm:t>
        <a:bodyPr/>
        <a:lstStyle/>
        <a:p>
          <a:endParaRPr lang="en-IN"/>
        </a:p>
      </dgm:t>
    </dgm:pt>
    <dgm:pt modelId="{04E0D6CE-0672-41BA-9C36-202E7292270C}">
      <dgm:prSet phldrT="[Text]" custT="1"/>
      <dgm:spPr/>
      <dgm:t>
        <a:bodyPr/>
        <a:lstStyle/>
        <a:p>
          <a:r>
            <a:rPr lang="en-IN" sz="2300" dirty="0"/>
            <a:t>QA does not appear on last day</a:t>
          </a:r>
        </a:p>
      </dgm:t>
    </dgm:pt>
    <dgm:pt modelId="{F41E6745-2432-4425-8A11-D3E1466D78C7}" type="parTrans" cxnId="{4A72B0C4-1826-4181-8FF1-D5A0D34DEABB}">
      <dgm:prSet/>
      <dgm:spPr/>
      <dgm:t>
        <a:bodyPr/>
        <a:lstStyle/>
        <a:p>
          <a:endParaRPr lang="en-IN"/>
        </a:p>
      </dgm:t>
    </dgm:pt>
    <dgm:pt modelId="{93B9C7EF-437E-446A-AD32-759F7BC1902A}" type="sibTrans" cxnId="{4A72B0C4-1826-4181-8FF1-D5A0D34DEABB}">
      <dgm:prSet/>
      <dgm:spPr/>
      <dgm:t>
        <a:bodyPr/>
        <a:lstStyle/>
        <a:p>
          <a:endParaRPr lang="en-IN"/>
        </a:p>
      </dgm:t>
    </dgm:pt>
    <dgm:pt modelId="{60A5DF0C-868C-47C7-B1C4-F36E5FE189FD}">
      <dgm:prSet phldrT="[Text]" custT="1"/>
      <dgm:spPr/>
      <dgm:t>
        <a:bodyPr/>
        <a:lstStyle/>
        <a:p>
          <a:pPr algn="just"/>
          <a:r>
            <a:rPr lang="en-IN" sz="2300" dirty="0"/>
            <a:t>The average of the cost of QA as appearing on the first day and that on the date of put to use or completion as the case may be.</a:t>
          </a:r>
        </a:p>
      </dgm:t>
    </dgm:pt>
    <dgm:pt modelId="{894BBF21-8A8F-4DBA-8C0C-BA5DC6973EE6}" type="parTrans" cxnId="{140D39B0-4C64-4625-9A91-C0FC2A79A365}">
      <dgm:prSet/>
      <dgm:spPr/>
      <dgm:t>
        <a:bodyPr/>
        <a:lstStyle/>
        <a:p>
          <a:endParaRPr lang="en-IN"/>
        </a:p>
      </dgm:t>
    </dgm:pt>
    <dgm:pt modelId="{E292FDBE-2758-4656-8C35-310F6556A3E1}" type="sibTrans" cxnId="{140D39B0-4C64-4625-9A91-C0FC2A79A365}">
      <dgm:prSet/>
      <dgm:spPr/>
      <dgm:t>
        <a:bodyPr/>
        <a:lstStyle/>
        <a:p>
          <a:endParaRPr lang="en-IN"/>
        </a:p>
      </dgm:t>
    </dgm:pt>
    <dgm:pt modelId="{9931A715-2692-41D9-9B56-2894709241B0}" type="pres">
      <dgm:prSet presAssocID="{DB582950-02F9-45C6-9FA0-6CD3437A0454}" presName="Name0" presStyleCnt="0">
        <dgm:presLayoutVars>
          <dgm:dir/>
          <dgm:animLvl val="lvl"/>
          <dgm:resizeHandles val="exact"/>
        </dgm:presLayoutVars>
      </dgm:prSet>
      <dgm:spPr/>
      <dgm:t>
        <a:bodyPr/>
        <a:lstStyle/>
        <a:p>
          <a:endParaRPr lang="en-US"/>
        </a:p>
      </dgm:t>
    </dgm:pt>
    <dgm:pt modelId="{6745789D-D879-43D9-A75D-07CA64A25032}" type="pres">
      <dgm:prSet presAssocID="{D36E3D4A-7C9F-4F72-A270-70A7F0345AB7}" presName="linNode" presStyleCnt="0"/>
      <dgm:spPr/>
    </dgm:pt>
    <dgm:pt modelId="{DC69BA4D-A30C-463E-A79F-3541B8875A75}" type="pres">
      <dgm:prSet presAssocID="{D36E3D4A-7C9F-4F72-A270-70A7F0345AB7}" presName="parentText" presStyleLbl="node1" presStyleIdx="0" presStyleCnt="3" custScaleX="92982" custScaleY="79418">
        <dgm:presLayoutVars>
          <dgm:chMax val="1"/>
          <dgm:bulletEnabled val="1"/>
        </dgm:presLayoutVars>
      </dgm:prSet>
      <dgm:spPr/>
      <dgm:t>
        <a:bodyPr/>
        <a:lstStyle/>
        <a:p>
          <a:endParaRPr lang="en-US"/>
        </a:p>
      </dgm:t>
    </dgm:pt>
    <dgm:pt modelId="{EF559689-EAFF-4DEB-814B-ADDA18E680B5}" type="pres">
      <dgm:prSet presAssocID="{D36E3D4A-7C9F-4F72-A270-70A7F0345AB7}" presName="descendantText" presStyleLbl="alignAccFollowNode1" presStyleIdx="0" presStyleCnt="3">
        <dgm:presLayoutVars>
          <dgm:bulletEnabled val="1"/>
        </dgm:presLayoutVars>
      </dgm:prSet>
      <dgm:spPr/>
      <dgm:t>
        <a:bodyPr/>
        <a:lstStyle/>
        <a:p>
          <a:endParaRPr lang="en-US"/>
        </a:p>
      </dgm:t>
    </dgm:pt>
    <dgm:pt modelId="{B3473AA7-90B6-4B02-A330-97E5A6DACDFA}" type="pres">
      <dgm:prSet presAssocID="{D098E162-7F3C-41B8-ABA1-7CD0A5EA52DA}" presName="sp" presStyleCnt="0"/>
      <dgm:spPr/>
    </dgm:pt>
    <dgm:pt modelId="{949540E8-BE73-4338-ABB3-93EFB01C88C8}" type="pres">
      <dgm:prSet presAssocID="{DBCD190F-9755-45DA-8D77-50B321F42232}" presName="linNode" presStyleCnt="0"/>
      <dgm:spPr/>
    </dgm:pt>
    <dgm:pt modelId="{C2E7312B-F9EF-4FC7-9B1D-1E29D3CA2042}" type="pres">
      <dgm:prSet presAssocID="{DBCD190F-9755-45DA-8D77-50B321F42232}" presName="parentText" presStyleLbl="node1" presStyleIdx="1" presStyleCnt="3" custScaleX="94152" custScaleY="72424">
        <dgm:presLayoutVars>
          <dgm:chMax val="1"/>
          <dgm:bulletEnabled val="1"/>
        </dgm:presLayoutVars>
      </dgm:prSet>
      <dgm:spPr/>
      <dgm:t>
        <a:bodyPr/>
        <a:lstStyle/>
        <a:p>
          <a:endParaRPr lang="en-US"/>
        </a:p>
      </dgm:t>
    </dgm:pt>
    <dgm:pt modelId="{58AD167E-B742-46AC-8DFC-7A86250CC9AF}" type="pres">
      <dgm:prSet presAssocID="{DBCD190F-9755-45DA-8D77-50B321F42232}" presName="descendantText" presStyleLbl="alignAccFollowNode1" presStyleIdx="1" presStyleCnt="3">
        <dgm:presLayoutVars>
          <dgm:bulletEnabled val="1"/>
        </dgm:presLayoutVars>
      </dgm:prSet>
      <dgm:spPr/>
      <dgm:t>
        <a:bodyPr/>
        <a:lstStyle/>
        <a:p>
          <a:endParaRPr lang="en-US"/>
        </a:p>
      </dgm:t>
    </dgm:pt>
    <dgm:pt modelId="{A359A2B9-1F92-48FC-932F-06BCBA9731DD}" type="pres">
      <dgm:prSet presAssocID="{AB64616C-0B8D-437A-B078-A5410AF2D009}" presName="sp" presStyleCnt="0"/>
      <dgm:spPr/>
    </dgm:pt>
    <dgm:pt modelId="{F278B9A8-F5A6-49AB-9D69-5B758F4FE982}" type="pres">
      <dgm:prSet presAssocID="{04E0D6CE-0672-41BA-9C36-202E7292270C}" presName="linNode" presStyleCnt="0"/>
      <dgm:spPr/>
    </dgm:pt>
    <dgm:pt modelId="{A58B404B-AB91-4567-8D40-1D76DBBF6CED}" type="pres">
      <dgm:prSet presAssocID="{04E0D6CE-0672-41BA-9C36-202E7292270C}" presName="parentText" presStyleLbl="node1" presStyleIdx="2" presStyleCnt="3" custScaleX="93172" custScaleY="84640">
        <dgm:presLayoutVars>
          <dgm:chMax val="1"/>
          <dgm:bulletEnabled val="1"/>
        </dgm:presLayoutVars>
      </dgm:prSet>
      <dgm:spPr/>
      <dgm:t>
        <a:bodyPr/>
        <a:lstStyle/>
        <a:p>
          <a:endParaRPr lang="en-US"/>
        </a:p>
      </dgm:t>
    </dgm:pt>
    <dgm:pt modelId="{09F0674C-03A9-423B-8B1E-9F37A5C73137}" type="pres">
      <dgm:prSet presAssocID="{04E0D6CE-0672-41BA-9C36-202E7292270C}" presName="descendantText" presStyleLbl="alignAccFollowNode1" presStyleIdx="2" presStyleCnt="3" custScaleX="101195" custScaleY="127819" custLinFactNeighborX="-439" custLinFactNeighborY="848">
        <dgm:presLayoutVars>
          <dgm:bulletEnabled val="1"/>
        </dgm:presLayoutVars>
      </dgm:prSet>
      <dgm:spPr/>
      <dgm:t>
        <a:bodyPr/>
        <a:lstStyle/>
        <a:p>
          <a:endParaRPr lang="en-US"/>
        </a:p>
      </dgm:t>
    </dgm:pt>
  </dgm:ptLst>
  <dgm:cxnLst>
    <dgm:cxn modelId="{AC024A0B-6FBA-49DC-BC46-4AFADB4F5E85}" srcId="{DBCD190F-9755-45DA-8D77-50B321F42232}" destId="{F9CB9F67-D470-47E1-8FD8-9D3717344E28}" srcOrd="0" destOrd="0" parTransId="{03CBE0A6-F691-4D3C-87E8-28CF063B4A15}" sibTransId="{72579A3B-4A69-4F17-B9AA-F5EA05B643B5}"/>
    <dgm:cxn modelId="{4A72B0C4-1826-4181-8FF1-D5A0D34DEABB}" srcId="{DB582950-02F9-45C6-9FA0-6CD3437A0454}" destId="{04E0D6CE-0672-41BA-9C36-202E7292270C}" srcOrd="2" destOrd="0" parTransId="{F41E6745-2432-4425-8A11-D3E1466D78C7}" sibTransId="{93B9C7EF-437E-446A-AD32-759F7BC1902A}"/>
    <dgm:cxn modelId="{5D9D87E2-EF8D-48A7-A0EA-30A669D252F9}" type="presOf" srcId="{F9CB9F67-D470-47E1-8FD8-9D3717344E28}" destId="{58AD167E-B742-46AC-8DFC-7A86250CC9AF}" srcOrd="0" destOrd="0" presId="urn:microsoft.com/office/officeart/2005/8/layout/vList5"/>
    <dgm:cxn modelId="{BECFEBBB-0438-4E7D-87ED-80C00276D7E2}" srcId="{DB582950-02F9-45C6-9FA0-6CD3437A0454}" destId="{D36E3D4A-7C9F-4F72-A270-70A7F0345AB7}" srcOrd="0" destOrd="0" parTransId="{341DD7E2-570C-411C-A631-B58FB2AC47F3}" sibTransId="{D098E162-7F3C-41B8-ABA1-7CD0A5EA52DA}"/>
    <dgm:cxn modelId="{942EA289-CEF9-4AC4-9BD4-D494949C7480}" type="presOf" srcId="{D36E3D4A-7C9F-4F72-A270-70A7F0345AB7}" destId="{DC69BA4D-A30C-463E-A79F-3541B8875A75}" srcOrd="0" destOrd="0" presId="urn:microsoft.com/office/officeart/2005/8/layout/vList5"/>
    <dgm:cxn modelId="{39CB08ED-473F-4413-A0C1-D27C71185089}" type="presOf" srcId="{DB582950-02F9-45C6-9FA0-6CD3437A0454}" destId="{9931A715-2692-41D9-9B56-2894709241B0}" srcOrd="0" destOrd="0" presId="urn:microsoft.com/office/officeart/2005/8/layout/vList5"/>
    <dgm:cxn modelId="{3C0962E8-62FA-4BC6-83BB-6F56CDC777C1}" type="presOf" srcId="{04E0D6CE-0672-41BA-9C36-202E7292270C}" destId="{A58B404B-AB91-4567-8D40-1D76DBBF6CED}" srcOrd="0" destOrd="0" presId="urn:microsoft.com/office/officeart/2005/8/layout/vList5"/>
    <dgm:cxn modelId="{3D58B50A-61F8-48DA-B9B2-2C2CC189E2E0}" type="presOf" srcId="{60A5DF0C-868C-47C7-B1C4-F36E5FE189FD}" destId="{09F0674C-03A9-423B-8B1E-9F37A5C73137}" srcOrd="0" destOrd="0" presId="urn:microsoft.com/office/officeart/2005/8/layout/vList5"/>
    <dgm:cxn modelId="{0259CF3E-F4BA-4CF7-9F24-96F75F2A3E8F}" srcId="{D36E3D4A-7C9F-4F72-A270-70A7F0345AB7}" destId="{DF4BE212-9683-47B3-806D-4AF9F9C3B082}" srcOrd="0" destOrd="0" parTransId="{A8583CEA-95C6-410A-87E1-9256D8C6A91E}" sibTransId="{1000748C-32C9-4E0E-AD71-A8B1002A5FAE}"/>
    <dgm:cxn modelId="{87298230-8456-4EE6-A09A-B79BEE176571}" type="presOf" srcId="{DF4BE212-9683-47B3-806D-4AF9F9C3B082}" destId="{EF559689-EAFF-4DEB-814B-ADDA18E680B5}" srcOrd="0" destOrd="0" presId="urn:microsoft.com/office/officeart/2005/8/layout/vList5"/>
    <dgm:cxn modelId="{5AFA32F5-D688-4F03-B483-95E582D90152}" srcId="{DB582950-02F9-45C6-9FA0-6CD3437A0454}" destId="{DBCD190F-9755-45DA-8D77-50B321F42232}" srcOrd="1" destOrd="0" parTransId="{2375A7FA-EB6C-40A6-AB60-473BB93F06AE}" sibTransId="{AB64616C-0B8D-437A-B078-A5410AF2D009}"/>
    <dgm:cxn modelId="{140D39B0-4C64-4625-9A91-C0FC2A79A365}" srcId="{04E0D6CE-0672-41BA-9C36-202E7292270C}" destId="{60A5DF0C-868C-47C7-B1C4-F36E5FE189FD}" srcOrd="0" destOrd="0" parTransId="{894BBF21-8A8F-4DBA-8C0C-BA5DC6973EE6}" sibTransId="{E292FDBE-2758-4656-8C35-310F6556A3E1}"/>
    <dgm:cxn modelId="{9E5B4C92-E6CE-4B47-BE33-E49615B628E3}" type="presOf" srcId="{DBCD190F-9755-45DA-8D77-50B321F42232}" destId="{C2E7312B-F9EF-4FC7-9B1D-1E29D3CA2042}" srcOrd="0" destOrd="0" presId="urn:microsoft.com/office/officeart/2005/8/layout/vList5"/>
    <dgm:cxn modelId="{9A6E8113-9815-48B0-9060-07A15CF21BDC}" type="presParOf" srcId="{9931A715-2692-41D9-9B56-2894709241B0}" destId="{6745789D-D879-43D9-A75D-07CA64A25032}" srcOrd="0" destOrd="0" presId="urn:microsoft.com/office/officeart/2005/8/layout/vList5"/>
    <dgm:cxn modelId="{89753AAA-0E91-429E-AF14-D139A3961BF9}" type="presParOf" srcId="{6745789D-D879-43D9-A75D-07CA64A25032}" destId="{DC69BA4D-A30C-463E-A79F-3541B8875A75}" srcOrd="0" destOrd="0" presId="urn:microsoft.com/office/officeart/2005/8/layout/vList5"/>
    <dgm:cxn modelId="{B3ADC3C8-65B4-4C3E-A53F-08C08DC77194}" type="presParOf" srcId="{6745789D-D879-43D9-A75D-07CA64A25032}" destId="{EF559689-EAFF-4DEB-814B-ADDA18E680B5}" srcOrd="1" destOrd="0" presId="urn:microsoft.com/office/officeart/2005/8/layout/vList5"/>
    <dgm:cxn modelId="{EE15054D-A340-46F3-A8CE-6C6853F9564B}" type="presParOf" srcId="{9931A715-2692-41D9-9B56-2894709241B0}" destId="{B3473AA7-90B6-4B02-A330-97E5A6DACDFA}" srcOrd="1" destOrd="0" presId="urn:microsoft.com/office/officeart/2005/8/layout/vList5"/>
    <dgm:cxn modelId="{39DCB8D3-D3F9-4D45-9DF3-7EEB54052464}" type="presParOf" srcId="{9931A715-2692-41D9-9B56-2894709241B0}" destId="{949540E8-BE73-4338-ABB3-93EFB01C88C8}" srcOrd="2" destOrd="0" presId="urn:microsoft.com/office/officeart/2005/8/layout/vList5"/>
    <dgm:cxn modelId="{4A8AC1FA-7F1F-4983-A70B-0733C055737C}" type="presParOf" srcId="{949540E8-BE73-4338-ABB3-93EFB01C88C8}" destId="{C2E7312B-F9EF-4FC7-9B1D-1E29D3CA2042}" srcOrd="0" destOrd="0" presId="urn:microsoft.com/office/officeart/2005/8/layout/vList5"/>
    <dgm:cxn modelId="{0B38C4B6-C2B3-4A9A-8EE6-7E03EF409C54}" type="presParOf" srcId="{949540E8-BE73-4338-ABB3-93EFB01C88C8}" destId="{58AD167E-B742-46AC-8DFC-7A86250CC9AF}" srcOrd="1" destOrd="0" presId="urn:microsoft.com/office/officeart/2005/8/layout/vList5"/>
    <dgm:cxn modelId="{F0D100D7-E26B-4EEB-B086-4800315A18E5}" type="presParOf" srcId="{9931A715-2692-41D9-9B56-2894709241B0}" destId="{A359A2B9-1F92-48FC-932F-06BCBA9731DD}" srcOrd="3" destOrd="0" presId="urn:microsoft.com/office/officeart/2005/8/layout/vList5"/>
    <dgm:cxn modelId="{876B35C1-C9EB-4EDC-9880-734BA43537AC}" type="presParOf" srcId="{9931A715-2692-41D9-9B56-2894709241B0}" destId="{F278B9A8-F5A6-49AB-9D69-5B758F4FE982}" srcOrd="4" destOrd="0" presId="urn:microsoft.com/office/officeart/2005/8/layout/vList5"/>
    <dgm:cxn modelId="{136CA19D-170E-4477-98C3-AE522510B10C}" type="presParOf" srcId="{F278B9A8-F5A6-49AB-9D69-5B758F4FE982}" destId="{A58B404B-AB91-4567-8D40-1D76DBBF6CED}" srcOrd="0" destOrd="0" presId="urn:microsoft.com/office/officeart/2005/8/layout/vList5"/>
    <dgm:cxn modelId="{B3E7FD16-62D5-45BB-ACEC-6BA94D803369}" type="presParOf" srcId="{F278B9A8-F5A6-49AB-9D69-5B758F4FE982}" destId="{09F0674C-03A9-423B-8B1E-9F37A5C73137}"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4.xml><?xml version="1.0" encoding="utf-8"?>
<dgm:dataModel xmlns:dgm="http://schemas.openxmlformats.org/drawingml/2006/diagram" xmlns:a="http://schemas.openxmlformats.org/drawingml/2006/main">
  <dgm:ptLst>
    <dgm:pt modelId="{05902C40-BB1D-4DDF-9E14-33451C040AC9}" type="doc">
      <dgm:prSet loTypeId="urn:microsoft.com/office/officeart/2005/8/layout/vList2" loCatId="list" qsTypeId="urn:microsoft.com/office/officeart/2005/8/quickstyle/simple1" qsCatId="simple" csTypeId="urn:microsoft.com/office/officeart/2005/8/colors/colorful1#36" csCatId="colorful" phldr="1"/>
      <dgm:spPr/>
      <dgm:t>
        <a:bodyPr/>
        <a:lstStyle/>
        <a:p>
          <a:endParaRPr lang="en-US"/>
        </a:p>
      </dgm:t>
    </dgm:pt>
    <dgm:pt modelId="{8ACF6631-5FC9-4FC5-87C9-3C2F2E9D287A}">
      <dgm:prSet/>
      <dgm:spPr/>
      <dgm:t>
        <a:bodyPr/>
        <a:lstStyle/>
        <a:p>
          <a:pPr rtl="0"/>
          <a:r>
            <a:rPr lang="en-US"/>
            <a:t>Para 7</a:t>
          </a:r>
        </a:p>
      </dgm:t>
    </dgm:pt>
    <dgm:pt modelId="{201093C6-AD75-4DC4-96FE-526B4937A282}" type="parTrans" cxnId="{5AC7FD8B-752B-4351-BDE1-3D809ABFA62F}">
      <dgm:prSet/>
      <dgm:spPr/>
      <dgm:t>
        <a:bodyPr/>
        <a:lstStyle/>
        <a:p>
          <a:endParaRPr lang="en-US"/>
        </a:p>
      </dgm:t>
    </dgm:pt>
    <dgm:pt modelId="{1B60E774-FA23-47F9-89D6-B6B242E8E2AC}" type="sibTrans" cxnId="{5AC7FD8B-752B-4351-BDE1-3D809ABFA62F}">
      <dgm:prSet/>
      <dgm:spPr/>
      <dgm:t>
        <a:bodyPr/>
        <a:lstStyle/>
        <a:p>
          <a:endParaRPr lang="en-US"/>
        </a:p>
      </dgm:t>
    </dgm:pt>
    <dgm:pt modelId="{086C51CE-12AD-466C-9C8C-8F9ADD761323}">
      <dgm:prSet/>
      <dgm:spPr/>
      <dgm:t>
        <a:bodyPr/>
        <a:lstStyle/>
        <a:p>
          <a:pPr rtl="0"/>
          <a:r>
            <a:rPr lang="en-US" dirty="0"/>
            <a:t>The </a:t>
          </a:r>
          <a:r>
            <a:rPr lang="en-US" dirty="0" err="1"/>
            <a:t>capitalisation</a:t>
          </a:r>
          <a:r>
            <a:rPr lang="en-US" dirty="0"/>
            <a:t> of borrowing costs shall commence on the date on which funds were specifically borrowed for acquisition</a:t>
          </a:r>
        </a:p>
      </dgm:t>
    </dgm:pt>
    <dgm:pt modelId="{BA434C74-0796-41B2-A3E2-28831E304104}" type="parTrans" cxnId="{D82C8099-6F61-4A0F-B954-E00960E1D2C1}">
      <dgm:prSet/>
      <dgm:spPr/>
      <dgm:t>
        <a:bodyPr/>
        <a:lstStyle/>
        <a:p>
          <a:endParaRPr lang="en-US"/>
        </a:p>
      </dgm:t>
    </dgm:pt>
    <dgm:pt modelId="{8C4C3F57-8E14-4FF1-8FF6-0F5E4AEEAB6B}" type="sibTrans" cxnId="{D82C8099-6F61-4A0F-B954-E00960E1D2C1}">
      <dgm:prSet/>
      <dgm:spPr/>
      <dgm:t>
        <a:bodyPr/>
        <a:lstStyle/>
        <a:p>
          <a:endParaRPr lang="en-US"/>
        </a:p>
      </dgm:t>
    </dgm:pt>
    <dgm:pt modelId="{5DC206D7-404F-442B-BDA0-956BF5542D13}">
      <dgm:prSet/>
      <dgm:spPr/>
      <dgm:t>
        <a:bodyPr/>
        <a:lstStyle/>
        <a:p>
          <a:pPr rtl="0"/>
          <a:r>
            <a:rPr lang="en-US"/>
            <a:t>Para 8</a:t>
          </a:r>
        </a:p>
      </dgm:t>
    </dgm:pt>
    <dgm:pt modelId="{B335E1F4-6FF2-45E7-AA93-C388BC5F81F9}" type="parTrans" cxnId="{7D0FA131-3495-4315-8542-C664A3D5013F}">
      <dgm:prSet/>
      <dgm:spPr/>
      <dgm:t>
        <a:bodyPr/>
        <a:lstStyle/>
        <a:p>
          <a:endParaRPr lang="en-US"/>
        </a:p>
      </dgm:t>
    </dgm:pt>
    <dgm:pt modelId="{73728792-7C54-4C70-B7AC-84215EACF1A2}" type="sibTrans" cxnId="{7D0FA131-3495-4315-8542-C664A3D5013F}">
      <dgm:prSet/>
      <dgm:spPr/>
      <dgm:t>
        <a:bodyPr/>
        <a:lstStyle/>
        <a:p>
          <a:endParaRPr lang="en-US"/>
        </a:p>
      </dgm:t>
    </dgm:pt>
    <dgm:pt modelId="{FB289566-432E-40E8-A5A0-D8BF325CCD5B}">
      <dgm:prSet/>
      <dgm:spPr/>
      <dgm:t>
        <a:bodyPr/>
        <a:lstStyle/>
        <a:p>
          <a:pPr rtl="0"/>
          <a:r>
            <a:rPr lang="en-US" dirty="0" err="1"/>
            <a:t>Capitalisation</a:t>
          </a:r>
          <a:r>
            <a:rPr lang="en-US" dirty="0"/>
            <a:t> of borrowing costs shall cease when such asset is first put to use;</a:t>
          </a:r>
        </a:p>
      </dgm:t>
    </dgm:pt>
    <dgm:pt modelId="{9BB332FE-DE66-404E-A00A-6F7B4412BBB2}" type="parTrans" cxnId="{DB434DCA-4446-4D9C-814A-E45B6CA455FF}">
      <dgm:prSet/>
      <dgm:spPr/>
      <dgm:t>
        <a:bodyPr/>
        <a:lstStyle/>
        <a:p>
          <a:endParaRPr lang="en-US"/>
        </a:p>
      </dgm:t>
    </dgm:pt>
    <dgm:pt modelId="{B505D8D3-0305-4228-8BA1-9AA0A03CDA2D}" type="sibTrans" cxnId="{DB434DCA-4446-4D9C-814A-E45B6CA455FF}">
      <dgm:prSet/>
      <dgm:spPr/>
      <dgm:t>
        <a:bodyPr/>
        <a:lstStyle/>
        <a:p>
          <a:endParaRPr lang="en-US"/>
        </a:p>
      </dgm:t>
    </dgm:pt>
    <dgm:pt modelId="{D6CE1598-5649-4D30-AAFE-34EB277BA904}">
      <dgm:prSet/>
      <dgm:spPr/>
      <dgm:t>
        <a:bodyPr/>
        <a:lstStyle/>
        <a:p>
          <a:pPr rtl="0"/>
          <a:r>
            <a:rPr lang="en-US"/>
            <a:t>View: Assets put to use will not be Qualifying Assets</a:t>
          </a:r>
        </a:p>
      </dgm:t>
    </dgm:pt>
    <dgm:pt modelId="{EE264B8B-F891-48F4-9A3D-B9AA7160DE68}" type="parTrans" cxnId="{8C4D7EBB-9D46-4428-95E4-3AB39321FCE8}">
      <dgm:prSet/>
      <dgm:spPr/>
      <dgm:t>
        <a:bodyPr/>
        <a:lstStyle/>
        <a:p>
          <a:endParaRPr lang="en-US"/>
        </a:p>
      </dgm:t>
    </dgm:pt>
    <dgm:pt modelId="{0CCCACD1-744B-4BFB-993D-EFD224F87EC9}" type="sibTrans" cxnId="{8C4D7EBB-9D46-4428-95E4-3AB39321FCE8}">
      <dgm:prSet/>
      <dgm:spPr/>
      <dgm:t>
        <a:bodyPr/>
        <a:lstStyle/>
        <a:p>
          <a:endParaRPr lang="en-US"/>
        </a:p>
      </dgm:t>
    </dgm:pt>
    <dgm:pt modelId="{B6D50CC6-6AA8-48CB-8C18-0483E21B1C25}">
      <dgm:prSet/>
      <dgm:spPr/>
      <dgm:t>
        <a:bodyPr/>
        <a:lstStyle/>
        <a:p>
          <a:pPr rtl="0"/>
          <a:endParaRPr lang="en-US"/>
        </a:p>
      </dgm:t>
    </dgm:pt>
    <dgm:pt modelId="{7FDA4EAD-6863-45BA-8112-1734A715B685}" type="parTrans" cxnId="{1810E87B-A5B9-4CEF-BE21-65F2410BEC64}">
      <dgm:prSet/>
      <dgm:spPr/>
      <dgm:t>
        <a:bodyPr/>
        <a:lstStyle/>
        <a:p>
          <a:endParaRPr lang="en-US"/>
        </a:p>
      </dgm:t>
    </dgm:pt>
    <dgm:pt modelId="{2AFC06BE-20E0-4294-88AC-9E81BB569D56}" type="sibTrans" cxnId="{1810E87B-A5B9-4CEF-BE21-65F2410BEC64}">
      <dgm:prSet/>
      <dgm:spPr/>
      <dgm:t>
        <a:bodyPr/>
        <a:lstStyle/>
        <a:p>
          <a:endParaRPr lang="en-US"/>
        </a:p>
      </dgm:t>
    </dgm:pt>
    <dgm:pt modelId="{95AAD89B-FD30-40E1-B914-C343D3CAE33F}" type="pres">
      <dgm:prSet presAssocID="{05902C40-BB1D-4DDF-9E14-33451C040AC9}" presName="linear" presStyleCnt="0">
        <dgm:presLayoutVars>
          <dgm:animLvl val="lvl"/>
          <dgm:resizeHandles val="exact"/>
        </dgm:presLayoutVars>
      </dgm:prSet>
      <dgm:spPr/>
      <dgm:t>
        <a:bodyPr/>
        <a:lstStyle/>
        <a:p>
          <a:endParaRPr lang="en-US"/>
        </a:p>
      </dgm:t>
    </dgm:pt>
    <dgm:pt modelId="{1ECD96C8-D466-4918-8FED-8B5531F29CC5}" type="pres">
      <dgm:prSet presAssocID="{8ACF6631-5FC9-4FC5-87C9-3C2F2E9D287A}" presName="parentText" presStyleLbl="node1" presStyleIdx="0" presStyleCnt="3">
        <dgm:presLayoutVars>
          <dgm:chMax val="0"/>
          <dgm:bulletEnabled val="1"/>
        </dgm:presLayoutVars>
      </dgm:prSet>
      <dgm:spPr/>
      <dgm:t>
        <a:bodyPr/>
        <a:lstStyle/>
        <a:p>
          <a:endParaRPr lang="en-US"/>
        </a:p>
      </dgm:t>
    </dgm:pt>
    <dgm:pt modelId="{9A6A21F1-1FD0-45FC-8234-0C4EBA7E0459}" type="pres">
      <dgm:prSet presAssocID="{8ACF6631-5FC9-4FC5-87C9-3C2F2E9D287A}" presName="childText" presStyleLbl="revTx" presStyleIdx="0" presStyleCnt="3">
        <dgm:presLayoutVars>
          <dgm:bulletEnabled val="1"/>
        </dgm:presLayoutVars>
      </dgm:prSet>
      <dgm:spPr/>
      <dgm:t>
        <a:bodyPr/>
        <a:lstStyle/>
        <a:p>
          <a:endParaRPr lang="en-US"/>
        </a:p>
      </dgm:t>
    </dgm:pt>
    <dgm:pt modelId="{0A81C852-9D29-481F-8D74-204E67FCB282}" type="pres">
      <dgm:prSet presAssocID="{5DC206D7-404F-442B-BDA0-956BF5542D13}" presName="parentText" presStyleLbl="node1" presStyleIdx="1" presStyleCnt="3">
        <dgm:presLayoutVars>
          <dgm:chMax val="0"/>
          <dgm:bulletEnabled val="1"/>
        </dgm:presLayoutVars>
      </dgm:prSet>
      <dgm:spPr/>
      <dgm:t>
        <a:bodyPr/>
        <a:lstStyle/>
        <a:p>
          <a:endParaRPr lang="en-US"/>
        </a:p>
      </dgm:t>
    </dgm:pt>
    <dgm:pt modelId="{ECEB5F3D-24D7-44D1-BA8D-DE478ED231E5}" type="pres">
      <dgm:prSet presAssocID="{5DC206D7-404F-442B-BDA0-956BF5542D13}" presName="childText" presStyleLbl="revTx" presStyleIdx="1" presStyleCnt="3">
        <dgm:presLayoutVars>
          <dgm:bulletEnabled val="1"/>
        </dgm:presLayoutVars>
      </dgm:prSet>
      <dgm:spPr/>
      <dgm:t>
        <a:bodyPr/>
        <a:lstStyle/>
        <a:p>
          <a:endParaRPr lang="en-US"/>
        </a:p>
      </dgm:t>
    </dgm:pt>
    <dgm:pt modelId="{4690FD06-2FDE-49AA-8AB5-20FBA965F7C0}" type="pres">
      <dgm:prSet presAssocID="{D6CE1598-5649-4D30-AAFE-34EB277BA904}" presName="parentText" presStyleLbl="node1" presStyleIdx="2" presStyleCnt="3">
        <dgm:presLayoutVars>
          <dgm:chMax val="0"/>
          <dgm:bulletEnabled val="1"/>
        </dgm:presLayoutVars>
      </dgm:prSet>
      <dgm:spPr/>
      <dgm:t>
        <a:bodyPr/>
        <a:lstStyle/>
        <a:p>
          <a:endParaRPr lang="en-US"/>
        </a:p>
      </dgm:t>
    </dgm:pt>
    <dgm:pt modelId="{F1207AF6-510D-472A-B8FD-70626D072EDE}" type="pres">
      <dgm:prSet presAssocID="{D6CE1598-5649-4D30-AAFE-34EB277BA904}" presName="childText" presStyleLbl="revTx" presStyleIdx="2" presStyleCnt="3">
        <dgm:presLayoutVars>
          <dgm:bulletEnabled val="1"/>
        </dgm:presLayoutVars>
      </dgm:prSet>
      <dgm:spPr/>
      <dgm:t>
        <a:bodyPr/>
        <a:lstStyle/>
        <a:p>
          <a:endParaRPr lang="en-US"/>
        </a:p>
      </dgm:t>
    </dgm:pt>
  </dgm:ptLst>
  <dgm:cxnLst>
    <dgm:cxn modelId="{1810E87B-A5B9-4CEF-BE21-65F2410BEC64}" srcId="{D6CE1598-5649-4D30-AAFE-34EB277BA904}" destId="{B6D50CC6-6AA8-48CB-8C18-0483E21B1C25}" srcOrd="0" destOrd="0" parTransId="{7FDA4EAD-6863-45BA-8112-1734A715B685}" sibTransId="{2AFC06BE-20E0-4294-88AC-9E81BB569D56}"/>
    <dgm:cxn modelId="{5AC7FD8B-752B-4351-BDE1-3D809ABFA62F}" srcId="{05902C40-BB1D-4DDF-9E14-33451C040AC9}" destId="{8ACF6631-5FC9-4FC5-87C9-3C2F2E9D287A}" srcOrd="0" destOrd="0" parTransId="{201093C6-AD75-4DC4-96FE-526B4937A282}" sibTransId="{1B60E774-FA23-47F9-89D6-B6B242E8E2AC}"/>
    <dgm:cxn modelId="{32210176-7582-4A6E-A40D-FD2E4BC7947B}" type="presOf" srcId="{B6D50CC6-6AA8-48CB-8C18-0483E21B1C25}" destId="{F1207AF6-510D-472A-B8FD-70626D072EDE}" srcOrd="0" destOrd="0" presId="urn:microsoft.com/office/officeart/2005/8/layout/vList2"/>
    <dgm:cxn modelId="{D82C8099-6F61-4A0F-B954-E00960E1D2C1}" srcId="{8ACF6631-5FC9-4FC5-87C9-3C2F2E9D287A}" destId="{086C51CE-12AD-466C-9C8C-8F9ADD761323}" srcOrd="0" destOrd="0" parTransId="{BA434C74-0796-41B2-A3E2-28831E304104}" sibTransId="{8C4C3F57-8E14-4FF1-8FF6-0F5E4AEEAB6B}"/>
    <dgm:cxn modelId="{DB434DCA-4446-4D9C-814A-E45B6CA455FF}" srcId="{5DC206D7-404F-442B-BDA0-956BF5542D13}" destId="{FB289566-432E-40E8-A5A0-D8BF325CCD5B}" srcOrd="0" destOrd="0" parTransId="{9BB332FE-DE66-404E-A00A-6F7B4412BBB2}" sibTransId="{B505D8D3-0305-4228-8BA1-9AA0A03CDA2D}"/>
    <dgm:cxn modelId="{8C4D7EBB-9D46-4428-95E4-3AB39321FCE8}" srcId="{05902C40-BB1D-4DDF-9E14-33451C040AC9}" destId="{D6CE1598-5649-4D30-AAFE-34EB277BA904}" srcOrd="2" destOrd="0" parTransId="{EE264B8B-F891-48F4-9A3D-B9AA7160DE68}" sibTransId="{0CCCACD1-744B-4BFB-993D-EFD224F87EC9}"/>
    <dgm:cxn modelId="{71EA310A-C947-4214-B7D9-C9E658899AED}" type="presOf" srcId="{FB289566-432E-40E8-A5A0-D8BF325CCD5B}" destId="{ECEB5F3D-24D7-44D1-BA8D-DE478ED231E5}" srcOrd="0" destOrd="0" presId="urn:microsoft.com/office/officeart/2005/8/layout/vList2"/>
    <dgm:cxn modelId="{7D0FA131-3495-4315-8542-C664A3D5013F}" srcId="{05902C40-BB1D-4DDF-9E14-33451C040AC9}" destId="{5DC206D7-404F-442B-BDA0-956BF5542D13}" srcOrd="1" destOrd="0" parTransId="{B335E1F4-6FF2-45E7-AA93-C388BC5F81F9}" sibTransId="{73728792-7C54-4C70-B7AC-84215EACF1A2}"/>
    <dgm:cxn modelId="{1B1239CE-3D50-49B4-8AD6-EFEB584B4AC2}" type="presOf" srcId="{5DC206D7-404F-442B-BDA0-956BF5542D13}" destId="{0A81C852-9D29-481F-8D74-204E67FCB282}" srcOrd="0" destOrd="0" presId="urn:microsoft.com/office/officeart/2005/8/layout/vList2"/>
    <dgm:cxn modelId="{9180F230-AA76-4A65-B34D-EF707693CA62}" type="presOf" srcId="{05902C40-BB1D-4DDF-9E14-33451C040AC9}" destId="{95AAD89B-FD30-40E1-B914-C343D3CAE33F}" srcOrd="0" destOrd="0" presId="urn:microsoft.com/office/officeart/2005/8/layout/vList2"/>
    <dgm:cxn modelId="{038EE8FF-D475-40C6-BEF3-AA49E2CD6891}" type="presOf" srcId="{8ACF6631-5FC9-4FC5-87C9-3C2F2E9D287A}" destId="{1ECD96C8-D466-4918-8FED-8B5531F29CC5}" srcOrd="0" destOrd="0" presId="urn:microsoft.com/office/officeart/2005/8/layout/vList2"/>
    <dgm:cxn modelId="{1C46EBBF-9B85-4220-A10C-3B2CCAF09252}" type="presOf" srcId="{D6CE1598-5649-4D30-AAFE-34EB277BA904}" destId="{4690FD06-2FDE-49AA-8AB5-20FBA965F7C0}" srcOrd="0" destOrd="0" presId="urn:microsoft.com/office/officeart/2005/8/layout/vList2"/>
    <dgm:cxn modelId="{5A01118D-6271-496B-B3D4-034A57DD1BAD}" type="presOf" srcId="{086C51CE-12AD-466C-9C8C-8F9ADD761323}" destId="{9A6A21F1-1FD0-45FC-8234-0C4EBA7E0459}" srcOrd="0" destOrd="0" presId="urn:microsoft.com/office/officeart/2005/8/layout/vList2"/>
    <dgm:cxn modelId="{35DDEEE9-5C3A-4787-A778-16E22817E24D}" type="presParOf" srcId="{95AAD89B-FD30-40E1-B914-C343D3CAE33F}" destId="{1ECD96C8-D466-4918-8FED-8B5531F29CC5}" srcOrd="0" destOrd="0" presId="urn:microsoft.com/office/officeart/2005/8/layout/vList2"/>
    <dgm:cxn modelId="{AAD6DEDC-B4CE-4C43-8294-918343F5589D}" type="presParOf" srcId="{95AAD89B-FD30-40E1-B914-C343D3CAE33F}" destId="{9A6A21F1-1FD0-45FC-8234-0C4EBA7E0459}" srcOrd="1" destOrd="0" presId="urn:microsoft.com/office/officeart/2005/8/layout/vList2"/>
    <dgm:cxn modelId="{064AC076-FF2F-4F38-9B06-0BB4ADF8F26B}" type="presParOf" srcId="{95AAD89B-FD30-40E1-B914-C343D3CAE33F}" destId="{0A81C852-9D29-481F-8D74-204E67FCB282}" srcOrd="2" destOrd="0" presId="urn:microsoft.com/office/officeart/2005/8/layout/vList2"/>
    <dgm:cxn modelId="{CC9AC6CD-13CD-419B-8287-19FC7CEE1262}" type="presParOf" srcId="{95AAD89B-FD30-40E1-B914-C343D3CAE33F}" destId="{ECEB5F3D-24D7-44D1-BA8D-DE478ED231E5}" srcOrd="3" destOrd="0" presId="urn:microsoft.com/office/officeart/2005/8/layout/vList2"/>
    <dgm:cxn modelId="{CFD5E9B8-44CF-4DE1-8F3C-E7E38AE33321}" type="presParOf" srcId="{95AAD89B-FD30-40E1-B914-C343D3CAE33F}" destId="{4690FD06-2FDE-49AA-8AB5-20FBA965F7C0}" srcOrd="4" destOrd="0" presId="urn:microsoft.com/office/officeart/2005/8/layout/vList2"/>
    <dgm:cxn modelId="{74ABD908-9949-436F-BD89-204658919F81}" type="presParOf" srcId="{95AAD89B-FD30-40E1-B914-C343D3CAE33F}" destId="{F1207AF6-510D-472A-B8FD-70626D072EDE}"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5.xml><?xml version="1.0" encoding="utf-8"?>
<dgm:dataModel xmlns:dgm="http://schemas.openxmlformats.org/drawingml/2006/diagram" xmlns:a="http://schemas.openxmlformats.org/drawingml/2006/main">
  <dgm:ptLst>
    <dgm:pt modelId="{412E2F8F-783D-4C8B-8D8E-92770A76FED7}" type="doc">
      <dgm:prSet loTypeId="urn:microsoft.com/office/officeart/2005/8/layout/vList2" loCatId="list" qsTypeId="urn:microsoft.com/office/officeart/2005/8/quickstyle/simple1" qsCatId="simple" csTypeId="urn:microsoft.com/office/officeart/2005/8/colors/colorful1#37" csCatId="colorful" phldr="1"/>
      <dgm:spPr/>
      <dgm:t>
        <a:bodyPr/>
        <a:lstStyle/>
        <a:p>
          <a:endParaRPr lang="en-US"/>
        </a:p>
      </dgm:t>
    </dgm:pt>
    <dgm:pt modelId="{58B3FD1B-9432-4CD4-AED6-2D7AD0A32EAB}">
      <dgm:prSet/>
      <dgm:spPr/>
      <dgm:t>
        <a:bodyPr/>
        <a:lstStyle/>
        <a:p>
          <a:pPr rtl="0"/>
          <a:r>
            <a:rPr lang="en-US" dirty="0"/>
            <a:t>Whether general borrowing costs should be attributed to cost of inventory of real estate ?</a:t>
          </a:r>
        </a:p>
      </dgm:t>
    </dgm:pt>
    <dgm:pt modelId="{A7CBD129-CD23-4A8A-A062-23C50C6C0A55}" type="parTrans" cxnId="{72E05D0C-AB1B-4A6D-865D-0264A6872844}">
      <dgm:prSet/>
      <dgm:spPr/>
      <dgm:t>
        <a:bodyPr/>
        <a:lstStyle/>
        <a:p>
          <a:endParaRPr lang="en-US"/>
        </a:p>
      </dgm:t>
    </dgm:pt>
    <dgm:pt modelId="{9EE82EB9-C43B-48C0-8AB2-DC162894AF0F}" type="sibTrans" cxnId="{72E05D0C-AB1B-4A6D-865D-0264A6872844}">
      <dgm:prSet/>
      <dgm:spPr/>
      <dgm:t>
        <a:bodyPr/>
        <a:lstStyle/>
        <a:p>
          <a:endParaRPr lang="en-US"/>
        </a:p>
      </dgm:t>
    </dgm:pt>
    <dgm:pt modelId="{14C5E8E6-D0F6-408B-892D-6920BCA31993}">
      <dgm:prSet/>
      <dgm:spPr/>
      <dgm:t>
        <a:bodyPr/>
        <a:lstStyle/>
        <a:p>
          <a:pPr rtl="0"/>
          <a:r>
            <a:rPr lang="en-US" dirty="0"/>
            <a:t>36(1)(iii) v. ICDS</a:t>
          </a:r>
        </a:p>
      </dgm:t>
    </dgm:pt>
    <dgm:pt modelId="{AA4EBF00-B264-47A8-88FC-937C2CEE804F}" type="parTrans" cxnId="{7F09C852-1B71-4057-B54D-563F910C1CCC}">
      <dgm:prSet/>
      <dgm:spPr/>
      <dgm:t>
        <a:bodyPr/>
        <a:lstStyle/>
        <a:p>
          <a:endParaRPr lang="en-US"/>
        </a:p>
      </dgm:t>
    </dgm:pt>
    <dgm:pt modelId="{5903224A-2544-45FE-A77C-2863B1521D16}" type="sibTrans" cxnId="{7F09C852-1B71-4057-B54D-563F910C1CCC}">
      <dgm:prSet/>
      <dgm:spPr/>
      <dgm:t>
        <a:bodyPr/>
        <a:lstStyle/>
        <a:p>
          <a:endParaRPr lang="en-US"/>
        </a:p>
      </dgm:t>
    </dgm:pt>
    <dgm:pt modelId="{C9ABC5B9-F72D-4520-A8A3-98276D97095C}">
      <dgm:prSet/>
      <dgm:spPr/>
      <dgm:t>
        <a:bodyPr/>
        <a:lstStyle/>
        <a:p>
          <a:pPr rtl="0"/>
          <a:r>
            <a:rPr lang="en-US" dirty="0"/>
            <a:t>No provision for suspension of capitalization in the ICDS.</a:t>
          </a:r>
        </a:p>
      </dgm:t>
    </dgm:pt>
    <dgm:pt modelId="{FC8BD5E9-D25B-4C13-B9CE-AE8B793EF3C0}" type="parTrans" cxnId="{1E92AADE-5881-415F-AA70-406EACC9278F}">
      <dgm:prSet/>
      <dgm:spPr/>
      <dgm:t>
        <a:bodyPr/>
        <a:lstStyle/>
        <a:p>
          <a:endParaRPr lang="en-US"/>
        </a:p>
      </dgm:t>
    </dgm:pt>
    <dgm:pt modelId="{B0605347-1972-4C77-9263-55A034E5FB34}" type="sibTrans" cxnId="{1E92AADE-5881-415F-AA70-406EACC9278F}">
      <dgm:prSet/>
      <dgm:spPr/>
      <dgm:t>
        <a:bodyPr/>
        <a:lstStyle/>
        <a:p>
          <a:endParaRPr lang="en-US"/>
        </a:p>
      </dgm:t>
    </dgm:pt>
    <dgm:pt modelId="{EC963D44-EBF7-4A3B-9085-380AFE9AC531}">
      <dgm:prSet/>
      <dgm:spPr/>
      <dgm:t>
        <a:bodyPr/>
        <a:lstStyle/>
        <a:p>
          <a:pPr rtl="0"/>
          <a:r>
            <a:rPr lang="en-US"/>
            <a:t>Bill discounting charges and other similar charges are covered under the definition of borrowing cost (Q.21)</a:t>
          </a:r>
          <a:endParaRPr lang="en-US" dirty="0"/>
        </a:p>
      </dgm:t>
    </dgm:pt>
    <dgm:pt modelId="{A9EC2D43-8B93-4A3E-9457-E8DBC1291BB5}" type="parTrans" cxnId="{B863AA4D-9830-46CA-AC64-6BE8FD2FE728}">
      <dgm:prSet/>
      <dgm:spPr/>
      <dgm:t>
        <a:bodyPr/>
        <a:lstStyle/>
        <a:p>
          <a:endParaRPr lang="en-US"/>
        </a:p>
      </dgm:t>
    </dgm:pt>
    <dgm:pt modelId="{490CBE46-D291-48C4-926A-691843760E4B}" type="sibTrans" cxnId="{B863AA4D-9830-46CA-AC64-6BE8FD2FE728}">
      <dgm:prSet/>
      <dgm:spPr/>
      <dgm:t>
        <a:bodyPr/>
        <a:lstStyle/>
        <a:p>
          <a:endParaRPr lang="en-US"/>
        </a:p>
      </dgm:t>
    </dgm:pt>
    <dgm:pt modelId="{16F55090-F24E-43DD-B564-86F2AC017F90}">
      <dgm:prSet/>
      <dgm:spPr/>
      <dgm:t>
        <a:bodyPr/>
        <a:lstStyle/>
        <a:p>
          <a:r>
            <a:rPr lang="en-US"/>
            <a:t>Allocation of general borrowing cost amongst different qualifying assets shall be done on asset-by-asset basis </a:t>
          </a:r>
        </a:p>
      </dgm:t>
    </dgm:pt>
    <dgm:pt modelId="{A475A24F-63EE-418D-86EA-B9106E954145}" type="parTrans" cxnId="{21867E72-BD45-422B-9960-3679089C2A77}">
      <dgm:prSet/>
      <dgm:spPr/>
      <dgm:t>
        <a:bodyPr/>
        <a:lstStyle/>
        <a:p>
          <a:endParaRPr lang="en-US"/>
        </a:p>
      </dgm:t>
    </dgm:pt>
    <dgm:pt modelId="{960676CE-A667-4824-8BA3-BA2890E45B2F}" type="sibTrans" cxnId="{21867E72-BD45-422B-9960-3679089C2A77}">
      <dgm:prSet/>
      <dgm:spPr/>
      <dgm:t>
        <a:bodyPr/>
        <a:lstStyle/>
        <a:p>
          <a:endParaRPr lang="en-US"/>
        </a:p>
      </dgm:t>
    </dgm:pt>
    <dgm:pt modelId="{2E2DBE96-CE44-45B7-BB49-F4A1D1520F56}" type="pres">
      <dgm:prSet presAssocID="{412E2F8F-783D-4C8B-8D8E-92770A76FED7}" presName="linear" presStyleCnt="0">
        <dgm:presLayoutVars>
          <dgm:animLvl val="lvl"/>
          <dgm:resizeHandles val="exact"/>
        </dgm:presLayoutVars>
      </dgm:prSet>
      <dgm:spPr/>
      <dgm:t>
        <a:bodyPr/>
        <a:lstStyle/>
        <a:p>
          <a:endParaRPr lang="en-US"/>
        </a:p>
      </dgm:t>
    </dgm:pt>
    <dgm:pt modelId="{82FEAD6B-861D-4DD1-936B-CDFA2BC3ED59}" type="pres">
      <dgm:prSet presAssocID="{58B3FD1B-9432-4CD4-AED6-2D7AD0A32EAB}" presName="parentText" presStyleLbl="node1" presStyleIdx="0" presStyleCnt="4">
        <dgm:presLayoutVars>
          <dgm:chMax val="0"/>
          <dgm:bulletEnabled val="1"/>
        </dgm:presLayoutVars>
      </dgm:prSet>
      <dgm:spPr/>
      <dgm:t>
        <a:bodyPr/>
        <a:lstStyle/>
        <a:p>
          <a:endParaRPr lang="en-US"/>
        </a:p>
      </dgm:t>
    </dgm:pt>
    <dgm:pt modelId="{2A290E43-35F1-4B30-9EA5-30271F839997}" type="pres">
      <dgm:prSet presAssocID="{58B3FD1B-9432-4CD4-AED6-2D7AD0A32EAB}" presName="childText" presStyleLbl="revTx" presStyleIdx="0" presStyleCnt="1">
        <dgm:presLayoutVars>
          <dgm:bulletEnabled val="1"/>
        </dgm:presLayoutVars>
      </dgm:prSet>
      <dgm:spPr/>
      <dgm:t>
        <a:bodyPr/>
        <a:lstStyle/>
        <a:p>
          <a:endParaRPr lang="en-US"/>
        </a:p>
      </dgm:t>
    </dgm:pt>
    <dgm:pt modelId="{6A333D03-28A0-4AD6-BAA3-06D7A33DE66E}" type="pres">
      <dgm:prSet presAssocID="{C9ABC5B9-F72D-4520-A8A3-98276D97095C}" presName="parentText" presStyleLbl="node1" presStyleIdx="1" presStyleCnt="4">
        <dgm:presLayoutVars>
          <dgm:chMax val="0"/>
          <dgm:bulletEnabled val="1"/>
        </dgm:presLayoutVars>
      </dgm:prSet>
      <dgm:spPr/>
      <dgm:t>
        <a:bodyPr/>
        <a:lstStyle/>
        <a:p>
          <a:endParaRPr lang="en-US"/>
        </a:p>
      </dgm:t>
    </dgm:pt>
    <dgm:pt modelId="{CE87992F-539E-48C0-92D6-A816C9B3AECD}" type="pres">
      <dgm:prSet presAssocID="{B0605347-1972-4C77-9263-55A034E5FB34}" presName="spacer" presStyleCnt="0"/>
      <dgm:spPr/>
    </dgm:pt>
    <dgm:pt modelId="{89BDBCEC-9B6A-46F4-924A-CE069826AA4C}" type="pres">
      <dgm:prSet presAssocID="{EC963D44-EBF7-4A3B-9085-380AFE9AC531}" presName="parentText" presStyleLbl="node1" presStyleIdx="2" presStyleCnt="4">
        <dgm:presLayoutVars>
          <dgm:chMax val="0"/>
          <dgm:bulletEnabled val="1"/>
        </dgm:presLayoutVars>
      </dgm:prSet>
      <dgm:spPr/>
      <dgm:t>
        <a:bodyPr/>
        <a:lstStyle/>
        <a:p>
          <a:endParaRPr lang="en-US"/>
        </a:p>
      </dgm:t>
    </dgm:pt>
    <dgm:pt modelId="{220E53F2-F384-4756-8A13-223B893EB7C8}" type="pres">
      <dgm:prSet presAssocID="{490CBE46-D291-48C4-926A-691843760E4B}" presName="spacer" presStyleCnt="0"/>
      <dgm:spPr/>
    </dgm:pt>
    <dgm:pt modelId="{3847552D-DF24-41A4-A743-5F09C79BE593}" type="pres">
      <dgm:prSet presAssocID="{16F55090-F24E-43DD-B564-86F2AC017F90}" presName="parentText" presStyleLbl="node1" presStyleIdx="3" presStyleCnt="4">
        <dgm:presLayoutVars>
          <dgm:chMax val="0"/>
          <dgm:bulletEnabled val="1"/>
        </dgm:presLayoutVars>
      </dgm:prSet>
      <dgm:spPr/>
      <dgm:t>
        <a:bodyPr/>
        <a:lstStyle/>
        <a:p>
          <a:endParaRPr lang="en-US"/>
        </a:p>
      </dgm:t>
    </dgm:pt>
  </dgm:ptLst>
  <dgm:cxnLst>
    <dgm:cxn modelId="{A14E87AE-6FF2-4588-AB7A-36F99F9B4803}" type="presOf" srcId="{58B3FD1B-9432-4CD4-AED6-2D7AD0A32EAB}" destId="{82FEAD6B-861D-4DD1-936B-CDFA2BC3ED59}" srcOrd="0" destOrd="0" presId="urn:microsoft.com/office/officeart/2005/8/layout/vList2"/>
    <dgm:cxn modelId="{21867E72-BD45-422B-9960-3679089C2A77}" srcId="{412E2F8F-783D-4C8B-8D8E-92770A76FED7}" destId="{16F55090-F24E-43DD-B564-86F2AC017F90}" srcOrd="3" destOrd="0" parTransId="{A475A24F-63EE-418D-86EA-B9106E954145}" sibTransId="{960676CE-A667-4824-8BA3-BA2890E45B2F}"/>
    <dgm:cxn modelId="{1E92AADE-5881-415F-AA70-406EACC9278F}" srcId="{412E2F8F-783D-4C8B-8D8E-92770A76FED7}" destId="{C9ABC5B9-F72D-4520-A8A3-98276D97095C}" srcOrd="1" destOrd="0" parTransId="{FC8BD5E9-D25B-4C13-B9CE-AE8B793EF3C0}" sibTransId="{B0605347-1972-4C77-9263-55A034E5FB34}"/>
    <dgm:cxn modelId="{F5EA7212-5891-4BD7-BC2D-6511A046B20A}" type="presOf" srcId="{16F55090-F24E-43DD-B564-86F2AC017F90}" destId="{3847552D-DF24-41A4-A743-5F09C79BE593}" srcOrd="0" destOrd="0" presId="urn:microsoft.com/office/officeart/2005/8/layout/vList2"/>
    <dgm:cxn modelId="{4CABB836-A7CE-4E3A-A524-DB94D4B043E9}" type="presOf" srcId="{EC963D44-EBF7-4A3B-9085-380AFE9AC531}" destId="{89BDBCEC-9B6A-46F4-924A-CE069826AA4C}" srcOrd="0" destOrd="0" presId="urn:microsoft.com/office/officeart/2005/8/layout/vList2"/>
    <dgm:cxn modelId="{72E05D0C-AB1B-4A6D-865D-0264A6872844}" srcId="{412E2F8F-783D-4C8B-8D8E-92770A76FED7}" destId="{58B3FD1B-9432-4CD4-AED6-2D7AD0A32EAB}" srcOrd="0" destOrd="0" parTransId="{A7CBD129-CD23-4A8A-A062-23C50C6C0A55}" sibTransId="{9EE82EB9-C43B-48C0-8AB2-DC162894AF0F}"/>
    <dgm:cxn modelId="{2B8E6F6E-3F0C-41DB-87BE-F0C3BC1A895A}" type="presOf" srcId="{14C5E8E6-D0F6-408B-892D-6920BCA31993}" destId="{2A290E43-35F1-4B30-9EA5-30271F839997}" srcOrd="0" destOrd="0" presId="urn:microsoft.com/office/officeart/2005/8/layout/vList2"/>
    <dgm:cxn modelId="{FCEBF503-ABD6-476E-AEBB-19CD9B397179}" type="presOf" srcId="{C9ABC5B9-F72D-4520-A8A3-98276D97095C}" destId="{6A333D03-28A0-4AD6-BAA3-06D7A33DE66E}" srcOrd="0" destOrd="0" presId="urn:microsoft.com/office/officeart/2005/8/layout/vList2"/>
    <dgm:cxn modelId="{7F09C852-1B71-4057-B54D-563F910C1CCC}" srcId="{58B3FD1B-9432-4CD4-AED6-2D7AD0A32EAB}" destId="{14C5E8E6-D0F6-408B-892D-6920BCA31993}" srcOrd="0" destOrd="0" parTransId="{AA4EBF00-B264-47A8-88FC-937C2CEE804F}" sibTransId="{5903224A-2544-45FE-A77C-2863B1521D16}"/>
    <dgm:cxn modelId="{0ADE4DF2-657D-4323-82F0-DE329FD73A6A}" type="presOf" srcId="{412E2F8F-783D-4C8B-8D8E-92770A76FED7}" destId="{2E2DBE96-CE44-45B7-BB49-F4A1D1520F56}" srcOrd="0" destOrd="0" presId="urn:microsoft.com/office/officeart/2005/8/layout/vList2"/>
    <dgm:cxn modelId="{B863AA4D-9830-46CA-AC64-6BE8FD2FE728}" srcId="{412E2F8F-783D-4C8B-8D8E-92770A76FED7}" destId="{EC963D44-EBF7-4A3B-9085-380AFE9AC531}" srcOrd="2" destOrd="0" parTransId="{A9EC2D43-8B93-4A3E-9457-E8DBC1291BB5}" sibTransId="{490CBE46-D291-48C4-926A-691843760E4B}"/>
    <dgm:cxn modelId="{12285949-0506-4300-9539-DC0F64E3B5E5}" type="presParOf" srcId="{2E2DBE96-CE44-45B7-BB49-F4A1D1520F56}" destId="{82FEAD6B-861D-4DD1-936B-CDFA2BC3ED59}" srcOrd="0" destOrd="0" presId="urn:microsoft.com/office/officeart/2005/8/layout/vList2"/>
    <dgm:cxn modelId="{1C8966CA-D7D1-4728-BC8F-ADAB61920B8F}" type="presParOf" srcId="{2E2DBE96-CE44-45B7-BB49-F4A1D1520F56}" destId="{2A290E43-35F1-4B30-9EA5-30271F839997}" srcOrd="1" destOrd="0" presId="urn:microsoft.com/office/officeart/2005/8/layout/vList2"/>
    <dgm:cxn modelId="{B4ED4514-87FB-43F9-A67F-3176193E42F4}" type="presParOf" srcId="{2E2DBE96-CE44-45B7-BB49-F4A1D1520F56}" destId="{6A333D03-28A0-4AD6-BAA3-06D7A33DE66E}" srcOrd="2" destOrd="0" presId="urn:microsoft.com/office/officeart/2005/8/layout/vList2"/>
    <dgm:cxn modelId="{73764366-8D41-4EF3-A213-7B6CADC7F81C}" type="presParOf" srcId="{2E2DBE96-CE44-45B7-BB49-F4A1D1520F56}" destId="{CE87992F-539E-48C0-92D6-A816C9B3AECD}" srcOrd="3" destOrd="0" presId="urn:microsoft.com/office/officeart/2005/8/layout/vList2"/>
    <dgm:cxn modelId="{61E1F3FC-FCE2-4759-8238-2818822FF33C}" type="presParOf" srcId="{2E2DBE96-CE44-45B7-BB49-F4A1D1520F56}" destId="{89BDBCEC-9B6A-46F4-924A-CE069826AA4C}" srcOrd="4" destOrd="0" presId="urn:microsoft.com/office/officeart/2005/8/layout/vList2"/>
    <dgm:cxn modelId="{C79849CA-034B-4E48-8B96-1F7EF206161A}" type="presParOf" srcId="{2E2DBE96-CE44-45B7-BB49-F4A1D1520F56}" destId="{220E53F2-F384-4756-8A13-223B893EB7C8}" srcOrd="5" destOrd="0" presId="urn:microsoft.com/office/officeart/2005/8/layout/vList2"/>
    <dgm:cxn modelId="{ECAE30BB-072B-4867-9214-C42FF1425C9D}" type="presParOf" srcId="{2E2DBE96-CE44-45B7-BB49-F4A1D1520F56}" destId="{3847552D-DF24-41A4-A743-5F09C79BE593}"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6.xml><?xml version="1.0" encoding="utf-8"?>
<dgm:dataModel xmlns:dgm="http://schemas.openxmlformats.org/drawingml/2006/diagram" xmlns:a="http://schemas.openxmlformats.org/drawingml/2006/main">
  <dgm:ptLst>
    <dgm:pt modelId="{3E9F88D3-5C10-440F-924E-65F997FA3CDE}"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C2969454-5FB4-47BE-8363-AA8AB16470C7}">
      <dgm:prSet/>
      <dgm:spPr/>
      <dgm:t>
        <a:bodyPr/>
        <a:lstStyle/>
        <a:p>
          <a:pPr rtl="0"/>
          <a:r>
            <a:rPr lang="en-US" dirty="0"/>
            <a:t>“</a:t>
          </a:r>
          <a:r>
            <a:rPr lang="en-US" i="1" dirty="0"/>
            <a:t>Reasonably Certain</a:t>
          </a:r>
          <a:r>
            <a:rPr lang="en-US" dirty="0"/>
            <a:t>” in place of “</a:t>
          </a:r>
          <a:r>
            <a:rPr lang="en-US" i="1" dirty="0"/>
            <a:t>Probably</a:t>
          </a:r>
          <a:r>
            <a:rPr lang="en-US" dirty="0"/>
            <a:t>”</a:t>
          </a:r>
        </a:p>
      </dgm:t>
    </dgm:pt>
    <dgm:pt modelId="{717965E6-41DA-4A3B-8D1D-C9690BD6404C}" type="parTrans" cxnId="{ED32B39F-0A83-415C-A98F-22592BBBFD82}">
      <dgm:prSet/>
      <dgm:spPr/>
      <dgm:t>
        <a:bodyPr/>
        <a:lstStyle/>
        <a:p>
          <a:endParaRPr lang="en-US"/>
        </a:p>
      </dgm:t>
    </dgm:pt>
    <dgm:pt modelId="{A8DF35F0-5B31-4E2B-A220-4B50FFD5F81E}" type="sibTrans" cxnId="{ED32B39F-0A83-415C-A98F-22592BBBFD82}">
      <dgm:prSet/>
      <dgm:spPr/>
      <dgm:t>
        <a:bodyPr/>
        <a:lstStyle/>
        <a:p>
          <a:endParaRPr lang="en-US"/>
        </a:p>
      </dgm:t>
    </dgm:pt>
    <dgm:pt modelId="{8B88ED43-22AC-4CDC-9112-5802CE8629A2}">
      <dgm:prSet/>
      <dgm:spPr/>
      <dgm:t>
        <a:bodyPr/>
        <a:lstStyle/>
        <a:p>
          <a:pPr rtl="0"/>
          <a:r>
            <a:rPr lang="en-US" dirty="0"/>
            <a:t>Restriction on recognition of Contingent Liability</a:t>
          </a:r>
        </a:p>
      </dgm:t>
    </dgm:pt>
    <dgm:pt modelId="{0B7DB07A-18C1-4D6E-BC57-47395F8B1505}" type="parTrans" cxnId="{575CAB36-E0D1-4560-B620-6711EDF1F743}">
      <dgm:prSet/>
      <dgm:spPr/>
      <dgm:t>
        <a:bodyPr/>
        <a:lstStyle/>
        <a:p>
          <a:endParaRPr lang="en-US"/>
        </a:p>
      </dgm:t>
    </dgm:pt>
    <dgm:pt modelId="{695B2E60-D21C-4C31-9A76-CD01BEEE826E}" type="sibTrans" cxnId="{575CAB36-E0D1-4560-B620-6711EDF1F743}">
      <dgm:prSet/>
      <dgm:spPr/>
      <dgm:t>
        <a:bodyPr/>
        <a:lstStyle/>
        <a:p>
          <a:endParaRPr lang="en-US"/>
        </a:p>
      </dgm:t>
    </dgm:pt>
    <dgm:pt modelId="{A321175F-DF3B-4B3D-8C0E-432CBC29D799}">
      <dgm:prSet/>
      <dgm:spPr/>
      <dgm:t>
        <a:bodyPr/>
        <a:lstStyle/>
        <a:p>
          <a:pPr rtl="0"/>
          <a:r>
            <a:rPr lang="en-US" dirty="0"/>
            <a:t>Contingent Asset to be </a:t>
          </a:r>
          <a:r>
            <a:rPr lang="en-US" dirty="0" err="1"/>
            <a:t>recognised</a:t>
          </a:r>
          <a:r>
            <a:rPr lang="en-US" dirty="0"/>
            <a:t> on certainty of inflow of economic benefits</a:t>
          </a:r>
        </a:p>
      </dgm:t>
    </dgm:pt>
    <dgm:pt modelId="{452CC0C5-46E7-4A8F-9940-38E3ED8F335A}" type="parTrans" cxnId="{F7FB2579-F7B5-47B4-85B7-6320C77B2ABA}">
      <dgm:prSet/>
      <dgm:spPr/>
      <dgm:t>
        <a:bodyPr/>
        <a:lstStyle/>
        <a:p>
          <a:endParaRPr lang="en-US"/>
        </a:p>
      </dgm:t>
    </dgm:pt>
    <dgm:pt modelId="{2CC26567-A638-4F94-B861-F789497A3419}" type="sibTrans" cxnId="{F7FB2579-F7B5-47B4-85B7-6320C77B2ABA}">
      <dgm:prSet/>
      <dgm:spPr/>
      <dgm:t>
        <a:bodyPr/>
        <a:lstStyle/>
        <a:p>
          <a:endParaRPr lang="en-US"/>
        </a:p>
      </dgm:t>
    </dgm:pt>
    <dgm:pt modelId="{FCE4F698-5FFE-4CCA-BAA8-6F15500358CA}" type="pres">
      <dgm:prSet presAssocID="{3E9F88D3-5C10-440F-924E-65F997FA3CDE}" presName="linear" presStyleCnt="0">
        <dgm:presLayoutVars>
          <dgm:animLvl val="lvl"/>
          <dgm:resizeHandles val="exact"/>
        </dgm:presLayoutVars>
      </dgm:prSet>
      <dgm:spPr/>
      <dgm:t>
        <a:bodyPr/>
        <a:lstStyle/>
        <a:p>
          <a:endParaRPr lang="en-US"/>
        </a:p>
      </dgm:t>
    </dgm:pt>
    <dgm:pt modelId="{245310CF-757F-4E48-A703-342CD4F31925}" type="pres">
      <dgm:prSet presAssocID="{C2969454-5FB4-47BE-8363-AA8AB16470C7}" presName="parentText" presStyleLbl="node1" presStyleIdx="0" presStyleCnt="3">
        <dgm:presLayoutVars>
          <dgm:chMax val="0"/>
          <dgm:bulletEnabled val="1"/>
        </dgm:presLayoutVars>
      </dgm:prSet>
      <dgm:spPr/>
      <dgm:t>
        <a:bodyPr/>
        <a:lstStyle/>
        <a:p>
          <a:endParaRPr lang="en-US"/>
        </a:p>
      </dgm:t>
    </dgm:pt>
    <dgm:pt modelId="{0A0C0E45-8B08-4FE9-B57B-8C43395A00FE}" type="pres">
      <dgm:prSet presAssocID="{A8DF35F0-5B31-4E2B-A220-4B50FFD5F81E}" presName="spacer" presStyleCnt="0"/>
      <dgm:spPr/>
    </dgm:pt>
    <dgm:pt modelId="{584C7EEE-E2E7-44B5-A53D-69F7C06564FC}" type="pres">
      <dgm:prSet presAssocID="{8B88ED43-22AC-4CDC-9112-5802CE8629A2}" presName="parentText" presStyleLbl="node1" presStyleIdx="1" presStyleCnt="3">
        <dgm:presLayoutVars>
          <dgm:chMax val="0"/>
          <dgm:bulletEnabled val="1"/>
        </dgm:presLayoutVars>
      </dgm:prSet>
      <dgm:spPr/>
      <dgm:t>
        <a:bodyPr/>
        <a:lstStyle/>
        <a:p>
          <a:endParaRPr lang="en-US"/>
        </a:p>
      </dgm:t>
    </dgm:pt>
    <dgm:pt modelId="{0B8299B1-F67D-458E-99AC-B13228207112}" type="pres">
      <dgm:prSet presAssocID="{695B2E60-D21C-4C31-9A76-CD01BEEE826E}" presName="spacer" presStyleCnt="0"/>
      <dgm:spPr/>
    </dgm:pt>
    <dgm:pt modelId="{93F3DA8B-7786-428E-9D8C-5BF2E7D61162}" type="pres">
      <dgm:prSet presAssocID="{A321175F-DF3B-4B3D-8C0E-432CBC29D799}" presName="parentText" presStyleLbl="node1" presStyleIdx="2" presStyleCnt="3">
        <dgm:presLayoutVars>
          <dgm:chMax val="0"/>
          <dgm:bulletEnabled val="1"/>
        </dgm:presLayoutVars>
      </dgm:prSet>
      <dgm:spPr/>
      <dgm:t>
        <a:bodyPr/>
        <a:lstStyle/>
        <a:p>
          <a:endParaRPr lang="en-US"/>
        </a:p>
      </dgm:t>
    </dgm:pt>
  </dgm:ptLst>
  <dgm:cxnLst>
    <dgm:cxn modelId="{C812A7BC-E5C1-42DC-A29B-AAE7EC9C586F}" type="presOf" srcId="{C2969454-5FB4-47BE-8363-AA8AB16470C7}" destId="{245310CF-757F-4E48-A703-342CD4F31925}" srcOrd="0" destOrd="0" presId="urn:microsoft.com/office/officeart/2005/8/layout/vList2"/>
    <dgm:cxn modelId="{ED32B39F-0A83-415C-A98F-22592BBBFD82}" srcId="{3E9F88D3-5C10-440F-924E-65F997FA3CDE}" destId="{C2969454-5FB4-47BE-8363-AA8AB16470C7}" srcOrd="0" destOrd="0" parTransId="{717965E6-41DA-4A3B-8D1D-C9690BD6404C}" sibTransId="{A8DF35F0-5B31-4E2B-A220-4B50FFD5F81E}"/>
    <dgm:cxn modelId="{F7FB2579-F7B5-47B4-85B7-6320C77B2ABA}" srcId="{3E9F88D3-5C10-440F-924E-65F997FA3CDE}" destId="{A321175F-DF3B-4B3D-8C0E-432CBC29D799}" srcOrd="2" destOrd="0" parTransId="{452CC0C5-46E7-4A8F-9940-38E3ED8F335A}" sibTransId="{2CC26567-A638-4F94-B861-F789497A3419}"/>
    <dgm:cxn modelId="{1B10F59E-C95E-475E-AF7E-E8FF258197BC}" type="presOf" srcId="{A321175F-DF3B-4B3D-8C0E-432CBC29D799}" destId="{93F3DA8B-7786-428E-9D8C-5BF2E7D61162}" srcOrd="0" destOrd="0" presId="urn:microsoft.com/office/officeart/2005/8/layout/vList2"/>
    <dgm:cxn modelId="{575CAB36-E0D1-4560-B620-6711EDF1F743}" srcId="{3E9F88D3-5C10-440F-924E-65F997FA3CDE}" destId="{8B88ED43-22AC-4CDC-9112-5802CE8629A2}" srcOrd="1" destOrd="0" parTransId="{0B7DB07A-18C1-4D6E-BC57-47395F8B1505}" sibTransId="{695B2E60-D21C-4C31-9A76-CD01BEEE826E}"/>
    <dgm:cxn modelId="{E806B140-78D4-48B3-9F22-E9D8BE243D85}" type="presOf" srcId="{8B88ED43-22AC-4CDC-9112-5802CE8629A2}" destId="{584C7EEE-E2E7-44B5-A53D-69F7C06564FC}" srcOrd="0" destOrd="0" presId="urn:microsoft.com/office/officeart/2005/8/layout/vList2"/>
    <dgm:cxn modelId="{A100F22E-FE1B-4BB4-ADD6-09260B74944D}" type="presOf" srcId="{3E9F88D3-5C10-440F-924E-65F997FA3CDE}" destId="{FCE4F698-5FFE-4CCA-BAA8-6F15500358CA}" srcOrd="0" destOrd="0" presId="urn:microsoft.com/office/officeart/2005/8/layout/vList2"/>
    <dgm:cxn modelId="{B0EEA123-D60A-4FCB-B345-A61C49570B36}" type="presParOf" srcId="{FCE4F698-5FFE-4CCA-BAA8-6F15500358CA}" destId="{245310CF-757F-4E48-A703-342CD4F31925}" srcOrd="0" destOrd="0" presId="urn:microsoft.com/office/officeart/2005/8/layout/vList2"/>
    <dgm:cxn modelId="{093DE698-2858-4A22-834D-67BA7C9ED01B}" type="presParOf" srcId="{FCE4F698-5FFE-4CCA-BAA8-6F15500358CA}" destId="{0A0C0E45-8B08-4FE9-B57B-8C43395A00FE}" srcOrd="1" destOrd="0" presId="urn:microsoft.com/office/officeart/2005/8/layout/vList2"/>
    <dgm:cxn modelId="{3B7ACE7F-086A-414F-AE8E-6947CF3F7E8D}" type="presParOf" srcId="{FCE4F698-5FFE-4CCA-BAA8-6F15500358CA}" destId="{584C7EEE-E2E7-44B5-A53D-69F7C06564FC}" srcOrd="2" destOrd="0" presId="urn:microsoft.com/office/officeart/2005/8/layout/vList2"/>
    <dgm:cxn modelId="{64865D71-78C4-4513-A196-539E57536027}" type="presParOf" srcId="{FCE4F698-5FFE-4CCA-BAA8-6F15500358CA}" destId="{0B8299B1-F67D-458E-99AC-B13228207112}" srcOrd="3" destOrd="0" presId="urn:microsoft.com/office/officeart/2005/8/layout/vList2"/>
    <dgm:cxn modelId="{9B0CC081-E7F5-48B5-9FD7-EDDB3FB3F212}" type="presParOf" srcId="{FCE4F698-5FFE-4CCA-BAA8-6F15500358CA}" destId="{93F3DA8B-7786-428E-9D8C-5BF2E7D61162}"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7.xml><?xml version="1.0" encoding="utf-8"?>
<dgm:dataModel xmlns:dgm="http://schemas.openxmlformats.org/drawingml/2006/diagram" xmlns:a="http://schemas.openxmlformats.org/drawingml/2006/main">
  <dgm:ptLst>
    <dgm:pt modelId="{9AEC4807-74EE-446F-9EDB-5849050AC667}" type="doc">
      <dgm:prSet loTypeId="urn:microsoft.com/office/officeart/2005/8/layout/vList2" loCatId="list" qsTypeId="urn:microsoft.com/office/officeart/2005/8/quickstyle/simple1" qsCatId="simple" csTypeId="urn:microsoft.com/office/officeart/2005/8/colors/colorful1#38" csCatId="colorful" phldr="1"/>
      <dgm:spPr/>
      <dgm:t>
        <a:bodyPr/>
        <a:lstStyle/>
        <a:p>
          <a:endParaRPr lang="en-US"/>
        </a:p>
      </dgm:t>
    </dgm:pt>
    <dgm:pt modelId="{ED7B552F-8F7D-4490-9D90-D8724D177975}">
      <dgm:prSet/>
      <dgm:spPr/>
      <dgm:t>
        <a:bodyPr/>
        <a:lstStyle/>
        <a:p>
          <a:pPr rtl="0"/>
          <a:r>
            <a:rPr lang="en-US" dirty="0"/>
            <a:t>AS</a:t>
          </a:r>
        </a:p>
      </dgm:t>
    </dgm:pt>
    <dgm:pt modelId="{13057DFC-7169-4A74-BDCB-C39E29946B90}" type="parTrans" cxnId="{67E5499A-FDF2-45DA-B242-03E18531A0EC}">
      <dgm:prSet/>
      <dgm:spPr/>
      <dgm:t>
        <a:bodyPr/>
        <a:lstStyle/>
        <a:p>
          <a:endParaRPr lang="en-US"/>
        </a:p>
      </dgm:t>
    </dgm:pt>
    <dgm:pt modelId="{15C7B1E2-2F51-4A41-9789-6C07EE80A568}" type="sibTrans" cxnId="{67E5499A-FDF2-45DA-B242-03E18531A0EC}">
      <dgm:prSet/>
      <dgm:spPr/>
      <dgm:t>
        <a:bodyPr/>
        <a:lstStyle/>
        <a:p>
          <a:endParaRPr lang="en-US"/>
        </a:p>
      </dgm:t>
    </dgm:pt>
    <dgm:pt modelId="{111AA961-7218-482C-B0FE-7DDCD3FD9B1C}">
      <dgm:prSet/>
      <dgm:spPr/>
      <dgm:t>
        <a:bodyPr/>
        <a:lstStyle/>
        <a:p>
          <a:pPr rtl="0"/>
          <a:r>
            <a:rPr lang="en-US" dirty="0"/>
            <a:t>present obligation under the contract is recognized and measured as a provision.</a:t>
          </a:r>
        </a:p>
      </dgm:t>
    </dgm:pt>
    <dgm:pt modelId="{3A0E1B56-9D3C-4FBC-BABE-CCF04582D6A4}" type="parTrans" cxnId="{76117DF3-C32F-4C03-B831-2723C680BC2B}">
      <dgm:prSet/>
      <dgm:spPr/>
      <dgm:t>
        <a:bodyPr/>
        <a:lstStyle/>
        <a:p>
          <a:endParaRPr lang="en-US"/>
        </a:p>
      </dgm:t>
    </dgm:pt>
    <dgm:pt modelId="{C2951D51-2571-4B3F-99FF-F8B5CAF46862}" type="sibTrans" cxnId="{76117DF3-C32F-4C03-B831-2723C680BC2B}">
      <dgm:prSet/>
      <dgm:spPr/>
      <dgm:t>
        <a:bodyPr/>
        <a:lstStyle/>
        <a:p>
          <a:endParaRPr lang="en-US"/>
        </a:p>
      </dgm:t>
    </dgm:pt>
    <dgm:pt modelId="{81CEC87B-210E-45F8-9DD3-F2EE83C3A17E}">
      <dgm:prSet/>
      <dgm:spPr/>
      <dgm:t>
        <a:bodyPr/>
        <a:lstStyle/>
        <a:p>
          <a:pPr rtl="0"/>
          <a:r>
            <a:rPr lang="en-US" dirty="0"/>
            <a:t>ICDS</a:t>
          </a:r>
        </a:p>
      </dgm:t>
    </dgm:pt>
    <dgm:pt modelId="{85009BBD-5297-4F2B-8FD3-1C984E5309D2}" type="parTrans" cxnId="{99DD27B5-85B4-450E-80D4-36F2356FDCE8}">
      <dgm:prSet/>
      <dgm:spPr/>
      <dgm:t>
        <a:bodyPr/>
        <a:lstStyle/>
        <a:p>
          <a:endParaRPr lang="en-US"/>
        </a:p>
      </dgm:t>
    </dgm:pt>
    <dgm:pt modelId="{E3C93C28-6115-47FF-96C8-29E33A374893}" type="sibTrans" cxnId="{99DD27B5-85B4-450E-80D4-36F2356FDCE8}">
      <dgm:prSet/>
      <dgm:spPr/>
      <dgm:t>
        <a:bodyPr/>
        <a:lstStyle/>
        <a:p>
          <a:endParaRPr lang="en-US"/>
        </a:p>
      </dgm:t>
    </dgm:pt>
    <dgm:pt modelId="{74CB7F89-AD65-47EE-A09B-29B6A128AAC3}">
      <dgm:prSet/>
      <dgm:spPr/>
      <dgm:t>
        <a:bodyPr/>
        <a:lstStyle/>
        <a:p>
          <a:pPr rtl="0"/>
          <a:r>
            <a:rPr lang="en-US" dirty="0"/>
            <a:t>Does not deal with recognition of loss arising out of onerous contract</a:t>
          </a:r>
        </a:p>
      </dgm:t>
    </dgm:pt>
    <dgm:pt modelId="{DC8E173D-CDC0-41EA-9805-4290AC7027B0}" type="parTrans" cxnId="{A53DE271-76D3-4448-A161-E5233BB775AA}">
      <dgm:prSet/>
      <dgm:spPr/>
      <dgm:t>
        <a:bodyPr/>
        <a:lstStyle/>
        <a:p>
          <a:endParaRPr lang="en-US"/>
        </a:p>
      </dgm:t>
    </dgm:pt>
    <dgm:pt modelId="{EAF9F5E7-AE59-46B4-8125-B368D50165BB}" type="sibTrans" cxnId="{A53DE271-76D3-4448-A161-E5233BB775AA}">
      <dgm:prSet/>
      <dgm:spPr/>
      <dgm:t>
        <a:bodyPr/>
        <a:lstStyle/>
        <a:p>
          <a:endParaRPr lang="en-US"/>
        </a:p>
      </dgm:t>
    </dgm:pt>
    <dgm:pt modelId="{71AABC93-E07A-440A-BA47-A57011F3A049}" type="pres">
      <dgm:prSet presAssocID="{9AEC4807-74EE-446F-9EDB-5849050AC667}" presName="linear" presStyleCnt="0">
        <dgm:presLayoutVars>
          <dgm:animLvl val="lvl"/>
          <dgm:resizeHandles val="exact"/>
        </dgm:presLayoutVars>
      </dgm:prSet>
      <dgm:spPr/>
      <dgm:t>
        <a:bodyPr/>
        <a:lstStyle/>
        <a:p>
          <a:endParaRPr lang="en-US"/>
        </a:p>
      </dgm:t>
    </dgm:pt>
    <dgm:pt modelId="{BFF1C06F-96FD-46BA-9ED5-BE50231DEBEE}" type="pres">
      <dgm:prSet presAssocID="{ED7B552F-8F7D-4490-9D90-D8724D177975}" presName="parentText" presStyleLbl="node1" presStyleIdx="0" presStyleCnt="2">
        <dgm:presLayoutVars>
          <dgm:chMax val="0"/>
          <dgm:bulletEnabled val="1"/>
        </dgm:presLayoutVars>
      </dgm:prSet>
      <dgm:spPr/>
      <dgm:t>
        <a:bodyPr/>
        <a:lstStyle/>
        <a:p>
          <a:endParaRPr lang="en-US"/>
        </a:p>
      </dgm:t>
    </dgm:pt>
    <dgm:pt modelId="{F6043C67-B87A-4FF8-9D49-6CD5AAAC8CE9}" type="pres">
      <dgm:prSet presAssocID="{ED7B552F-8F7D-4490-9D90-D8724D177975}" presName="childText" presStyleLbl="revTx" presStyleIdx="0" presStyleCnt="2">
        <dgm:presLayoutVars>
          <dgm:bulletEnabled val="1"/>
        </dgm:presLayoutVars>
      </dgm:prSet>
      <dgm:spPr/>
      <dgm:t>
        <a:bodyPr/>
        <a:lstStyle/>
        <a:p>
          <a:endParaRPr lang="en-US"/>
        </a:p>
      </dgm:t>
    </dgm:pt>
    <dgm:pt modelId="{C7C0D71C-BCBA-43FA-BDE4-AACBC063813C}" type="pres">
      <dgm:prSet presAssocID="{81CEC87B-210E-45F8-9DD3-F2EE83C3A17E}" presName="parentText" presStyleLbl="node1" presStyleIdx="1" presStyleCnt="2">
        <dgm:presLayoutVars>
          <dgm:chMax val="0"/>
          <dgm:bulletEnabled val="1"/>
        </dgm:presLayoutVars>
      </dgm:prSet>
      <dgm:spPr/>
      <dgm:t>
        <a:bodyPr/>
        <a:lstStyle/>
        <a:p>
          <a:endParaRPr lang="en-US"/>
        </a:p>
      </dgm:t>
    </dgm:pt>
    <dgm:pt modelId="{75E1C4FC-4481-4C12-8042-3D677C627391}" type="pres">
      <dgm:prSet presAssocID="{81CEC87B-210E-45F8-9DD3-F2EE83C3A17E}" presName="childText" presStyleLbl="revTx" presStyleIdx="1" presStyleCnt="2">
        <dgm:presLayoutVars>
          <dgm:bulletEnabled val="1"/>
        </dgm:presLayoutVars>
      </dgm:prSet>
      <dgm:spPr/>
      <dgm:t>
        <a:bodyPr/>
        <a:lstStyle/>
        <a:p>
          <a:endParaRPr lang="en-US"/>
        </a:p>
      </dgm:t>
    </dgm:pt>
  </dgm:ptLst>
  <dgm:cxnLst>
    <dgm:cxn modelId="{67E5499A-FDF2-45DA-B242-03E18531A0EC}" srcId="{9AEC4807-74EE-446F-9EDB-5849050AC667}" destId="{ED7B552F-8F7D-4490-9D90-D8724D177975}" srcOrd="0" destOrd="0" parTransId="{13057DFC-7169-4A74-BDCB-C39E29946B90}" sibTransId="{15C7B1E2-2F51-4A41-9789-6C07EE80A568}"/>
    <dgm:cxn modelId="{A53DE271-76D3-4448-A161-E5233BB775AA}" srcId="{81CEC87B-210E-45F8-9DD3-F2EE83C3A17E}" destId="{74CB7F89-AD65-47EE-A09B-29B6A128AAC3}" srcOrd="0" destOrd="0" parTransId="{DC8E173D-CDC0-41EA-9805-4290AC7027B0}" sibTransId="{EAF9F5E7-AE59-46B4-8125-B368D50165BB}"/>
    <dgm:cxn modelId="{17F25170-F548-4DE2-8BBF-EE60FDC0F9AD}" type="presOf" srcId="{9AEC4807-74EE-446F-9EDB-5849050AC667}" destId="{71AABC93-E07A-440A-BA47-A57011F3A049}" srcOrd="0" destOrd="0" presId="urn:microsoft.com/office/officeart/2005/8/layout/vList2"/>
    <dgm:cxn modelId="{01FE5E1E-7218-4227-8284-DA3251023E21}" type="presOf" srcId="{74CB7F89-AD65-47EE-A09B-29B6A128AAC3}" destId="{75E1C4FC-4481-4C12-8042-3D677C627391}" srcOrd="0" destOrd="0" presId="urn:microsoft.com/office/officeart/2005/8/layout/vList2"/>
    <dgm:cxn modelId="{99DD27B5-85B4-450E-80D4-36F2356FDCE8}" srcId="{9AEC4807-74EE-446F-9EDB-5849050AC667}" destId="{81CEC87B-210E-45F8-9DD3-F2EE83C3A17E}" srcOrd="1" destOrd="0" parTransId="{85009BBD-5297-4F2B-8FD3-1C984E5309D2}" sibTransId="{E3C93C28-6115-47FF-96C8-29E33A374893}"/>
    <dgm:cxn modelId="{EE6C8EE4-3209-4616-85DD-41EB271A265A}" type="presOf" srcId="{111AA961-7218-482C-B0FE-7DDCD3FD9B1C}" destId="{F6043C67-B87A-4FF8-9D49-6CD5AAAC8CE9}" srcOrd="0" destOrd="0" presId="urn:microsoft.com/office/officeart/2005/8/layout/vList2"/>
    <dgm:cxn modelId="{9A571FE4-F5B8-4782-8264-34DCDDD5738D}" type="presOf" srcId="{ED7B552F-8F7D-4490-9D90-D8724D177975}" destId="{BFF1C06F-96FD-46BA-9ED5-BE50231DEBEE}" srcOrd="0" destOrd="0" presId="urn:microsoft.com/office/officeart/2005/8/layout/vList2"/>
    <dgm:cxn modelId="{76117DF3-C32F-4C03-B831-2723C680BC2B}" srcId="{ED7B552F-8F7D-4490-9D90-D8724D177975}" destId="{111AA961-7218-482C-B0FE-7DDCD3FD9B1C}" srcOrd="0" destOrd="0" parTransId="{3A0E1B56-9D3C-4FBC-BABE-CCF04582D6A4}" sibTransId="{C2951D51-2571-4B3F-99FF-F8B5CAF46862}"/>
    <dgm:cxn modelId="{1A2EE80A-08AD-4D0F-9A53-D88252586534}" type="presOf" srcId="{81CEC87B-210E-45F8-9DD3-F2EE83C3A17E}" destId="{C7C0D71C-BCBA-43FA-BDE4-AACBC063813C}" srcOrd="0" destOrd="0" presId="urn:microsoft.com/office/officeart/2005/8/layout/vList2"/>
    <dgm:cxn modelId="{9B6604A3-1163-4A64-8A03-DF1C459A55A5}" type="presParOf" srcId="{71AABC93-E07A-440A-BA47-A57011F3A049}" destId="{BFF1C06F-96FD-46BA-9ED5-BE50231DEBEE}" srcOrd="0" destOrd="0" presId="urn:microsoft.com/office/officeart/2005/8/layout/vList2"/>
    <dgm:cxn modelId="{1261258D-9482-4B75-9C59-38576792EF39}" type="presParOf" srcId="{71AABC93-E07A-440A-BA47-A57011F3A049}" destId="{F6043C67-B87A-4FF8-9D49-6CD5AAAC8CE9}" srcOrd="1" destOrd="0" presId="urn:microsoft.com/office/officeart/2005/8/layout/vList2"/>
    <dgm:cxn modelId="{5C79860D-6D65-4A7A-9101-87570BB34DE0}" type="presParOf" srcId="{71AABC93-E07A-440A-BA47-A57011F3A049}" destId="{C7C0D71C-BCBA-43FA-BDE4-AACBC063813C}" srcOrd="2" destOrd="0" presId="urn:microsoft.com/office/officeart/2005/8/layout/vList2"/>
    <dgm:cxn modelId="{808B9992-A7DC-48A6-9505-25A052581EF8}" type="presParOf" srcId="{71AABC93-E07A-440A-BA47-A57011F3A049}" destId="{75E1C4FC-4481-4C12-8042-3D677C627391}"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1731C32-C7DD-400A-B127-8FDA67D1D426}" type="doc">
      <dgm:prSet loTypeId="urn:microsoft.com/office/officeart/2005/8/layout/vList2" loCatId="list" qsTypeId="urn:microsoft.com/office/officeart/2005/8/quickstyle/simple1" qsCatId="simple" csTypeId="urn:microsoft.com/office/officeart/2005/8/colors/colorful1#67" csCatId="colorful" phldr="1"/>
      <dgm:spPr/>
      <dgm:t>
        <a:bodyPr/>
        <a:lstStyle/>
        <a:p>
          <a:endParaRPr lang="en-US"/>
        </a:p>
      </dgm:t>
    </dgm:pt>
    <dgm:pt modelId="{07CA84C5-C6BB-4DE8-BDF7-B6547F1B76C6}">
      <dgm:prSet/>
      <dgm:spPr/>
      <dgm:t>
        <a:bodyPr/>
        <a:lstStyle/>
        <a:p>
          <a:pPr rtl="0"/>
          <a:r>
            <a:rPr lang="en-US" dirty="0"/>
            <a:t>Profits are to be computed as per commercial accounting principles</a:t>
          </a:r>
        </a:p>
      </dgm:t>
    </dgm:pt>
    <dgm:pt modelId="{BE0B9D14-6FFA-41D3-BDB2-B525DAB0F3A7}" type="parTrans" cxnId="{89132B86-CCC0-4C82-944F-A8EECAD647EC}">
      <dgm:prSet/>
      <dgm:spPr/>
      <dgm:t>
        <a:bodyPr/>
        <a:lstStyle/>
        <a:p>
          <a:endParaRPr lang="en-US"/>
        </a:p>
      </dgm:t>
    </dgm:pt>
    <dgm:pt modelId="{1BFA7E3B-1B2E-4AEC-9426-CBCFB115E4DC}" type="sibTrans" cxnId="{89132B86-CCC0-4C82-944F-A8EECAD647EC}">
      <dgm:prSet/>
      <dgm:spPr/>
      <dgm:t>
        <a:bodyPr/>
        <a:lstStyle/>
        <a:p>
          <a:endParaRPr lang="en-US"/>
        </a:p>
      </dgm:t>
    </dgm:pt>
    <dgm:pt modelId="{C9D97C15-1CD3-47F6-9113-8760BB13B469}">
      <dgm:prSet custT="1"/>
      <dgm:spPr/>
      <dgm:t>
        <a:bodyPr/>
        <a:lstStyle/>
        <a:p>
          <a:pPr rtl="0"/>
          <a:r>
            <a:rPr lang="en-US" sz="1800" b="1" dirty="0"/>
            <a:t>Miss </a:t>
          </a:r>
          <a:r>
            <a:rPr lang="en-US" sz="1800" b="1" dirty="0" err="1"/>
            <a:t>Dhun</a:t>
          </a:r>
          <a:r>
            <a:rPr lang="en-US" sz="1800" b="1" dirty="0"/>
            <a:t> </a:t>
          </a:r>
          <a:r>
            <a:rPr lang="en-US" sz="1800" b="1" dirty="0" err="1"/>
            <a:t>Dadabhai</a:t>
          </a:r>
          <a:r>
            <a:rPr lang="en-US" sz="1800" b="1" dirty="0"/>
            <a:t> </a:t>
          </a:r>
          <a:r>
            <a:rPr lang="en-US" sz="1800" b="1" dirty="0" err="1"/>
            <a:t>Kapadia</a:t>
          </a:r>
          <a:r>
            <a:rPr lang="en-US" sz="1800" b="1" dirty="0"/>
            <a:t> v. CIT [63 ITR 651(SC)]</a:t>
          </a:r>
        </a:p>
      </dgm:t>
    </dgm:pt>
    <dgm:pt modelId="{A599E889-7712-43FE-9B0E-9DE04070D09A}" type="parTrans" cxnId="{20848C97-939C-4635-BA20-1FED6902654D}">
      <dgm:prSet/>
      <dgm:spPr/>
      <dgm:t>
        <a:bodyPr/>
        <a:lstStyle/>
        <a:p>
          <a:endParaRPr lang="en-US"/>
        </a:p>
      </dgm:t>
    </dgm:pt>
    <dgm:pt modelId="{1FFD6B2B-8545-449F-82C5-954E1FF320BA}" type="sibTrans" cxnId="{20848C97-939C-4635-BA20-1FED6902654D}">
      <dgm:prSet/>
      <dgm:spPr/>
      <dgm:t>
        <a:bodyPr/>
        <a:lstStyle/>
        <a:p>
          <a:endParaRPr lang="en-US"/>
        </a:p>
      </dgm:t>
    </dgm:pt>
    <dgm:pt modelId="{4FC46015-552D-4AC7-953F-28060EE193E8}">
      <dgm:prSet custT="1"/>
      <dgm:spPr/>
      <dgm:t>
        <a:bodyPr/>
        <a:lstStyle/>
        <a:p>
          <a:pPr rtl="0"/>
          <a:r>
            <a:rPr lang="en-US" sz="1800" b="1" dirty="0"/>
            <a:t>CIT v. UP State Dev. Corporation 225 ITR 703 SC</a:t>
          </a:r>
        </a:p>
      </dgm:t>
    </dgm:pt>
    <dgm:pt modelId="{D571391E-6F91-4DC8-957B-3F113B5DC6FB}" type="parTrans" cxnId="{CF7578A9-FC28-49B8-94C8-44CCB641FE89}">
      <dgm:prSet/>
      <dgm:spPr/>
      <dgm:t>
        <a:bodyPr/>
        <a:lstStyle/>
        <a:p>
          <a:endParaRPr lang="en-US"/>
        </a:p>
      </dgm:t>
    </dgm:pt>
    <dgm:pt modelId="{CA11E75C-5542-45C7-9455-FE424E031DDC}" type="sibTrans" cxnId="{CF7578A9-FC28-49B8-94C8-44CCB641FE89}">
      <dgm:prSet/>
      <dgm:spPr/>
      <dgm:t>
        <a:bodyPr/>
        <a:lstStyle/>
        <a:p>
          <a:endParaRPr lang="en-US"/>
        </a:p>
      </dgm:t>
    </dgm:pt>
    <dgm:pt modelId="{CDBA2009-49DD-430C-9DA8-51A249333430}">
      <dgm:prSet/>
      <dgm:spPr/>
      <dgm:t>
        <a:bodyPr/>
        <a:lstStyle/>
        <a:p>
          <a:pPr rtl="0"/>
          <a:r>
            <a:rPr lang="en-US" dirty="0"/>
            <a:t>Now profits as per accounting principles modified by ICDS</a:t>
          </a:r>
        </a:p>
      </dgm:t>
    </dgm:pt>
    <dgm:pt modelId="{8FCAE2E2-BD2E-4273-9511-91111D434F42}" type="parTrans" cxnId="{BDB8EF9B-5EE3-42CA-B298-8F9C5ACD0079}">
      <dgm:prSet/>
      <dgm:spPr/>
      <dgm:t>
        <a:bodyPr/>
        <a:lstStyle/>
        <a:p>
          <a:endParaRPr lang="en-US"/>
        </a:p>
      </dgm:t>
    </dgm:pt>
    <dgm:pt modelId="{64BDA4C6-B7D5-48D7-9692-0DE0A6C4EBB2}" type="sibTrans" cxnId="{BDB8EF9B-5EE3-42CA-B298-8F9C5ACD0079}">
      <dgm:prSet/>
      <dgm:spPr/>
      <dgm:t>
        <a:bodyPr/>
        <a:lstStyle/>
        <a:p>
          <a:endParaRPr lang="en-US"/>
        </a:p>
      </dgm:t>
    </dgm:pt>
    <dgm:pt modelId="{13191846-88EE-4009-81AA-5C6E45E45741}" type="pres">
      <dgm:prSet presAssocID="{B1731C32-C7DD-400A-B127-8FDA67D1D426}" presName="linear" presStyleCnt="0">
        <dgm:presLayoutVars>
          <dgm:animLvl val="lvl"/>
          <dgm:resizeHandles val="exact"/>
        </dgm:presLayoutVars>
      </dgm:prSet>
      <dgm:spPr/>
      <dgm:t>
        <a:bodyPr/>
        <a:lstStyle/>
        <a:p>
          <a:endParaRPr lang="en-US"/>
        </a:p>
      </dgm:t>
    </dgm:pt>
    <dgm:pt modelId="{71C9C579-1A70-4796-9D2C-E06004441C05}" type="pres">
      <dgm:prSet presAssocID="{07CA84C5-C6BB-4DE8-BDF7-B6547F1B76C6}" presName="parentText" presStyleLbl="node1" presStyleIdx="0" presStyleCnt="2">
        <dgm:presLayoutVars>
          <dgm:chMax val="0"/>
          <dgm:bulletEnabled val="1"/>
        </dgm:presLayoutVars>
      </dgm:prSet>
      <dgm:spPr/>
      <dgm:t>
        <a:bodyPr/>
        <a:lstStyle/>
        <a:p>
          <a:endParaRPr lang="en-US"/>
        </a:p>
      </dgm:t>
    </dgm:pt>
    <dgm:pt modelId="{FC45CB61-A1A5-4FA0-A22C-65D1FF83EF1F}" type="pres">
      <dgm:prSet presAssocID="{07CA84C5-C6BB-4DE8-BDF7-B6547F1B76C6}" presName="childText" presStyleLbl="revTx" presStyleIdx="0" presStyleCnt="1">
        <dgm:presLayoutVars>
          <dgm:bulletEnabled val="1"/>
        </dgm:presLayoutVars>
      </dgm:prSet>
      <dgm:spPr/>
      <dgm:t>
        <a:bodyPr/>
        <a:lstStyle/>
        <a:p>
          <a:endParaRPr lang="en-US"/>
        </a:p>
      </dgm:t>
    </dgm:pt>
    <dgm:pt modelId="{8A6AB533-7355-4C2A-8AA0-907A27D1D0AB}" type="pres">
      <dgm:prSet presAssocID="{CDBA2009-49DD-430C-9DA8-51A249333430}" presName="parentText" presStyleLbl="node1" presStyleIdx="1" presStyleCnt="2">
        <dgm:presLayoutVars>
          <dgm:chMax val="0"/>
          <dgm:bulletEnabled val="1"/>
        </dgm:presLayoutVars>
      </dgm:prSet>
      <dgm:spPr/>
      <dgm:t>
        <a:bodyPr/>
        <a:lstStyle/>
        <a:p>
          <a:endParaRPr lang="en-US"/>
        </a:p>
      </dgm:t>
    </dgm:pt>
  </dgm:ptLst>
  <dgm:cxnLst>
    <dgm:cxn modelId="{89132B86-CCC0-4C82-944F-A8EECAD647EC}" srcId="{B1731C32-C7DD-400A-B127-8FDA67D1D426}" destId="{07CA84C5-C6BB-4DE8-BDF7-B6547F1B76C6}" srcOrd="0" destOrd="0" parTransId="{BE0B9D14-6FFA-41D3-BDB2-B525DAB0F3A7}" sibTransId="{1BFA7E3B-1B2E-4AEC-9426-CBCFB115E4DC}"/>
    <dgm:cxn modelId="{BDB8EF9B-5EE3-42CA-B298-8F9C5ACD0079}" srcId="{B1731C32-C7DD-400A-B127-8FDA67D1D426}" destId="{CDBA2009-49DD-430C-9DA8-51A249333430}" srcOrd="1" destOrd="0" parTransId="{8FCAE2E2-BD2E-4273-9511-91111D434F42}" sibTransId="{64BDA4C6-B7D5-48D7-9692-0DE0A6C4EBB2}"/>
    <dgm:cxn modelId="{89500E05-FDF9-45EA-8044-D7E44AB3278A}" type="presOf" srcId="{4FC46015-552D-4AC7-953F-28060EE193E8}" destId="{FC45CB61-A1A5-4FA0-A22C-65D1FF83EF1F}" srcOrd="0" destOrd="1" presId="urn:microsoft.com/office/officeart/2005/8/layout/vList2"/>
    <dgm:cxn modelId="{42CE7E73-E914-42FB-BBDE-E6CA6916B375}" type="presOf" srcId="{C9D97C15-1CD3-47F6-9113-8760BB13B469}" destId="{FC45CB61-A1A5-4FA0-A22C-65D1FF83EF1F}" srcOrd="0" destOrd="0" presId="urn:microsoft.com/office/officeart/2005/8/layout/vList2"/>
    <dgm:cxn modelId="{81588ECC-B406-40AF-A322-40C99A8CA47D}" type="presOf" srcId="{07CA84C5-C6BB-4DE8-BDF7-B6547F1B76C6}" destId="{71C9C579-1A70-4796-9D2C-E06004441C05}" srcOrd="0" destOrd="0" presId="urn:microsoft.com/office/officeart/2005/8/layout/vList2"/>
    <dgm:cxn modelId="{225B1027-C9BA-44A6-87A7-AE79184F144D}" type="presOf" srcId="{B1731C32-C7DD-400A-B127-8FDA67D1D426}" destId="{13191846-88EE-4009-81AA-5C6E45E45741}" srcOrd="0" destOrd="0" presId="urn:microsoft.com/office/officeart/2005/8/layout/vList2"/>
    <dgm:cxn modelId="{1E77FA11-6E0E-416C-B5E8-2C081D05160F}" type="presOf" srcId="{CDBA2009-49DD-430C-9DA8-51A249333430}" destId="{8A6AB533-7355-4C2A-8AA0-907A27D1D0AB}" srcOrd="0" destOrd="0" presId="urn:microsoft.com/office/officeart/2005/8/layout/vList2"/>
    <dgm:cxn modelId="{CF7578A9-FC28-49B8-94C8-44CCB641FE89}" srcId="{07CA84C5-C6BB-4DE8-BDF7-B6547F1B76C6}" destId="{4FC46015-552D-4AC7-953F-28060EE193E8}" srcOrd="1" destOrd="0" parTransId="{D571391E-6F91-4DC8-957B-3F113B5DC6FB}" sibTransId="{CA11E75C-5542-45C7-9455-FE424E031DDC}"/>
    <dgm:cxn modelId="{20848C97-939C-4635-BA20-1FED6902654D}" srcId="{07CA84C5-C6BB-4DE8-BDF7-B6547F1B76C6}" destId="{C9D97C15-1CD3-47F6-9113-8760BB13B469}" srcOrd="0" destOrd="0" parTransId="{A599E889-7712-43FE-9B0E-9DE04070D09A}" sibTransId="{1FFD6B2B-8545-449F-82C5-954E1FF320BA}"/>
    <dgm:cxn modelId="{E0B61746-86DF-4B50-888F-EE47A3A912F5}" type="presParOf" srcId="{13191846-88EE-4009-81AA-5C6E45E45741}" destId="{71C9C579-1A70-4796-9D2C-E06004441C05}" srcOrd="0" destOrd="0" presId="urn:microsoft.com/office/officeart/2005/8/layout/vList2"/>
    <dgm:cxn modelId="{B4C04BB1-305F-469E-B796-1D1B729F0E51}" type="presParOf" srcId="{13191846-88EE-4009-81AA-5C6E45E45741}" destId="{FC45CB61-A1A5-4FA0-A22C-65D1FF83EF1F}" srcOrd="1" destOrd="0" presId="urn:microsoft.com/office/officeart/2005/8/layout/vList2"/>
    <dgm:cxn modelId="{8F2F9C2D-0E52-4F85-9D92-D87F16734829}" type="presParOf" srcId="{13191846-88EE-4009-81AA-5C6E45E45741}" destId="{8A6AB533-7355-4C2A-8AA0-907A27D1D0AB}"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8DAA025-F4F3-46CF-A20F-6A21319808E6}" type="doc">
      <dgm:prSet loTypeId="urn:microsoft.com/office/officeart/2005/8/layout/vList2" loCatId="list" qsTypeId="urn:microsoft.com/office/officeart/2005/8/quickstyle/simple1" qsCatId="simple" csTypeId="urn:microsoft.com/office/officeart/2005/8/colors/colorful1#5" csCatId="colorful" phldr="1"/>
      <dgm:spPr/>
      <dgm:t>
        <a:bodyPr/>
        <a:lstStyle/>
        <a:p>
          <a:endParaRPr lang="en-US"/>
        </a:p>
      </dgm:t>
    </dgm:pt>
    <dgm:pt modelId="{B8EB448C-DB02-48AD-9B00-738CFCB059A1}">
      <dgm:prSet/>
      <dgm:spPr/>
      <dgm:t>
        <a:bodyPr/>
        <a:lstStyle/>
        <a:p>
          <a:pPr rtl="0"/>
          <a:r>
            <a:rPr lang="en-US"/>
            <a:t>SCOPE</a:t>
          </a:r>
        </a:p>
      </dgm:t>
    </dgm:pt>
    <dgm:pt modelId="{9EF1F821-025B-4B91-8952-B8228632B2AC}" type="parTrans" cxnId="{4B403433-E61C-4F40-9905-68B89F0C1015}">
      <dgm:prSet/>
      <dgm:spPr/>
      <dgm:t>
        <a:bodyPr/>
        <a:lstStyle/>
        <a:p>
          <a:endParaRPr lang="en-US"/>
        </a:p>
      </dgm:t>
    </dgm:pt>
    <dgm:pt modelId="{19EB27D1-51FB-4A6F-B18B-4EF0BB2B42ED}" type="sibTrans" cxnId="{4B403433-E61C-4F40-9905-68B89F0C1015}">
      <dgm:prSet/>
      <dgm:spPr/>
      <dgm:t>
        <a:bodyPr/>
        <a:lstStyle/>
        <a:p>
          <a:endParaRPr lang="en-US"/>
        </a:p>
      </dgm:t>
    </dgm:pt>
    <dgm:pt modelId="{0E960575-91F2-474A-BF6A-2C918BA514D9}">
      <dgm:prSet/>
      <dgm:spPr/>
      <dgm:t>
        <a:bodyPr/>
        <a:lstStyle/>
        <a:p>
          <a:pPr rtl="0"/>
          <a:r>
            <a:rPr lang="en-US"/>
            <a:t>Deals with Significant Accounting Policies</a:t>
          </a:r>
        </a:p>
      </dgm:t>
    </dgm:pt>
    <dgm:pt modelId="{B4117404-9E8E-4CD4-813B-0AA31F080B28}" type="parTrans" cxnId="{0ECA260A-226F-4A37-9B9E-2541CC8960DA}">
      <dgm:prSet/>
      <dgm:spPr/>
      <dgm:t>
        <a:bodyPr/>
        <a:lstStyle/>
        <a:p>
          <a:endParaRPr lang="en-US"/>
        </a:p>
      </dgm:t>
    </dgm:pt>
    <dgm:pt modelId="{1FFA9F98-DE9E-426E-BB50-4FDECC8FD6A5}" type="sibTrans" cxnId="{0ECA260A-226F-4A37-9B9E-2541CC8960DA}">
      <dgm:prSet/>
      <dgm:spPr/>
      <dgm:t>
        <a:bodyPr/>
        <a:lstStyle/>
        <a:p>
          <a:endParaRPr lang="en-US"/>
        </a:p>
      </dgm:t>
    </dgm:pt>
    <dgm:pt modelId="{0B099FA7-E2B7-4AFB-A72B-18EDEC657FF1}">
      <dgm:prSet/>
      <dgm:spPr/>
      <dgm:t>
        <a:bodyPr/>
        <a:lstStyle/>
        <a:p>
          <a:pPr rtl="0"/>
          <a:r>
            <a:rPr lang="en-US"/>
            <a:t>FUNDAMENTAL ACCOUNTING ASSUMPTIONS</a:t>
          </a:r>
        </a:p>
      </dgm:t>
    </dgm:pt>
    <dgm:pt modelId="{BA65A41B-DB51-4A88-BA8B-B48A4428366A}" type="parTrans" cxnId="{C49FF01F-FD54-4FA2-B764-83EE9C2E4293}">
      <dgm:prSet/>
      <dgm:spPr/>
      <dgm:t>
        <a:bodyPr/>
        <a:lstStyle/>
        <a:p>
          <a:endParaRPr lang="en-US"/>
        </a:p>
      </dgm:t>
    </dgm:pt>
    <dgm:pt modelId="{5B6B7A0C-339C-49B6-8049-BB1B03BA7FE9}" type="sibTrans" cxnId="{C49FF01F-FD54-4FA2-B764-83EE9C2E4293}">
      <dgm:prSet/>
      <dgm:spPr/>
      <dgm:t>
        <a:bodyPr/>
        <a:lstStyle/>
        <a:p>
          <a:endParaRPr lang="en-US"/>
        </a:p>
      </dgm:t>
    </dgm:pt>
    <dgm:pt modelId="{7A7A2FD3-4377-4D25-92D6-1E87D9A2244F}">
      <dgm:prSet/>
      <dgm:spPr/>
      <dgm:t>
        <a:bodyPr/>
        <a:lstStyle/>
        <a:p>
          <a:pPr rtl="0"/>
          <a:r>
            <a:rPr lang="en-US"/>
            <a:t>Going concern</a:t>
          </a:r>
        </a:p>
      </dgm:t>
    </dgm:pt>
    <dgm:pt modelId="{4C81ADED-F807-4461-8A06-119B52F547AB}" type="parTrans" cxnId="{9347D6F5-E4EB-496F-B16E-EE15A693AD6C}">
      <dgm:prSet/>
      <dgm:spPr/>
      <dgm:t>
        <a:bodyPr/>
        <a:lstStyle/>
        <a:p>
          <a:endParaRPr lang="en-US"/>
        </a:p>
      </dgm:t>
    </dgm:pt>
    <dgm:pt modelId="{DB2EAEB2-39F1-458F-A3A2-1BAE76E65F08}" type="sibTrans" cxnId="{9347D6F5-E4EB-496F-B16E-EE15A693AD6C}">
      <dgm:prSet/>
      <dgm:spPr/>
      <dgm:t>
        <a:bodyPr/>
        <a:lstStyle/>
        <a:p>
          <a:endParaRPr lang="en-US"/>
        </a:p>
      </dgm:t>
    </dgm:pt>
    <dgm:pt modelId="{22EE26F8-E16D-4C8F-A9F4-C539A3F8392A}">
      <dgm:prSet/>
      <dgm:spPr/>
      <dgm:t>
        <a:bodyPr/>
        <a:lstStyle/>
        <a:p>
          <a:pPr rtl="0"/>
          <a:r>
            <a:rPr lang="en-US"/>
            <a:t>Consistency</a:t>
          </a:r>
        </a:p>
      </dgm:t>
    </dgm:pt>
    <dgm:pt modelId="{DFA2A12E-036C-482C-B885-37586EEDC0A5}" type="parTrans" cxnId="{092C2BA7-E19E-488F-B6A1-100A99F1BAEA}">
      <dgm:prSet/>
      <dgm:spPr/>
      <dgm:t>
        <a:bodyPr/>
        <a:lstStyle/>
        <a:p>
          <a:endParaRPr lang="en-US"/>
        </a:p>
      </dgm:t>
    </dgm:pt>
    <dgm:pt modelId="{C4A0D6C3-7BBE-4F0A-8BD4-080FA4531DDF}" type="sibTrans" cxnId="{092C2BA7-E19E-488F-B6A1-100A99F1BAEA}">
      <dgm:prSet/>
      <dgm:spPr/>
      <dgm:t>
        <a:bodyPr/>
        <a:lstStyle/>
        <a:p>
          <a:endParaRPr lang="en-US"/>
        </a:p>
      </dgm:t>
    </dgm:pt>
    <dgm:pt modelId="{1A904513-7EB9-45F7-A11D-82188376019A}">
      <dgm:prSet/>
      <dgm:spPr/>
      <dgm:t>
        <a:bodyPr/>
        <a:lstStyle/>
        <a:p>
          <a:pPr rtl="0"/>
          <a:r>
            <a:rPr lang="en-US"/>
            <a:t>Accrual</a:t>
          </a:r>
        </a:p>
      </dgm:t>
    </dgm:pt>
    <dgm:pt modelId="{80D32FB6-A2B5-45D0-8CD0-E2BE646E9968}" type="parTrans" cxnId="{5D22F645-9294-4C5F-92F0-C216C73EAF79}">
      <dgm:prSet/>
      <dgm:spPr/>
      <dgm:t>
        <a:bodyPr/>
        <a:lstStyle/>
        <a:p>
          <a:endParaRPr lang="en-US"/>
        </a:p>
      </dgm:t>
    </dgm:pt>
    <dgm:pt modelId="{B00327B3-2DBE-4A90-B94B-299612344E03}" type="sibTrans" cxnId="{5D22F645-9294-4C5F-92F0-C216C73EAF79}">
      <dgm:prSet/>
      <dgm:spPr/>
      <dgm:t>
        <a:bodyPr/>
        <a:lstStyle/>
        <a:p>
          <a:endParaRPr lang="en-US"/>
        </a:p>
      </dgm:t>
    </dgm:pt>
    <dgm:pt modelId="{F8BBC42A-E705-4A95-B81C-8B440D686D35}">
      <dgm:prSet/>
      <dgm:spPr/>
      <dgm:t>
        <a:bodyPr/>
        <a:lstStyle/>
        <a:p>
          <a:pPr rtl="0"/>
          <a:r>
            <a:rPr lang="en-US"/>
            <a:t>SELECTION OF ACCOUNTING POLICY</a:t>
          </a:r>
        </a:p>
      </dgm:t>
    </dgm:pt>
    <dgm:pt modelId="{C4B623FA-577E-4742-9AF6-E39E998A29EB}" type="parTrans" cxnId="{270061F9-41BE-46B0-9B38-FDA63B14D27E}">
      <dgm:prSet/>
      <dgm:spPr/>
      <dgm:t>
        <a:bodyPr/>
        <a:lstStyle/>
        <a:p>
          <a:endParaRPr lang="en-US"/>
        </a:p>
      </dgm:t>
    </dgm:pt>
    <dgm:pt modelId="{DE7DDED4-4025-41C5-B725-ED00DF36E091}" type="sibTrans" cxnId="{270061F9-41BE-46B0-9B38-FDA63B14D27E}">
      <dgm:prSet/>
      <dgm:spPr/>
      <dgm:t>
        <a:bodyPr/>
        <a:lstStyle/>
        <a:p>
          <a:endParaRPr lang="en-US"/>
        </a:p>
      </dgm:t>
    </dgm:pt>
    <dgm:pt modelId="{5C9A69AC-6F1A-4E6A-B81F-E69D422A5591}">
      <dgm:prSet/>
      <dgm:spPr/>
      <dgm:t>
        <a:bodyPr/>
        <a:lstStyle/>
        <a:p>
          <a:pPr rtl="0"/>
          <a:r>
            <a:rPr lang="en-US"/>
            <a:t>Substance over form</a:t>
          </a:r>
        </a:p>
      </dgm:t>
    </dgm:pt>
    <dgm:pt modelId="{29098200-89AC-4B8C-A9C9-78F64E6C18AF}" type="parTrans" cxnId="{DBF18FD1-A0DB-47E3-9A35-E56BC039635D}">
      <dgm:prSet/>
      <dgm:spPr/>
      <dgm:t>
        <a:bodyPr/>
        <a:lstStyle/>
        <a:p>
          <a:endParaRPr lang="en-US"/>
        </a:p>
      </dgm:t>
    </dgm:pt>
    <dgm:pt modelId="{D3E4F8B3-F9BE-4CD5-B9EF-DA06C873C43D}" type="sibTrans" cxnId="{DBF18FD1-A0DB-47E3-9A35-E56BC039635D}">
      <dgm:prSet/>
      <dgm:spPr/>
      <dgm:t>
        <a:bodyPr/>
        <a:lstStyle/>
        <a:p>
          <a:endParaRPr lang="en-US"/>
        </a:p>
      </dgm:t>
    </dgm:pt>
    <dgm:pt modelId="{1FAA6896-91A4-4F8C-9146-05C9AA12DC02}">
      <dgm:prSet/>
      <dgm:spPr/>
      <dgm:t>
        <a:bodyPr/>
        <a:lstStyle/>
        <a:p>
          <a:pPr rtl="0"/>
          <a:r>
            <a:rPr lang="en-US" dirty="0"/>
            <a:t>Expected M2M loss not to be recognized</a:t>
          </a:r>
        </a:p>
      </dgm:t>
    </dgm:pt>
    <dgm:pt modelId="{3AC084C2-FF3D-4F5F-9C73-AC673CBD46F9}" type="parTrans" cxnId="{E8C31B99-75AE-48EE-A651-BD1129468EBF}">
      <dgm:prSet/>
      <dgm:spPr/>
      <dgm:t>
        <a:bodyPr/>
        <a:lstStyle/>
        <a:p>
          <a:endParaRPr lang="en-US"/>
        </a:p>
      </dgm:t>
    </dgm:pt>
    <dgm:pt modelId="{5E5BE61E-6C1F-414D-AC6C-6BE58C6FFDAA}" type="sibTrans" cxnId="{E8C31B99-75AE-48EE-A651-BD1129468EBF}">
      <dgm:prSet/>
      <dgm:spPr/>
      <dgm:t>
        <a:bodyPr/>
        <a:lstStyle/>
        <a:p>
          <a:endParaRPr lang="en-US"/>
        </a:p>
      </dgm:t>
    </dgm:pt>
    <dgm:pt modelId="{1D6085E5-8BCE-4F60-ADB6-9A8FC104A3AF}" type="pres">
      <dgm:prSet presAssocID="{78DAA025-F4F3-46CF-A20F-6A21319808E6}" presName="linear" presStyleCnt="0">
        <dgm:presLayoutVars>
          <dgm:animLvl val="lvl"/>
          <dgm:resizeHandles val="exact"/>
        </dgm:presLayoutVars>
      </dgm:prSet>
      <dgm:spPr/>
      <dgm:t>
        <a:bodyPr/>
        <a:lstStyle/>
        <a:p>
          <a:endParaRPr lang="en-US"/>
        </a:p>
      </dgm:t>
    </dgm:pt>
    <dgm:pt modelId="{11F7B84E-B6FC-4297-92A7-4606641BEDAA}" type="pres">
      <dgm:prSet presAssocID="{B8EB448C-DB02-48AD-9B00-738CFCB059A1}" presName="parentText" presStyleLbl="node1" presStyleIdx="0" presStyleCnt="3">
        <dgm:presLayoutVars>
          <dgm:chMax val="0"/>
          <dgm:bulletEnabled val="1"/>
        </dgm:presLayoutVars>
      </dgm:prSet>
      <dgm:spPr/>
      <dgm:t>
        <a:bodyPr/>
        <a:lstStyle/>
        <a:p>
          <a:endParaRPr lang="en-US"/>
        </a:p>
      </dgm:t>
    </dgm:pt>
    <dgm:pt modelId="{40F41174-D181-4FEB-B670-69FFB8BC8ED6}" type="pres">
      <dgm:prSet presAssocID="{B8EB448C-DB02-48AD-9B00-738CFCB059A1}" presName="childText" presStyleLbl="revTx" presStyleIdx="0" presStyleCnt="3">
        <dgm:presLayoutVars>
          <dgm:bulletEnabled val="1"/>
        </dgm:presLayoutVars>
      </dgm:prSet>
      <dgm:spPr/>
      <dgm:t>
        <a:bodyPr/>
        <a:lstStyle/>
        <a:p>
          <a:endParaRPr lang="en-US"/>
        </a:p>
      </dgm:t>
    </dgm:pt>
    <dgm:pt modelId="{07CA3708-CF68-43F5-89D9-D2783FFED7F2}" type="pres">
      <dgm:prSet presAssocID="{0B099FA7-E2B7-4AFB-A72B-18EDEC657FF1}" presName="parentText" presStyleLbl="node1" presStyleIdx="1" presStyleCnt="3">
        <dgm:presLayoutVars>
          <dgm:chMax val="0"/>
          <dgm:bulletEnabled val="1"/>
        </dgm:presLayoutVars>
      </dgm:prSet>
      <dgm:spPr/>
      <dgm:t>
        <a:bodyPr/>
        <a:lstStyle/>
        <a:p>
          <a:endParaRPr lang="en-US"/>
        </a:p>
      </dgm:t>
    </dgm:pt>
    <dgm:pt modelId="{3C5D8A1E-BF70-4332-A387-0656BA600380}" type="pres">
      <dgm:prSet presAssocID="{0B099FA7-E2B7-4AFB-A72B-18EDEC657FF1}" presName="childText" presStyleLbl="revTx" presStyleIdx="1" presStyleCnt="3">
        <dgm:presLayoutVars>
          <dgm:bulletEnabled val="1"/>
        </dgm:presLayoutVars>
      </dgm:prSet>
      <dgm:spPr/>
      <dgm:t>
        <a:bodyPr/>
        <a:lstStyle/>
        <a:p>
          <a:endParaRPr lang="en-US"/>
        </a:p>
      </dgm:t>
    </dgm:pt>
    <dgm:pt modelId="{34291230-4898-4A51-9912-07F4E2B4D26E}" type="pres">
      <dgm:prSet presAssocID="{F8BBC42A-E705-4A95-B81C-8B440D686D35}" presName="parentText" presStyleLbl="node1" presStyleIdx="2" presStyleCnt="3">
        <dgm:presLayoutVars>
          <dgm:chMax val="0"/>
          <dgm:bulletEnabled val="1"/>
        </dgm:presLayoutVars>
      </dgm:prSet>
      <dgm:spPr/>
      <dgm:t>
        <a:bodyPr/>
        <a:lstStyle/>
        <a:p>
          <a:endParaRPr lang="en-US"/>
        </a:p>
      </dgm:t>
    </dgm:pt>
    <dgm:pt modelId="{CF8EB805-0C7B-4F45-9AE3-007552B9E77E}" type="pres">
      <dgm:prSet presAssocID="{F8BBC42A-E705-4A95-B81C-8B440D686D35}" presName="childText" presStyleLbl="revTx" presStyleIdx="2" presStyleCnt="3">
        <dgm:presLayoutVars>
          <dgm:bulletEnabled val="1"/>
        </dgm:presLayoutVars>
      </dgm:prSet>
      <dgm:spPr/>
      <dgm:t>
        <a:bodyPr/>
        <a:lstStyle/>
        <a:p>
          <a:endParaRPr lang="en-US"/>
        </a:p>
      </dgm:t>
    </dgm:pt>
  </dgm:ptLst>
  <dgm:cxnLst>
    <dgm:cxn modelId="{D4A744B6-F852-4F45-918D-F9EB08F3D141}" type="presOf" srcId="{F8BBC42A-E705-4A95-B81C-8B440D686D35}" destId="{34291230-4898-4A51-9912-07F4E2B4D26E}" srcOrd="0" destOrd="0" presId="urn:microsoft.com/office/officeart/2005/8/layout/vList2"/>
    <dgm:cxn modelId="{E8C31B99-75AE-48EE-A651-BD1129468EBF}" srcId="{F8BBC42A-E705-4A95-B81C-8B440D686D35}" destId="{1FAA6896-91A4-4F8C-9146-05C9AA12DC02}" srcOrd="1" destOrd="0" parTransId="{3AC084C2-FF3D-4F5F-9C73-AC673CBD46F9}" sibTransId="{5E5BE61E-6C1F-414D-AC6C-6BE58C6FFDAA}"/>
    <dgm:cxn modelId="{5D22F645-9294-4C5F-92F0-C216C73EAF79}" srcId="{0B099FA7-E2B7-4AFB-A72B-18EDEC657FF1}" destId="{1A904513-7EB9-45F7-A11D-82188376019A}" srcOrd="2" destOrd="0" parTransId="{80D32FB6-A2B5-45D0-8CD0-E2BE646E9968}" sibTransId="{B00327B3-2DBE-4A90-B94B-299612344E03}"/>
    <dgm:cxn modelId="{092C2BA7-E19E-488F-B6A1-100A99F1BAEA}" srcId="{0B099FA7-E2B7-4AFB-A72B-18EDEC657FF1}" destId="{22EE26F8-E16D-4C8F-A9F4-C539A3F8392A}" srcOrd="1" destOrd="0" parTransId="{DFA2A12E-036C-482C-B885-37586EEDC0A5}" sibTransId="{C4A0D6C3-7BBE-4F0A-8BD4-080FA4531DDF}"/>
    <dgm:cxn modelId="{4B403433-E61C-4F40-9905-68B89F0C1015}" srcId="{78DAA025-F4F3-46CF-A20F-6A21319808E6}" destId="{B8EB448C-DB02-48AD-9B00-738CFCB059A1}" srcOrd="0" destOrd="0" parTransId="{9EF1F821-025B-4B91-8952-B8228632B2AC}" sibTransId="{19EB27D1-51FB-4A6F-B18B-4EF0BB2B42ED}"/>
    <dgm:cxn modelId="{88C766AB-85A0-4727-A4B6-4F4AF2059152}" type="presOf" srcId="{0B099FA7-E2B7-4AFB-A72B-18EDEC657FF1}" destId="{07CA3708-CF68-43F5-89D9-D2783FFED7F2}" srcOrd="0" destOrd="0" presId="urn:microsoft.com/office/officeart/2005/8/layout/vList2"/>
    <dgm:cxn modelId="{4476BD84-74D0-4E9F-B114-11A17712FDB6}" type="presOf" srcId="{B8EB448C-DB02-48AD-9B00-738CFCB059A1}" destId="{11F7B84E-B6FC-4297-92A7-4606641BEDAA}" srcOrd="0" destOrd="0" presId="urn:microsoft.com/office/officeart/2005/8/layout/vList2"/>
    <dgm:cxn modelId="{1DC75F48-31BC-4E6E-A3B0-3C321C5E5E1C}" type="presOf" srcId="{22EE26F8-E16D-4C8F-A9F4-C539A3F8392A}" destId="{3C5D8A1E-BF70-4332-A387-0656BA600380}" srcOrd="0" destOrd="1" presId="urn:microsoft.com/office/officeart/2005/8/layout/vList2"/>
    <dgm:cxn modelId="{2503E2AD-6A75-4FCB-A0C5-81E9BFC934DD}" type="presOf" srcId="{78DAA025-F4F3-46CF-A20F-6A21319808E6}" destId="{1D6085E5-8BCE-4F60-ADB6-9A8FC104A3AF}" srcOrd="0" destOrd="0" presId="urn:microsoft.com/office/officeart/2005/8/layout/vList2"/>
    <dgm:cxn modelId="{03FA7873-4620-4F53-8C37-D0B7CC80B05F}" type="presOf" srcId="{5C9A69AC-6F1A-4E6A-B81F-E69D422A5591}" destId="{CF8EB805-0C7B-4F45-9AE3-007552B9E77E}" srcOrd="0" destOrd="0" presId="urn:microsoft.com/office/officeart/2005/8/layout/vList2"/>
    <dgm:cxn modelId="{2C01A300-AA80-41D8-8111-A0F6C147F5D0}" type="presOf" srcId="{1A904513-7EB9-45F7-A11D-82188376019A}" destId="{3C5D8A1E-BF70-4332-A387-0656BA600380}" srcOrd="0" destOrd="2" presId="urn:microsoft.com/office/officeart/2005/8/layout/vList2"/>
    <dgm:cxn modelId="{DBF18FD1-A0DB-47E3-9A35-E56BC039635D}" srcId="{F8BBC42A-E705-4A95-B81C-8B440D686D35}" destId="{5C9A69AC-6F1A-4E6A-B81F-E69D422A5591}" srcOrd="0" destOrd="0" parTransId="{29098200-89AC-4B8C-A9C9-78F64E6C18AF}" sibTransId="{D3E4F8B3-F9BE-4CD5-B9EF-DA06C873C43D}"/>
    <dgm:cxn modelId="{B8A7E43A-F416-4D70-9FAB-3F5E2283C5C3}" type="presOf" srcId="{1FAA6896-91A4-4F8C-9146-05C9AA12DC02}" destId="{CF8EB805-0C7B-4F45-9AE3-007552B9E77E}" srcOrd="0" destOrd="1" presId="urn:microsoft.com/office/officeart/2005/8/layout/vList2"/>
    <dgm:cxn modelId="{270061F9-41BE-46B0-9B38-FDA63B14D27E}" srcId="{78DAA025-F4F3-46CF-A20F-6A21319808E6}" destId="{F8BBC42A-E705-4A95-B81C-8B440D686D35}" srcOrd="2" destOrd="0" parTransId="{C4B623FA-577E-4742-9AF6-E39E998A29EB}" sibTransId="{DE7DDED4-4025-41C5-B725-ED00DF36E091}"/>
    <dgm:cxn modelId="{9347D6F5-E4EB-496F-B16E-EE15A693AD6C}" srcId="{0B099FA7-E2B7-4AFB-A72B-18EDEC657FF1}" destId="{7A7A2FD3-4377-4D25-92D6-1E87D9A2244F}" srcOrd="0" destOrd="0" parTransId="{4C81ADED-F807-4461-8A06-119B52F547AB}" sibTransId="{DB2EAEB2-39F1-458F-A3A2-1BAE76E65F08}"/>
    <dgm:cxn modelId="{0ECA260A-226F-4A37-9B9E-2541CC8960DA}" srcId="{B8EB448C-DB02-48AD-9B00-738CFCB059A1}" destId="{0E960575-91F2-474A-BF6A-2C918BA514D9}" srcOrd="0" destOrd="0" parTransId="{B4117404-9E8E-4CD4-813B-0AA31F080B28}" sibTransId="{1FFA9F98-DE9E-426E-BB50-4FDECC8FD6A5}"/>
    <dgm:cxn modelId="{C49FF01F-FD54-4FA2-B764-83EE9C2E4293}" srcId="{78DAA025-F4F3-46CF-A20F-6A21319808E6}" destId="{0B099FA7-E2B7-4AFB-A72B-18EDEC657FF1}" srcOrd="1" destOrd="0" parTransId="{BA65A41B-DB51-4A88-BA8B-B48A4428366A}" sibTransId="{5B6B7A0C-339C-49B6-8049-BB1B03BA7FE9}"/>
    <dgm:cxn modelId="{E96581E5-A615-4E82-8182-E6C8F8208E03}" type="presOf" srcId="{7A7A2FD3-4377-4D25-92D6-1E87D9A2244F}" destId="{3C5D8A1E-BF70-4332-A387-0656BA600380}" srcOrd="0" destOrd="0" presId="urn:microsoft.com/office/officeart/2005/8/layout/vList2"/>
    <dgm:cxn modelId="{04E7C93A-41D9-40C5-A097-18850701E21B}" type="presOf" srcId="{0E960575-91F2-474A-BF6A-2C918BA514D9}" destId="{40F41174-D181-4FEB-B670-69FFB8BC8ED6}" srcOrd="0" destOrd="0" presId="urn:microsoft.com/office/officeart/2005/8/layout/vList2"/>
    <dgm:cxn modelId="{4BF3DE55-54D5-4876-BE33-0B8ACF828145}" type="presParOf" srcId="{1D6085E5-8BCE-4F60-ADB6-9A8FC104A3AF}" destId="{11F7B84E-B6FC-4297-92A7-4606641BEDAA}" srcOrd="0" destOrd="0" presId="urn:microsoft.com/office/officeart/2005/8/layout/vList2"/>
    <dgm:cxn modelId="{C9681444-9FD0-4E39-9CFD-51E740996420}" type="presParOf" srcId="{1D6085E5-8BCE-4F60-ADB6-9A8FC104A3AF}" destId="{40F41174-D181-4FEB-B670-69FFB8BC8ED6}" srcOrd="1" destOrd="0" presId="urn:microsoft.com/office/officeart/2005/8/layout/vList2"/>
    <dgm:cxn modelId="{1F39CA3C-85F2-41BC-B1A8-ACC4B1D83F0D}" type="presParOf" srcId="{1D6085E5-8BCE-4F60-ADB6-9A8FC104A3AF}" destId="{07CA3708-CF68-43F5-89D9-D2783FFED7F2}" srcOrd="2" destOrd="0" presId="urn:microsoft.com/office/officeart/2005/8/layout/vList2"/>
    <dgm:cxn modelId="{6E1C6DDA-674E-4457-85D6-EF18588C8D17}" type="presParOf" srcId="{1D6085E5-8BCE-4F60-ADB6-9A8FC104A3AF}" destId="{3C5D8A1E-BF70-4332-A387-0656BA600380}" srcOrd="3" destOrd="0" presId="urn:microsoft.com/office/officeart/2005/8/layout/vList2"/>
    <dgm:cxn modelId="{3EBB1E18-9CA4-4ECB-AEB7-BA772E97BEAF}" type="presParOf" srcId="{1D6085E5-8BCE-4F60-ADB6-9A8FC104A3AF}" destId="{34291230-4898-4A51-9912-07F4E2B4D26E}" srcOrd="4" destOrd="0" presId="urn:microsoft.com/office/officeart/2005/8/layout/vList2"/>
    <dgm:cxn modelId="{4DC78E18-5F11-4053-8854-2EB0FA31CD48}" type="presParOf" srcId="{1D6085E5-8BCE-4F60-ADB6-9A8FC104A3AF}" destId="{CF8EB805-0C7B-4F45-9AE3-007552B9E77E}"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EDE1D75-4AB4-4D24-BE3A-715D92EE3350}" type="doc">
      <dgm:prSet loTypeId="urn:microsoft.com/office/officeart/2005/8/layout/vList2" loCatId="list" qsTypeId="urn:microsoft.com/office/officeart/2005/8/quickstyle/simple1" qsCatId="simple" csTypeId="urn:microsoft.com/office/officeart/2005/8/colors/colorful1#6" csCatId="colorful" phldr="1"/>
      <dgm:spPr/>
      <dgm:t>
        <a:bodyPr/>
        <a:lstStyle/>
        <a:p>
          <a:endParaRPr lang="en-US"/>
        </a:p>
      </dgm:t>
    </dgm:pt>
    <dgm:pt modelId="{DD1B5933-03C1-4D68-A7B9-14C9652F6CE3}">
      <dgm:prSet custT="1"/>
      <dgm:spPr/>
      <dgm:t>
        <a:bodyPr/>
        <a:lstStyle/>
        <a:p>
          <a:pPr rtl="0"/>
          <a:r>
            <a:rPr lang="en-US" sz="2400" dirty="0"/>
            <a:t>Accelerate accrual</a:t>
          </a:r>
        </a:p>
      </dgm:t>
    </dgm:pt>
    <dgm:pt modelId="{08475F22-6900-4657-A1F8-892C12D0C0C1}" type="parTrans" cxnId="{805DC28F-E8AA-442A-A8D2-B07AC8EB473D}">
      <dgm:prSet/>
      <dgm:spPr/>
      <dgm:t>
        <a:bodyPr/>
        <a:lstStyle/>
        <a:p>
          <a:endParaRPr lang="en-US"/>
        </a:p>
      </dgm:t>
    </dgm:pt>
    <dgm:pt modelId="{E00BB031-9BF9-4265-BDCD-AD07B8A0F091}" type="sibTrans" cxnId="{805DC28F-E8AA-442A-A8D2-B07AC8EB473D}">
      <dgm:prSet/>
      <dgm:spPr/>
      <dgm:t>
        <a:bodyPr/>
        <a:lstStyle/>
        <a:p>
          <a:endParaRPr lang="en-US"/>
        </a:p>
      </dgm:t>
    </dgm:pt>
    <dgm:pt modelId="{D23782FE-1639-4A91-8104-9B760C7050BD}">
      <dgm:prSet custT="1"/>
      <dgm:spPr/>
      <dgm:t>
        <a:bodyPr/>
        <a:lstStyle/>
        <a:p>
          <a:pPr rtl="0"/>
          <a:r>
            <a:rPr lang="en-US" sz="2400" dirty="0"/>
            <a:t>Double taxation due to MAT</a:t>
          </a:r>
        </a:p>
      </dgm:t>
    </dgm:pt>
    <dgm:pt modelId="{DB93C0D1-4F6D-4471-922F-13C3EE2092E5}" type="parTrans" cxnId="{0FE76427-8D68-4965-94DD-2C16350B2267}">
      <dgm:prSet/>
      <dgm:spPr/>
      <dgm:t>
        <a:bodyPr/>
        <a:lstStyle/>
        <a:p>
          <a:endParaRPr lang="en-US"/>
        </a:p>
      </dgm:t>
    </dgm:pt>
    <dgm:pt modelId="{D92FB2A7-6CF2-4505-AC40-003793AFA937}" type="sibTrans" cxnId="{0FE76427-8D68-4965-94DD-2C16350B2267}">
      <dgm:prSet/>
      <dgm:spPr/>
      <dgm:t>
        <a:bodyPr/>
        <a:lstStyle/>
        <a:p>
          <a:endParaRPr lang="en-US"/>
        </a:p>
      </dgm:t>
    </dgm:pt>
    <dgm:pt modelId="{7316E672-8298-4419-AE69-31AD8A14C1F1}">
      <dgm:prSet custT="1"/>
      <dgm:spPr/>
      <dgm:t>
        <a:bodyPr/>
        <a:lstStyle/>
        <a:p>
          <a:pPr rtl="0"/>
          <a:r>
            <a:rPr lang="en-US" sz="2800" dirty="0"/>
            <a:t>Committee Logic</a:t>
          </a:r>
        </a:p>
      </dgm:t>
    </dgm:pt>
    <dgm:pt modelId="{0ADAE934-14EF-4CB7-BC27-A728BB43DB50}" type="parTrans" cxnId="{B6F1D110-23A6-467F-BEB5-0174A74AA84D}">
      <dgm:prSet/>
      <dgm:spPr/>
      <dgm:t>
        <a:bodyPr/>
        <a:lstStyle/>
        <a:p>
          <a:endParaRPr lang="en-US"/>
        </a:p>
      </dgm:t>
    </dgm:pt>
    <dgm:pt modelId="{5A9F96C5-18BA-4DBD-B558-B5D75E8D5169}" type="sibTrans" cxnId="{B6F1D110-23A6-467F-BEB5-0174A74AA84D}">
      <dgm:prSet/>
      <dgm:spPr/>
      <dgm:t>
        <a:bodyPr/>
        <a:lstStyle/>
        <a:p>
          <a:endParaRPr lang="en-US"/>
        </a:p>
      </dgm:t>
    </dgm:pt>
    <dgm:pt modelId="{B2FA0E90-D974-4A79-BF05-C9EC48F80C9D}">
      <dgm:prSet custT="1"/>
      <dgm:spPr/>
      <dgm:t>
        <a:bodyPr/>
        <a:lstStyle/>
        <a:p>
          <a:pPr rtl="0"/>
          <a:r>
            <a:rPr lang="en-US" sz="2400" dirty="0"/>
            <a:t>To avoid differential treatment of loss and income,  concept of prudence to be removed</a:t>
          </a:r>
        </a:p>
      </dgm:t>
    </dgm:pt>
    <dgm:pt modelId="{1A4D6E7B-F296-4386-9A1D-5A48106A2AAE}" type="parTrans" cxnId="{5585E464-629F-4D6B-A39B-E11F15D81F92}">
      <dgm:prSet/>
      <dgm:spPr/>
      <dgm:t>
        <a:bodyPr/>
        <a:lstStyle/>
        <a:p>
          <a:endParaRPr lang="en-US"/>
        </a:p>
      </dgm:t>
    </dgm:pt>
    <dgm:pt modelId="{9CC35FE5-71BB-4979-B372-389C5E398D3C}" type="sibTrans" cxnId="{5585E464-629F-4D6B-A39B-E11F15D81F92}">
      <dgm:prSet/>
      <dgm:spPr/>
      <dgm:t>
        <a:bodyPr/>
        <a:lstStyle/>
        <a:p>
          <a:endParaRPr lang="en-US"/>
        </a:p>
      </dgm:t>
    </dgm:pt>
    <dgm:pt modelId="{00BDE2BE-7E16-491D-A11B-4ACE9998D59B}">
      <dgm:prSet custT="1"/>
      <dgm:spPr/>
      <dgm:t>
        <a:bodyPr/>
        <a:lstStyle/>
        <a:p>
          <a:pPr rtl="0"/>
          <a:r>
            <a:rPr lang="en-US" sz="4400" dirty="0"/>
            <a:t>Prudence omitted</a:t>
          </a:r>
        </a:p>
      </dgm:t>
    </dgm:pt>
    <dgm:pt modelId="{48900E4B-649C-4223-9C4C-296F2AE0305E}" type="sibTrans" cxnId="{601A977A-349D-41F2-BBA4-51E852A6E192}">
      <dgm:prSet/>
      <dgm:spPr/>
      <dgm:t>
        <a:bodyPr/>
        <a:lstStyle/>
        <a:p>
          <a:endParaRPr lang="en-US"/>
        </a:p>
      </dgm:t>
    </dgm:pt>
    <dgm:pt modelId="{3AE591B2-6BE5-4F7A-B023-8BE2C2F104F4}" type="parTrans" cxnId="{601A977A-349D-41F2-BBA4-51E852A6E192}">
      <dgm:prSet/>
      <dgm:spPr/>
      <dgm:t>
        <a:bodyPr/>
        <a:lstStyle/>
        <a:p>
          <a:endParaRPr lang="en-US"/>
        </a:p>
      </dgm:t>
    </dgm:pt>
    <dgm:pt modelId="{0511EE88-4DD5-4CF3-973A-35E753D20AD9}" type="pres">
      <dgm:prSet presAssocID="{CEDE1D75-4AB4-4D24-BE3A-715D92EE3350}" presName="linear" presStyleCnt="0">
        <dgm:presLayoutVars>
          <dgm:animLvl val="lvl"/>
          <dgm:resizeHandles val="exact"/>
        </dgm:presLayoutVars>
      </dgm:prSet>
      <dgm:spPr/>
      <dgm:t>
        <a:bodyPr/>
        <a:lstStyle/>
        <a:p>
          <a:endParaRPr lang="en-US"/>
        </a:p>
      </dgm:t>
    </dgm:pt>
    <dgm:pt modelId="{FD55A66C-D2F4-425A-837E-3AEF3817EAA9}" type="pres">
      <dgm:prSet presAssocID="{00BDE2BE-7E16-491D-A11B-4ACE9998D59B}" presName="parentText" presStyleLbl="node1" presStyleIdx="0" presStyleCnt="2">
        <dgm:presLayoutVars>
          <dgm:chMax val="0"/>
          <dgm:bulletEnabled val="1"/>
        </dgm:presLayoutVars>
      </dgm:prSet>
      <dgm:spPr/>
      <dgm:t>
        <a:bodyPr/>
        <a:lstStyle/>
        <a:p>
          <a:endParaRPr lang="en-US"/>
        </a:p>
      </dgm:t>
    </dgm:pt>
    <dgm:pt modelId="{06607BE2-1AA7-4EA2-A6D5-34755FD38BF8}" type="pres">
      <dgm:prSet presAssocID="{00BDE2BE-7E16-491D-A11B-4ACE9998D59B}" presName="childText" presStyleLbl="revTx" presStyleIdx="0" presStyleCnt="2">
        <dgm:presLayoutVars>
          <dgm:bulletEnabled val="1"/>
        </dgm:presLayoutVars>
      </dgm:prSet>
      <dgm:spPr/>
      <dgm:t>
        <a:bodyPr/>
        <a:lstStyle/>
        <a:p>
          <a:endParaRPr lang="en-US"/>
        </a:p>
      </dgm:t>
    </dgm:pt>
    <dgm:pt modelId="{20F41206-B432-4358-ABF3-4B02F86EB520}" type="pres">
      <dgm:prSet presAssocID="{7316E672-8298-4419-AE69-31AD8A14C1F1}" presName="parentText" presStyleLbl="node1" presStyleIdx="1" presStyleCnt="2">
        <dgm:presLayoutVars>
          <dgm:chMax val="0"/>
          <dgm:bulletEnabled val="1"/>
        </dgm:presLayoutVars>
      </dgm:prSet>
      <dgm:spPr/>
      <dgm:t>
        <a:bodyPr/>
        <a:lstStyle/>
        <a:p>
          <a:endParaRPr lang="en-US"/>
        </a:p>
      </dgm:t>
    </dgm:pt>
    <dgm:pt modelId="{DB89A7F9-EF52-434A-A479-87AC1741361A}" type="pres">
      <dgm:prSet presAssocID="{7316E672-8298-4419-AE69-31AD8A14C1F1}" presName="childText" presStyleLbl="revTx" presStyleIdx="1" presStyleCnt="2">
        <dgm:presLayoutVars>
          <dgm:bulletEnabled val="1"/>
        </dgm:presLayoutVars>
      </dgm:prSet>
      <dgm:spPr/>
      <dgm:t>
        <a:bodyPr/>
        <a:lstStyle/>
        <a:p>
          <a:endParaRPr lang="en-US"/>
        </a:p>
      </dgm:t>
    </dgm:pt>
  </dgm:ptLst>
  <dgm:cxnLst>
    <dgm:cxn modelId="{C818A3F7-2D42-4098-956C-3357C97C0732}" type="presOf" srcId="{7316E672-8298-4419-AE69-31AD8A14C1F1}" destId="{20F41206-B432-4358-ABF3-4B02F86EB520}" srcOrd="0" destOrd="0" presId="urn:microsoft.com/office/officeart/2005/8/layout/vList2"/>
    <dgm:cxn modelId="{45DCC639-FD83-468E-ADBB-A90EF2AE9EBE}" type="presOf" srcId="{00BDE2BE-7E16-491D-A11B-4ACE9998D59B}" destId="{FD55A66C-D2F4-425A-837E-3AEF3817EAA9}" srcOrd="0" destOrd="0" presId="urn:microsoft.com/office/officeart/2005/8/layout/vList2"/>
    <dgm:cxn modelId="{5585E464-629F-4D6B-A39B-E11F15D81F92}" srcId="{7316E672-8298-4419-AE69-31AD8A14C1F1}" destId="{B2FA0E90-D974-4A79-BF05-C9EC48F80C9D}" srcOrd="0" destOrd="0" parTransId="{1A4D6E7B-F296-4386-9A1D-5A48106A2AAE}" sibTransId="{9CC35FE5-71BB-4979-B372-389C5E398D3C}"/>
    <dgm:cxn modelId="{7ECE2529-BF75-4207-B2AC-D6E9AE486DCC}" type="presOf" srcId="{D23782FE-1639-4A91-8104-9B760C7050BD}" destId="{06607BE2-1AA7-4EA2-A6D5-34755FD38BF8}" srcOrd="0" destOrd="1" presId="urn:microsoft.com/office/officeart/2005/8/layout/vList2"/>
    <dgm:cxn modelId="{0FE76427-8D68-4965-94DD-2C16350B2267}" srcId="{00BDE2BE-7E16-491D-A11B-4ACE9998D59B}" destId="{D23782FE-1639-4A91-8104-9B760C7050BD}" srcOrd="1" destOrd="0" parTransId="{DB93C0D1-4F6D-4471-922F-13C3EE2092E5}" sibTransId="{D92FB2A7-6CF2-4505-AC40-003793AFA937}"/>
    <dgm:cxn modelId="{6740D1DA-B4E3-4401-8F31-7E7BA0D8ECD6}" type="presOf" srcId="{B2FA0E90-D974-4A79-BF05-C9EC48F80C9D}" destId="{DB89A7F9-EF52-434A-A479-87AC1741361A}" srcOrd="0" destOrd="0" presId="urn:microsoft.com/office/officeart/2005/8/layout/vList2"/>
    <dgm:cxn modelId="{04A143FE-73F2-4311-A1E6-604E17E986BA}" type="presOf" srcId="{CEDE1D75-4AB4-4D24-BE3A-715D92EE3350}" destId="{0511EE88-4DD5-4CF3-973A-35E753D20AD9}" srcOrd="0" destOrd="0" presId="urn:microsoft.com/office/officeart/2005/8/layout/vList2"/>
    <dgm:cxn modelId="{B6F1D110-23A6-467F-BEB5-0174A74AA84D}" srcId="{CEDE1D75-4AB4-4D24-BE3A-715D92EE3350}" destId="{7316E672-8298-4419-AE69-31AD8A14C1F1}" srcOrd="1" destOrd="0" parTransId="{0ADAE934-14EF-4CB7-BC27-A728BB43DB50}" sibTransId="{5A9F96C5-18BA-4DBD-B558-B5D75E8D5169}"/>
    <dgm:cxn modelId="{601A977A-349D-41F2-BBA4-51E852A6E192}" srcId="{CEDE1D75-4AB4-4D24-BE3A-715D92EE3350}" destId="{00BDE2BE-7E16-491D-A11B-4ACE9998D59B}" srcOrd="0" destOrd="0" parTransId="{3AE591B2-6BE5-4F7A-B023-8BE2C2F104F4}" sibTransId="{48900E4B-649C-4223-9C4C-296F2AE0305E}"/>
    <dgm:cxn modelId="{805DC28F-E8AA-442A-A8D2-B07AC8EB473D}" srcId="{00BDE2BE-7E16-491D-A11B-4ACE9998D59B}" destId="{DD1B5933-03C1-4D68-A7B9-14C9652F6CE3}" srcOrd="0" destOrd="0" parTransId="{08475F22-6900-4657-A1F8-892C12D0C0C1}" sibTransId="{E00BB031-9BF9-4265-BDCD-AD07B8A0F091}"/>
    <dgm:cxn modelId="{9097FC55-EADD-4E22-B395-52780B1C98D9}" type="presOf" srcId="{DD1B5933-03C1-4D68-A7B9-14C9652F6CE3}" destId="{06607BE2-1AA7-4EA2-A6D5-34755FD38BF8}" srcOrd="0" destOrd="0" presId="urn:microsoft.com/office/officeart/2005/8/layout/vList2"/>
    <dgm:cxn modelId="{D2C808E9-02A5-48EA-AA9A-40CFEACC358F}" type="presParOf" srcId="{0511EE88-4DD5-4CF3-973A-35E753D20AD9}" destId="{FD55A66C-D2F4-425A-837E-3AEF3817EAA9}" srcOrd="0" destOrd="0" presId="urn:microsoft.com/office/officeart/2005/8/layout/vList2"/>
    <dgm:cxn modelId="{84274165-E231-4115-A364-86B8D8CE5FD8}" type="presParOf" srcId="{0511EE88-4DD5-4CF3-973A-35E753D20AD9}" destId="{06607BE2-1AA7-4EA2-A6D5-34755FD38BF8}" srcOrd="1" destOrd="0" presId="urn:microsoft.com/office/officeart/2005/8/layout/vList2"/>
    <dgm:cxn modelId="{ADED65D5-271F-4FE4-A807-0197A9A01B85}" type="presParOf" srcId="{0511EE88-4DD5-4CF3-973A-35E753D20AD9}" destId="{20F41206-B432-4358-ABF3-4B02F86EB520}" srcOrd="2" destOrd="0" presId="urn:microsoft.com/office/officeart/2005/8/layout/vList2"/>
    <dgm:cxn modelId="{47598903-1544-476F-8263-8DF52AE3EFC7}" type="presParOf" srcId="{0511EE88-4DD5-4CF3-973A-35E753D20AD9}" destId="{DB89A7F9-EF52-434A-A479-87AC1741361A}"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0D15AB3-D995-4939-8A10-CB1574299BF5}" type="doc">
      <dgm:prSet loTypeId="urn:microsoft.com/office/officeart/2005/8/layout/hProcess6" loCatId="process" qsTypeId="urn:microsoft.com/office/officeart/2005/8/quickstyle/simple1" qsCatId="simple" csTypeId="urn:microsoft.com/office/officeart/2005/8/colors/colorful1#68" csCatId="colorful" phldr="1"/>
      <dgm:spPr/>
      <dgm:t>
        <a:bodyPr/>
        <a:lstStyle/>
        <a:p>
          <a:endParaRPr lang="hi-IN"/>
        </a:p>
      </dgm:t>
    </dgm:pt>
    <dgm:pt modelId="{320BDE2A-2DF4-4789-99C8-B9344F100C68}">
      <dgm:prSet phldrT="[Text]" custT="1"/>
      <dgm:spPr/>
      <dgm:t>
        <a:bodyPr/>
        <a:lstStyle/>
        <a:p>
          <a:r>
            <a:rPr lang="en-US" sz="1400" b="1" dirty="0"/>
            <a:t>Export Sales 01.03.18</a:t>
          </a:r>
          <a:endParaRPr lang="hi-IN" sz="1400" b="1" dirty="0"/>
        </a:p>
      </dgm:t>
    </dgm:pt>
    <dgm:pt modelId="{62CFC234-FE1C-46EE-8FC5-3A31381BF93F}" type="parTrans" cxnId="{B4CB4CA8-C6D3-4DA0-8C08-7BDB7B15BEAA}">
      <dgm:prSet/>
      <dgm:spPr/>
      <dgm:t>
        <a:bodyPr/>
        <a:lstStyle/>
        <a:p>
          <a:endParaRPr lang="hi-IN" sz="1800"/>
        </a:p>
      </dgm:t>
    </dgm:pt>
    <dgm:pt modelId="{BC9A0B0D-7ADD-4166-8CD5-59B260BA58B2}" type="sibTrans" cxnId="{B4CB4CA8-C6D3-4DA0-8C08-7BDB7B15BEAA}">
      <dgm:prSet/>
      <dgm:spPr/>
      <dgm:t>
        <a:bodyPr/>
        <a:lstStyle/>
        <a:p>
          <a:endParaRPr lang="hi-IN" sz="1800"/>
        </a:p>
      </dgm:t>
    </dgm:pt>
    <dgm:pt modelId="{BE84F560-B6FD-4C03-8675-B034DFDED0B1}">
      <dgm:prSet phldrT="[Text]" custT="1"/>
      <dgm:spPr/>
      <dgm:t>
        <a:bodyPr/>
        <a:lstStyle/>
        <a:p>
          <a:r>
            <a:rPr lang="en-US" sz="1400" dirty="0"/>
            <a:t>50000USD</a:t>
          </a:r>
          <a:endParaRPr lang="hi-IN" sz="1400" dirty="0"/>
        </a:p>
      </dgm:t>
    </dgm:pt>
    <dgm:pt modelId="{A5904B64-721B-4A9F-9C25-6617A04ABC65}" type="parTrans" cxnId="{187A2BA5-42E6-4699-A2F9-481B88591042}">
      <dgm:prSet/>
      <dgm:spPr/>
      <dgm:t>
        <a:bodyPr/>
        <a:lstStyle/>
        <a:p>
          <a:endParaRPr lang="hi-IN" sz="1800"/>
        </a:p>
      </dgm:t>
    </dgm:pt>
    <dgm:pt modelId="{4B574BE9-B9FD-4C2A-8652-9FCECFEA1539}" type="sibTrans" cxnId="{187A2BA5-42E6-4699-A2F9-481B88591042}">
      <dgm:prSet/>
      <dgm:spPr/>
      <dgm:t>
        <a:bodyPr/>
        <a:lstStyle/>
        <a:p>
          <a:endParaRPr lang="hi-IN" sz="1800"/>
        </a:p>
      </dgm:t>
    </dgm:pt>
    <dgm:pt modelId="{FEF85621-2C73-4400-BFF0-2C66E1B8C160}">
      <dgm:prSet phldrT="[Text]" custT="1"/>
      <dgm:spPr/>
      <dgm:t>
        <a:bodyPr/>
        <a:lstStyle/>
        <a:p>
          <a:r>
            <a:rPr lang="en-US" sz="1400" dirty="0"/>
            <a:t>Rs.60/$</a:t>
          </a:r>
          <a:endParaRPr lang="hi-IN" sz="1400" dirty="0"/>
        </a:p>
      </dgm:t>
    </dgm:pt>
    <dgm:pt modelId="{B0E0BAE0-546E-4E7E-AD97-23CAF7A99489}" type="parTrans" cxnId="{55EA184F-4323-4EDE-A1D3-BF0E81BA56C5}">
      <dgm:prSet/>
      <dgm:spPr/>
      <dgm:t>
        <a:bodyPr/>
        <a:lstStyle/>
        <a:p>
          <a:endParaRPr lang="hi-IN" sz="1800"/>
        </a:p>
      </dgm:t>
    </dgm:pt>
    <dgm:pt modelId="{5BEF91FB-C5A6-477C-9E2A-CA9362E2E8D3}" type="sibTrans" cxnId="{55EA184F-4323-4EDE-A1D3-BF0E81BA56C5}">
      <dgm:prSet/>
      <dgm:spPr/>
      <dgm:t>
        <a:bodyPr/>
        <a:lstStyle/>
        <a:p>
          <a:endParaRPr lang="hi-IN" sz="1800"/>
        </a:p>
      </dgm:t>
    </dgm:pt>
    <dgm:pt modelId="{A438F4FF-1AB5-4CB5-ABF3-2EF9BB55281B}">
      <dgm:prSet phldrT="[Text]" custT="1"/>
      <dgm:spPr/>
      <dgm:t>
        <a:bodyPr/>
        <a:lstStyle/>
        <a:p>
          <a:r>
            <a:rPr lang="en-US" sz="1600" b="1" dirty="0"/>
            <a:t>Year end 31.3.18</a:t>
          </a:r>
          <a:endParaRPr lang="hi-IN" sz="1600" b="1" dirty="0"/>
        </a:p>
      </dgm:t>
    </dgm:pt>
    <dgm:pt modelId="{CB77E94F-C411-454E-9AEE-29D6841C88FD}" type="parTrans" cxnId="{E1702AB7-98A3-4562-A846-349018F5DDE5}">
      <dgm:prSet/>
      <dgm:spPr/>
      <dgm:t>
        <a:bodyPr/>
        <a:lstStyle/>
        <a:p>
          <a:endParaRPr lang="hi-IN" sz="1800"/>
        </a:p>
      </dgm:t>
    </dgm:pt>
    <dgm:pt modelId="{7B830112-ADFA-4116-A401-3868FC1EBFE7}" type="sibTrans" cxnId="{E1702AB7-98A3-4562-A846-349018F5DDE5}">
      <dgm:prSet/>
      <dgm:spPr/>
      <dgm:t>
        <a:bodyPr/>
        <a:lstStyle/>
        <a:p>
          <a:endParaRPr lang="hi-IN" sz="1800"/>
        </a:p>
      </dgm:t>
    </dgm:pt>
    <dgm:pt modelId="{F8CD1B4D-F775-4923-A0AD-3C6AD3EC7ADD}">
      <dgm:prSet phldrT="[Text]" custT="1"/>
      <dgm:spPr/>
      <dgm:t>
        <a:bodyPr/>
        <a:lstStyle/>
        <a:p>
          <a:r>
            <a:rPr lang="en-US" sz="1400" dirty="0"/>
            <a:t>50000USD</a:t>
          </a:r>
          <a:endParaRPr lang="hi-IN" sz="1400" dirty="0"/>
        </a:p>
      </dgm:t>
    </dgm:pt>
    <dgm:pt modelId="{2D0DADE1-B38F-45C3-B426-56F59099C163}" type="parTrans" cxnId="{1AB85395-D761-482B-9368-E5249A04E7C6}">
      <dgm:prSet/>
      <dgm:spPr/>
      <dgm:t>
        <a:bodyPr/>
        <a:lstStyle/>
        <a:p>
          <a:endParaRPr lang="hi-IN" sz="1800"/>
        </a:p>
      </dgm:t>
    </dgm:pt>
    <dgm:pt modelId="{AA17C749-C539-479F-A43A-00CDCB95D8BB}" type="sibTrans" cxnId="{1AB85395-D761-482B-9368-E5249A04E7C6}">
      <dgm:prSet/>
      <dgm:spPr/>
      <dgm:t>
        <a:bodyPr/>
        <a:lstStyle/>
        <a:p>
          <a:endParaRPr lang="hi-IN" sz="1800"/>
        </a:p>
      </dgm:t>
    </dgm:pt>
    <dgm:pt modelId="{DEA3203D-1074-422F-8DDE-D06D81AE7266}">
      <dgm:prSet phldrT="[Text]" custT="1"/>
      <dgm:spPr/>
      <dgm:t>
        <a:bodyPr/>
        <a:lstStyle/>
        <a:p>
          <a:r>
            <a:rPr lang="en-US" sz="1400" dirty="0"/>
            <a:t>Rs.65/$</a:t>
          </a:r>
          <a:endParaRPr lang="hi-IN" sz="1400" dirty="0"/>
        </a:p>
      </dgm:t>
    </dgm:pt>
    <dgm:pt modelId="{96BC907C-C14D-4E0B-AE12-05F349DA4A01}" type="parTrans" cxnId="{05DBA268-904A-4691-97A2-745E80710532}">
      <dgm:prSet/>
      <dgm:spPr/>
      <dgm:t>
        <a:bodyPr/>
        <a:lstStyle/>
        <a:p>
          <a:endParaRPr lang="hi-IN" sz="1800"/>
        </a:p>
      </dgm:t>
    </dgm:pt>
    <dgm:pt modelId="{3B5C77CC-9FA6-40B7-A6D9-7696B022E9C2}" type="sibTrans" cxnId="{05DBA268-904A-4691-97A2-745E80710532}">
      <dgm:prSet/>
      <dgm:spPr/>
      <dgm:t>
        <a:bodyPr/>
        <a:lstStyle/>
        <a:p>
          <a:endParaRPr lang="hi-IN" sz="1800"/>
        </a:p>
      </dgm:t>
    </dgm:pt>
    <dgm:pt modelId="{A6593083-247D-4A00-AA6B-EA74735DB580}">
      <dgm:prSet phldrT="[Text]" custT="1"/>
      <dgm:spPr/>
      <dgm:t>
        <a:bodyPr/>
        <a:lstStyle/>
        <a:p>
          <a:r>
            <a:rPr lang="en-US" sz="1400" b="1" dirty="0"/>
            <a:t>Payment Recd. 10.04.18</a:t>
          </a:r>
          <a:endParaRPr lang="hi-IN" sz="1400" b="1" dirty="0"/>
        </a:p>
      </dgm:t>
    </dgm:pt>
    <dgm:pt modelId="{118AB3F1-55C0-47AC-A6B7-B90D87B2F261}" type="parTrans" cxnId="{CE381861-DF28-4F47-93E4-8D0CAE2F2F28}">
      <dgm:prSet/>
      <dgm:spPr/>
      <dgm:t>
        <a:bodyPr/>
        <a:lstStyle/>
        <a:p>
          <a:endParaRPr lang="hi-IN" sz="1800"/>
        </a:p>
      </dgm:t>
    </dgm:pt>
    <dgm:pt modelId="{FEC6B01A-B0BD-4813-BB91-11ED8529EBB5}" type="sibTrans" cxnId="{CE381861-DF28-4F47-93E4-8D0CAE2F2F28}">
      <dgm:prSet/>
      <dgm:spPr/>
      <dgm:t>
        <a:bodyPr/>
        <a:lstStyle/>
        <a:p>
          <a:endParaRPr lang="hi-IN" sz="1800"/>
        </a:p>
      </dgm:t>
    </dgm:pt>
    <dgm:pt modelId="{3F61C55C-78A1-4F54-9230-E2E0E04DCABE}">
      <dgm:prSet phldrT="[Text]" custT="1"/>
      <dgm:spPr/>
      <dgm:t>
        <a:bodyPr/>
        <a:lstStyle/>
        <a:p>
          <a:r>
            <a:rPr lang="en-US" sz="1400" dirty="0"/>
            <a:t>50000USD</a:t>
          </a:r>
          <a:endParaRPr lang="hi-IN" sz="1400" dirty="0"/>
        </a:p>
      </dgm:t>
    </dgm:pt>
    <dgm:pt modelId="{72E725E0-A24B-4C57-A500-9787B396C321}" type="parTrans" cxnId="{C4487207-5573-40A5-AFE4-B876B10B39A1}">
      <dgm:prSet/>
      <dgm:spPr/>
      <dgm:t>
        <a:bodyPr/>
        <a:lstStyle/>
        <a:p>
          <a:endParaRPr lang="hi-IN" sz="1800"/>
        </a:p>
      </dgm:t>
    </dgm:pt>
    <dgm:pt modelId="{2A839278-A744-48AE-862D-4C223E62EA03}" type="sibTrans" cxnId="{C4487207-5573-40A5-AFE4-B876B10B39A1}">
      <dgm:prSet/>
      <dgm:spPr/>
      <dgm:t>
        <a:bodyPr/>
        <a:lstStyle/>
        <a:p>
          <a:endParaRPr lang="hi-IN" sz="1800"/>
        </a:p>
      </dgm:t>
    </dgm:pt>
    <dgm:pt modelId="{0D83331D-DBBC-4776-B43C-2446878F8B8F}">
      <dgm:prSet phldrT="[Text]" custT="1"/>
      <dgm:spPr/>
      <dgm:t>
        <a:bodyPr/>
        <a:lstStyle/>
        <a:p>
          <a:r>
            <a:rPr lang="en-US" sz="1400" dirty="0"/>
            <a:t>Rs.62/$</a:t>
          </a:r>
          <a:endParaRPr lang="hi-IN" sz="1400" dirty="0"/>
        </a:p>
      </dgm:t>
    </dgm:pt>
    <dgm:pt modelId="{2A789420-E164-4F08-AFFE-C1621D4F3F82}" type="parTrans" cxnId="{6C407E19-8136-4C01-95B2-B7BF533974E2}">
      <dgm:prSet/>
      <dgm:spPr/>
      <dgm:t>
        <a:bodyPr/>
        <a:lstStyle/>
        <a:p>
          <a:endParaRPr lang="hi-IN" sz="1800"/>
        </a:p>
      </dgm:t>
    </dgm:pt>
    <dgm:pt modelId="{5CDA886D-61D2-4C8A-B808-685A429F5D63}" type="sibTrans" cxnId="{6C407E19-8136-4C01-95B2-B7BF533974E2}">
      <dgm:prSet/>
      <dgm:spPr/>
      <dgm:t>
        <a:bodyPr/>
        <a:lstStyle/>
        <a:p>
          <a:endParaRPr lang="hi-IN" sz="1800"/>
        </a:p>
      </dgm:t>
    </dgm:pt>
    <dgm:pt modelId="{3A96EE2E-56DF-43EB-BA41-D04352BA4E05}" type="pres">
      <dgm:prSet presAssocID="{C0D15AB3-D995-4939-8A10-CB1574299BF5}" presName="theList" presStyleCnt="0">
        <dgm:presLayoutVars>
          <dgm:dir/>
          <dgm:animLvl val="lvl"/>
          <dgm:resizeHandles val="exact"/>
        </dgm:presLayoutVars>
      </dgm:prSet>
      <dgm:spPr/>
      <dgm:t>
        <a:bodyPr/>
        <a:lstStyle/>
        <a:p>
          <a:endParaRPr lang="en-US"/>
        </a:p>
      </dgm:t>
    </dgm:pt>
    <dgm:pt modelId="{E3CF14A6-AD6C-4D33-A8AA-57475B4FC9DF}" type="pres">
      <dgm:prSet presAssocID="{320BDE2A-2DF4-4789-99C8-B9344F100C68}" presName="compNode" presStyleCnt="0"/>
      <dgm:spPr/>
    </dgm:pt>
    <dgm:pt modelId="{E15E735A-F01F-49C5-862B-072D3092C2F1}" type="pres">
      <dgm:prSet presAssocID="{320BDE2A-2DF4-4789-99C8-B9344F100C68}" presName="noGeometry" presStyleCnt="0"/>
      <dgm:spPr/>
    </dgm:pt>
    <dgm:pt modelId="{4723FC59-1666-4F8B-8CD1-5AD85D8347F8}" type="pres">
      <dgm:prSet presAssocID="{320BDE2A-2DF4-4789-99C8-B9344F100C68}" presName="childTextVisible" presStyleLbl="bgAccFollowNode1" presStyleIdx="0" presStyleCnt="3">
        <dgm:presLayoutVars>
          <dgm:bulletEnabled val="1"/>
        </dgm:presLayoutVars>
      </dgm:prSet>
      <dgm:spPr/>
      <dgm:t>
        <a:bodyPr/>
        <a:lstStyle/>
        <a:p>
          <a:endParaRPr lang="en-US"/>
        </a:p>
      </dgm:t>
    </dgm:pt>
    <dgm:pt modelId="{1E0CF59D-2D34-4522-9B2C-1FA32E99BD37}" type="pres">
      <dgm:prSet presAssocID="{320BDE2A-2DF4-4789-99C8-B9344F100C68}" presName="childTextHidden" presStyleLbl="bgAccFollowNode1" presStyleIdx="0" presStyleCnt="3"/>
      <dgm:spPr/>
      <dgm:t>
        <a:bodyPr/>
        <a:lstStyle/>
        <a:p>
          <a:endParaRPr lang="en-US"/>
        </a:p>
      </dgm:t>
    </dgm:pt>
    <dgm:pt modelId="{4D09397A-0316-4CE0-8A82-3C33C465E900}" type="pres">
      <dgm:prSet presAssocID="{320BDE2A-2DF4-4789-99C8-B9344F100C68}" presName="parentText" presStyleLbl="node1" presStyleIdx="0" presStyleCnt="3">
        <dgm:presLayoutVars>
          <dgm:chMax val="1"/>
          <dgm:bulletEnabled val="1"/>
        </dgm:presLayoutVars>
      </dgm:prSet>
      <dgm:spPr/>
      <dgm:t>
        <a:bodyPr/>
        <a:lstStyle/>
        <a:p>
          <a:endParaRPr lang="en-US"/>
        </a:p>
      </dgm:t>
    </dgm:pt>
    <dgm:pt modelId="{37DE73AC-A19F-4CD7-9F78-F703E2464AD3}" type="pres">
      <dgm:prSet presAssocID="{320BDE2A-2DF4-4789-99C8-B9344F100C68}" presName="aSpace" presStyleCnt="0"/>
      <dgm:spPr/>
    </dgm:pt>
    <dgm:pt modelId="{0D361CF8-B92A-480B-B08D-10F577081AF9}" type="pres">
      <dgm:prSet presAssocID="{A438F4FF-1AB5-4CB5-ABF3-2EF9BB55281B}" presName="compNode" presStyleCnt="0"/>
      <dgm:spPr/>
    </dgm:pt>
    <dgm:pt modelId="{ABB602C9-9361-4751-9F85-F71ADD3C0B85}" type="pres">
      <dgm:prSet presAssocID="{A438F4FF-1AB5-4CB5-ABF3-2EF9BB55281B}" presName="noGeometry" presStyleCnt="0"/>
      <dgm:spPr/>
    </dgm:pt>
    <dgm:pt modelId="{F7D69356-C7CC-415D-8E99-C0798438628D}" type="pres">
      <dgm:prSet presAssocID="{A438F4FF-1AB5-4CB5-ABF3-2EF9BB55281B}" presName="childTextVisible" presStyleLbl="bgAccFollowNode1" presStyleIdx="1" presStyleCnt="3">
        <dgm:presLayoutVars>
          <dgm:bulletEnabled val="1"/>
        </dgm:presLayoutVars>
      </dgm:prSet>
      <dgm:spPr/>
      <dgm:t>
        <a:bodyPr/>
        <a:lstStyle/>
        <a:p>
          <a:endParaRPr lang="en-US"/>
        </a:p>
      </dgm:t>
    </dgm:pt>
    <dgm:pt modelId="{CE350F62-3655-464C-B2E3-9AC567A3A548}" type="pres">
      <dgm:prSet presAssocID="{A438F4FF-1AB5-4CB5-ABF3-2EF9BB55281B}" presName="childTextHidden" presStyleLbl="bgAccFollowNode1" presStyleIdx="1" presStyleCnt="3"/>
      <dgm:spPr/>
      <dgm:t>
        <a:bodyPr/>
        <a:lstStyle/>
        <a:p>
          <a:endParaRPr lang="en-US"/>
        </a:p>
      </dgm:t>
    </dgm:pt>
    <dgm:pt modelId="{2E4E55E5-0167-4DFA-A9F9-C71AD847FA5B}" type="pres">
      <dgm:prSet presAssocID="{A438F4FF-1AB5-4CB5-ABF3-2EF9BB55281B}" presName="parentText" presStyleLbl="node1" presStyleIdx="1" presStyleCnt="3">
        <dgm:presLayoutVars>
          <dgm:chMax val="1"/>
          <dgm:bulletEnabled val="1"/>
        </dgm:presLayoutVars>
      </dgm:prSet>
      <dgm:spPr/>
      <dgm:t>
        <a:bodyPr/>
        <a:lstStyle/>
        <a:p>
          <a:endParaRPr lang="en-US"/>
        </a:p>
      </dgm:t>
    </dgm:pt>
    <dgm:pt modelId="{3AB4B414-66DA-49A7-A573-7FB17534542F}" type="pres">
      <dgm:prSet presAssocID="{A438F4FF-1AB5-4CB5-ABF3-2EF9BB55281B}" presName="aSpace" presStyleCnt="0"/>
      <dgm:spPr/>
    </dgm:pt>
    <dgm:pt modelId="{002C05EA-313D-4F66-8514-A97BD3972DE8}" type="pres">
      <dgm:prSet presAssocID="{A6593083-247D-4A00-AA6B-EA74735DB580}" presName="compNode" presStyleCnt="0"/>
      <dgm:spPr/>
    </dgm:pt>
    <dgm:pt modelId="{6CD1AF9A-CDF6-43C0-B1AD-06B49386C9F8}" type="pres">
      <dgm:prSet presAssocID="{A6593083-247D-4A00-AA6B-EA74735DB580}" presName="noGeometry" presStyleCnt="0"/>
      <dgm:spPr/>
    </dgm:pt>
    <dgm:pt modelId="{AFD480A1-F592-425F-AB70-4D9629F9DC45}" type="pres">
      <dgm:prSet presAssocID="{A6593083-247D-4A00-AA6B-EA74735DB580}" presName="childTextVisible" presStyleLbl="bgAccFollowNode1" presStyleIdx="2" presStyleCnt="3">
        <dgm:presLayoutVars>
          <dgm:bulletEnabled val="1"/>
        </dgm:presLayoutVars>
      </dgm:prSet>
      <dgm:spPr/>
      <dgm:t>
        <a:bodyPr/>
        <a:lstStyle/>
        <a:p>
          <a:endParaRPr lang="en-US"/>
        </a:p>
      </dgm:t>
    </dgm:pt>
    <dgm:pt modelId="{33092075-A3E7-48D6-B6DD-C3A45998A8B5}" type="pres">
      <dgm:prSet presAssocID="{A6593083-247D-4A00-AA6B-EA74735DB580}" presName="childTextHidden" presStyleLbl="bgAccFollowNode1" presStyleIdx="2" presStyleCnt="3"/>
      <dgm:spPr/>
      <dgm:t>
        <a:bodyPr/>
        <a:lstStyle/>
        <a:p>
          <a:endParaRPr lang="en-US"/>
        </a:p>
      </dgm:t>
    </dgm:pt>
    <dgm:pt modelId="{4762354B-A896-49F7-A22F-A7B92CB07ABC}" type="pres">
      <dgm:prSet presAssocID="{A6593083-247D-4A00-AA6B-EA74735DB580}" presName="parentText" presStyleLbl="node1" presStyleIdx="2" presStyleCnt="3">
        <dgm:presLayoutVars>
          <dgm:chMax val="1"/>
          <dgm:bulletEnabled val="1"/>
        </dgm:presLayoutVars>
      </dgm:prSet>
      <dgm:spPr/>
      <dgm:t>
        <a:bodyPr/>
        <a:lstStyle/>
        <a:p>
          <a:endParaRPr lang="en-US"/>
        </a:p>
      </dgm:t>
    </dgm:pt>
  </dgm:ptLst>
  <dgm:cxnLst>
    <dgm:cxn modelId="{55EA184F-4323-4EDE-A1D3-BF0E81BA56C5}" srcId="{320BDE2A-2DF4-4789-99C8-B9344F100C68}" destId="{FEF85621-2C73-4400-BFF0-2C66E1B8C160}" srcOrd="1" destOrd="0" parTransId="{B0E0BAE0-546E-4E7E-AD97-23CAF7A99489}" sibTransId="{5BEF91FB-C5A6-477C-9E2A-CA9362E2E8D3}"/>
    <dgm:cxn modelId="{1AB85395-D761-482B-9368-E5249A04E7C6}" srcId="{A438F4FF-1AB5-4CB5-ABF3-2EF9BB55281B}" destId="{F8CD1B4D-F775-4923-A0AD-3C6AD3EC7ADD}" srcOrd="0" destOrd="0" parTransId="{2D0DADE1-B38F-45C3-B426-56F59099C163}" sibTransId="{AA17C749-C539-479F-A43A-00CDCB95D8BB}"/>
    <dgm:cxn modelId="{9AA285AA-F19F-477A-9AAA-6C6650E2C134}" type="presOf" srcId="{FEF85621-2C73-4400-BFF0-2C66E1B8C160}" destId="{4723FC59-1666-4F8B-8CD1-5AD85D8347F8}" srcOrd="0" destOrd="1" presId="urn:microsoft.com/office/officeart/2005/8/layout/hProcess6"/>
    <dgm:cxn modelId="{05DBA268-904A-4691-97A2-745E80710532}" srcId="{A438F4FF-1AB5-4CB5-ABF3-2EF9BB55281B}" destId="{DEA3203D-1074-422F-8DDE-D06D81AE7266}" srcOrd="1" destOrd="0" parTransId="{96BC907C-C14D-4E0B-AE12-05F349DA4A01}" sibTransId="{3B5C77CC-9FA6-40B7-A6D9-7696B022E9C2}"/>
    <dgm:cxn modelId="{B4CB4CA8-C6D3-4DA0-8C08-7BDB7B15BEAA}" srcId="{C0D15AB3-D995-4939-8A10-CB1574299BF5}" destId="{320BDE2A-2DF4-4789-99C8-B9344F100C68}" srcOrd="0" destOrd="0" parTransId="{62CFC234-FE1C-46EE-8FC5-3A31381BF93F}" sibTransId="{BC9A0B0D-7ADD-4166-8CD5-59B260BA58B2}"/>
    <dgm:cxn modelId="{2A9E47C8-4933-4296-B40E-E6F7FBCAE0D9}" type="presOf" srcId="{BE84F560-B6FD-4C03-8675-B034DFDED0B1}" destId="{1E0CF59D-2D34-4522-9B2C-1FA32E99BD37}" srcOrd="1" destOrd="0" presId="urn:microsoft.com/office/officeart/2005/8/layout/hProcess6"/>
    <dgm:cxn modelId="{58D3C337-61D9-4097-9320-ABB8F4C3E657}" type="presOf" srcId="{BE84F560-B6FD-4C03-8675-B034DFDED0B1}" destId="{4723FC59-1666-4F8B-8CD1-5AD85D8347F8}" srcOrd="0" destOrd="0" presId="urn:microsoft.com/office/officeart/2005/8/layout/hProcess6"/>
    <dgm:cxn modelId="{910A1510-EE8A-4E05-805B-793A8A50A6BC}" type="presOf" srcId="{A6593083-247D-4A00-AA6B-EA74735DB580}" destId="{4762354B-A896-49F7-A22F-A7B92CB07ABC}" srcOrd="0" destOrd="0" presId="urn:microsoft.com/office/officeart/2005/8/layout/hProcess6"/>
    <dgm:cxn modelId="{E1702AB7-98A3-4562-A846-349018F5DDE5}" srcId="{C0D15AB3-D995-4939-8A10-CB1574299BF5}" destId="{A438F4FF-1AB5-4CB5-ABF3-2EF9BB55281B}" srcOrd="1" destOrd="0" parTransId="{CB77E94F-C411-454E-9AEE-29D6841C88FD}" sibTransId="{7B830112-ADFA-4116-A401-3868FC1EBFE7}"/>
    <dgm:cxn modelId="{59E5213E-457A-4AD0-9BB0-10388C59D261}" type="presOf" srcId="{F8CD1B4D-F775-4923-A0AD-3C6AD3EC7ADD}" destId="{F7D69356-C7CC-415D-8E99-C0798438628D}" srcOrd="0" destOrd="0" presId="urn:microsoft.com/office/officeart/2005/8/layout/hProcess6"/>
    <dgm:cxn modelId="{CE381861-DF28-4F47-93E4-8D0CAE2F2F28}" srcId="{C0D15AB3-D995-4939-8A10-CB1574299BF5}" destId="{A6593083-247D-4A00-AA6B-EA74735DB580}" srcOrd="2" destOrd="0" parTransId="{118AB3F1-55C0-47AC-A6B7-B90D87B2F261}" sibTransId="{FEC6B01A-B0BD-4813-BB91-11ED8529EBB5}"/>
    <dgm:cxn modelId="{5A5270D8-A394-4648-B102-94FCA7AE70BC}" type="presOf" srcId="{FEF85621-2C73-4400-BFF0-2C66E1B8C160}" destId="{1E0CF59D-2D34-4522-9B2C-1FA32E99BD37}" srcOrd="1" destOrd="1" presId="urn:microsoft.com/office/officeart/2005/8/layout/hProcess6"/>
    <dgm:cxn modelId="{1D992DD4-49B2-437A-98B7-E1CFF768747A}" type="presOf" srcId="{320BDE2A-2DF4-4789-99C8-B9344F100C68}" destId="{4D09397A-0316-4CE0-8A82-3C33C465E900}" srcOrd="0" destOrd="0" presId="urn:microsoft.com/office/officeart/2005/8/layout/hProcess6"/>
    <dgm:cxn modelId="{C03916E0-D777-4284-89B8-A14EE931D957}" type="presOf" srcId="{0D83331D-DBBC-4776-B43C-2446878F8B8F}" destId="{AFD480A1-F592-425F-AB70-4D9629F9DC45}" srcOrd="0" destOrd="1" presId="urn:microsoft.com/office/officeart/2005/8/layout/hProcess6"/>
    <dgm:cxn modelId="{68FAFDDA-5E8D-4B58-A253-8532BC4DE95D}" type="presOf" srcId="{A438F4FF-1AB5-4CB5-ABF3-2EF9BB55281B}" destId="{2E4E55E5-0167-4DFA-A9F9-C71AD847FA5B}" srcOrd="0" destOrd="0" presId="urn:microsoft.com/office/officeart/2005/8/layout/hProcess6"/>
    <dgm:cxn modelId="{F9D58D29-C4F6-43F7-B123-4B49682C504A}" type="presOf" srcId="{3F61C55C-78A1-4F54-9230-E2E0E04DCABE}" destId="{33092075-A3E7-48D6-B6DD-C3A45998A8B5}" srcOrd="1" destOrd="0" presId="urn:microsoft.com/office/officeart/2005/8/layout/hProcess6"/>
    <dgm:cxn modelId="{187A2BA5-42E6-4699-A2F9-481B88591042}" srcId="{320BDE2A-2DF4-4789-99C8-B9344F100C68}" destId="{BE84F560-B6FD-4C03-8675-B034DFDED0B1}" srcOrd="0" destOrd="0" parTransId="{A5904B64-721B-4A9F-9C25-6617A04ABC65}" sibTransId="{4B574BE9-B9FD-4C2A-8652-9FCECFEA1539}"/>
    <dgm:cxn modelId="{6277F02C-9493-4B3E-BF39-2BEB776A97D6}" type="presOf" srcId="{DEA3203D-1074-422F-8DDE-D06D81AE7266}" destId="{F7D69356-C7CC-415D-8E99-C0798438628D}" srcOrd="0" destOrd="1" presId="urn:microsoft.com/office/officeart/2005/8/layout/hProcess6"/>
    <dgm:cxn modelId="{B8DACD91-E62F-418E-BB91-1EA6DD7FB80C}" type="presOf" srcId="{0D83331D-DBBC-4776-B43C-2446878F8B8F}" destId="{33092075-A3E7-48D6-B6DD-C3A45998A8B5}" srcOrd="1" destOrd="1" presId="urn:microsoft.com/office/officeart/2005/8/layout/hProcess6"/>
    <dgm:cxn modelId="{7743708A-9E6F-4DB9-B6CF-F8D4B6CA526D}" type="presOf" srcId="{DEA3203D-1074-422F-8DDE-D06D81AE7266}" destId="{CE350F62-3655-464C-B2E3-9AC567A3A548}" srcOrd="1" destOrd="1" presId="urn:microsoft.com/office/officeart/2005/8/layout/hProcess6"/>
    <dgm:cxn modelId="{C4487207-5573-40A5-AFE4-B876B10B39A1}" srcId="{A6593083-247D-4A00-AA6B-EA74735DB580}" destId="{3F61C55C-78A1-4F54-9230-E2E0E04DCABE}" srcOrd="0" destOrd="0" parTransId="{72E725E0-A24B-4C57-A500-9787B396C321}" sibTransId="{2A839278-A744-48AE-862D-4C223E62EA03}"/>
    <dgm:cxn modelId="{A589396C-B6C5-4273-949D-235C127E6E18}" type="presOf" srcId="{C0D15AB3-D995-4939-8A10-CB1574299BF5}" destId="{3A96EE2E-56DF-43EB-BA41-D04352BA4E05}" srcOrd="0" destOrd="0" presId="urn:microsoft.com/office/officeart/2005/8/layout/hProcess6"/>
    <dgm:cxn modelId="{16E4E2CB-C495-4315-9A5B-AF2C7AA1E1CA}" type="presOf" srcId="{3F61C55C-78A1-4F54-9230-E2E0E04DCABE}" destId="{AFD480A1-F592-425F-AB70-4D9629F9DC45}" srcOrd="0" destOrd="0" presId="urn:microsoft.com/office/officeart/2005/8/layout/hProcess6"/>
    <dgm:cxn modelId="{C193677E-DDA5-4313-BEA5-1D04A9E1CBB8}" type="presOf" srcId="{F8CD1B4D-F775-4923-A0AD-3C6AD3EC7ADD}" destId="{CE350F62-3655-464C-B2E3-9AC567A3A548}" srcOrd="1" destOrd="0" presId="urn:microsoft.com/office/officeart/2005/8/layout/hProcess6"/>
    <dgm:cxn modelId="{6C407E19-8136-4C01-95B2-B7BF533974E2}" srcId="{A6593083-247D-4A00-AA6B-EA74735DB580}" destId="{0D83331D-DBBC-4776-B43C-2446878F8B8F}" srcOrd="1" destOrd="0" parTransId="{2A789420-E164-4F08-AFFE-C1621D4F3F82}" sibTransId="{5CDA886D-61D2-4C8A-B808-685A429F5D63}"/>
    <dgm:cxn modelId="{30AE38FE-C46C-4F8C-AD25-277DA44DCE24}" type="presParOf" srcId="{3A96EE2E-56DF-43EB-BA41-D04352BA4E05}" destId="{E3CF14A6-AD6C-4D33-A8AA-57475B4FC9DF}" srcOrd="0" destOrd="0" presId="urn:microsoft.com/office/officeart/2005/8/layout/hProcess6"/>
    <dgm:cxn modelId="{6457CC0F-1AC3-4E9F-9A04-F0F0CF704372}" type="presParOf" srcId="{E3CF14A6-AD6C-4D33-A8AA-57475B4FC9DF}" destId="{E15E735A-F01F-49C5-862B-072D3092C2F1}" srcOrd="0" destOrd="0" presId="urn:microsoft.com/office/officeart/2005/8/layout/hProcess6"/>
    <dgm:cxn modelId="{61DA9B7E-FA70-4F2E-9E98-AFB19291F3CE}" type="presParOf" srcId="{E3CF14A6-AD6C-4D33-A8AA-57475B4FC9DF}" destId="{4723FC59-1666-4F8B-8CD1-5AD85D8347F8}" srcOrd="1" destOrd="0" presId="urn:microsoft.com/office/officeart/2005/8/layout/hProcess6"/>
    <dgm:cxn modelId="{C3A357C7-A851-4A69-B1C3-24A18706FDEE}" type="presParOf" srcId="{E3CF14A6-AD6C-4D33-A8AA-57475B4FC9DF}" destId="{1E0CF59D-2D34-4522-9B2C-1FA32E99BD37}" srcOrd="2" destOrd="0" presId="urn:microsoft.com/office/officeart/2005/8/layout/hProcess6"/>
    <dgm:cxn modelId="{DE757E18-2A09-43C5-AFA7-ABA7BCA20A10}" type="presParOf" srcId="{E3CF14A6-AD6C-4D33-A8AA-57475B4FC9DF}" destId="{4D09397A-0316-4CE0-8A82-3C33C465E900}" srcOrd="3" destOrd="0" presId="urn:microsoft.com/office/officeart/2005/8/layout/hProcess6"/>
    <dgm:cxn modelId="{4DC806E5-60A1-4A93-B6A6-D2348651C485}" type="presParOf" srcId="{3A96EE2E-56DF-43EB-BA41-D04352BA4E05}" destId="{37DE73AC-A19F-4CD7-9F78-F703E2464AD3}" srcOrd="1" destOrd="0" presId="urn:microsoft.com/office/officeart/2005/8/layout/hProcess6"/>
    <dgm:cxn modelId="{4800F231-EE0D-4659-9472-74CB9BE9986F}" type="presParOf" srcId="{3A96EE2E-56DF-43EB-BA41-D04352BA4E05}" destId="{0D361CF8-B92A-480B-B08D-10F577081AF9}" srcOrd="2" destOrd="0" presId="urn:microsoft.com/office/officeart/2005/8/layout/hProcess6"/>
    <dgm:cxn modelId="{68038C20-9443-4E47-9E8C-813982A8B167}" type="presParOf" srcId="{0D361CF8-B92A-480B-B08D-10F577081AF9}" destId="{ABB602C9-9361-4751-9F85-F71ADD3C0B85}" srcOrd="0" destOrd="0" presId="urn:microsoft.com/office/officeart/2005/8/layout/hProcess6"/>
    <dgm:cxn modelId="{0D439F1C-B733-4F45-9A46-1DCD98151EB8}" type="presParOf" srcId="{0D361CF8-B92A-480B-B08D-10F577081AF9}" destId="{F7D69356-C7CC-415D-8E99-C0798438628D}" srcOrd="1" destOrd="0" presId="urn:microsoft.com/office/officeart/2005/8/layout/hProcess6"/>
    <dgm:cxn modelId="{2920B36A-CD0A-4131-9A5E-9F0F3BEE9231}" type="presParOf" srcId="{0D361CF8-B92A-480B-B08D-10F577081AF9}" destId="{CE350F62-3655-464C-B2E3-9AC567A3A548}" srcOrd="2" destOrd="0" presId="urn:microsoft.com/office/officeart/2005/8/layout/hProcess6"/>
    <dgm:cxn modelId="{BAED617D-2CEE-4474-92A2-7F88C8658BD9}" type="presParOf" srcId="{0D361CF8-B92A-480B-B08D-10F577081AF9}" destId="{2E4E55E5-0167-4DFA-A9F9-C71AD847FA5B}" srcOrd="3" destOrd="0" presId="urn:microsoft.com/office/officeart/2005/8/layout/hProcess6"/>
    <dgm:cxn modelId="{E7A13B4F-EEF7-4CA6-87FD-D672C459FC25}" type="presParOf" srcId="{3A96EE2E-56DF-43EB-BA41-D04352BA4E05}" destId="{3AB4B414-66DA-49A7-A573-7FB17534542F}" srcOrd="3" destOrd="0" presId="urn:microsoft.com/office/officeart/2005/8/layout/hProcess6"/>
    <dgm:cxn modelId="{EE6BE445-2E97-4E9E-8768-C95391B8083E}" type="presParOf" srcId="{3A96EE2E-56DF-43EB-BA41-D04352BA4E05}" destId="{002C05EA-313D-4F66-8514-A97BD3972DE8}" srcOrd="4" destOrd="0" presId="urn:microsoft.com/office/officeart/2005/8/layout/hProcess6"/>
    <dgm:cxn modelId="{4EA8079B-6878-47A9-B2F8-3FD3F5137477}" type="presParOf" srcId="{002C05EA-313D-4F66-8514-A97BD3972DE8}" destId="{6CD1AF9A-CDF6-43C0-B1AD-06B49386C9F8}" srcOrd="0" destOrd="0" presId="urn:microsoft.com/office/officeart/2005/8/layout/hProcess6"/>
    <dgm:cxn modelId="{876F44E3-4CA8-4F42-B864-1DDEBF1EA2B8}" type="presParOf" srcId="{002C05EA-313D-4F66-8514-A97BD3972DE8}" destId="{AFD480A1-F592-425F-AB70-4D9629F9DC45}" srcOrd="1" destOrd="0" presId="urn:microsoft.com/office/officeart/2005/8/layout/hProcess6"/>
    <dgm:cxn modelId="{D3FD8807-8E49-44B9-A655-79F2142D1E55}" type="presParOf" srcId="{002C05EA-313D-4F66-8514-A97BD3972DE8}" destId="{33092075-A3E7-48D6-B6DD-C3A45998A8B5}" srcOrd="2" destOrd="0" presId="urn:microsoft.com/office/officeart/2005/8/layout/hProcess6"/>
    <dgm:cxn modelId="{01EF5CC1-273D-4753-9100-E6E1907BD0EC}" type="presParOf" srcId="{002C05EA-313D-4F66-8514-A97BD3972DE8}" destId="{4762354B-A896-49F7-A22F-A7B92CB07ABC}" srcOrd="3" destOrd="0" presId="urn:microsoft.com/office/officeart/2005/8/layout/hProcess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F5DDA-B4FF-4544-A654-CEE170FC95E7}">
      <dsp:nvSpPr>
        <dsp:cNvPr id="0" name=""/>
        <dsp:cNvSpPr/>
      </dsp:nvSpPr>
      <dsp:spPr>
        <a:xfrm rot="5400000">
          <a:off x="-123422" y="123962"/>
          <a:ext cx="822814" cy="575970"/>
        </a:xfrm>
        <a:prstGeom prst="chevron">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a:t>1996</a:t>
          </a:r>
        </a:p>
      </dsp:txBody>
      <dsp:txXfrm rot="-5400000">
        <a:off x="0" y="288525"/>
        <a:ext cx="575970" cy="246844"/>
      </dsp:txXfrm>
    </dsp:sp>
    <dsp:sp modelId="{66C2CEDA-5049-4087-9AE2-E7E5C3792671}">
      <dsp:nvSpPr>
        <dsp:cNvPr id="0" name=""/>
        <dsp:cNvSpPr/>
      </dsp:nvSpPr>
      <dsp:spPr>
        <a:xfrm rot="5400000">
          <a:off x="3411470" y="-2834959"/>
          <a:ext cx="534829" cy="6205829"/>
        </a:xfrm>
        <a:prstGeom prst="round2Same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a:t>Tax Accounting Standards I and II </a:t>
          </a:r>
          <a:br>
            <a:rPr lang="en-US" sz="1700" kern="1200" dirty="0"/>
          </a:br>
          <a:r>
            <a:rPr lang="en-US" sz="1700" kern="1200" dirty="0"/>
            <a:t>(AS 1 and 5)</a:t>
          </a:r>
        </a:p>
      </dsp:txBody>
      <dsp:txXfrm rot="-5400000">
        <a:off x="575970" y="26649"/>
        <a:ext cx="6179721" cy="482613"/>
      </dsp:txXfrm>
    </dsp:sp>
    <dsp:sp modelId="{FEDC1320-13F3-4DE9-A758-73131E020AF3}">
      <dsp:nvSpPr>
        <dsp:cNvPr id="0" name=""/>
        <dsp:cNvSpPr/>
      </dsp:nvSpPr>
      <dsp:spPr>
        <a:xfrm rot="5400000">
          <a:off x="-123422" y="862946"/>
          <a:ext cx="822814" cy="575970"/>
        </a:xfrm>
        <a:prstGeom prst="chevron">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a:t>2010</a:t>
          </a:r>
        </a:p>
      </dsp:txBody>
      <dsp:txXfrm rot="-5400000">
        <a:off x="0" y="1027509"/>
        <a:ext cx="575970" cy="246844"/>
      </dsp:txXfrm>
    </dsp:sp>
    <dsp:sp modelId="{901EFA66-D213-4B5C-9D0A-0FEE700FEFB6}">
      <dsp:nvSpPr>
        <dsp:cNvPr id="0" name=""/>
        <dsp:cNvSpPr/>
      </dsp:nvSpPr>
      <dsp:spPr>
        <a:xfrm rot="5400000">
          <a:off x="3411470" y="-2095975"/>
          <a:ext cx="534829" cy="6205829"/>
        </a:xfrm>
        <a:prstGeom prst="round2Same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a:t>Harmonizing TAS &amp; AS by ICAI</a:t>
          </a:r>
        </a:p>
      </dsp:txBody>
      <dsp:txXfrm rot="-5400000">
        <a:off x="575970" y="765633"/>
        <a:ext cx="6179721" cy="482613"/>
      </dsp:txXfrm>
    </dsp:sp>
    <dsp:sp modelId="{BFA702A2-6BE8-49E8-A70B-B6470967A03D}">
      <dsp:nvSpPr>
        <dsp:cNvPr id="0" name=""/>
        <dsp:cNvSpPr/>
      </dsp:nvSpPr>
      <dsp:spPr>
        <a:xfrm rot="5400000">
          <a:off x="-123422" y="1601930"/>
          <a:ext cx="822814" cy="575970"/>
        </a:xfrm>
        <a:prstGeom prst="chevron">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a:t>2012</a:t>
          </a:r>
        </a:p>
      </dsp:txBody>
      <dsp:txXfrm rot="-5400000">
        <a:off x="0" y="1766493"/>
        <a:ext cx="575970" cy="246844"/>
      </dsp:txXfrm>
    </dsp:sp>
    <dsp:sp modelId="{88D8B0F4-9DAA-48B7-9330-80DDC4695F99}">
      <dsp:nvSpPr>
        <dsp:cNvPr id="0" name=""/>
        <dsp:cNvSpPr/>
      </dsp:nvSpPr>
      <dsp:spPr>
        <a:xfrm rot="5400000">
          <a:off x="3411470" y="-1356991"/>
          <a:ext cx="534829" cy="6205829"/>
        </a:xfrm>
        <a:prstGeom prst="round2SameRect">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a:t>Issues ICAI AS W/o any modification</a:t>
          </a:r>
        </a:p>
      </dsp:txBody>
      <dsp:txXfrm rot="-5400000">
        <a:off x="575970" y="1504617"/>
        <a:ext cx="6179721" cy="482613"/>
      </dsp:txXfrm>
    </dsp:sp>
    <dsp:sp modelId="{B8339A98-2C52-47D2-AB8C-95FDD11E27ED}">
      <dsp:nvSpPr>
        <dsp:cNvPr id="0" name=""/>
        <dsp:cNvSpPr/>
      </dsp:nvSpPr>
      <dsp:spPr>
        <a:xfrm rot="5400000">
          <a:off x="-123422" y="2340914"/>
          <a:ext cx="822814" cy="575970"/>
        </a:xfrm>
        <a:prstGeom prst="chevron">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a:t>2015</a:t>
          </a:r>
        </a:p>
      </dsp:txBody>
      <dsp:txXfrm rot="-5400000">
        <a:off x="0" y="2505477"/>
        <a:ext cx="575970" cy="246844"/>
      </dsp:txXfrm>
    </dsp:sp>
    <dsp:sp modelId="{5BF4C99D-93FD-46DE-9B83-7E8D9876E425}">
      <dsp:nvSpPr>
        <dsp:cNvPr id="0" name=""/>
        <dsp:cNvSpPr/>
      </dsp:nvSpPr>
      <dsp:spPr>
        <a:xfrm rot="5400000">
          <a:off x="3411470" y="-618007"/>
          <a:ext cx="534829" cy="6205829"/>
        </a:xfrm>
        <a:prstGeom prst="round2SameRect">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a:t>Notified ICDS w.e.f. 01.04.2015</a:t>
          </a:r>
          <a:endParaRPr lang="en-US" sz="1700" strike="sngStrike" kern="1200" dirty="0"/>
        </a:p>
      </dsp:txBody>
      <dsp:txXfrm rot="-5400000">
        <a:off x="575970" y="2243601"/>
        <a:ext cx="6179721" cy="482613"/>
      </dsp:txXfrm>
    </dsp:sp>
    <dsp:sp modelId="{6DA06831-38F3-43BF-8E08-D208DDB4AEB2}">
      <dsp:nvSpPr>
        <dsp:cNvPr id="0" name=""/>
        <dsp:cNvSpPr/>
      </dsp:nvSpPr>
      <dsp:spPr>
        <a:xfrm rot="5400000">
          <a:off x="-123422" y="3079898"/>
          <a:ext cx="822814" cy="575970"/>
        </a:xfrm>
        <a:prstGeom prst="chevron">
          <a:avLst/>
        </a:prstGeom>
        <a:solidFill>
          <a:schemeClr val="accent6">
            <a:hueOff val="0"/>
            <a:satOff val="0"/>
            <a:lumOff val="0"/>
            <a:alphaOff val="0"/>
          </a:schemeClr>
        </a:solidFill>
        <a:ln w="1905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strike="noStrike" kern="1200" baseline="0" dirty="0"/>
            <a:t>2016</a:t>
          </a:r>
        </a:p>
      </dsp:txBody>
      <dsp:txXfrm rot="-5400000">
        <a:off x="0" y="3244461"/>
        <a:ext cx="575970" cy="246844"/>
      </dsp:txXfrm>
    </dsp:sp>
    <dsp:sp modelId="{625A5F1B-B6AE-43BC-BF30-A1BE2B3A28CC}">
      <dsp:nvSpPr>
        <dsp:cNvPr id="0" name=""/>
        <dsp:cNvSpPr/>
      </dsp:nvSpPr>
      <dsp:spPr>
        <a:xfrm rot="5400000">
          <a:off x="3411470" y="120976"/>
          <a:ext cx="534829" cy="6205829"/>
        </a:xfrm>
        <a:prstGeom prst="round2SameRect">
          <a:avLst/>
        </a:prstGeom>
        <a:solidFill>
          <a:schemeClr val="lt1">
            <a:alpha val="90000"/>
            <a:hueOff val="0"/>
            <a:satOff val="0"/>
            <a:lumOff val="0"/>
            <a:alphaOff val="0"/>
          </a:schemeClr>
        </a:solidFill>
        <a:ln w="1905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strike="noStrike" kern="1200" baseline="0" dirty="0"/>
            <a:t>Revised ICDS + FAQ’s</a:t>
          </a:r>
        </a:p>
      </dsp:txBody>
      <dsp:txXfrm rot="-5400000">
        <a:off x="575970" y="2982584"/>
        <a:ext cx="6179721" cy="482613"/>
      </dsp:txXfrm>
    </dsp:sp>
    <dsp:sp modelId="{53266F92-999B-41F0-B2B4-BDA581B56492}">
      <dsp:nvSpPr>
        <dsp:cNvPr id="0" name=""/>
        <dsp:cNvSpPr/>
      </dsp:nvSpPr>
      <dsp:spPr>
        <a:xfrm rot="5400000">
          <a:off x="-123422" y="3818883"/>
          <a:ext cx="822814" cy="575970"/>
        </a:xfrm>
        <a:prstGeom prst="chevron">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strike="noStrike" kern="1200" baseline="0" dirty="0"/>
            <a:t>2017</a:t>
          </a:r>
        </a:p>
      </dsp:txBody>
      <dsp:txXfrm rot="-5400000">
        <a:off x="0" y="3983446"/>
        <a:ext cx="575970" cy="246844"/>
      </dsp:txXfrm>
    </dsp:sp>
    <dsp:sp modelId="{6B6BA1CA-09C3-4659-973B-2A8BFE99747C}">
      <dsp:nvSpPr>
        <dsp:cNvPr id="0" name=""/>
        <dsp:cNvSpPr/>
      </dsp:nvSpPr>
      <dsp:spPr>
        <a:xfrm rot="5400000">
          <a:off x="3411470" y="859960"/>
          <a:ext cx="534829" cy="6205829"/>
        </a:xfrm>
        <a:prstGeom prst="round2Same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strike="noStrike" kern="1200" baseline="0" dirty="0"/>
            <a:t>Delhi HC struck down various provisions of ICDS</a:t>
          </a:r>
        </a:p>
      </dsp:txBody>
      <dsp:txXfrm rot="-5400000">
        <a:off x="575970" y="3721568"/>
        <a:ext cx="6179721" cy="482613"/>
      </dsp:txXfrm>
    </dsp:sp>
    <dsp:sp modelId="{0BAFDD56-AD76-4CB6-BCDE-90D4A4E98BAF}">
      <dsp:nvSpPr>
        <dsp:cNvPr id="0" name=""/>
        <dsp:cNvSpPr/>
      </dsp:nvSpPr>
      <dsp:spPr>
        <a:xfrm rot="5400000">
          <a:off x="-123422" y="4557867"/>
          <a:ext cx="822814" cy="575970"/>
        </a:xfrm>
        <a:prstGeom prst="chevron">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strike="noStrike" kern="1200" baseline="0" dirty="0"/>
            <a:t>2018</a:t>
          </a:r>
        </a:p>
      </dsp:txBody>
      <dsp:txXfrm rot="-5400000">
        <a:off x="0" y="4722430"/>
        <a:ext cx="575970" cy="246844"/>
      </dsp:txXfrm>
    </dsp:sp>
    <dsp:sp modelId="{C12DBFF6-2D8E-4266-A725-443298116EE0}">
      <dsp:nvSpPr>
        <dsp:cNvPr id="0" name=""/>
        <dsp:cNvSpPr/>
      </dsp:nvSpPr>
      <dsp:spPr>
        <a:xfrm rot="5400000">
          <a:off x="3411470" y="1667312"/>
          <a:ext cx="534829" cy="6205829"/>
        </a:xfrm>
        <a:prstGeom prst="round2Same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strike="noStrike" kern="1200" baseline="0" dirty="0"/>
            <a:t>Legal sanction accorded to ICDS provisions in Act</a:t>
          </a:r>
        </a:p>
      </dsp:txBody>
      <dsp:txXfrm rot="-5400000">
        <a:off x="575970" y="4528920"/>
        <a:ext cx="6179721" cy="482613"/>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7E6F4E-F923-4064-B12D-D967566FED2A}">
      <dsp:nvSpPr>
        <dsp:cNvPr id="0" name=""/>
        <dsp:cNvSpPr/>
      </dsp:nvSpPr>
      <dsp:spPr>
        <a:xfrm>
          <a:off x="0" y="47421"/>
          <a:ext cx="8382000" cy="18252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l" defTabSz="2133600" rtl="0">
            <a:lnSpc>
              <a:spcPct val="90000"/>
            </a:lnSpc>
            <a:spcBef>
              <a:spcPct val="0"/>
            </a:spcBef>
            <a:spcAft>
              <a:spcPct val="35000"/>
            </a:spcAft>
          </a:pPr>
          <a:r>
            <a:rPr lang="en-US" sz="4800" kern="1200" dirty="0"/>
            <a:t>Act wins over ICDS</a:t>
          </a:r>
        </a:p>
      </dsp:txBody>
      <dsp:txXfrm>
        <a:off x="89099" y="136520"/>
        <a:ext cx="8203802" cy="1647002"/>
      </dsp:txXfrm>
    </dsp:sp>
    <dsp:sp modelId="{4C279102-DF20-478E-AD38-877DC13DF717}">
      <dsp:nvSpPr>
        <dsp:cNvPr id="0" name=""/>
        <dsp:cNvSpPr/>
      </dsp:nvSpPr>
      <dsp:spPr>
        <a:xfrm>
          <a:off x="0" y="2010861"/>
          <a:ext cx="8382000" cy="1825200"/>
        </a:xfrm>
        <a:prstGeom prst="roundRect">
          <a:avLst/>
        </a:prstGeom>
        <a:solidFill>
          <a:schemeClr val="accent2">
            <a:hueOff val="4681519"/>
            <a:satOff val="-5839"/>
            <a:lumOff val="1373"/>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l" defTabSz="2133600" rtl="0">
            <a:lnSpc>
              <a:spcPct val="90000"/>
            </a:lnSpc>
            <a:spcBef>
              <a:spcPct val="0"/>
            </a:spcBef>
            <a:spcAft>
              <a:spcPct val="35000"/>
            </a:spcAft>
          </a:pPr>
          <a:r>
            <a:rPr lang="en-US" sz="4800" kern="1200" dirty="0"/>
            <a:t>Not for maintaining books as against TAS</a:t>
          </a:r>
        </a:p>
      </dsp:txBody>
      <dsp:txXfrm>
        <a:off x="89099" y="2099960"/>
        <a:ext cx="8203802" cy="1647002"/>
      </dsp:txXfrm>
    </dsp:sp>
    <dsp:sp modelId="{8140E5DF-2FA0-4C86-827C-0E83F989EA4F}">
      <dsp:nvSpPr>
        <dsp:cNvPr id="0" name=""/>
        <dsp:cNvSpPr/>
      </dsp:nvSpPr>
      <dsp:spPr>
        <a:xfrm>
          <a:off x="0" y="3836061"/>
          <a:ext cx="8382000" cy="794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129" tIns="60960" rIns="341376" bIns="60960" numCol="1" spcCol="1270" anchor="t" anchorCtr="0">
          <a:noAutofit/>
        </a:bodyPr>
        <a:lstStyle/>
        <a:p>
          <a:pPr marL="285750" lvl="1" indent="-285750" algn="l" defTabSz="1644650" rtl="0">
            <a:lnSpc>
              <a:spcPct val="90000"/>
            </a:lnSpc>
            <a:spcBef>
              <a:spcPct val="0"/>
            </a:spcBef>
            <a:spcAft>
              <a:spcPct val="20000"/>
            </a:spcAft>
            <a:buChar char="••"/>
          </a:pPr>
          <a:r>
            <a:rPr lang="en-US" sz="3700" kern="1200" dirty="0"/>
            <a:t>Separate working to be maintained</a:t>
          </a:r>
        </a:p>
      </dsp:txBody>
      <dsp:txXfrm>
        <a:off x="0" y="3836061"/>
        <a:ext cx="8382000" cy="794880"/>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AE74D8-BFE5-49CD-A774-7596C528F3D9}">
      <dsp:nvSpPr>
        <dsp:cNvPr id="0" name=""/>
        <dsp:cNvSpPr/>
      </dsp:nvSpPr>
      <dsp:spPr>
        <a:xfrm>
          <a:off x="0" y="233849"/>
          <a:ext cx="8229600" cy="92302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n-US" sz="3000" kern="1200"/>
            <a:t>Appllicable to all except</a:t>
          </a:r>
          <a:endParaRPr lang="hi-IN" sz="3000" kern="1200"/>
        </a:p>
      </dsp:txBody>
      <dsp:txXfrm>
        <a:off x="45058" y="278907"/>
        <a:ext cx="8139484" cy="832904"/>
      </dsp:txXfrm>
    </dsp:sp>
    <dsp:sp modelId="{02F8F9C5-23E6-478F-9D3F-1320A926AA11}">
      <dsp:nvSpPr>
        <dsp:cNvPr id="0" name=""/>
        <dsp:cNvSpPr/>
      </dsp:nvSpPr>
      <dsp:spPr>
        <a:xfrm>
          <a:off x="0" y="1156869"/>
          <a:ext cx="8229600" cy="527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en-US" sz="2300" kern="1200"/>
            <a:t>Individual or HUF not required to get books audited u/s 44AB</a:t>
          </a:r>
          <a:endParaRPr lang="hi-IN" sz="2300" kern="1200"/>
        </a:p>
      </dsp:txBody>
      <dsp:txXfrm>
        <a:off x="0" y="1156869"/>
        <a:ext cx="8229600" cy="527850"/>
      </dsp:txXfrm>
    </dsp:sp>
    <dsp:sp modelId="{AD297E1D-66C5-42C6-A7A1-B8F98DECC0AE}">
      <dsp:nvSpPr>
        <dsp:cNvPr id="0" name=""/>
        <dsp:cNvSpPr/>
      </dsp:nvSpPr>
      <dsp:spPr>
        <a:xfrm>
          <a:off x="0" y="1684719"/>
          <a:ext cx="8229600" cy="92302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n-US" sz="3000" kern="1200"/>
            <a:t>Mercantile System of Accounting</a:t>
          </a:r>
          <a:endParaRPr lang="hi-IN" sz="3000" kern="1200"/>
        </a:p>
      </dsp:txBody>
      <dsp:txXfrm>
        <a:off x="45058" y="1729777"/>
        <a:ext cx="8139484" cy="832904"/>
      </dsp:txXfrm>
    </dsp:sp>
    <dsp:sp modelId="{76DFA37E-AA16-497B-BFB1-3614BBAACFE9}">
      <dsp:nvSpPr>
        <dsp:cNvPr id="0" name=""/>
        <dsp:cNvSpPr/>
      </dsp:nvSpPr>
      <dsp:spPr>
        <a:xfrm>
          <a:off x="0" y="2694140"/>
          <a:ext cx="8229600" cy="92302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n-US" sz="3000" kern="1200"/>
            <a:t>Computing Income from </a:t>
          </a:r>
          <a:endParaRPr lang="hi-IN" sz="3000" kern="1200"/>
        </a:p>
      </dsp:txBody>
      <dsp:txXfrm>
        <a:off x="45058" y="2739198"/>
        <a:ext cx="8139484" cy="832904"/>
      </dsp:txXfrm>
    </dsp:sp>
    <dsp:sp modelId="{B5BC9DEC-5926-476B-9D2D-073CE7EE9299}">
      <dsp:nvSpPr>
        <dsp:cNvPr id="0" name=""/>
        <dsp:cNvSpPr/>
      </dsp:nvSpPr>
      <dsp:spPr>
        <a:xfrm>
          <a:off x="0" y="3617160"/>
          <a:ext cx="8229600" cy="1086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en-US" sz="2300" kern="1200"/>
            <a:t>Business and Profession</a:t>
          </a:r>
          <a:endParaRPr lang="hi-IN" sz="2300" kern="1200"/>
        </a:p>
        <a:p>
          <a:pPr marL="228600" lvl="1" indent="-228600" algn="l" defTabSz="1022350">
            <a:lnSpc>
              <a:spcPct val="90000"/>
            </a:lnSpc>
            <a:spcBef>
              <a:spcPct val="0"/>
            </a:spcBef>
            <a:spcAft>
              <a:spcPct val="20000"/>
            </a:spcAft>
            <a:buChar char="••"/>
          </a:pPr>
          <a:r>
            <a:rPr lang="en-US" sz="2300" kern="1200"/>
            <a:t>Other Sources</a:t>
          </a:r>
          <a:endParaRPr lang="hi-IN" sz="2300" kern="1200"/>
        </a:p>
      </dsp:txBody>
      <dsp:txXfrm>
        <a:off x="0" y="3617160"/>
        <a:ext cx="8229600" cy="1086750"/>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90C32B-E543-464B-9478-E58E24202C60}">
      <dsp:nvSpPr>
        <dsp:cNvPr id="0" name=""/>
        <dsp:cNvSpPr/>
      </dsp:nvSpPr>
      <dsp:spPr>
        <a:xfrm>
          <a:off x="0" y="77490"/>
          <a:ext cx="8229600" cy="1193400"/>
        </a:xfrm>
        <a:prstGeom prst="roundRect">
          <a:avLst/>
        </a:prstGeom>
        <a:gradFill rotWithShape="0">
          <a:gsLst>
            <a:gs pos="0">
              <a:schemeClr val="accent2">
                <a:hueOff val="0"/>
                <a:satOff val="0"/>
                <a:lumOff val="0"/>
                <a:alphaOff val="0"/>
                <a:shade val="63000"/>
              </a:schemeClr>
            </a:gs>
            <a:gs pos="30000">
              <a:schemeClr val="accent2">
                <a:hueOff val="0"/>
                <a:satOff val="0"/>
                <a:lumOff val="0"/>
                <a:alphaOff val="0"/>
                <a:shade val="90000"/>
                <a:satMod val="110000"/>
              </a:schemeClr>
            </a:gs>
            <a:gs pos="45000">
              <a:schemeClr val="accent2">
                <a:hueOff val="0"/>
                <a:satOff val="0"/>
                <a:lumOff val="0"/>
                <a:alphaOff val="0"/>
                <a:shade val="100000"/>
                <a:satMod val="118000"/>
              </a:schemeClr>
            </a:gs>
            <a:gs pos="55000">
              <a:schemeClr val="accent2">
                <a:hueOff val="0"/>
                <a:satOff val="0"/>
                <a:lumOff val="0"/>
                <a:alphaOff val="0"/>
                <a:shade val="100000"/>
                <a:satMod val="118000"/>
              </a:schemeClr>
            </a:gs>
            <a:gs pos="73000">
              <a:schemeClr val="accent2">
                <a:hueOff val="0"/>
                <a:satOff val="0"/>
                <a:lumOff val="0"/>
                <a:alphaOff val="0"/>
                <a:shade val="90000"/>
                <a:satMod val="110000"/>
              </a:schemeClr>
            </a:gs>
            <a:gs pos="100000">
              <a:schemeClr val="accent2">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accent2">
              <a:hueOff val="0"/>
              <a:satOff val="0"/>
              <a:lumOff val="0"/>
              <a:alphaOff val="0"/>
              <a:tint val="100000"/>
              <a:shade val="100000"/>
              <a:hueMod val="100000"/>
              <a:satMod val="10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94310" tIns="194310" rIns="194310" bIns="194310" numCol="1" spcCol="1270" anchor="ctr" anchorCtr="0">
          <a:noAutofit/>
        </a:bodyPr>
        <a:lstStyle/>
        <a:p>
          <a:pPr lvl="0" algn="l" defTabSz="2266950" rtl="0">
            <a:lnSpc>
              <a:spcPct val="90000"/>
            </a:lnSpc>
            <a:spcBef>
              <a:spcPct val="0"/>
            </a:spcBef>
            <a:spcAft>
              <a:spcPct val="35000"/>
            </a:spcAft>
          </a:pPr>
          <a:r>
            <a:rPr lang="en-US" sz="5100" kern="1200" dirty="0"/>
            <a:t>Best </a:t>
          </a:r>
          <a:r>
            <a:rPr lang="en-US" sz="5100" kern="1200" dirty="0" smtClean="0"/>
            <a:t>Judgment </a:t>
          </a:r>
          <a:r>
            <a:rPr lang="en-US" sz="5100" kern="1200" dirty="0"/>
            <a:t>Assessment</a:t>
          </a:r>
        </a:p>
      </dsp:txBody>
      <dsp:txXfrm>
        <a:off x="58257" y="135747"/>
        <a:ext cx="8113086" cy="1076886"/>
      </dsp:txXfrm>
    </dsp:sp>
    <dsp:sp modelId="{9E16BF57-7E24-4CDB-A138-711E3665C63B}">
      <dsp:nvSpPr>
        <dsp:cNvPr id="0" name=""/>
        <dsp:cNvSpPr/>
      </dsp:nvSpPr>
      <dsp:spPr>
        <a:xfrm>
          <a:off x="0" y="1270890"/>
          <a:ext cx="8229600" cy="35893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64770" rIns="362712" bIns="64770" numCol="1" spcCol="1270" anchor="t" anchorCtr="0">
          <a:noAutofit/>
        </a:bodyPr>
        <a:lstStyle/>
        <a:p>
          <a:pPr marL="285750" lvl="1" indent="-285750" algn="l" defTabSz="1778000" rtl="0">
            <a:lnSpc>
              <a:spcPct val="90000"/>
            </a:lnSpc>
            <a:spcBef>
              <a:spcPct val="0"/>
            </a:spcBef>
            <a:spcAft>
              <a:spcPct val="20000"/>
            </a:spcAft>
            <a:buChar char="••"/>
          </a:pPr>
          <a:r>
            <a:rPr lang="en-US" sz="4000" kern="1200" dirty="0"/>
            <a:t>Non satisfaction on correctness or completeness of the accounts of the assessee ; or</a:t>
          </a:r>
        </a:p>
        <a:p>
          <a:pPr marL="285750" lvl="1" indent="-285750" algn="l" defTabSz="1778000" rtl="0">
            <a:lnSpc>
              <a:spcPct val="90000"/>
            </a:lnSpc>
            <a:spcBef>
              <a:spcPct val="0"/>
            </a:spcBef>
            <a:spcAft>
              <a:spcPct val="20000"/>
            </a:spcAft>
            <a:buChar char="••"/>
          </a:pPr>
          <a:r>
            <a:rPr lang="en-US" sz="4000" kern="1200" dirty="0"/>
            <a:t>method of accounting is not regularly followed ;or</a:t>
          </a:r>
        </a:p>
        <a:p>
          <a:pPr marL="285750" lvl="1" indent="-285750" algn="l" defTabSz="1778000" rtl="0">
            <a:lnSpc>
              <a:spcPct val="90000"/>
            </a:lnSpc>
            <a:spcBef>
              <a:spcPct val="0"/>
            </a:spcBef>
            <a:spcAft>
              <a:spcPct val="20000"/>
            </a:spcAft>
            <a:buChar char="••"/>
          </a:pPr>
          <a:r>
            <a:rPr lang="en-US" sz="4000" kern="1200" dirty="0"/>
            <a:t>Income not computed as per ICDS</a:t>
          </a:r>
        </a:p>
      </dsp:txBody>
      <dsp:txXfrm>
        <a:off x="0" y="1270890"/>
        <a:ext cx="8229600" cy="3589379"/>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C9C579-1A70-4796-9D2C-E06004441C05}">
      <dsp:nvSpPr>
        <dsp:cNvPr id="0" name=""/>
        <dsp:cNvSpPr/>
      </dsp:nvSpPr>
      <dsp:spPr>
        <a:xfrm>
          <a:off x="0" y="405719"/>
          <a:ext cx="8229600" cy="169884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lvl="0" algn="l" defTabSz="1955800" rtl="0">
            <a:lnSpc>
              <a:spcPct val="90000"/>
            </a:lnSpc>
            <a:spcBef>
              <a:spcPct val="0"/>
            </a:spcBef>
            <a:spcAft>
              <a:spcPct val="35000"/>
            </a:spcAft>
          </a:pPr>
          <a:r>
            <a:rPr lang="en-US" sz="4400" kern="1200" dirty="0"/>
            <a:t>Profits are to be computed as per commercial accounting principles</a:t>
          </a:r>
        </a:p>
      </dsp:txBody>
      <dsp:txXfrm>
        <a:off x="82931" y="488650"/>
        <a:ext cx="8063738" cy="1532978"/>
      </dsp:txXfrm>
    </dsp:sp>
    <dsp:sp modelId="{FC45CB61-A1A5-4FA0-A22C-65D1FF83EF1F}">
      <dsp:nvSpPr>
        <dsp:cNvPr id="0" name=""/>
        <dsp:cNvSpPr/>
      </dsp:nvSpPr>
      <dsp:spPr>
        <a:xfrm>
          <a:off x="0" y="2104560"/>
          <a:ext cx="8229600" cy="728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2860" rIns="128016" bIns="22860" numCol="1" spcCol="1270" anchor="t" anchorCtr="0">
          <a:noAutofit/>
        </a:bodyPr>
        <a:lstStyle/>
        <a:p>
          <a:pPr marL="171450" lvl="1" indent="-171450" algn="l" defTabSz="800100" rtl="0">
            <a:lnSpc>
              <a:spcPct val="90000"/>
            </a:lnSpc>
            <a:spcBef>
              <a:spcPct val="0"/>
            </a:spcBef>
            <a:spcAft>
              <a:spcPct val="20000"/>
            </a:spcAft>
            <a:buChar char="••"/>
          </a:pPr>
          <a:r>
            <a:rPr lang="en-US" sz="1800" b="1" kern="1200" dirty="0"/>
            <a:t>Miss </a:t>
          </a:r>
          <a:r>
            <a:rPr lang="en-US" sz="1800" b="1" kern="1200" dirty="0" err="1"/>
            <a:t>Dhun</a:t>
          </a:r>
          <a:r>
            <a:rPr lang="en-US" sz="1800" b="1" kern="1200" dirty="0"/>
            <a:t> </a:t>
          </a:r>
          <a:r>
            <a:rPr lang="en-US" sz="1800" b="1" kern="1200" dirty="0" err="1"/>
            <a:t>Dadabhai</a:t>
          </a:r>
          <a:r>
            <a:rPr lang="en-US" sz="1800" b="1" kern="1200" dirty="0"/>
            <a:t> </a:t>
          </a:r>
          <a:r>
            <a:rPr lang="en-US" sz="1800" b="1" kern="1200" dirty="0" err="1"/>
            <a:t>Kapadia</a:t>
          </a:r>
          <a:r>
            <a:rPr lang="en-US" sz="1800" b="1" kern="1200" dirty="0"/>
            <a:t> v. CIT [63 ITR 651(SC)]</a:t>
          </a:r>
        </a:p>
        <a:p>
          <a:pPr marL="171450" lvl="1" indent="-171450" algn="l" defTabSz="800100" rtl="0">
            <a:lnSpc>
              <a:spcPct val="90000"/>
            </a:lnSpc>
            <a:spcBef>
              <a:spcPct val="0"/>
            </a:spcBef>
            <a:spcAft>
              <a:spcPct val="20000"/>
            </a:spcAft>
            <a:buChar char="••"/>
          </a:pPr>
          <a:r>
            <a:rPr lang="en-US" sz="1800" b="1" kern="1200" dirty="0"/>
            <a:t>CIT v. UP State Dev. Corporation 225 ITR 703 SC</a:t>
          </a:r>
        </a:p>
      </dsp:txBody>
      <dsp:txXfrm>
        <a:off x="0" y="2104560"/>
        <a:ext cx="8229600" cy="728640"/>
      </dsp:txXfrm>
    </dsp:sp>
    <dsp:sp modelId="{8A6AB533-7355-4C2A-8AA0-907A27D1D0AB}">
      <dsp:nvSpPr>
        <dsp:cNvPr id="0" name=""/>
        <dsp:cNvSpPr/>
      </dsp:nvSpPr>
      <dsp:spPr>
        <a:xfrm>
          <a:off x="0" y="2833200"/>
          <a:ext cx="8229600" cy="169884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lvl="0" algn="l" defTabSz="1955800" rtl="0">
            <a:lnSpc>
              <a:spcPct val="90000"/>
            </a:lnSpc>
            <a:spcBef>
              <a:spcPct val="0"/>
            </a:spcBef>
            <a:spcAft>
              <a:spcPct val="35000"/>
            </a:spcAft>
          </a:pPr>
          <a:r>
            <a:rPr lang="en-US" sz="4400" kern="1200" dirty="0"/>
            <a:t>Now profits as per accounting principles modified by ICDS</a:t>
          </a:r>
        </a:p>
      </dsp:txBody>
      <dsp:txXfrm>
        <a:off x="82931" y="2916131"/>
        <a:ext cx="8063738" cy="153297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F7B84E-B6FC-4297-92A7-4606641BEDAA}">
      <dsp:nvSpPr>
        <dsp:cNvPr id="0" name=""/>
        <dsp:cNvSpPr/>
      </dsp:nvSpPr>
      <dsp:spPr>
        <a:xfrm>
          <a:off x="0" y="212692"/>
          <a:ext cx="8229600" cy="7020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US" sz="3000" kern="1200"/>
            <a:t>SCOPE</a:t>
          </a:r>
        </a:p>
      </dsp:txBody>
      <dsp:txXfrm>
        <a:off x="34269" y="246961"/>
        <a:ext cx="8161062" cy="633462"/>
      </dsp:txXfrm>
    </dsp:sp>
    <dsp:sp modelId="{40F41174-D181-4FEB-B670-69FFB8BC8ED6}">
      <dsp:nvSpPr>
        <dsp:cNvPr id="0" name=""/>
        <dsp:cNvSpPr/>
      </dsp:nvSpPr>
      <dsp:spPr>
        <a:xfrm>
          <a:off x="0" y="914692"/>
          <a:ext cx="8229600" cy="496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8100" rIns="213360" bIns="38100" numCol="1" spcCol="1270" anchor="t" anchorCtr="0">
          <a:noAutofit/>
        </a:bodyPr>
        <a:lstStyle/>
        <a:p>
          <a:pPr marL="228600" lvl="1" indent="-228600" algn="l" defTabSz="1022350" rtl="0">
            <a:lnSpc>
              <a:spcPct val="90000"/>
            </a:lnSpc>
            <a:spcBef>
              <a:spcPct val="0"/>
            </a:spcBef>
            <a:spcAft>
              <a:spcPct val="20000"/>
            </a:spcAft>
            <a:buChar char="••"/>
          </a:pPr>
          <a:r>
            <a:rPr lang="en-US" sz="2300" kern="1200"/>
            <a:t>Deals with Significant Accounting Policies</a:t>
          </a:r>
        </a:p>
      </dsp:txBody>
      <dsp:txXfrm>
        <a:off x="0" y="914692"/>
        <a:ext cx="8229600" cy="496800"/>
      </dsp:txXfrm>
    </dsp:sp>
    <dsp:sp modelId="{07CA3708-CF68-43F5-89D9-D2783FFED7F2}">
      <dsp:nvSpPr>
        <dsp:cNvPr id="0" name=""/>
        <dsp:cNvSpPr/>
      </dsp:nvSpPr>
      <dsp:spPr>
        <a:xfrm>
          <a:off x="0" y="1411492"/>
          <a:ext cx="8229600" cy="7020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US" sz="3000" kern="1200"/>
            <a:t>FUNDAMENTAL ACCOUNTING ASSUMPTIONS</a:t>
          </a:r>
        </a:p>
      </dsp:txBody>
      <dsp:txXfrm>
        <a:off x="34269" y="1445761"/>
        <a:ext cx="8161062" cy="633462"/>
      </dsp:txXfrm>
    </dsp:sp>
    <dsp:sp modelId="{3C5D8A1E-BF70-4332-A387-0656BA600380}">
      <dsp:nvSpPr>
        <dsp:cNvPr id="0" name=""/>
        <dsp:cNvSpPr/>
      </dsp:nvSpPr>
      <dsp:spPr>
        <a:xfrm>
          <a:off x="0" y="2113492"/>
          <a:ext cx="8229600" cy="1148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8100" rIns="213360" bIns="38100" numCol="1" spcCol="1270" anchor="t" anchorCtr="0">
          <a:noAutofit/>
        </a:bodyPr>
        <a:lstStyle/>
        <a:p>
          <a:pPr marL="228600" lvl="1" indent="-228600" algn="l" defTabSz="1022350" rtl="0">
            <a:lnSpc>
              <a:spcPct val="90000"/>
            </a:lnSpc>
            <a:spcBef>
              <a:spcPct val="0"/>
            </a:spcBef>
            <a:spcAft>
              <a:spcPct val="20000"/>
            </a:spcAft>
            <a:buChar char="••"/>
          </a:pPr>
          <a:r>
            <a:rPr lang="en-US" sz="2300" kern="1200"/>
            <a:t>Going concern</a:t>
          </a:r>
        </a:p>
        <a:p>
          <a:pPr marL="228600" lvl="1" indent="-228600" algn="l" defTabSz="1022350" rtl="0">
            <a:lnSpc>
              <a:spcPct val="90000"/>
            </a:lnSpc>
            <a:spcBef>
              <a:spcPct val="0"/>
            </a:spcBef>
            <a:spcAft>
              <a:spcPct val="20000"/>
            </a:spcAft>
            <a:buChar char="••"/>
          </a:pPr>
          <a:r>
            <a:rPr lang="en-US" sz="2300" kern="1200"/>
            <a:t>Consistency</a:t>
          </a:r>
        </a:p>
        <a:p>
          <a:pPr marL="228600" lvl="1" indent="-228600" algn="l" defTabSz="1022350" rtl="0">
            <a:lnSpc>
              <a:spcPct val="90000"/>
            </a:lnSpc>
            <a:spcBef>
              <a:spcPct val="0"/>
            </a:spcBef>
            <a:spcAft>
              <a:spcPct val="20000"/>
            </a:spcAft>
            <a:buChar char="••"/>
          </a:pPr>
          <a:r>
            <a:rPr lang="en-US" sz="2300" kern="1200"/>
            <a:t>Accrual</a:t>
          </a:r>
        </a:p>
      </dsp:txBody>
      <dsp:txXfrm>
        <a:off x="0" y="2113492"/>
        <a:ext cx="8229600" cy="1148850"/>
      </dsp:txXfrm>
    </dsp:sp>
    <dsp:sp modelId="{34291230-4898-4A51-9912-07F4E2B4D26E}">
      <dsp:nvSpPr>
        <dsp:cNvPr id="0" name=""/>
        <dsp:cNvSpPr/>
      </dsp:nvSpPr>
      <dsp:spPr>
        <a:xfrm>
          <a:off x="0" y="3262342"/>
          <a:ext cx="8229600" cy="70200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US" sz="3000" kern="1200"/>
            <a:t>SELECTION OF ACCOUNTING POLICY</a:t>
          </a:r>
        </a:p>
      </dsp:txBody>
      <dsp:txXfrm>
        <a:off x="34269" y="3296611"/>
        <a:ext cx="8161062" cy="633462"/>
      </dsp:txXfrm>
    </dsp:sp>
    <dsp:sp modelId="{CF8EB805-0C7B-4F45-9AE3-007552B9E77E}">
      <dsp:nvSpPr>
        <dsp:cNvPr id="0" name=""/>
        <dsp:cNvSpPr/>
      </dsp:nvSpPr>
      <dsp:spPr>
        <a:xfrm>
          <a:off x="0" y="3964342"/>
          <a:ext cx="8229600" cy="760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8100" rIns="213360" bIns="38100" numCol="1" spcCol="1270" anchor="t" anchorCtr="0">
          <a:noAutofit/>
        </a:bodyPr>
        <a:lstStyle/>
        <a:p>
          <a:pPr marL="228600" lvl="1" indent="-228600" algn="l" defTabSz="1022350" rtl="0">
            <a:lnSpc>
              <a:spcPct val="90000"/>
            </a:lnSpc>
            <a:spcBef>
              <a:spcPct val="0"/>
            </a:spcBef>
            <a:spcAft>
              <a:spcPct val="20000"/>
            </a:spcAft>
            <a:buChar char="••"/>
          </a:pPr>
          <a:r>
            <a:rPr lang="en-US" sz="2300" kern="1200"/>
            <a:t>Substance over form</a:t>
          </a:r>
        </a:p>
        <a:p>
          <a:pPr marL="228600" lvl="1" indent="-228600" algn="l" defTabSz="1022350" rtl="0">
            <a:lnSpc>
              <a:spcPct val="90000"/>
            </a:lnSpc>
            <a:spcBef>
              <a:spcPct val="0"/>
            </a:spcBef>
            <a:spcAft>
              <a:spcPct val="20000"/>
            </a:spcAft>
            <a:buChar char="••"/>
          </a:pPr>
          <a:r>
            <a:rPr lang="en-US" sz="2300" kern="1200" dirty="0"/>
            <a:t>Expected M2M loss not to be recognized</a:t>
          </a:r>
        </a:p>
      </dsp:txBody>
      <dsp:txXfrm>
        <a:off x="0" y="3964342"/>
        <a:ext cx="8229600" cy="76072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55A66C-D2F4-425A-837E-3AEF3817EAA9}">
      <dsp:nvSpPr>
        <dsp:cNvPr id="0" name=""/>
        <dsp:cNvSpPr/>
      </dsp:nvSpPr>
      <dsp:spPr>
        <a:xfrm>
          <a:off x="0" y="175362"/>
          <a:ext cx="8229600" cy="12168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lvl="0" algn="l" defTabSz="1955800" rtl="0">
            <a:lnSpc>
              <a:spcPct val="90000"/>
            </a:lnSpc>
            <a:spcBef>
              <a:spcPct val="0"/>
            </a:spcBef>
            <a:spcAft>
              <a:spcPct val="35000"/>
            </a:spcAft>
          </a:pPr>
          <a:r>
            <a:rPr lang="en-US" sz="4400" kern="1200" dirty="0"/>
            <a:t>Prudence omitted</a:t>
          </a:r>
        </a:p>
      </dsp:txBody>
      <dsp:txXfrm>
        <a:off x="59399" y="234761"/>
        <a:ext cx="8110802" cy="1098002"/>
      </dsp:txXfrm>
    </dsp:sp>
    <dsp:sp modelId="{06607BE2-1AA7-4EA2-A6D5-34755FD38BF8}">
      <dsp:nvSpPr>
        <dsp:cNvPr id="0" name=""/>
        <dsp:cNvSpPr/>
      </dsp:nvSpPr>
      <dsp:spPr>
        <a:xfrm>
          <a:off x="0" y="1392162"/>
          <a:ext cx="8229600" cy="107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0480" rIns="170688" bIns="30480" numCol="1" spcCol="1270" anchor="t" anchorCtr="0">
          <a:noAutofit/>
        </a:bodyPr>
        <a:lstStyle/>
        <a:p>
          <a:pPr marL="228600" lvl="1" indent="-228600" algn="l" defTabSz="1066800" rtl="0">
            <a:lnSpc>
              <a:spcPct val="90000"/>
            </a:lnSpc>
            <a:spcBef>
              <a:spcPct val="0"/>
            </a:spcBef>
            <a:spcAft>
              <a:spcPct val="20000"/>
            </a:spcAft>
            <a:buChar char="••"/>
          </a:pPr>
          <a:r>
            <a:rPr lang="en-US" sz="2400" kern="1200" dirty="0"/>
            <a:t>Accelerate accrual</a:t>
          </a:r>
        </a:p>
        <a:p>
          <a:pPr marL="228600" lvl="1" indent="-228600" algn="l" defTabSz="1066800" rtl="0">
            <a:lnSpc>
              <a:spcPct val="90000"/>
            </a:lnSpc>
            <a:spcBef>
              <a:spcPct val="0"/>
            </a:spcBef>
            <a:spcAft>
              <a:spcPct val="20000"/>
            </a:spcAft>
            <a:buChar char="••"/>
          </a:pPr>
          <a:r>
            <a:rPr lang="en-US" sz="2400" kern="1200" dirty="0"/>
            <a:t>Double taxation due to MAT</a:t>
          </a:r>
        </a:p>
      </dsp:txBody>
      <dsp:txXfrm>
        <a:off x="0" y="1392162"/>
        <a:ext cx="8229600" cy="1076400"/>
      </dsp:txXfrm>
    </dsp:sp>
    <dsp:sp modelId="{20F41206-B432-4358-ABF3-4B02F86EB520}">
      <dsp:nvSpPr>
        <dsp:cNvPr id="0" name=""/>
        <dsp:cNvSpPr/>
      </dsp:nvSpPr>
      <dsp:spPr>
        <a:xfrm>
          <a:off x="0" y="2468562"/>
          <a:ext cx="8229600" cy="121680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dirty="0"/>
            <a:t>Committee Logic</a:t>
          </a:r>
        </a:p>
      </dsp:txBody>
      <dsp:txXfrm>
        <a:off x="59399" y="2527961"/>
        <a:ext cx="8110802" cy="1098002"/>
      </dsp:txXfrm>
    </dsp:sp>
    <dsp:sp modelId="{DB89A7F9-EF52-434A-A479-87AC1741361A}">
      <dsp:nvSpPr>
        <dsp:cNvPr id="0" name=""/>
        <dsp:cNvSpPr/>
      </dsp:nvSpPr>
      <dsp:spPr>
        <a:xfrm>
          <a:off x="0" y="3685362"/>
          <a:ext cx="8229600" cy="107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0480" rIns="170688" bIns="30480" numCol="1" spcCol="1270" anchor="t" anchorCtr="0">
          <a:noAutofit/>
        </a:bodyPr>
        <a:lstStyle/>
        <a:p>
          <a:pPr marL="228600" lvl="1" indent="-228600" algn="l" defTabSz="1066800" rtl="0">
            <a:lnSpc>
              <a:spcPct val="90000"/>
            </a:lnSpc>
            <a:spcBef>
              <a:spcPct val="0"/>
            </a:spcBef>
            <a:spcAft>
              <a:spcPct val="20000"/>
            </a:spcAft>
            <a:buChar char="••"/>
          </a:pPr>
          <a:r>
            <a:rPr lang="en-US" sz="2400" kern="1200" dirty="0"/>
            <a:t>To avoid differential treatment of loss and income,  concept of prudence to be removed</a:t>
          </a:r>
        </a:p>
      </dsp:txBody>
      <dsp:txXfrm>
        <a:off x="0" y="3685362"/>
        <a:ext cx="8229600" cy="107640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23FC59-1666-4F8B-8CD1-5AD85D8347F8}">
      <dsp:nvSpPr>
        <dsp:cNvPr id="0" name=""/>
        <dsp:cNvSpPr/>
      </dsp:nvSpPr>
      <dsp:spPr>
        <a:xfrm>
          <a:off x="564133" y="1497668"/>
          <a:ext cx="2239565" cy="1957662"/>
        </a:xfrm>
        <a:prstGeom prst="rightArrow">
          <a:avLst>
            <a:gd name="adj1" fmla="val 70000"/>
            <a:gd name="adj2" fmla="val 50000"/>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8890" rIns="1778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50000USD</a:t>
          </a:r>
          <a:endParaRPr lang="hi-IN" sz="1400" kern="1200" dirty="0"/>
        </a:p>
        <a:p>
          <a:pPr marL="114300" lvl="1" indent="-114300" algn="l" defTabSz="622300">
            <a:lnSpc>
              <a:spcPct val="90000"/>
            </a:lnSpc>
            <a:spcBef>
              <a:spcPct val="0"/>
            </a:spcBef>
            <a:spcAft>
              <a:spcPct val="15000"/>
            </a:spcAft>
            <a:buChar char="••"/>
          </a:pPr>
          <a:r>
            <a:rPr lang="en-US" sz="1400" kern="1200" dirty="0"/>
            <a:t>Rs.60/$</a:t>
          </a:r>
          <a:endParaRPr lang="hi-IN" sz="1400" kern="1200" dirty="0"/>
        </a:p>
      </dsp:txBody>
      <dsp:txXfrm>
        <a:off x="1124024" y="1791317"/>
        <a:ext cx="1091788" cy="1370364"/>
      </dsp:txXfrm>
    </dsp:sp>
    <dsp:sp modelId="{4D09397A-0316-4CE0-8A82-3C33C465E900}">
      <dsp:nvSpPr>
        <dsp:cNvPr id="0" name=""/>
        <dsp:cNvSpPr/>
      </dsp:nvSpPr>
      <dsp:spPr>
        <a:xfrm>
          <a:off x="4241" y="1916608"/>
          <a:ext cx="1119782" cy="1119782"/>
        </a:xfrm>
        <a:prstGeom prst="ellipse">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a:t>Export Sales 01.03.18</a:t>
          </a:r>
          <a:endParaRPr lang="hi-IN" sz="1400" b="1" kern="1200" dirty="0"/>
        </a:p>
      </dsp:txBody>
      <dsp:txXfrm>
        <a:off x="168229" y="2080596"/>
        <a:ext cx="791806" cy="791806"/>
      </dsp:txXfrm>
    </dsp:sp>
    <dsp:sp modelId="{F7D69356-C7CC-415D-8E99-C0798438628D}">
      <dsp:nvSpPr>
        <dsp:cNvPr id="0" name=""/>
        <dsp:cNvSpPr/>
      </dsp:nvSpPr>
      <dsp:spPr>
        <a:xfrm>
          <a:off x="3503562" y="1497668"/>
          <a:ext cx="2239565" cy="1957662"/>
        </a:xfrm>
        <a:prstGeom prst="rightArrow">
          <a:avLst>
            <a:gd name="adj1" fmla="val 70000"/>
            <a:gd name="adj2" fmla="val 50000"/>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8890" rIns="1778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50000USD</a:t>
          </a:r>
          <a:endParaRPr lang="hi-IN" sz="1400" kern="1200" dirty="0"/>
        </a:p>
        <a:p>
          <a:pPr marL="114300" lvl="1" indent="-114300" algn="l" defTabSz="622300">
            <a:lnSpc>
              <a:spcPct val="90000"/>
            </a:lnSpc>
            <a:spcBef>
              <a:spcPct val="0"/>
            </a:spcBef>
            <a:spcAft>
              <a:spcPct val="15000"/>
            </a:spcAft>
            <a:buChar char="••"/>
          </a:pPr>
          <a:r>
            <a:rPr lang="en-US" sz="1400" kern="1200" dirty="0"/>
            <a:t>Rs.65/$</a:t>
          </a:r>
          <a:endParaRPr lang="hi-IN" sz="1400" kern="1200" dirty="0"/>
        </a:p>
      </dsp:txBody>
      <dsp:txXfrm>
        <a:off x="4063454" y="1791317"/>
        <a:ext cx="1091788" cy="1370364"/>
      </dsp:txXfrm>
    </dsp:sp>
    <dsp:sp modelId="{2E4E55E5-0167-4DFA-A9F9-C71AD847FA5B}">
      <dsp:nvSpPr>
        <dsp:cNvPr id="0" name=""/>
        <dsp:cNvSpPr/>
      </dsp:nvSpPr>
      <dsp:spPr>
        <a:xfrm>
          <a:off x="2943671" y="1916608"/>
          <a:ext cx="1119782" cy="1119782"/>
        </a:xfrm>
        <a:prstGeom prst="ellipse">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b="1" kern="1200" dirty="0"/>
            <a:t>Year end 31.3.18</a:t>
          </a:r>
          <a:endParaRPr lang="hi-IN" sz="1600" b="1" kern="1200" dirty="0"/>
        </a:p>
      </dsp:txBody>
      <dsp:txXfrm>
        <a:off x="3107659" y="2080596"/>
        <a:ext cx="791806" cy="791806"/>
      </dsp:txXfrm>
    </dsp:sp>
    <dsp:sp modelId="{AFD480A1-F592-425F-AB70-4D9629F9DC45}">
      <dsp:nvSpPr>
        <dsp:cNvPr id="0" name=""/>
        <dsp:cNvSpPr/>
      </dsp:nvSpPr>
      <dsp:spPr>
        <a:xfrm>
          <a:off x="6442992" y="1497668"/>
          <a:ext cx="2239565" cy="1957662"/>
        </a:xfrm>
        <a:prstGeom prst="rightArrow">
          <a:avLst>
            <a:gd name="adj1" fmla="val 70000"/>
            <a:gd name="adj2" fmla="val 50000"/>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8890" rIns="1778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50000USD</a:t>
          </a:r>
          <a:endParaRPr lang="hi-IN" sz="1400" kern="1200" dirty="0"/>
        </a:p>
        <a:p>
          <a:pPr marL="114300" lvl="1" indent="-114300" algn="l" defTabSz="622300">
            <a:lnSpc>
              <a:spcPct val="90000"/>
            </a:lnSpc>
            <a:spcBef>
              <a:spcPct val="0"/>
            </a:spcBef>
            <a:spcAft>
              <a:spcPct val="15000"/>
            </a:spcAft>
            <a:buChar char="••"/>
          </a:pPr>
          <a:r>
            <a:rPr lang="en-US" sz="1400" kern="1200" dirty="0"/>
            <a:t>Rs.62/$</a:t>
          </a:r>
          <a:endParaRPr lang="hi-IN" sz="1400" kern="1200" dirty="0"/>
        </a:p>
      </dsp:txBody>
      <dsp:txXfrm>
        <a:off x="7002884" y="1791317"/>
        <a:ext cx="1091788" cy="1370364"/>
      </dsp:txXfrm>
    </dsp:sp>
    <dsp:sp modelId="{4762354B-A896-49F7-A22F-A7B92CB07ABC}">
      <dsp:nvSpPr>
        <dsp:cNvPr id="0" name=""/>
        <dsp:cNvSpPr/>
      </dsp:nvSpPr>
      <dsp:spPr>
        <a:xfrm>
          <a:off x="5883101" y="1916608"/>
          <a:ext cx="1119782" cy="1119782"/>
        </a:xfrm>
        <a:prstGeom prst="ellipse">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b="1" kern="1200" dirty="0"/>
            <a:t>Payment Recd. 10.04.18</a:t>
          </a:r>
          <a:endParaRPr lang="hi-IN" sz="1400" b="1" kern="1200" dirty="0"/>
        </a:p>
      </dsp:txBody>
      <dsp:txXfrm>
        <a:off x="6047089" y="2080596"/>
        <a:ext cx="791806" cy="79180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4.xml><?xml version="1.0" encoding="utf-8"?>
<dgm:layoutDef xmlns:dgm="http://schemas.openxmlformats.org/drawingml/2006/diagram" xmlns:a="http://schemas.openxmlformats.org/drawingml/2006/main" uniqueId="urn:microsoft.com/office/officeart/2008/layout/NameandTitleOrganizationalChart">
  <dgm:title val=""/>
  <dgm:desc val=""/>
  <dgm:catLst>
    <dgm:cat type="hierarchy" pri="125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1" styleLbl="fgAcc0">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alg type="conn">
                            <dgm:param type="connRout" val="bend"/>
                            <dgm:param type="dim" val="1D"/>
                            <dgm:param type="endSty" val="noArr"/>
                            <dgm:param type="begPts" val="bCtr"/>
                            <dgm:param type="endPts" val="tCtr"/>
                            <dgm:param type="bendPt" val="end"/>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41" func="var" arg="hierBranch" op="equ" val="hang">
                    <dgm:layoutNode name="Name42">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3">
                    <dgm:layoutNode name="Name44">
                      <dgm:choose name="Name45">
                        <dgm:if name="Name46" axis="self" func="depth" op="lte" val="2">
                          <dgm:choose name="Name47">
                            <dgm:if name="Name48" axis="par ch" ptType="node asst" func="cnt" op="gte" val="1">
                              <dgm:alg type="conn">
                                <dgm:param type="connRout" val="bend"/>
                                <dgm:param type="dim" val="1D"/>
                                <dgm:param type="endSty" val="noArr"/>
                                <dgm:param type="begPts" val="bCtr"/>
                                <dgm:param type="endPts" val="midL midR"/>
                              </dgm:alg>
                            </dgm:if>
                            <dgm:else name="Name49">
                              <dgm:alg type="conn">
                                <dgm:param type="connRout" val="bend"/>
                                <dgm:param type="dim" val="1D"/>
                                <dgm:param type="endSty" val="noArr"/>
                                <dgm:param type="begPts" val="bCtr"/>
                                <dgm:param type="endPts" val="midL midR"/>
                                <dgm:param type="srcNode" val="rootConnector1"/>
                              </dgm:alg>
                            </dgm:else>
                          </dgm:choose>
                        </dgm:if>
                        <dgm:else name="Name50">
                          <dgm:choose name="Name51">
                            <dgm:if name="Name52" axis="par ch" ptType="node asst" func="cnt" op="gte" val="1">
                              <dgm:alg type="conn">
                                <dgm:param type="connRout" val="bend"/>
                                <dgm:param type="dim" val="1D"/>
                                <dgm:param type="endSty" val="noArr"/>
                                <dgm:param type="begPts" val="bCtr"/>
                                <dgm:param type="endPts" val="midL midR"/>
                              </dgm:alg>
                            </dgm:if>
                            <dgm:else name="Name53">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54">
                  <dgm:if name="Name55" func="var" arg="hierBranch" op="equ" val="l">
                    <dgm:choose name="Name56">
                      <dgm:if name="Name57"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58">
                        <dgm:alg type="hierRoot">
                          <dgm:param type="hierAlign" val="tR"/>
                        </dgm:alg>
                        <dgm:shape xmlns:r="http://schemas.openxmlformats.org/officeDocument/2006/relationships" r:blip="">
                          <dgm:adjLst/>
                        </dgm:shape>
                        <dgm:presOf/>
                        <dgm:constrLst>
                          <dgm:constr type="alignOff" val="0.25"/>
                        </dgm:constrLst>
                      </dgm:else>
                    </dgm:choose>
                  </dgm:if>
                  <dgm:if name="Name59" func="var" arg="hierBranch" op="equ" val="r">
                    <dgm:choose name="Name60">
                      <dgm:if name="Name61"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2">
                        <dgm:alg type="hierRoot">
                          <dgm:param type="hierAlign" val="tL"/>
                        </dgm:alg>
                        <dgm:shape xmlns:r="http://schemas.openxmlformats.org/officeDocument/2006/relationships" r:blip="">
                          <dgm:adjLst/>
                        </dgm:shape>
                        <dgm:presOf/>
                        <dgm:constrLst>
                          <dgm:constr type="alignOff" val="0.25"/>
                        </dgm:constrLst>
                      </dgm:else>
                    </dgm:choose>
                  </dgm:if>
                  <dgm:if name="Name63"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4"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65">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66">
                    <dgm:if name="Name67" func="var" arg="hierBranch" op="equ" val="init">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68" func="var" arg="hierBranch" op="equ" val="l">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69" func="var" arg="hierBranch" op="equ" val="r">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70">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2" styleLbl="fgAcc1">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71">
                    <dgm:if name="Name72" func="var" arg="hierBranch" op="equ" val="l">
                      <dgm:alg type="hierChild">
                        <dgm:param type="chAlign" val="r"/>
                        <dgm:param type="linDir" val="fromT"/>
                      </dgm:alg>
                    </dgm:if>
                    <dgm:if name="Name73" func="var" arg="hierBranch" op="equ" val="r">
                      <dgm:alg type="hierChild">
                        <dgm:param type="chAlign" val="l"/>
                        <dgm:param type="linDir" val="fromT"/>
                      </dgm:alg>
                    </dgm:if>
                    <dgm:if name="Name74" func="var" arg="hierBranch" op="equ" val="hang">
                      <dgm:choose name="Name75">
                        <dgm:if name="Name76" func="var" arg="dir" op="equ" val="norm">
                          <dgm:alg type="hierChild">
                            <dgm:param type="chAlign" val="l"/>
                            <dgm:param type="linDir" val="fromL"/>
                            <dgm:param type="secChAlign" val="t"/>
                            <dgm:param type="secLinDir" val="fromT"/>
                          </dgm:alg>
                        </dgm:if>
                        <dgm:else name="Name77">
                          <dgm:alg type="hierChild">
                            <dgm:param type="chAlign" val="l"/>
                            <dgm:param type="linDir" val="fromR"/>
                            <dgm:param type="secChAlign" val="t"/>
                            <dgm:param type="secLinDir" val="fromT"/>
                          </dgm:alg>
                        </dgm:else>
                      </dgm:choose>
                    </dgm:if>
                    <dgm:if name="Name78" func="var" arg="hierBranch" op="equ" val="std">
                      <dgm:choose name="Name79">
                        <dgm:if name="Name80" func="var" arg="dir" op="equ" val="norm">
                          <dgm:alg type="hierChild"/>
                        </dgm:if>
                        <dgm:else name="Name81">
                          <dgm:alg type="hierChild">
                            <dgm:param type="linDir" val="fromR"/>
                          </dgm:alg>
                        </dgm:else>
                      </dgm:choose>
                    </dgm:if>
                    <dgm:if name="Name82" func="var" arg="hierBranch" op="equ" val="init">
                      <dgm:choose name="Name83">
                        <dgm:if name="Name84" func="var" arg="dir" op="equ" val="norm">
                          <dgm:alg type="hierChild"/>
                        </dgm:if>
                        <dgm:else name="Name85">
                          <dgm:alg type="hierChild">
                            <dgm:param type="linDir" val="fromR"/>
                          </dgm:alg>
                        </dgm:else>
                      </dgm:choose>
                    </dgm:if>
                    <dgm:else name="Name86"/>
                  </dgm:choose>
                  <dgm:shape xmlns:r="http://schemas.openxmlformats.org/officeDocument/2006/relationships" r:blip="">
                    <dgm:adjLst/>
                  </dgm:shape>
                  <dgm:presOf/>
                  <dgm:constrLst/>
                  <dgm:ruleLst/>
                  <dgm:forEach name="Name87" ref="rep2a"/>
                </dgm:layoutNode>
                <dgm:layoutNode name="hierChild5">
                  <dgm:choose name="Name88">
                    <dgm:if name="Name89" func="var" arg="dir" op="equ" val="norm">
                      <dgm:alg type="hierChild">
                        <dgm:param type="chAlign" val="l"/>
                        <dgm:param type="linDir" val="fromL"/>
                        <dgm:param type="secChAlign" val="t"/>
                        <dgm:param type="secLinDir" val="fromT"/>
                      </dgm:alg>
                    </dgm:if>
                    <dgm:else name="Name90">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91" ref="rep2b"/>
                </dgm:layoutNode>
              </dgm:layoutNode>
            </dgm:forEach>
          </dgm:layoutNode>
          <dgm:layoutNode name="hierChild3">
            <dgm:choose name="Name92">
              <dgm:if name="Name93" func="var" arg="dir" op="equ" val="norm">
                <dgm:alg type="hierChild">
                  <dgm:param type="chAlign" val="l"/>
                  <dgm:param type="linDir" val="fromL"/>
                  <dgm:param type="secChAlign" val="t"/>
                  <dgm:param type="secLinDir" val="fromT"/>
                </dgm:alg>
              </dgm:if>
              <dgm:else name="Name94">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95" axis="precedSib" ptType="parTrans" st="-1" cnt="1">
                <dgm:layoutNode name="Name96">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97">
                  <dgm:if name="Name98" func="var" arg="hierBranch" op="equ" val="l">
                    <dgm:alg type="hierRoot">
                      <dgm:param type="hierAlign" val="tR"/>
                    </dgm:alg>
                    <dgm:shape xmlns:r="http://schemas.openxmlformats.org/officeDocument/2006/relationships" r:blip="">
                      <dgm:adjLst/>
                    </dgm:shape>
                    <dgm:presOf/>
                    <dgm:constrLst>
                      <dgm:constr type="alignOff" val="0.65"/>
                    </dgm:constrLst>
                  </dgm:if>
                  <dgm:if name="Name99" func="var" arg="hierBranch" op="equ" val="r">
                    <dgm:alg type="hierRoot">
                      <dgm:param type="hierAlign" val="tL"/>
                    </dgm:alg>
                    <dgm:shape xmlns:r="http://schemas.openxmlformats.org/officeDocument/2006/relationships" r:blip="">
                      <dgm:adjLst/>
                    </dgm:shape>
                    <dgm:presOf/>
                    <dgm:constrLst>
                      <dgm:constr type="alignOff" val="0.65"/>
                    </dgm:constrLst>
                  </dgm:if>
                  <dgm:if name="Name100" func="var" arg="hierBranch" op="equ" val="hang">
                    <dgm:alg type="hierRoot"/>
                    <dgm:shape xmlns:r="http://schemas.openxmlformats.org/officeDocument/2006/relationships" r:blip="">
                      <dgm:adjLst/>
                    </dgm:shape>
                    <dgm:presOf/>
                    <dgm:constrLst>
                      <dgm:constr type="alignOff" val="0.65"/>
                    </dgm:constrLst>
                  </dgm:if>
                  <dgm:if name="Name101"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02"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103"/>
                </dgm:choose>
                <dgm:ruleLst/>
                <dgm:layoutNode name="rootComposite3">
                  <dgm:alg type="composite"/>
                  <dgm:shape xmlns:r="http://schemas.openxmlformats.org/officeDocument/2006/relationships" r:blip="">
                    <dgm:adjLst/>
                  </dgm:shape>
                  <dgm:presOf axis="self" ptType="node" cnt="1"/>
                  <dgm:choose name="Name104">
                    <dgm:if name="Name105" func="var" arg="hierBranch" op="equ" val="init">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06" func="var" arg="hierBranch" op="equ" val="l">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07" func="var" arg="hierBranch" op="equ" val="r">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08">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styleLbl="asst1">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3" styleLbl="fgAcc2">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09">
                    <dgm:if name="Name110" func="var" arg="hierBranch" op="equ" val="l">
                      <dgm:alg type="hierChild">
                        <dgm:param type="chAlign" val="r"/>
                        <dgm:param type="linDir" val="fromT"/>
                      </dgm:alg>
                    </dgm:if>
                    <dgm:if name="Name111" func="var" arg="hierBranch" op="equ" val="r">
                      <dgm:alg type="hierChild">
                        <dgm:param type="chAlign" val="l"/>
                        <dgm:param type="linDir" val="fromT"/>
                      </dgm:alg>
                    </dgm:if>
                    <dgm:if name="Name112" func="var" arg="hierBranch" op="equ" val="hang">
                      <dgm:choose name="Name113">
                        <dgm:if name="Name114" func="var" arg="dir" op="equ" val="norm">
                          <dgm:alg type="hierChild">
                            <dgm:param type="chAlign" val="l"/>
                            <dgm:param type="linDir" val="fromL"/>
                            <dgm:param type="secChAlign" val="t"/>
                            <dgm:param type="secLinDir" val="fromT"/>
                          </dgm:alg>
                        </dgm:if>
                        <dgm:else name="Name115">
                          <dgm:alg type="hierChild">
                            <dgm:param type="chAlign" val="l"/>
                            <dgm:param type="linDir" val="fromR"/>
                            <dgm:param type="secChAlign" val="t"/>
                            <dgm:param type="secLinDir" val="fromT"/>
                          </dgm:alg>
                        </dgm:else>
                      </dgm:choose>
                    </dgm:if>
                    <dgm:if name="Name116" func="var" arg="hierBranch" op="equ" val="std">
                      <dgm:choose name="Name117">
                        <dgm:if name="Name118" func="var" arg="dir" op="equ" val="norm">
                          <dgm:alg type="hierChild"/>
                        </dgm:if>
                        <dgm:else name="Name119">
                          <dgm:alg type="hierChild">
                            <dgm:param type="linDir" val="fromR"/>
                          </dgm:alg>
                        </dgm:else>
                      </dgm:choose>
                    </dgm:if>
                    <dgm:if name="Name120" func="var" arg="hierBranch" op="equ" val="init">
                      <dgm:alg type="hierChild"/>
                    </dgm:if>
                    <dgm:else name="Name121"/>
                  </dgm:choose>
                  <dgm:shape xmlns:r="http://schemas.openxmlformats.org/officeDocument/2006/relationships" r:blip="">
                    <dgm:adjLst/>
                  </dgm:shape>
                  <dgm:presOf/>
                  <dgm:constrLst/>
                  <dgm:ruleLst/>
                  <dgm:forEach name="Name122" ref="rep2a"/>
                </dgm:layoutNode>
                <dgm:layoutNode name="hierChild7">
                  <dgm:choose name="Name123">
                    <dgm:if name="Name124" func="var" arg="dir" op="equ" val="norm">
                      <dgm:alg type="hierChild">
                        <dgm:param type="chAlign" val="l"/>
                        <dgm:param type="linDir" val="fromL"/>
                        <dgm:param type="secChAlign" val="t"/>
                        <dgm:param type="secLinDir" val="fromT"/>
                      </dgm:alg>
                    </dgm:if>
                    <dgm:else name="Name12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26" ref="rep2b"/>
                </dgm:layoutNode>
              </dgm:layoutNode>
            </dgm:forEach>
          </dgm:layoutNode>
        </dgm:layoutNode>
      </dgm:forEach>
    </dgm:forEach>
  </dgm:layoutNode>
</dgm:layoutDef>
</file>

<file path=ppt/diagrams/layout45.xml><?xml version="1.0" encoding="utf-8"?>
<dgm:layoutDef xmlns:dgm="http://schemas.openxmlformats.org/drawingml/2006/diagram" xmlns:a="http://schemas.openxmlformats.org/drawingml/2006/main" uniqueId="urn:microsoft.com/office/officeart/2008/layout/NameandTitleOrganizationalChart">
  <dgm:title val=""/>
  <dgm:desc val=""/>
  <dgm:catLst>
    <dgm:cat type="hierarchy" pri="125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1" styleLbl="fgAcc0">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alg type="conn">
                            <dgm:param type="connRout" val="bend"/>
                            <dgm:param type="dim" val="1D"/>
                            <dgm:param type="endSty" val="noArr"/>
                            <dgm:param type="begPts" val="bCtr"/>
                            <dgm:param type="endPts" val="tCtr"/>
                            <dgm:param type="bendPt" val="end"/>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41" func="var" arg="hierBranch" op="equ" val="hang">
                    <dgm:layoutNode name="Name42">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3">
                    <dgm:layoutNode name="Name44">
                      <dgm:choose name="Name45">
                        <dgm:if name="Name46" axis="self" func="depth" op="lte" val="2">
                          <dgm:choose name="Name47">
                            <dgm:if name="Name48" axis="par ch" ptType="node asst" func="cnt" op="gte" val="1">
                              <dgm:alg type="conn">
                                <dgm:param type="connRout" val="bend"/>
                                <dgm:param type="dim" val="1D"/>
                                <dgm:param type="endSty" val="noArr"/>
                                <dgm:param type="begPts" val="bCtr"/>
                                <dgm:param type="endPts" val="midL midR"/>
                              </dgm:alg>
                            </dgm:if>
                            <dgm:else name="Name49">
                              <dgm:alg type="conn">
                                <dgm:param type="connRout" val="bend"/>
                                <dgm:param type="dim" val="1D"/>
                                <dgm:param type="endSty" val="noArr"/>
                                <dgm:param type="begPts" val="bCtr"/>
                                <dgm:param type="endPts" val="midL midR"/>
                                <dgm:param type="srcNode" val="rootConnector1"/>
                              </dgm:alg>
                            </dgm:else>
                          </dgm:choose>
                        </dgm:if>
                        <dgm:else name="Name50">
                          <dgm:choose name="Name51">
                            <dgm:if name="Name52" axis="par ch" ptType="node asst" func="cnt" op="gte" val="1">
                              <dgm:alg type="conn">
                                <dgm:param type="connRout" val="bend"/>
                                <dgm:param type="dim" val="1D"/>
                                <dgm:param type="endSty" val="noArr"/>
                                <dgm:param type="begPts" val="bCtr"/>
                                <dgm:param type="endPts" val="midL midR"/>
                              </dgm:alg>
                            </dgm:if>
                            <dgm:else name="Name53">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54">
                  <dgm:if name="Name55" func="var" arg="hierBranch" op="equ" val="l">
                    <dgm:choose name="Name56">
                      <dgm:if name="Name57"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58">
                        <dgm:alg type="hierRoot">
                          <dgm:param type="hierAlign" val="tR"/>
                        </dgm:alg>
                        <dgm:shape xmlns:r="http://schemas.openxmlformats.org/officeDocument/2006/relationships" r:blip="">
                          <dgm:adjLst/>
                        </dgm:shape>
                        <dgm:presOf/>
                        <dgm:constrLst>
                          <dgm:constr type="alignOff" val="0.25"/>
                        </dgm:constrLst>
                      </dgm:else>
                    </dgm:choose>
                  </dgm:if>
                  <dgm:if name="Name59" func="var" arg="hierBranch" op="equ" val="r">
                    <dgm:choose name="Name60">
                      <dgm:if name="Name61"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2">
                        <dgm:alg type="hierRoot">
                          <dgm:param type="hierAlign" val="tL"/>
                        </dgm:alg>
                        <dgm:shape xmlns:r="http://schemas.openxmlformats.org/officeDocument/2006/relationships" r:blip="">
                          <dgm:adjLst/>
                        </dgm:shape>
                        <dgm:presOf/>
                        <dgm:constrLst>
                          <dgm:constr type="alignOff" val="0.25"/>
                        </dgm:constrLst>
                      </dgm:else>
                    </dgm:choose>
                  </dgm:if>
                  <dgm:if name="Name63"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4"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65">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66">
                    <dgm:if name="Name67" func="var" arg="hierBranch" op="equ" val="init">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68" func="var" arg="hierBranch" op="equ" val="l">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69" func="var" arg="hierBranch" op="equ" val="r">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70">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2" styleLbl="fgAcc1">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71">
                    <dgm:if name="Name72" func="var" arg="hierBranch" op="equ" val="l">
                      <dgm:alg type="hierChild">
                        <dgm:param type="chAlign" val="r"/>
                        <dgm:param type="linDir" val="fromT"/>
                      </dgm:alg>
                    </dgm:if>
                    <dgm:if name="Name73" func="var" arg="hierBranch" op="equ" val="r">
                      <dgm:alg type="hierChild">
                        <dgm:param type="chAlign" val="l"/>
                        <dgm:param type="linDir" val="fromT"/>
                      </dgm:alg>
                    </dgm:if>
                    <dgm:if name="Name74" func="var" arg="hierBranch" op="equ" val="hang">
                      <dgm:choose name="Name75">
                        <dgm:if name="Name76" func="var" arg="dir" op="equ" val="norm">
                          <dgm:alg type="hierChild">
                            <dgm:param type="chAlign" val="l"/>
                            <dgm:param type="linDir" val="fromL"/>
                            <dgm:param type="secChAlign" val="t"/>
                            <dgm:param type="secLinDir" val="fromT"/>
                          </dgm:alg>
                        </dgm:if>
                        <dgm:else name="Name77">
                          <dgm:alg type="hierChild">
                            <dgm:param type="chAlign" val="l"/>
                            <dgm:param type="linDir" val="fromR"/>
                            <dgm:param type="secChAlign" val="t"/>
                            <dgm:param type="secLinDir" val="fromT"/>
                          </dgm:alg>
                        </dgm:else>
                      </dgm:choose>
                    </dgm:if>
                    <dgm:if name="Name78" func="var" arg="hierBranch" op="equ" val="std">
                      <dgm:choose name="Name79">
                        <dgm:if name="Name80" func="var" arg="dir" op="equ" val="norm">
                          <dgm:alg type="hierChild"/>
                        </dgm:if>
                        <dgm:else name="Name81">
                          <dgm:alg type="hierChild">
                            <dgm:param type="linDir" val="fromR"/>
                          </dgm:alg>
                        </dgm:else>
                      </dgm:choose>
                    </dgm:if>
                    <dgm:if name="Name82" func="var" arg="hierBranch" op="equ" val="init">
                      <dgm:choose name="Name83">
                        <dgm:if name="Name84" func="var" arg="dir" op="equ" val="norm">
                          <dgm:alg type="hierChild"/>
                        </dgm:if>
                        <dgm:else name="Name85">
                          <dgm:alg type="hierChild">
                            <dgm:param type="linDir" val="fromR"/>
                          </dgm:alg>
                        </dgm:else>
                      </dgm:choose>
                    </dgm:if>
                    <dgm:else name="Name86"/>
                  </dgm:choose>
                  <dgm:shape xmlns:r="http://schemas.openxmlformats.org/officeDocument/2006/relationships" r:blip="">
                    <dgm:adjLst/>
                  </dgm:shape>
                  <dgm:presOf/>
                  <dgm:constrLst/>
                  <dgm:ruleLst/>
                  <dgm:forEach name="Name87" ref="rep2a"/>
                </dgm:layoutNode>
                <dgm:layoutNode name="hierChild5">
                  <dgm:choose name="Name88">
                    <dgm:if name="Name89" func="var" arg="dir" op="equ" val="norm">
                      <dgm:alg type="hierChild">
                        <dgm:param type="chAlign" val="l"/>
                        <dgm:param type="linDir" val="fromL"/>
                        <dgm:param type="secChAlign" val="t"/>
                        <dgm:param type="secLinDir" val="fromT"/>
                      </dgm:alg>
                    </dgm:if>
                    <dgm:else name="Name90">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91" ref="rep2b"/>
                </dgm:layoutNode>
              </dgm:layoutNode>
            </dgm:forEach>
          </dgm:layoutNode>
          <dgm:layoutNode name="hierChild3">
            <dgm:choose name="Name92">
              <dgm:if name="Name93" func="var" arg="dir" op="equ" val="norm">
                <dgm:alg type="hierChild">
                  <dgm:param type="chAlign" val="l"/>
                  <dgm:param type="linDir" val="fromL"/>
                  <dgm:param type="secChAlign" val="t"/>
                  <dgm:param type="secLinDir" val="fromT"/>
                </dgm:alg>
              </dgm:if>
              <dgm:else name="Name94">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95" axis="precedSib" ptType="parTrans" st="-1" cnt="1">
                <dgm:layoutNode name="Name96">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97">
                  <dgm:if name="Name98" func="var" arg="hierBranch" op="equ" val="l">
                    <dgm:alg type="hierRoot">
                      <dgm:param type="hierAlign" val="tR"/>
                    </dgm:alg>
                    <dgm:shape xmlns:r="http://schemas.openxmlformats.org/officeDocument/2006/relationships" r:blip="">
                      <dgm:adjLst/>
                    </dgm:shape>
                    <dgm:presOf/>
                    <dgm:constrLst>
                      <dgm:constr type="alignOff" val="0.65"/>
                    </dgm:constrLst>
                  </dgm:if>
                  <dgm:if name="Name99" func="var" arg="hierBranch" op="equ" val="r">
                    <dgm:alg type="hierRoot">
                      <dgm:param type="hierAlign" val="tL"/>
                    </dgm:alg>
                    <dgm:shape xmlns:r="http://schemas.openxmlformats.org/officeDocument/2006/relationships" r:blip="">
                      <dgm:adjLst/>
                    </dgm:shape>
                    <dgm:presOf/>
                    <dgm:constrLst>
                      <dgm:constr type="alignOff" val="0.65"/>
                    </dgm:constrLst>
                  </dgm:if>
                  <dgm:if name="Name100" func="var" arg="hierBranch" op="equ" val="hang">
                    <dgm:alg type="hierRoot"/>
                    <dgm:shape xmlns:r="http://schemas.openxmlformats.org/officeDocument/2006/relationships" r:blip="">
                      <dgm:adjLst/>
                    </dgm:shape>
                    <dgm:presOf/>
                    <dgm:constrLst>
                      <dgm:constr type="alignOff" val="0.65"/>
                    </dgm:constrLst>
                  </dgm:if>
                  <dgm:if name="Name101"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02"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103"/>
                </dgm:choose>
                <dgm:ruleLst/>
                <dgm:layoutNode name="rootComposite3">
                  <dgm:alg type="composite"/>
                  <dgm:shape xmlns:r="http://schemas.openxmlformats.org/officeDocument/2006/relationships" r:blip="">
                    <dgm:adjLst/>
                  </dgm:shape>
                  <dgm:presOf axis="self" ptType="node" cnt="1"/>
                  <dgm:choose name="Name104">
                    <dgm:if name="Name105" func="var" arg="hierBranch" op="equ" val="init">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06" func="var" arg="hierBranch" op="equ" val="l">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07" func="var" arg="hierBranch" op="equ" val="r">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08">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styleLbl="asst1">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3" styleLbl="fgAcc2">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09">
                    <dgm:if name="Name110" func="var" arg="hierBranch" op="equ" val="l">
                      <dgm:alg type="hierChild">
                        <dgm:param type="chAlign" val="r"/>
                        <dgm:param type="linDir" val="fromT"/>
                      </dgm:alg>
                    </dgm:if>
                    <dgm:if name="Name111" func="var" arg="hierBranch" op="equ" val="r">
                      <dgm:alg type="hierChild">
                        <dgm:param type="chAlign" val="l"/>
                        <dgm:param type="linDir" val="fromT"/>
                      </dgm:alg>
                    </dgm:if>
                    <dgm:if name="Name112" func="var" arg="hierBranch" op="equ" val="hang">
                      <dgm:choose name="Name113">
                        <dgm:if name="Name114" func="var" arg="dir" op="equ" val="norm">
                          <dgm:alg type="hierChild">
                            <dgm:param type="chAlign" val="l"/>
                            <dgm:param type="linDir" val="fromL"/>
                            <dgm:param type="secChAlign" val="t"/>
                            <dgm:param type="secLinDir" val="fromT"/>
                          </dgm:alg>
                        </dgm:if>
                        <dgm:else name="Name115">
                          <dgm:alg type="hierChild">
                            <dgm:param type="chAlign" val="l"/>
                            <dgm:param type="linDir" val="fromR"/>
                            <dgm:param type="secChAlign" val="t"/>
                            <dgm:param type="secLinDir" val="fromT"/>
                          </dgm:alg>
                        </dgm:else>
                      </dgm:choose>
                    </dgm:if>
                    <dgm:if name="Name116" func="var" arg="hierBranch" op="equ" val="std">
                      <dgm:choose name="Name117">
                        <dgm:if name="Name118" func="var" arg="dir" op="equ" val="norm">
                          <dgm:alg type="hierChild"/>
                        </dgm:if>
                        <dgm:else name="Name119">
                          <dgm:alg type="hierChild">
                            <dgm:param type="linDir" val="fromR"/>
                          </dgm:alg>
                        </dgm:else>
                      </dgm:choose>
                    </dgm:if>
                    <dgm:if name="Name120" func="var" arg="hierBranch" op="equ" val="init">
                      <dgm:alg type="hierChild"/>
                    </dgm:if>
                    <dgm:else name="Name121"/>
                  </dgm:choose>
                  <dgm:shape xmlns:r="http://schemas.openxmlformats.org/officeDocument/2006/relationships" r:blip="">
                    <dgm:adjLst/>
                  </dgm:shape>
                  <dgm:presOf/>
                  <dgm:constrLst/>
                  <dgm:ruleLst/>
                  <dgm:forEach name="Name122" ref="rep2a"/>
                </dgm:layoutNode>
                <dgm:layoutNode name="hierChild7">
                  <dgm:choose name="Name123">
                    <dgm:if name="Name124" func="var" arg="dir" op="equ" val="norm">
                      <dgm:alg type="hierChild">
                        <dgm:param type="chAlign" val="l"/>
                        <dgm:param type="linDir" val="fromL"/>
                        <dgm:param type="secChAlign" val="t"/>
                        <dgm:param type="secLinDir" val="fromT"/>
                      </dgm:alg>
                    </dgm:if>
                    <dgm:else name="Name12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26" ref="rep2b"/>
                </dgm:layoutNode>
              </dgm:layoutNode>
            </dgm:forEach>
          </dgm:layoutNode>
        </dgm:layoutNode>
      </dgm:forEach>
    </dgm:forEach>
  </dgm:layoutNode>
</dgm:layoutDef>
</file>

<file path=ppt/diagrams/layout4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8.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9.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5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EDB5FE34-D517-4400-9C2D-A6FB415ACD5F}" type="datetimeFigureOut">
              <a:rPr lang="en-US"/>
              <a:pPr>
                <a:defRPr/>
              </a:pPr>
              <a:t>8/4/2023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89CE8728-DDA5-4AAF-B877-E10908E6383D}" type="slidenum">
              <a:rPr lang="en-US"/>
              <a:pPr>
                <a:defRPr/>
              </a:pPr>
              <a:t>‹#›</a:t>
            </a:fld>
            <a:endParaRPr lang="en-US"/>
          </a:p>
        </p:txBody>
      </p:sp>
    </p:spTree>
    <p:extLst>
      <p:ext uri="{BB962C8B-B14F-4D97-AF65-F5344CB8AC3E}">
        <p14:creationId xmlns:p14="http://schemas.microsoft.com/office/powerpoint/2010/main" val="417219642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javascript:void(0);" TargetMode="External"/><Relationship Id="rId2" Type="http://schemas.openxmlformats.org/officeDocument/2006/relationships/slide" Target="../slides/slide69.xml"/><Relationship Id="rId1" Type="http://schemas.openxmlformats.org/officeDocument/2006/relationships/notesMaster" Target="../notesMasters/notesMaster1.xml"/><Relationship Id="rId5" Type="http://schemas.openxmlformats.org/officeDocument/2006/relationships/hyperlink" Target="https://www.taxmann.com/fileopen.aspx?Page=ACT&amp;id=102120000000012390&amp;source=link" TargetMode="External"/><Relationship Id="rId4" Type="http://schemas.openxmlformats.org/officeDocument/2006/relationships/hyperlink" Target="https://www.taxmann.com/fileopen.aspx?Page=ACT&amp;id=102120000000012626&amp;source=link"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p>
        </p:txBody>
      </p:sp>
      <p:sp>
        <p:nvSpPr>
          <p:cNvPr id="870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fld id="{9F1B40F5-F944-4B21-A1B1-238BCE9A8FFC}" type="slidenum">
              <a:rPr lang="en-US" smtClean="0">
                <a:latin typeface="Calibri" pitchFamily="34" charset="0"/>
              </a:rPr>
              <a:pPr eaLnBrk="1" fontAlgn="base" hangingPunct="1">
                <a:spcBef>
                  <a:spcPct val="0"/>
                </a:spcBef>
                <a:spcAft>
                  <a:spcPct val="0"/>
                </a:spcAft>
              </a:pPr>
              <a:t>6</a:t>
            </a:fld>
            <a:endParaRPr lang="en-US">
              <a:latin typeface="Calibri" pitchFamily="34" charset="0"/>
            </a:endParaRPr>
          </a:p>
        </p:txBody>
      </p:sp>
    </p:spTree>
    <p:extLst>
      <p:ext uri="{BB962C8B-B14F-4D97-AF65-F5344CB8AC3E}">
        <p14:creationId xmlns:p14="http://schemas.microsoft.com/office/powerpoint/2010/main" val="26210297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revenue recognition</a:t>
            </a:r>
          </a:p>
          <a:p>
            <a:endParaRPr lang="hi-IN" dirty="0"/>
          </a:p>
        </p:txBody>
      </p:sp>
      <p:sp>
        <p:nvSpPr>
          <p:cNvPr id="4" name="Slide Number Placeholder 3"/>
          <p:cNvSpPr>
            <a:spLocks noGrp="1"/>
          </p:cNvSpPr>
          <p:nvPr>
            <p:ph type="sldNum" sz="quarter" idx="10"/>
          </p:nvPr>
        </p:nvSpPr>
        <p:spPr/>
        <p:txBody>
          <a:bodyPr/>
          <a:lstStyle/>
          <a:p>
            <a:pPr>
              <a:defRPr/>
            </a:pPr>
            <a:fld id="{89CE8728-DDA5-4AAF-B877-E10908E6383D}" type="slidenum">
              <a:rPr lang="en-US" smtClean="0"/>
              <a:pPr>
                <a:defRPr/>
              </a:pPr>
              <a:t>56</a:t>
            </a:fld>
            <a:endParaRPr lang="en-US"/>
          </a:p>
        </p:txBody>
      </p:sp>
    </p:spTree>
    <p:extLst>
      <p:ext uri="{BB962C8B-B14F-4D97-AF65-F5344CB8AC3E}">
        <p14:creationId xmlns:p14="http://schemas.microsoft.com/office/powerpoint/2010/main" val="29749858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6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a:spcBef>
                <a:spcPct val="0"/>
              </a:spcBef>
            </a:pPr>
            <a:r>
              <a:rPr lang="en-US" b="1" dirty="0"/>
              <a:t>43 taxmann.com 123 (Andhra Pradesh HC) M. </a:t>
            </a:r>
            <a:r>
              <a:rPr lang="en-US" b="1" dirty="0" err="1"/>
              <a:t>Jaffer</a:t>
            </a:r>
            <a:r>
              <a:rPr lang="en-US" b="1" dirty="0"/>
              <a:t> </a:t>
            </a:r>
            <a:r>
              <a:rPr lang="en-US" b="1" dirty="0" err="1"/>
              <a:t>Saheb</a:t>
            </a:r>
            <a:r>
              <a:rPr lang="en-US" b="1" dirty="0"/>
              <a:t> </a:t>
            </a:r>
            <a:r>
              <a:rPr lang="en-US" b="1" i="1" dirty="0"/>
              <a:t>v. </a:t>
            </a:r>
            <a:r>
              <a:rPr lang="en-US" b="1" dirty="0"/>
              <a:t>CIT</a:t>
            </a:r>
            <a:r>
              <a:rPr lang="en-US" b="1" u="sng" dirty="0"/>
              <a:t> </a:t>
            </a:r>
          </a:p>
          <a:p>
            <a:pPr>
              <a:spcBef>
                <a:spcPct val="0"/>
              </a:spcBef>
            </a:pPr>
            <a:r>
              <a:rPr lang="en-US" dirty="0"/>
              <a:t> </a:t>
            </a:r>
            <a:endParaRPr lang="it-IT" dirty="0"/>
          </a:p>
          <a:p>
            <a:pPr>
              <a:spcBef>
                <a:spcPct val="0"/>
              </a:spcBef>
            </a:pPr>
            <a:r>
              <a:rPr lang="it-IT" b="1" dirty="0"/>
              <a:t>Section 5, read with section 244, of the Income-tax Act, 1961 - Income - Accrual of (Interest on refund) - Assessment year 1990-91 - Whether once income has legally accrued to assessee, i.e. assessee has acquired a right to receive same, though its valuation may be postponed to future date, determination or quantification of amount does not postpone accrual - Held, yes - As a result of Tribunal's order, dated 16-6-1989, granting substantial relief to assessee for assessment year 1982-83, assessee received refund alongwith interest for period from 30-10-1985 to 31-8-1989 which was brought to tax by Assessing Officer in assessment year 1990-91 ignoring claim of assessee to spread over said amount for respective assessment years - Whether interest on refund accrued from previous year relevant to assessment year 1982-83 and was chargeable to tax in respective years for which same was paid - Held, yes [Para 16] [In favour of assessee</a:t>
            </a:r>
          </a:p>
          <a:p>
            <a:pPr>
              <a:spcBef>
                <a:spcPct val="0"/>
              </a:spcBef>
            </a:pPr>
            <a:endParaRPr lang="it-IT" b="1" dirty="0"/>
          </a:p>
          <a:p>
            <a:pPr>
              <a:spcBef>
                <a:spcPct val="0"/>
              </a:spcBef>
            </a:pPr>
            <a:r>
              <a:rPr lang="is-IS" b="1" dirty="0"/>
              <a:t>2011] 9 taxmann.com 265 (Kerala)</a:t>
            </a:r>
          </a:p>
          <a:p>
            <a:pPr>
              <a:spcBef>
                <a:spcPct val="0"/>
              </a:spcBef>
            </a:pPr>
            <a:r>
              <a:rPr lang="en-US" b="1" dirty="0"/>
              <a:t>HIGH COURT OF KERALA</a:t>
            </a:r>
          </a:p>
          <a:p>
            <a:pPr>
              <a:spcBef>
                <a:spcPct val="0"/>
              </a:spcBef>
            </a:pPr>
            <a:r>
              <a:rPr lang="en-US" b="1" dirty="0"/>
              <a:t>Smt. K. </a:t>
            </a:r>
            <a:r>
              <a:rPr lang="en-US" b="1" dirty="0" err="1"/>
              <a:t>Devayani</a:t>
            </a:r>
            <a:r>
              <a:rPr lang="en-US" b="1" dirty="0"/>
              <a:t> </a:t>
            </a:r>
            <a:r>
              <a:rPr lang="en-US" b="1" dirty="0" err="1"/>
              <a:t>Amma</a:t>
            </a:r>
            <a:endParaRPr lang="en-US" b="1" dirty="0"/>
          </a:p>
          <a:p>
            <a:pPr>
              <a:spcBef>
                <a:spcPct val="0"/>
              </a:spcBef>
            </a:pPr>
            <a:r>
              <a:rPr lang="en-US" b="1" i="1" dirty="0"/>
              <a:t>v.</a:t>
            </a:r>
          </a:p>
          <a:p>
            <a:pPr>
              <a:spcBef>
                <a:spcPct val="0"/>
              </a:spcBef>
            </a:pPr>
            <a:r>
              <a:rPr lang="en-US" b="1" dirty="0"/>
              <a:t>Deputy Commissioner of Income-tax</a:t>
            </a:r>
            <a:r>
              <a:rPr lang="en-US" b="1" u="sng" baseline="30000" dirty="0">
                <a:hlinkClick r:id="rId3"/>
              </a:rPr>
              <a:t>*</a:t>
            </a:r>
          </a:p>
          <a:p>
            <a:pPr>
              <a:spcBef>
                <a:spcPct val="0"/>
              </a:spcBef>
            </a:pPr>
            <a:r>
              <a:rPr lang="en-US" dirty="0"/>
              <a:t>C.N. RAMACHANDRAN NAIR AND V.K. MOHANAN ,JJ.</a:t>
            </a:r>
          </a:p>
          <a:p>
            <a:pPr>
              <a:spcBef>
                <a:spcPct val="0"/>
              </a:spcBef>
            </a:pPr>
            <a:r>
              <a:rPr lang="en-US" dirty="0"/>
              <a:t>IT APPEAL NO. 1701 OF 2009</a:t>
            </a:r>
            <a:r>
              <a:rPr lang="en-US" u="sng" baseline="30000" dirty="0">
                <a:hlinkClick r:id="rId3"/>
              </a:rPr>
              <a:t>†</a:t>
            </a:r>
          </a:p>
          <a:p>
            <a:pPr>
              <a:spcBef>
                <a:spcPct val="0"/>
              </a:spcBef>
            </a:pPr>
            <a:r>
              <a:rPr lang="en-US" dirty="0"/>
              <a:t>OCTOBER  28, 2009 </a:t>
            </a:r>
          </a:p>
          <a:p>
            <a:pPr>
              <a:spcBef>
                <a:spcPct val="0"/>
              </a:spcBef>
            </a:pPr>
            <a:r>
              <a:rPr lang="en-US" b="1" dirty="0"/>
              <a:t>Section </a:t>
            </a:r>
            <a:r>
              <a:rPr lang="en-US" b="1" u="sng" dirty="0">
                <a:hlinkClick r:id="rId4"/>
              </a:rPr>
              <a:t>5, read with section </a:t>
            </a:r>
            <a:r>
              <a:rPr lang="en-US" b="1" u="sng" dirty="0">
                <a:hlinkClick r:id="" action="ppaction://noaction"/>
              </a:rPr>
              <a:t>244 of the Income-tax Act, 1961 - Income - Accrual of - Assessment year 1994-95 - Whether interest, under section 244(1A) accrues to assessee only when assessee is found to be eligible for refund of excess tax on revision of assessment based on orders in appeal and it is assessable to tax in assessment year in which such interest is granted to assessee along with refund - Held, yes</a:t>
            </a:r>
          </a:p>
          <a:p>
            <a:pPr>
              <a:spcBef>
                <a:spcPct val="0"/>
              </a:spcBef>
            </a:pPr>
            <a:endParaRPr lang="en-US" b="1" u="sng" dirty="0">
              <a:hlinkClick r:id="" action="ppaction://noaction"/>
            </a:endParaRPr>
          </a:p>
          <a:p>
            <a:pPr>
              <a:spcBef>
                <a:spcPct val="0"/>
              </a:spcBef>
            </a:pPr>
            <a:r>
              <a:rPr lang="en-US" b="1" dirty="0"/>
              <a:t>[1995] 212 ITR 385 (ORI.)</a:t>
            </a:r>
            <a:endParaRPr lang="en-US" dirty="0"/>
          </a:p>
          <a:p>
            <a:pPr>
              <a:spcBef>
                <a:spcPct val="0"/>
              </a:spcBef>
            </a:pPr>
            <a:r>
              <a:rPr lang="en-US" b="1" dirty="0"/>
              <a:t>HIGH COURT OF ORISSA</a:t>
            </a:r>
            <a:endParaRPr lang="en-US" dirty="0"/>
          </a:p>
          <a:p>
            <a:pPr>
              <a:spcBef>
                <a:spcPct val="0"/>
              </a:spcBef>
            </a:pPr>
            <a:r>
              <a:rPr lang="en-US" b="1" dirty="0"/>
              <a:t>Commissioner of Income-tax</a:t>
            </a:r>
            <a:endParaRPr lang="en-US" dirty="0"/>
          </a:p>
          <a:p>
            <a:pPr>
              <a:spcBef>
                <a:spcPct val="0"/>
              </a:spcBef>
            </a:pPr>
            <a:r>
              <a:rPr lang="en-US" b="1" i="1" dirty="0"/>
              <a:t>v.</a:t>
            </a:r>
            <a:endParaRPr lang="en-US" dirty="0"/>
          </a:p>
          <a:p>
            <a:pPr>
              <a:spcBef>
                <a:spcPct val="0"/>
              </a:spcBef>
            </a:pPr>
            <a:r>
              <a:rPr lang="en-US" b="1" dirty="0"/>
              <a:t>Sri </a:t>
            </a:r>
            <a:r>
              <a:rPr lang="en-US" b="1" dirty="0" err="1"/>
              <a:t>Popsingh</a:t>
            </a:r>
            <a:r>
              <a:rPr lang="en-US" b="1" dirty="0"/>
              <a:t> Rice Mill</a:t>
            </a:r>
            <a:endParaRPr lang="en-US" dirty="0"/>
          </a:p>
          <a:p>
            <a:pPr>
              <a:spcBef>
                <a:spcPct val="0"/>
              </a:spcBef>
            </a:pPr>
            <a:r>
              <a:rPr lang="en-US" b="1" dirty="0"/>
              <a:t>G.B. PATNAIK AND K.L. ISSRANI, JJ.</a:t>
            </a:r>
            <a:endParaRPr lang="en-US" dirty="0"/>
          </a:p>
          <a:p>
            <a:pPr>
              <a:spcBef>
                <a:spcPct val="0"/>
              </a:spcBef>
            </a:pPr>
            <a:r>
              <a:rPr lang="en-US" dirty="0"/>
              <a:t>SPECIAL JURISDICTION CASE NO. 82 OF 1991</a:t>
            </a:r>
          </a:p>
          <a:p>
            <a:pPr>
              <a:spcBef>
                <a:spcPct val="0"/>
              </a:spcBef>
            </a:pPr>
            <a:r>
              <a:rPr lang="en-US" dirty="0"/>
              <a:t>DECEMBER 17, 1994</a:t>
            </a:r>
          </a:p>
          <a:p>
            <a:pPr>
              <a:spcBef>
                <a:spcPct val="0"/>
              </a:spcBef>
            </a:pPr>
            <a:endParaRPr lang="en-US" dirty="0"/>
          </a:p>
          <a:p>
            <a:pPr>
              <a:spcBef>
                <a:spcPct val="0"/>
              </a:spcBef>
            </a:pPr>
            <a:r>
              <a:rPr lang="en-US" b="1" dirty="0"/>
              <a:t>Section 5, read with section 244 of the Income-tax Act, 1961 – Income – Accrual of – Assessment year 1982-83 – Whether income received by assessee by way of interest under section 244 on refund determined and quantified under section 240 was assessable only in year of receipt and not earlier on accrual basis – Held, yes</a:t>
            </a:r>
            <a:endParaRPr lang="en-US" dirty="0"/>
          </a:p>
          <a:p>
            <a:pPr>
              <a:spcBef>
                <a:spcPct val="0"/>
              </a:spcBef>
            </a:pPr>
            <a:endParaRPr lang="en-US" dirty="0"/>
          </a:p>
          <a:p>
            <a:pPr>
              <a:spcBef>
                <a:spcPct val="0"/>
              </a:spcBef>
            </a:pPr>
            <a:endParaRPr lang="en-US" b="1" u="sng" dirty="0">
              <a:hlinkClick r:id="rId5"/>
            </a:endParaRPr>
          </a:p>
          <a:p>
            <a:pPr>
              <a:spcBef>
                <a:spcPct val="0"/>
              </a:spcBef>
            </a:pPr>
            <a:endParaRPr lang="en-US" dirty="0"/>
          </a:p>
        </p:txBody>
      </p:sp>
      <p:sp>
        <p:nvSpPr>
          <p:cNvPr id="1669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pPr fontAlgn="base">
              <a:spcBef>
                <a:spcPct val="0"/>
              </a:spcBef>
              <a:spcAft>
                <a:spcPct val="0"/>
              </a:spcAft>
            </a:pPr>
            <a:fld id="{44C29A83-012E-48E0-B7A9-3A7619B14F9A}" type="slidenum">
              <a:rPr lang="en-US">
                <a:latin typeface="Calibri" pitchFamily="34" charset="0"/>
              </a:rPr>
              <a:pPr fontAlgn="base">
                <a:spcBef>
                  <a:spcPct val="0"/>
                </a:spcBef>
                <a:spcAft>
                  <a:spcPct val="0"/>
                </a:spcAft>
              </a:pPr>
              <a:t>69</a:t>
            </a:fld>
            <a:endParaRPr lang="en-US">
              <a:latin typeface="Calibri" pitchFamily="34" charset="0"/>
            </a:endParaRPr>
          </a:p>
        </p:txBody>
      </p:sp>
    </p:spTree>
    <p:extLst>
      <p:ext uri="{BB962C8B-B14F-4D97-AF65-F5344CB8AC3E}">
        <p14:creationId xmlns:p14="http://schemas.microsoft.com/office/powerpoint/2010/main" val="5389945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a:defRPr/>
            </a:pPr>
            <a:fld id="{B40F3D1C-3565-41A4-B1C4-1106FFA46B82}" type="slidenum">
              <a:rPr lang="en-US" smtClean="0"/>
              <a:pPr>
                <a:defRPr/>
              </a:pPr>
              <a:t>91</a:t>
            </a:fld>
            <a:endParaRPr lang="en-US" dirty="0"/>
          </a:p>
        </p:txBody>
      </p:sp>
    </p:spTree>
    <p:extLst>
      <p:ext uri="{BB962C8B-B14F-4D97-AF65-F5344CB8AC3E}">
        <p14:creationId xmlns:p14="http://schemas.microsoft.com/office/powerpoint/2010/main" val="16838988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Decisions may be overruled -</a:t>
            </a:r>
            <a:endParaRPr lang="en-US" dirty="0"/>
          </a:p>
        </p:txBody>
      </p:sp>
      <p:sp>
        <p:nvSpPr>
          <p:cNvPr id="4" name="Slide Number Placeholder 3"/>
          <p:cNvSpPr>
            <a:spLocks noGrp="1"/>
          </p:cNvSpPr>
          <p:nvPr>
            <p:ph type="sldNum" sz="quarter" idx="10"/>
          </p:nvPr>
        </p:nvSpPr>
        <p:spPr/>
        <p:txBody>
          <a:bodyPr/>
          <a:lstStyle/>
          <a:p>
            <a:fld id="{98269D67-4807-4148-B31B-A327BFA03975}" type="slidenum">
              <a:rPr lang="en-US" smtClean="0"/>
              <a:pPr/>
              <a:t>99</a:t>
            </a:fld>
            <a:endParaRPr lang="en-US" dirty="0"/>
          </a:p>
        </p:txBody>
      </p:sp>
    </p:spTree>
    <p:extLst>
      <p:ext uri="{BB962C8B-B14F-4D97-AF65-F5344CB8AC3E}">
        <p14:creationId xmlns:p14="http://schemas.microsoft.com/office/powerpoint/2010/main" val="40984365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Decisions for ‘reasonable</a:t>
            </a:r>
            <a:r>
              <a:rPr lang="en-US" baseline="0" dirty="0" smtClean="0"/>
              <a:t> cause’</a:t>
            </a:r>
            <a:endParaRPr lang="en-US" dirty="0"/>
          </a:p>
        </p:txBody>
      </p:sp>
      <p:sp>
        <p:nvSpPr>
          <p:cNvPr id="4" name="Slide Number Placeholder 3"/>
          <p:cNvSpPr>
            <a:spLocks noGrp="1"/>
          </p:cNvSpPr>
          <p:nvPr>
            <p:ph type="sldNum" sz="quarter" idx="10"/>
          </p:nvPr>
        </p:nvSpPr>
        <p:spPr/>
        <p:txBody>
          <a:bodyPr/>
          <a:lstStyle/>
          <a:p>
            <a:fld id="{2C4EDAC7-B35F-40B8-B50E-3C1624570C52}" type="slidenum">
              <a:rPr lang="en-US" smtClean="0"/>
              <a:pPr/>
              <a:t>100</a:t>
            </a:fld>
            <a:endParaRPr lang="en-US" dirty="0"/>
          </a:p>
        </p:txBody>
      </p:sp>
    </p:spTree>
    <p:extLst>
      <p:ext uri="{BB962C8B-B14F-4D97-AF65-F5344CB8AC3E}">
        <p14:creationId xmlns:p14="http://schemas.microsoft.com/office/powerpoint/2010/main" val="4249252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Point 3 – Method of valuation permitted</a:t>
            </a:r>
            <a:r>
              <a:rPr lang="en-US" baseline="0" dirty="0" smtClean="0"/>
              <a:t> – Specific identification, FIFO, weighted average and retail method.</a:t>
            </a:r>
            <a:endParaRPr lang="en-US" dirty="0"/>
          </a:p>
        </p:txBody>
      </p:sp>
      <p:sp>
        <p:nvSpPr>
          <p:cNvPr id="4" name="Slide Number Placeholder 3"/>
          <p:cNvSpPr>
            <a:spLocks noGrp="1"/>
          </p:cNvSpPr>
          <p:nvPr>
            <p:ph type="sldNum" sz="quarter" idx="10"/>
          </p:nvPr>
        </p:nvSpPr>
        <p:spPr/>
        <p:txBody>
          <a:bodyPr/>
          <a:lstStyle/>
          <a:p>
            <a:fld id="{2C4EDAC7-B35F-40B8-B50E-3C1624570C52}" type="slidenum">
              <a:rPr lang="en-US" smtClean="0"/>
              <a:pPr/>
              <a:t>101</a:t>
            </a:fld>
            <a:endParaRPr lang="en-US" dirty="0"/>
          </a:p>
        </p:txBody>
      </p:sp>
    </p:spTree>
    <p:extLst>
      <p:ext uri="{BB962C8B-B14F-4D97-AF65-F5344CB8AC3E}">
        <p14:creationId xmlns:p14="http://schemas.microsoft.com/office/powerpoint/2010/main" val="42505147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 implication of including duty drawback inline</a:t>
            </a:r>
            <a:r>
              <a:rPr lang="en-US" baseline="0" dirty="0" smtClean="0"/>
              <a:t> with section 145A of the Act.</a:t>
            </a:r>
            <a:endParaRPr lang="en-US" dirty="0"/>
          </a:p>
        </p:txBody>
      </p:sp>
      <p:sp>
        <p:nvSpPr>
          <p:cNvPr id="4" name="Slide Number Placeholder 3"/>
          <p:cNvSpPr>
            <a:spLocks noGrp="1"/>
          </p:cNvSpPr>
          <p:nvPr>
            <p:ph type="sldNum" sz="quarter" idx="10"/>
          </p:nvPr>
        </p:nvSpPr>
        <p:spPr/>
        <p:txBody>
          <a:bodyPr/>
          <a:lstStyle/>
          <a:p>
            <a:fld id="{2C4EDAC7-B35F-40B8-B50E-3C1624570C52}" type="slidenum">
              <a:rPr lang="en-US" smtClean="0"/>
              <a:pPr/>
              <a:t>102</a:t>
            </a:fld>
            <a:endParaRPr lang="en-US" dirty="0"/>
          </a:p>
        </p:txBody>
      </p:sp>
    </p:spTree>
    <p:extLst>
      <p:ext uri="{BB962C8B-B14F-4D97-AF65-F5344CB8AC3E}">
        <p14:creationId xmlns:p14="http://schemas.microsoft.com/office/powerpoint/2010/main" val="17013115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4EDAC7-B35F-40B8-B50E-3C1624570C52}" type="slidenum">
              <a:rPr lang="en-US" smtClean="0"/>
              <a:pPr/>
              <a:t>103</a:t>
            </a:fld>
            <a:endParaRPr lang="en-US" dirty="0"/>
          </a:p>
        </p:txBody>
      </p:sp>
    </p:spTree>
    <p:extLst>
      <p:ext uri="{BB962C8B-B14F-4D97-AF65-F5344CB8AC3E}">
        <p14:creationId xmlns:p14="http://schemas.microsoft.com/office/powerpoint/2010/main" val="29349494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Guidance Note on Accounting for Real Estate Transactions(Revised 2012) has the following criteria:</a:t>
            </a:r>
          </a:p>
          <a:p>
            <a:r>
              <a:rPr lang="en-US" sz="1200" b="1" i="0" u="none" strike="noStrike" kern="1200" baseline="0" dirty="0" smtClean="0">
                <a:solidFill>
                  <a:schemeClr val="tx1"/>
                </a:solidFill>
                <a:latin typeface="+mn-lt"/>
                <a:ea typeface="+mn-ea"/>
                <a:cs typeface="+mn-cs"/>
              </a:rPr>
              <a:t>(a) All critical approvals necessary for commencement of the project have been obtained.</a:t>
            </a:r>
          </a:p>
          <a:p>
            <a:r>
              <a:rPr lang="en-US" dirty="0" smtClean="0"/>
              <a:t>(b) 25% of the expense on </a:t>
            </a:r>
            <a:r>
              <a:rPr lang="en-US" sz="1200" b="0" i="0" u="none" strike="noStrike" kern="1200" baseline="0" dirty="0" smtClean="0">
                <a:solidFill>
                  <a:schemeClr val="tx1"/>
                </a:solidFill>
                <a:latin typeface="+mn-lt"/>
                <a:ea typeface="+mn-ea"/>
                <a:cs typeface="+mn-cs"/>
              </a:rPr>
              <a:t>construction and development has been incurred</a:t>
            </a:r>
          </a:p>
          <a:p>
            <a:r>
              <a:rPr lang="en-US" sz="1200" b="0" i="0" u="none" strike="noStrike" kern="1200" baseline="0" dirty="0" smtClean="0">
                <a:solidFill>
                  <a:schemeClr val="tx1"/>
                </a:solidFill>
                <a:latin typeface="+mn-lt"/>
                <a:ea typeface="+mn-ea"/>
                <a:cs typeface="+mn-cs"/>
              </a:rPr>
              <a:t>(c) </a:t>
            </a:r>
            <a:r>
              <a:rPr lang="en-US" sz="1200" b="0" i="0" u="none" strike="noStrike" kern="1200" baseline="0" dirty="0" err="1" smtClean="0">
                <a:solidFill>
                  <a:schemeClr val="tx1"/>
                </a:solidFill>
                <a:latin typeface="+mn-lt"/>
                <a:ea typeface="+mn-ea"/>
                <a:cs typeface="+mn-cs"/>
              </a:rPr>
              <a:t>Atleast</a:t>
            </a:r>
            <a:r>
              <a:rPr lang="en-US" sz="1200" b="0" i="0" u="none" strike="noStrike" kern="1200" baseline="0" dirty="0" smtClean="0">
                <a:solidFill>
                  <a:schemeClr val="tx1"/>
                </a:solidFill>
                <a:latin typeface="+mn-lt"/>
                <a:ea typeface="+mn-ea"/>
                <a:cs typeface="+mn-cs"/>
              </a:rPr>
              <a:t> 25% of the saleable project area is secured by contracts or agreements with buyers.</a:t>
            </a:r>
          </a:p>
          <a:p>
            <a:r>
              <a:rPr lang="en-US" sz="1200" b="0" i="0" u="none" strike="noStrike" kern="1200" baseline="0" dirty="0" smtClean="0">
                <a:solidFill>
                  <a:schemeClr val="tx1"/>
                </a:solidFill>
                <a:latin typeface="+mn-lt"/>
                <a:ea typeface="+mn-ea"/>
                <a:cs typeface="+mn-cs"/>
              </a:rPr>
              <a:t>(d) </a:t>
            </a:r>
            <a:r>
              <a:rPr lang="en-US" sz="1200" b="0" i="0" u="none" strike="noStrike" kern="1200" baseline="0" dirty="0" err="1" smtClean="0">
                <a:solidFill>
                  <a:schemeClr val="tx1"/>
                </a:solidFill>
                <a:latin typeface="+mn-lt"/>
                <a:ea typeface="+mn-ea"/>
                <a:cs typeface="+mn-cs"/>
              </a:rPr>
              <a:t>Atleast</a:t>
            </a:r>
            <a:r>
              <a:rPr lang="en-US" sz="1200" b="0" i="0" u="none" strike="noStrike" kern="1200" baseline="0" dirty="0" smtClean="0">
                <a:solidFill>
                  <a:schemeClr val="tx1"/>
                </a:solidFill>
                <a:latin typeface="+mn-lt"/>
                <a:ea typeface="+mn-ea"/>
                <a:cs typeface="+mn-cs"/>
              </a:rPr>
              <a:t> 10 % of the total revenue as per the agreements of sale or any other legally enforceable documents are </a:t>
            </a:r>
            <a:r>
              <a:rPr lang="en-US" sz="1200" b="0" i="0" u="none" strike="noStrike" kern="1200" baseline="0" dirty="0" err="1" smtClean="0">
                <a:solidFill>
                  <a:schemeClr val="tx1"/>
                </a:solidFill>
                <a:latin typeface="+mn-lt"/>
                <a:ea typeface="+mn-ea"/>
                <a:cs typeface="+mn-cs"/>
              </a:rPr>
              <a:t>realisedt</a:t>
            </a:r>
            <a:endParaRPr lang="en-US" dirty="0"/>
          </a:p>
        </p:txBody>
      </p:sp>
      <p:sp>
        <p:nvSpPr>
          <p:cNvPr id="4" name="Slide Number Placeholder 3"/>
          <p:cNvSpPr>
            <a:spLocks noGrp="1"/>
          </p:cNvSpPr>
          <p:nvPr>
            <p:ph type="sldNum" sz="quarter" idx="10"/>
          </p:nvPr>
        </p:nvSpPr>
        <p:spPr/>
        <p:txBody>
          <a:bodyPr/>
          <a:lstStyle/>
          <a:p>
            <a:fld id="{2C4EDAC7-B35F-40B8-B50E-3C1624570C52}" type="slidenum">
              <a:rPr lang="en-US" smtClean="0"/>
              <a:pPr/>
              <a:t>104</a:t>
            </a:fld>
            <a:endParaRPr lang="en-US" dirty="0"/>
          </a:p>
        </p:txBody>
      </p:sp>
    </p:spTree>
    <p:extLst>
      <p:ext uri="{BB962C8B-B14F-4D97-AF65-F5344CB8AC3E}">
        <p14:creationId xmlns:p14="http://schemas.microsoft.com/office/powerpoint/2010/main" val="26114402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4EDAC7-B35F-40B8-B50E-3C1624570C52}" type="slidenum">
              <a:rPr lang="en-US" smtClean="0"/>
              <a:pPr/>
              <a:t>105</a:t>
            </a:fld>
            <a:endParaRPr lang="en-US" dirty="0"/>
          </a:p>
        </p:txBody>
      </p:sp>
    </p:spTree>
    <p:extLst>
      <p:ext uri="{BB962C8B-B14F-4D97-AF65-F5344CB8AC3E}">
        <p14:creationId xmlns:p14="http://schemas.microsoft.com/office/powerpoint/2010/main" val="2802988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i-IN" dirty="0"/>
          </a:p>
        </p:txBody>
      </p:sp>
      <p:sp>
        <p:nvSpPr>
          <p:cNvPr id="4" name="Slide Number Placeholder 3"/>
          <p:cNvSpPr>
            <a:spLocks noGrp="1"/>
          </p:cNvSpPr>
          <p:nvPr>
            <p:ph type="sldNum" sz="quarter" idx="10"/>
          </p:nvPr>
        </p:nvSpPr>
        <p:spPr/>
        <p:txBody>
          <a:bodyPr/>
          <a:lstStyle/>
          <a:p>
            <a:pPr>
              <a:defRPr/>
            </a:pPr>
            <a:fld id="{89CE8728-DDA5-4AAF-B877-E10908E6383D}" type="slidenum">
              <a:rPr lang="en-US" smtClean="0"/>
              <a:pPr>
                <a:defRPr/>
              </a:pPr>
              <a:t>16</a:t>
            </a:fld>
            <a:endParaRPr lang="en-US"/>
          </a:p>
        </p:txBody>
      </p:sp>
    </p:spTree>
    <p:extLst>
      <p:ext uri="{BB962C8B-B14F-4D97-AF65-F5344CB8AC3E}">
        <p14:creationId xmlns:p14="http://schemas.microsoft.com/office/powerpoint/2010/main" val="41523678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Section 8 of the Income Tax Act deals</a:t>
            </a:r>
            <a:r>
              <a:rPr lang="en-US" baseline="0" dirty="0" smtClean="0"/>
              <a:t> with Dividend Income </a:t>
            </a:r>
            <a:endParaRPr lang="en-US" dirty="0"/>
          </a:p>
        </p:txBody>
      </p:sp>
      <p:sp>
        <p:nvSpPr>
          <p:cNvPr id="4" name="Slide Number Placeholder 3"/>
          <p:cNvSpPr>
            <a:spLocks noGrp="1"/>
          </p:cNvSpPr>
          <p:nvPr>
            <p:ph type="sldNum" sz="quarter" idx="10"/>
          </p:nvPr>
        </p:nvSpPr>
        <p:spPr/>
        <p:txBody>
          <a:bodyPr/>
          <a:lstStyle/>
          <a:p>
            <a:fld id="{2C4EDAC7-B35F-40B8-B50E-3C1624570C52}" type="slidenum">
              <a:rPr lang="en-US" smtClean="0"/>
              <a:pPr/>
              <a:t>106</a:t>
            </a:fld>
            <a:endParaRPr lang="en-US" dirty="0"/>
          </a:p>
        </p:txBody>
      </p:sp>
    </p:spTree>
    <p:extLst>
      <p:ext uri="{BB962C8B-B14F-4D97-AF65-F5344CB8AC3E}">
        <p14:creationId xmlns:p14="http://schemas.microsoft.com/office/powerpoint/2010/main" val="10455873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4EDAC7-B35F-40B8-B50E-3C1624570C52}" type="slidenum">
              <a:rPr lang="en-US" smtClean="0"/>
              <a:pPr/>
              <a:t>107</a:t>
            </a:fld>
            <a:endParaRPr lang="en-US" dirty="0"/>
          </a:p>
        </p:txBody>
      </p:sp>
    </p:spTree>
    <p:extLst>
      <p:ext uri="{BB962C8B-B14F-4D97-AF65-F5344CB8AC3E}">
        <p14:creationId xmlns:p14="http://schemas.microsoft.com/office/powerpoint/2010/main" val="5446422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4EDAC7-B35F-40B8-B50E-3C1624570C52}" type="slidenum">
              <a:rPr lang="en-US" smtClean="0"/>
              <a:pPr/>
              <a:t>108</a:t>
            </a:fld>
            <a:endParaRPr lang="en-US" dirty="0"/>
          </a:p>
        </p:txBody>
      </p:sp>
    </p:spTree>
    <p:extLst>
      <p:ext uri="{BB962C8B-B14F-4D97-AF65-F5344CB8AC3E}">
        <p14:creationId xmlns:p14="http://schemas.microsoft.com/office/powerpoint/2010/main" val="11402681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4EDAC7-B35F-40B8-B50E-3C1624570C52}" type="slidenum">
              <a:rPr lang="en-US" smtClean="0"/>
              <a:pPr/>
              <a:t>109</a:t>
            </a:fld>
            <a:endParaRPr lang="en-US" dirty="0"/>
          </a:p>
        </p:txBody>
      </p:sp>
    </p:spTree>
    <p:extLst>
      <p:ext uri="{BB962C8B-B14F-4D97-AF65-F5344CB8AC3E}">
        <p14:creationId xmlns:p14="http://schemas.microsoft.com/office/powerpoint/2010/main" val="12052919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4EDAC7-B35F-40B8-B50E-3C1624570C52}" type="slidenum">
              <a:rPr lang="en-US" smtClean="0"/>
              <a:pPr/>
              <a:t>110</a:t>
            </a:fld>
            <a:endParaRPr lang="en-US" dirty="0"/>
          </a:p>
        </p:txBody>
      </p:sp>
    </p:spTree>
    <p:extLst>
      <p:ext uri="{BB962C8B-B14F-4D97-AF65-F5344CB8AC3E}">
        <p14:creationId xmlns:p14="http://schemas.microsoft.com/office/powerpoint/2010/main" val="38324011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4EDAC7-B35F-40B8-B50E-3C1624570C52}" type="slidenum">
              <a:rPr lang="en-US" smtClean="0"/>
              <a:pPr/>
              <a:t>111</a:t>
            </a:fld>
            <a:endParaRPr lang="en-US" dirty="0"/>
          </a:p>
        </p:txBody>
      </p:sp>
    </p:spTree>
    <p:extLst>
      <p:ext uri="{BB962C8B-B14F-4D97-AF65-F5344CB8AC3E}">
        <p14:creationId xmlns:p14="http://schemas.microsoft.com/office/powerpoint/2010/main" val="17741763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4EDAC7-B35F-40B8-B50E-3C1624570C52}" type="slidenum">
              <a:rPr lang="en-US" smtClean="0"/>
              <a:pPr/>
              <a:t>112</a:t>
            </a:fld>
            <a:endParaRPr lang="en-US" dirty="0"/>
          </a:p>
        </p:txBody>
      </p:sp>
    </p:spTree>
    <p:extLst>
      <p:ext uri="{BB962C8B-B14F-4D97-AF65-F5344CB8AC3E}">
        <p14:creationId xmlns:p14="http://schemas.microsoft.com/office/powerpoint/2010/main" val="2017857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4EDAC7-B35F-40B8-B50E-3C1624570C52}" type="slidenum">
              <a:rPr lang="en-US" smtClean="0"/>
              <a:pPr/>
              <a:t>113</a:t>
            </a:fld>
            <a:endParaRPr lang="en-US" dirty="0"/>
          </a:p>
        </p:txBody>
      </p:sp>
    </p:spTree>
    <p:extLst>
      <p:ext uri="{BB962C8B-B14F-4D97-AF65-F5344CB8AC3E}">
        <p14:creationId xmlns:p14="http://schemas.microsoft.com/office/powerpoint/2010/main" val="37281173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8269D67-4807-4148-B31B-A327BFA03975}" type="slidenum">
              <a:rPr lang="en-US" smtClean="0"/>
              <a:pPr/>
              <a:t>114</a:t>
            </a:fld>
            <a:endParaRPr lang="en-US" dirty="0"/>
          </a:p>
        </p:txBody>
      </p:sp>
    </p:spTree>
    <p:extLst>
      <p:ext uri="{BB962C8B-B14F-4D97-AF65-F5344CB8AC3E}">
        <p14:creationId xmlns:p14="http://schemas.microsoft.com/office/powerpoint/2010/main" val="39573271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E.g. </a:t>
            </a:r>
          </a:p>
          <a:p>
            <a:r>
              <a:rPr lang="en-US" dirty="0" smtClean="0"/>
              <a:t>For</a:t>
            </a:r>
            <a:r>
              <a:rPr lang="en-US" baseline="0" dirty="0" smtClean="0"/>
              <a:t> point 4 – If construction of building is not progressing due to dispute pending in court than, as per AS-16 borrowing cost in the extended period of contract to be charged to profit and loss account, whereas, as per ICDS – IX the same needs to be capitalized.</a:t>
            </a:r>
            <a:endParaRPr lang="en-US" dirty="0"/>
          </a:p>
        </p:txBody>
      </p:sp>
      <p:sp>
        <p:nvSpPr>
          <p:cNvPr id="4" name="Slide Number Placeholder 3"/>
          <p:cNvSpPr>
            <a:spLocks noGrp="1"/>
          </p:cNvSpPr>
          <p:nvPr>
            <p:ph type="sldNum" sz="quarter" idx="10"/>
          </p:nvPr>
        </p:nvSpPr>
        <p:spPr/>
        <p:txBody>
          <a:bodyPr/>
          <a:lstStyle/>
          <a:p>
            <a:fld id="{98269D67-4807-4148-B31B-A327BFA03975}" type="slidenum">
              <a:rPr lang="en-US" smtClean="0"/>
              <a:pPr/>
              <a:t>115</a:t>
            </a:fld>
            <a:endParaRPr lang="en-US" dirty="0"/>
          </a:p>
        </p:txBody>
      </p:sp>
    </p:spTree>
    <p:extLst>
      <p:ext uri="{BB962C8B-B14F-4D97-AF65-F5344CB8AC3E}">
        <p14:creationId xmlns:p14="http://schemas.microsoft.com/office/powerpoint/2010/main" val="19815174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t>Recoverable taxes not to be reduced from cost. Same as 145A</a:t>
            </a:r>
          </a:p>
        </p:txBody>
      </p:sp>
      <p:sp>
        <p:nvSpPr>
          <p:cNvPr id="880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fld id="{57A53D2A-EE69-4576-B8CA-DC1AB0061226}" type="slidenum">
              <a:rPr lang="en-US" smtClean="0">
                <a:latin typeface="Calibri" pitchFamily="34" charset="0"/>
              </a:rPr>
              <a:pPr eaLnBrk="1" fontAlgn="base" hangingPunct="1">
                <a:spcBef>
                  <a:spcPct val="0"/>
                </a:spcBef>
                <a:spcAft>
                  <a:spcPct val="0"/>
                </a:spcAft>
              </a:pPr>
              <a:t>27</a:t>
            </a:fld>
            <a:endParaRPr lang="en-US">
              <a:latin typeface="Calibri" pitchFamily="34" charset="0"/>
            </a:endParaRPr>
          </a:p>
        </p:txBody>
      </p:sp>
    </p:spTree>
    <p:extLst>
      <p:ext uri="{BB962C8B-B14F-4D97-AF65-F5344CB8AC3E}">
        <p14:creationId xmlns:p14="http://schemas.microsoft.com/office/powerpoint/2010/main" val="33493989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8269D67-4807-4148-B31B-A327BFA03975}" type="slidenum">
              <a:rPr lang="en-US" smtClean="0"/>
              <a:pPr/>
              <a:t>116</a:t>
            </a:fld>
            <a:endParaRPr lang="en-US" dirty="0"/>
          </a:p>
        </p:txBody>
      </p:sp>
    </p:spTree>
    <p:extLst>
      <p:ext uri="{BB962C8B-B14F-4D97-AF65-F5344CB8AC3E}">
        <p14:creationId xmlns:p14="http://schemas.microsoft.com/office/powerpoint/2010/main" val="30725813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8269D67-4807-4148-B31B-A327BFA03975}" type="slidenum">
              <a:rPr lang="en-US" smtClean="0"/>
              <a:pPr/>
              <a:t>117</a:t>
            </a:fld>
            <a:endParaRPr lang="en-US" dirty="0"/>
          </a:p>
        </p:txBody>
      </p:sp>
    </p:spTree>
    <p:extLst>
      <p:ext uri="{BB962C8B-B14F-4D97-AF65-F5344CB8AC3E}">
        <p14:creationId xmlns:p14="http://schemas.microsoft.com/office/powerpoint/2010/main" val="30745742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a:defRPr/>
            </a:pPr>
            <a:fld id="{B40F3D1C-3565-41A4-B1C4-1106FFA46B82}" type="slidenum">
              <a:rPr lang="en-US" smtClean="0"/>
              <a:pPr>
                <a:defRPr/>
              </a:pPr>
              <a:t>39</a:t>
            </a:fld>
            <a:endParaRPr lang="en-US" dirty="0"/>
          </a:p>
        </p:txBody>
      </p:sp>
    </p:spTree>
    <p:extLst>
      <p:ext uri="{BB962C8B-B14F-4D97-AF65-F5344CB8AC3E}">
        <p14:creationId xmlns:p14="http://schemas.microsoft.com/office/powerpoint/2010/main" val="41489569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latin typeface="+mn-lt"/>
                <a:ea typeface="+mn-ea"/>
                <a:cs typeface="+mn-cs"/>
              </a:rPr>
              <a:t>If the derivatives have been treated as stock-in-trade then there is nothing unusual in the assessee valuing each derivative by applying the rule cost or market whichever is lower. </a:t>
            </a:r>
            <a:r>
              <a:rPr lang="en-US" dirty="0"/>
              <a:t>Edelweiss Capital v. ITO (ITA 5324/M/07)</a:t>
            </a:r>
          </a:p>
          <a:p>
            <a:endParaRPr lang="en-US" dirty="0"/>
          </a:p>
        </p:txBody>
      </p:sp>
      <p:sp>
        <p:nvSpPr>
          <p:cNvPr id="4" name="Slide Number Placeholder 3"/>
          <p:cNvSpPr>
            <a:spLocks noGrp="1"/>
          </p:cNvSpPr>
          <p:nvPr>
            <p:ph type="sldNum" sz="quarter" idx="10"/>
          </p:nvPr>
        </p:nvSpPr>
        <p:spPr/>
        <p:txBody>
          <a:bodyPr/>
          <a:lstStyle/>
          <a:p>
            <a:fld id="{005059DC-860E-460A-B557-381AA04DBFD6}" type="slidenum">
              <a:rPr lang="en-US" smtClean="0"/>
              <a:pPr/>
              <a:t>40</a:t>
            </a:fld>
            <a:endParaRPr lang="en-US"/>
          </a:p>
        </p:txBody>
      </p:sp>
    </p:spTree>
    <p:extLst>
      <p:ext uri="{BB962C8B-B14F-4D97-AF65-F5344CB8AC3E}">
        <p14:creationId xmlns:p14="http://schemas.microsoft.com/office/powerpoint/2010/main" val="12895758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t>CIT vs. Triveni Engineering 49DTR 253 (Del), </a:t>
            </a:r>
          </a:p>
          <a:p>
            <a:pPr eaLnBrk="1" hangingPunct="1">
              <a:spcBef>
                <a:spcPct val="0"/>
              </a:spcBef>
            </a:pPr>
            <a:r>
              <a:rPr lang="en-US"/>
              <a:t>CIT vs. Advance Construction 275 ITR 30 (Guj)),</a:t>
            </a:r>
            <a:endParaRPr lang="en-US" sz="1400"/>
          </a:p>
        </p:txBody>
      </p:sp>
      <p:sp>
        <p:nvSpPr>
          <p:cNvPr id="890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fld id="{0135952A-9F8F-460A-AB0A-8E99A4E9E146}" type="slidenum">
              <a:rPr lang="en-US" smtClean="0">
                <a:latin typeface="Calibri" pitchFamily="34" charset="0"/>
              </a:rPr>
              <a:pPr eaLnBrk="1" fontAlgn="base" hangingPunct="1">
                <a:spcBef>
                  <a:spcPct val="0"/>
                </a:spcBef>
                <a:spcAft>
                  <a:spcPct val="0"/>
                </a:spcAft>
              </a:pPr>
              <a:t>46</a:t>
            </a:fld>
            <a:endParaRPr lang="en-US">
              <a:latin typeface="Calibri" pitchFamily="34" charset="0"/>
            </a:endParaRPr>
          </a:p>
        </p:txBody>
      </p:sp>
    </p:spTree>
    <p:extLst>
      <p:ext uri="{BB962C8B-B14F-4D97-AF65-F5344CB8AC3E}">
        <p14:creationId xmlns:p14="http://schemas.microsoft.com/office/powerpoint/2010/main" val="952524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t>CIT v. P &amp; C Constructions (P.) Ltd. [2009] 318 ITR 113 (Mad.)</a:t>
            </a:r>
            <a:endParaRPr lang="en-US" sz="1400"/>
          </a:p>
        </p:txBody>
      </p:sp>
      <p:sp>
        <p:nvSpPr>
          <p:cNvPr id="901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fld id="{A0A0FE23-72E4-48C0-BB89-8B0F8F2BADD2}" type="slidenum">
              <a:rPr lang="en-US" smtClean="0">
                <a:latin typeface="Calibri" pitchFamily="34" charset="0"/>
              </a:rPr>
              <a:pPr eaLnBrk="1" fontAlgn="base" hangingPunct="1">
                <a:spcBef>
                  <a:spcPct val="0"/>
                </a:spcBef>
                <a:spcAft>
                  <a:spcPct val="0"/>
                </a:spcAft>
              </a:pPr>
              <a:t>48</a:t>
            </a:fld>
            <a:endParaRPr lang="en-US">
              <a:latin typeface="Calibri" pitchFamily="34" charset="0"/>
            </a:endParaRPr>
          </a:p>
        </p:txBody>
      </p:sp>
    </p:spTree>
    <p:extLst>
      <p:ext uri="{BB962C8B-B14F-4D97-AF65-F5344CB8AC3E}">
        <p14:creationId xmlns:p14="http://schemas.microsoft.com/office/powerpoint/2010/main" val="39575854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2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IN" dirty="0"/>
              <a:t>in the case of </a:t>
            </a:r>
            <a:r>
              <a:rPr lang="en-IN" dirty="0" err="1"/>
              <a:t>Tuticorin</a:t>
            </a:r>
            <a:r>
              <a:rPr lang="en-IN" dirty="0"/>
              <a:t> Alkali Chemicals and Fertilizers Limited vs. CIT (227 ITR 172), wherein the Court has held that interest income earned by the assessee from surplus funds available during the setting up of a factory would be revenue in nature and thus, taxable as income in the year of accrual. However, in its latter decision in the case of CIT vs. </a:t>
            </a:r>
            <a:r>
              <a:rPr lang="en-IN" dirty="0" err="1"/>
              <a:t>Bokaro</a:t>
            </a:r>
            <a:r>
              <a:rPr lang="en-IN" dirty="0"/>
              <a:t> Steel Ltd. (236 ITR 315), the Court has held that if the assessee receives any amount (for instance, interest income from advances given to contractors or any other incidental income) which is inextricably linked with the process of setting up the plant, then such receipts will go on to reduce the cost of the plant. Hence, it was held that such receipts are capital in nature and cannot be taxed as income.</a:t>
            </a:r>
          </a:p>
        </p:txBody>
      </p:sp>
      <p:sp>
        <p:nvSpPr>
          <p:cNvPr id="152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pPr fontAlgn="base">
              <a:spcBef>
                <a:spcPct val="0"/>
              </a:spcBef>
              <a:spcAft>
                <a:spcPct val="0"/>
              </a:spcAft>
            </a:pPr>
            <a:fld id="{AB69B44E-DADA-4010-BA38-142188E22FCD}" type="slidenum">
              <a:rPr lang="en-US">
                <a:latin typeface="Calibri" pitchFamily="34" charset="0"/>
              </a:rPr>
              <a:pPr fontAlgn="base">
                <a:spcBef>
                  <a:spcPct val="0"/>
                </a:spcBef>
                <a:spcAft>
                  <a:spcPct val="0"/>
                </a:spcAft>
              </a:pPr>
              <a:t>49</a:t>
            </a:fld>
            <a:endParaRPr lang="en-US">
              <a:latin typeface="Calibri" pitchFamily="34" charset="0"/>
            </a:endParaRPr>
          </a:p>
        </p:txBody>
      </p:sp>
    </p:spTree>
    <p:extLst>
      <p:ext uri="{BB962C8B-B14F-4D97-AF65-F5344CB8AC3E}">
        <p14:creationId xmlns:p14="http://schemas.microsoft.com/office/powerpoint/2010/main" val="24048213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revenue recognition</a:t>
            </a:r>
          </a:p>
          <a:p>
            <a:endParaRPr lang="hi-IN" dirty="0"/>
          </a:p>
        </p:txBody>
      </p:sp>
      <p:sp>
        <p:nvSpPr>
          <p:cNvPr id="4" name="Slide Number Placeholder 3"/>
          <p:cNvSpPr>
            <a:spLocks noGrp="1"/>
          </p:cNvSpPr>
          <p:nvPr>
            <p:ph type="sldNum" sz="quarter" idx="10"/>
          </p:nvPr>
        </p:nvSpPr>
        <p:spPr/>
        <p:txBody>
          <a:bodyPr/>
          <a:lstStyle/>
          <a:p>
            <a:pPr>
              <a:defRPr/>
            </a:pPr>
            <a:fld id="{89CE8728-DDA5-4AAF-B877-E10908E6383D}" type="slidenum">
              <a:rPr lang="en-US" smtClean="0"/>
              <a:pPr>
                <a:defRPr/>
              </a:pPr>
              <a:t>54</a:t>
            </a:fld>
            <a:endParaRPr lang="en-US"/>
          </a:p>
        </p:txBody>
      </p:sp>
    </p:spTree>
    <p:extLst>
      <p:ext uri="{BB962C8B-B14F-4D97-AF65-F5344CB8AC3E}">
        <p14:creationId xmlns:p14="http://schemas.microsoft.com/office/powerpoint/2010/main" val="16526387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a:xfrm>
            <a:off x="904875" y="3648075"/>
            <a:ext cx="7315200" cy="127952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904875" y="3648075"/>
            <a:ext cx="228600" cy="1279525"/>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Title 7"/>
          <p:cNvSpPr>
            <a:spLocks noGrp="1"/>
          </p:cNvSpPr>
          <p:nvPr>
            <p:ph type="ctrTitle"/>
          </p:nvPr>
        </p:nvSpPr>
        <p:spPr>
          <a:xfrm>
            <a:off x="1219200" y="3886200"/>
            <a:ext cx="6858000" cy="990600"/>
          </a:xfrm>
        </p:spPr>
        <p:txBody>
          <a:bodyPr anchor="t"/>
          <a:lstStyle>
            <a:lvl1pPr algn="r">
              <a:defRPr sz="3200">
                <a:solidFill>
                  <a:schemeClr val="tx1"/>
                </a:solidFill>
              </a:defRPr>
            </a:lvl1pPr>
          </a:lstStyle>
          <a:p>
            <a:r>
              <a:rPr lang="en-US"/>
              <a:t>Click to edit Master title style</a:t>
            </a:r>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10" name="Date Placeholder 27"/>
          <p:cNvSpPr>
            <a:spLocks noGrp="1"/>
          </p:cNvSpPr>
          <p:nvPr>
            <p:ph type="dt" sz="half" idx="10"/>
          </p:nvPr>
        </p:nvSpPr>
        <p:spPr>
          <a:xfrm>
            <a:off x="6400800" y="6354763"/>
            <a:ext cx="2286000" cy="366712"/>
          </a:xfrm>
        </p:spPr>
        <p:txBody>
          <a:bodyPr/>
          <a:lstStyle>
            <a:lvl1pPr>
              <a:defRPr sz="1400"/>
            </a:lvl1pPr>
          </a:lstStyle>
          <a:p>
            <a:pPr>
              <a:defRPr/>
            </a:pPr>
            <a:fld id="{453CE49D-82AE-4D05-A899-6755411F4971}" type="datetimeFigureOut">
              <a:rPr lang="en-US"/>
              <a:pPr>
                <a:defRPr/>
              </a:pPr>
              <a:t>8/4/2023</a:t>
            </a:fld>
            <a:endParaRPr lang="en-US"/>
          </a:p>
        </p:txBody>
      </p:sp>
      <p:sp>
        <p:nvSpPr>
          <p:cNvPr id="11" name="Footer Placeholder 16"/>
          <p:cNvSpPr>
            <a:spLocks noGrp="1"/>
          </p:cNvSpPr>
          <p:nvPr>
            <p:ph type="ftr" sz="quarter" idx="11"/>
          </p:nvPr>
        </p:nvSpPr>
        <p:spPr>
          <a:xfrm>
            <a:off x="2898775" y="6354763"/>
            <a:ext cx="3475038" cy="366712"/>
          </a:xfrm>
        </p:spPr>
        <p:txBody>
          <a:bodyPr/>
          <a:lstStyle>
            <a:lvl1pPr>
              <a:defRPr/>
            </a:lvl1pPr>
          </a:lstStyle>
          <a:p>
            <a:pPr>
              <a:defRPr/>
            </a:pPr>
            <a:endParaRPr lang="en-US"/>
          </a:p>
        </p:txBody>
      </p:sp>
      <p:sp>
        <p:nvSpPr>
          <p:cNvPr id="12" name="Slide Number Placeholder 28"/>
          <p:cNvSpPr>
            <a:spLocks noGrp="1"/>
          </p:cNvSpPr>
          <p:nvPr>
            <p:ph type="sldNum" sz="quarter" idx="12"/>
          </p:nvPr>
        </p:nvSpPr>
        <p:spPr>
          <a:xfrm>
            <a:off x="1216025" y="6354763"/>
            <a:ext cx="1219200" cy="366712"/>
          </a:xfrm>
        </p:spPr>
        <p:txBody>
          <a:bodyPr/>
          <a:lstStyle>
            <a:lvl1pPr>
              <a:defRPr/>
            </a:lvl1pPr>
          </a:lstStyle>
          <a:p>
            <a:pPr>
              <a:defRPr/>
            </a:pPr>
            <a:fld id="{7C076F97-0F1E-4E29-A63B-2CE40487DE2F}" type="slidenum">
              <a:rPr lang="en-US"/>
              <a:pPr>
                <a:defRPr/>
              </a:pPr>
              <a:t>‹#›</a:t>
            </a:fld>
            <a:endParaRPr lang="en-US"/>
          </a:p>
        </p:txBody>
      </p:sp>
    </p:spTree>
    <p:extLst>
      <p:ext uri="{BB962C8B-B14F-4D97-AF65-F5344CB8AC3E}">
        <p14:creationId xmlns:p14="http://schemas.microsoft.com/office/powerpoint/2010/main" val="14320746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87B88EFA-58AC-40BD-A875-8C8A69575BC1}" type="datetimeFigureOut">
              <a:rPr lang="en-US"/>
              <a:pPr>
                <a:defRPr/>
              </a:pPr>
              <a:t>8/4/2023</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DEEE80AB-810D-4546-8C34-73397F3A48B4}" type="slidenum">
              <a:rPr lang="en-US"/>
              <a:pPr>
                <a:defRPr/>
              </a:pPr>
              <a:t>‹#›</a:t>
            </a:fld>
            <a:endParaRPr lang="en-US"/>
          </a:p>
        </p:txBody>
      </p:sp>
    </p:spTree>
    <p:extLst>
      <p:ext uri="{BB962C8B-B14F-4D97-AF65-F5344CB8AC3E}">
        <p14:creationId xmlns:p14="http://schemas.microsoft.com/office/powerpoint/2010/main" val="4908712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Straight Connector 10"/>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5" name="Isosceles Triangle 4"/>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Straight Connector 12"/>
          <p:cNvSpPr>
            <a:spLocks noChangeShapeType="1"/>
          </p:cNvSpPr>
          <p:nvPr/>
        </p:nvSpPr>
        <p:spPr bwMode="auto">
          <a:xfrm rot="5400000">
            <a:off x="3630612" y="3201988"/>
            <a:ext cx="5851525"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D5BA0564-5856-4721-9FFA-6271A0A7247D}" type="datetimeFigureOut">
              <a:rPr lang="en-US"/>
              <a:pPr>
                <a:defRPr/>
              </a:pPr>
              <a:t>8/4/2023</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07017333-2F94-4307-9655-7AD61EA802D5}" type="slidenum">
              <a:rPr lang="en-US"/>
              <a:pPr>
                <a:defRPr/>
              </a:pPr>
              <a:t>‹#›</a:t>
            </a:fld>
            <a:endParaRPr lang="en-US"/>
          </a:p>
        </p:txBody>
      </p:sp>
    </p:spTree>
    <p:extLst>
      <p:ext uri="{BB962C8B-B14F-4D97-AF65-F5344CB8AC3E}">
        <p14:creationId xmlns:p14="http://schemas.microsoft.com/office/powerpoint/2010/main" val="4195374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8" name="Content Placeholder 7"/>
          <p:cNvSpPr>
            <a:spLocks noGrp="1"/>
          </p:cNvSpPr>
          <p:nvPr>
            <p:ph sz="quarter" idx="1"/>
          </p:nvPr>
        </p:nvSpPr>
        <p:spPr>
          <a:xfrm>
            <a:off x="457200" y="1219200"/>
            <a:ext cx="8229600" cy="4937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BD0DE5EB-B280-4A0D-AAFD-49845233501D}" type="datetimeFigureOut">
              <a:rPr lang="en-US"/>
              <a:pPr>
                <a:defRPr/>
              </a:pPr>
              <a:t>8/4/2023</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11E855B8-A4D3-4BEE-97D1-E7CB318483DE}" type="slidenum">
              <a:rPr lang="en-US"/>
              <a:pPr>
                <a:defRPr/>
              </a:pPr>
              <a:t>‹#›</a:t>
            </a:fld>
            <a:endParaRPr lang="en-US"/>
          </a:p>
        </p:txBody>
      </p:sp>
    </p:spTree>
    <p:extLst>
      <p:ext uri="{BB962C8B-B14F-4D97-AF65-F5344CB8AC3E}">
        <p14:creationId xmlns:p14="http://schemas.microsoft.com/office/powerpoint/2010/main" val="1784808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4" name="Rectangle 3"/>
          <p:cNvSpPr/>
          <p:nvPr/>
        </p:nvSpPr>
        <p:spPr>
          <a:xfrm>
            <a:off x="914400" y="2819400"/>
            <a:ext cx="7315200" cy="127952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p:nvSpPr>
        <p:spPr>
          <a:xfrm>
            <a:off x="914400" y="2819400"/>
            <a:ext cx="228600" cy="1279525"/>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1219200" y="2971800"/>
            <a:ext cx="6858000" cy="1066800"/>
          </a:xfrm>
        </p:spPr>
        <p:txBody>
          <a:bodyPr anchor="t"/>
          <a:lstStyle>
            <a:lvl1pPr algn="r">
              <a:buNone/>
              <a:defRPr sz="3200" b="0" cap="none" baseline="0"/>
            </a:lvl1pPr>
          </a:lstStyle>
          <a:p>
            <a:r>
              <a:rPr lang="en-US"/>
              <a:t>Click to edit Master title style</a:t>
            </a:r>
          </a:p>
        </p:txBody>
      </p:sp>
      <p:sp>
        <p:nvSpPr>
          <p:cNvPr id="3" name="Text Placeholder 2"/>
          <p:cNvSpPr>
            <a:spLocks noGrp="1"/>
          </p:cNvSpPr>
          <p:nvPr>
            <p:ph type="body" idx="1"/>
          </p:nvPr>
        </p:nvSpPr>
        <p:spPr>
          <a:xfrm>
            <a:off x="1295400" y="4267200"/>
            <a:ext cx="6781800" cy="1143000"/>
          </a:xfrm>
        </p:spPr>
        <p:txBody>
          <a:bodyPr/>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6" name="Date Placeholder 3"/>
          <p:cNvSpPr>
            <a:spLocks noGrp="1"/>
          </p:cNvSpPr>
          <p:nvPr>
            <p:ph type="dt" sz="half" idx="10"/>
          </p:nvPr>
        </p:nvSpPr>
        <p:spPr>
          <a:xfrm>
            <a:off x="6400800" y="6354763"/>
            <a:ext cx="2286000" cy="366712"/>
          </a:xfrm>
        </p:spPr>
        <p:txBody>
          <a:bodyPr/>
          <a:lstStyle>
            <a:lvl1pPr>
              <a:defRPr/>
            </a:lvl1pPr>
          </a:lstStyle>
          <a:p>
            <a:pPr>
              <a:defRPr/>
            </a:pPr>
            <a:fld id="{2B791DED-E69E-4CD7-A0A0-5C2E51872FDD}" type="datetimeFigureOut">
              <a:rPr lang="en-US"/>
              <a:pPr>
                <a:defRPr/>
              </a:pPr>
              <a:t>8/4/2023</a:t>
            </a:fld>
            <a:endParaRPr lang="en-US"/>
          </a:p>
        </p:txBody>
      </p:sp>
      <p:sp>
        <p:nvSpPr>
          <p:cNvPr id="7" name="Footer Placeholder 4"/>
          <p:cNvSpPr>
            <a:spLocks noGrp="1"/>
          </p:cNvSpPr>
          <p:nvPr>
            <p:ph type="ftr" sz="quarter" idx="11"/>
          </p:nvPr>
        </p:nvSpPr>
        <p:spPr>
          <a:xfrm>
            <a:off x="2898775" y="6354763"/>
            <a:ext cx="3475038" cy="366712"/>
          </a:xfrm>
        </p:spPr>
        <p:txBody>
          <a:bodyPr/>
          <a:lstStyle>
            <a:lvl1pPr>
              <a:defRPr/>
            </a:lvl1pPr>
          </a:lstStyle>
          <a:p>
            <a:pPr>
              <a:defRPr/>
            </a:pPr>
            <a:endParaRPr lang="en-US"/>
          </a:p>
        </p:txBody>
      </p:sp>
      <p:sp>
        <p:nvSpPr>
          <p:cNvPr id="8" name="Slide Number Placeholder 5"/>
          <p:cNvSpPr>
            <a:spLocks noGrp="1"/>
          </p:cNvSpPr>
          <p:nvPr>
            <p:ph type="sldNum" sz="quarter" idx="12"/>
          </p:nvPr>
        </p:nvSpPr>
        <p:spPr>
          <a:xfrm>
            <a:off x="1069975" y="6354763"/>
            <a:ext cx="1520825" cy="366712"/>
          </a:xfrm>
        </p:spPr>
        <p:txBody>
          <a:bodyPr/>
          <a:lstStyle>
            <a:lvl1pPr>
              <a:defRPr/>
            </a:lvl1pPr>
          </a:lstStyle>
          <a:p>
            <a:pPr>
              <a:defRPr/>
            </a:pPr>
            <a:fld id="{2A3AD0F5-A94F-4331-A33A-30B6155AC5C0}" type="slidenum">
              <a:rPr lang="en-US"/>
              <a:pPr>
                <a:defRPr/>
              </a:pPr>
              <a:t>‹#›</a:t>
            </a:fld>
            <a:endParaRPr lang="en-US"/>
          </a:p>
        </p:txBody>
      </p:sp>
    </p:spTree>
    <p:extLst>
      <p:ext uri="{BB962C8B-B14F-4D97-AF65-F5344CB8AC3E}">
        <p14:creationId xmlns:p14="http://schemas.microsoft.com/office/powerpoint/2010/main" val="156464192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lang="en-US"/>
              <a:t>Click to edit Master title style</a:t>
            </a:r>
          </a:p>
        </p:txBody>
      </p:sp>
      <p:sp>
        <p:nvSpPr>
          <p:cNvPr id="9" name="Content Placeholder 8"/>
          <p:cNvSpPr>
            <a:spLocks noGrp="1"/>
          </p:cNvSpPr>
          <p:nvPr>
            <p:ph sz="quarter" idx="1"/>
          </p:nvPr>
        </p:nvSpPr>
        <p:spPr>
          <a:xfrm>
            <a:off x="457200" y="1219200"/>
            <a:ext cx="4041648" cy="4937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4632198" y="1216152"/>
            <a:ext cx="4041648" cy="4937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pPr>
              <a:defRPr/>
            </a:pPr>
            <a:fld id="{76C5EC58-341E-4574-92EF-9FCB74602C8D}" type="datetimeFigureOut">
              <a:rPr lang="en-US"/>
              <a:pPr>
                <a:defRPr/>
              </a:pPr>
              <a:t>8/4/2023</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92F99F53-42FA-4158-B7A4-5432D057FB51}" type="slidenum">
              <a:rPr lang="en-US"/>
              <a:pPr>
                <a:defRPr/>
              </a:pPr>
              <a:t>‹#›</a:t>
            </a:fld>
            <a:endParaRPr lang="en-US"/>
          </a:p>
        </p:txBody>
      </p:sp>
    </p:spTree>
    <p:extLst>
      <p:ext uri="{BB962C8B-B14F-4D97-AF65-F5344CB8AC3E}">
        <p14:creationId xmlns:p14="http://schemas.microsoft.com/office/powerpoint/2010/main" val="21402107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lang="en-US"/>
              <a:t>Click to edit Master title style</a:t>
            </a:r>
          </a:p>
        </p:txBody>
      </p:sp>
      <p:sp>
        <p:nvSpPr>
          <p:cNvPr id="3" name="Text Placeholder 2"/>
          <p:cNvSpPr>
            <a:spLocks noGrp="1"/>
          </p:cNvSpPr>
          <p:nvPr>
            <p:ph type="body" idx="1"/>
          </p:nvPr>
        </p:nvSpPr>
        <p:spPr>
          <a:xfrm>
            <a:off x="457200" y="1285875"/>
            <a:ext cx="4040188" cy="685800"/>
          </a:xfrm>
          <a:noFill/>
          <a:ln>
            <a:noFill/>
          </a:ln>
        </p:spPr>
        <p:txBody>
          <a:bodyPr anchor="b">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anchor="b"/>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11" name="Content Placeholder 10"/>
          <p:cNvSpPr>
            <a:spLocks noGrp="1"/>
          </p:cNvSpPr>
          <p:nvPr>
            <p:ph sz="quarter" idx="2"/>
          </p:nvPr>
        </p:nvSpPr>
        <p:spPr>
          <a:xfrm>
            <a:off x="457200" y="2133600"/>
            <a:ext cx="4038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quarter" idx="4"/>
          </p:nvPr>
        </p:nvSpPr>
        <p:spPr>
          <a:xfrm>
            <a:off x="4648200" y="2133600"/>
            <a:ext cx="4038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13"/>
          <p:cNvSpPr>
            <a:spLocks noGrp="1"/>
          </p:cNvSpPr>
          <p:nvPr>
            <p:ph type="dt" sz="half" idx="10"/>
          </p:nvPr>
        </p:nvSpPr>
        <p:spPr/>
        <p:txBody>
          <a:bodyPr/>
          <a:lstStyle>
            <a:lvl1pPr>
              <a:defRPr/>
            </a:lvl1pPr>
          </a:lstStyle>
          <a:p>
            <a:pPr>
              <a:defRPr/>
            </a:pPr>
            <a:fld id="{9DDD6BA4-9A2F-45E9-B4C0-3176376A8384}" type="datetimeFigureOut">
              <a:rPr lang="en-US"/>
              <a:pPr>
                <a:defRPr/>
              </a:pPr>
              <a:t>8/4/2023</a:t>
            </a:fld>
            <a:endParaRPr lang="en-US"/>
          </a:p>
        </p:txBody>
      </p:sp>
      <p:sp>
        <p:nvSpPr>
          <p:cNvPr id="8" name="Footer Placeholder 2"/>
          <p:cNvSpPr>
            <a:spLocks noGrp="1"/>
          </p:cNvSpPr>
          <p:nvPr>
            <p:ph type="ftr" sz="quarter" idx="11"/>
          </p:nvPr>
        </p:nvSpPr>
        <p:spPr/>
        <p:txBody>
          <a:bodyPr/>
          <a:lstStyle>
            <a:lvl1pPr>
              <a:defRPr/>
            </a:lvl1pPr>
          </a:lstStyle>
          <a:p>
            <a:pPr>
              <a:defRPr/>
            </a:pPr>
            <a:endParaRPr lang="en-US"/>
          </a:p>
        </p:txBody>
      </p:sp>
      <p:sp>
        <p:nvSpPr>
          <p:cNvPr id="9" name="Slide Number Placeholder 22"/>
          <p:cNvSpPr>
            <a:spLocks noGrp="1"/>
          </p:cNvSpPr>
          <p:nvPr>
            <p:ph type="sldNum" sz="quarter" idx="12"/>
          </p:nvPr>
        </p:nvSpPr>
        <p:spPr/>
        <p:txBody>
          <a:bodyPr/>
          <a:lstStyle>
            <a:lvl1pPr>
              <a:defRPr/>
            </a:lvl1pPr>
          </a:lstStyle>
          <a:p>
            <a:pPr>
              <a:defRPr/>
            </a:pPr>
            <a:fld id="{E9710C0E-AABD-45FF-8DC5-DF04297A97A6}" type="slidenum">
              <a:rPr lang="en-US"/>
              <a:pPr>
                <a:defRPr/>
              </a:pPr>
              <a:t>‹#›</a:t>
            </a:fld>
            <a:endParaRPr lang="en-US"/>
          </a:p>
        </p:txBody>
      </p:sp>
    </p:spTree>
    <p:extLst>
      <p:ext uri="{BB962C8B-B14F-4D97-AF65-F5344CB8AC3E}">
        <p14:creationId xmlns:p14="http://schemas.microsoft.com/office/powerpoint/2010/main" val="42441190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Isosceles Triangle 2"/>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457200" y="228600"/>
            <a:ext cx="8229600" cy="914400"/>
          </a:xfrm>
        </p:spPr>
        <p:txBody>
          <a:bodyPr/>
          <a:lstStyle/>
          <a:p>
            <a:r>
              <a:rPr lang="en-US"/>
              <a:t>Click to edit Master title style</a:t>
            </a:r>
          </a:p>
        </p:txBody>
      </p:sp>
      <p:sp>
        <p:nvSpPr>
          <p:cNvPr id="4" name="Date Placeholder 2"/>
          <p:cNvSpPr>
            <a:spLocks noGrp="1"/>
          </p:cNvSpPr>
          <p:nvPr>
            <p:ph type="dt" sz="half" idx="10"/>
          </p:nvPr>
        </p:nvSpPr>
        <p:spPr/>
        <p:txBody>
          <a:bodyPr/>
          <a:lstStyle>
            <a:lvl1pPr>
              <a:defRPr/>
            </a:lvl1pPr>
          </a:lstStyle>
          <a:p>
            <a:pPr>
              <a:defRPr/>
            </a:pPr>
            <a:fld id="{11B429B7-CB3E-4D75-8698-40D22F803FE1}" type="datetimeFigureOut">
              <a:rPr lang="en-US"/>
              <a:pPr>
                <a:defRPr/>
              </a:pPr>
              <a:t>8/4/2023</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
        <p:nvSpPr>
          <p:cNvPr id="6" name="Slide Number Placeholder 4"/>
          <p:cNvSpPr>
            <a:spLocks noGrp="1"/>
          </p:cNvSpPr>
          <p:nvPr>
            <p:ph type="sldNum" sz="quarter" idx="12"/>
          </p:nvPr>
        </p:nvSpPr>
        <p:spPr/>
        <p:txBody>
          <a:bodyPr/>
          <a:lstStyle>
            <a:lvl1pPr>
              <a:defRPr/>
            </a:lvl1pPr>
          </a:lstStyle>
          <a:p>
            <a:pPr>
              <a:defRPr/>
            </a:pPr>
            <a:fld id="{85D8D347-0EFF-4387-9038-154321AAABDB}" type="slidenum">
              <a:rPr lang="en-US"/>
              <a:pPr>
                <a:defRPr/>
              </a:pPr>
              <a:t>‹#›</a:t>
            </a:fld>
            <a:endParaRPr lang="en-US"/>
          </a:p>
        </p:txBody>
      </p:sp>
    </p:spTree>
    <p:extLst>
      <p:ext uri="{BB962C8B-B14F-4D97-AF65-F5344CB8AC3E}">
        <p14:creationId xmlns:p14="http://schemas.microsoft.com/office/powerpoint/2010/main" val="24650088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Straight Connector 10"/>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3" name="Isosceles Triangle 2"/>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 name="Date Placeholder 1"/>
          <p:cNvSpPr>
            <a:spLocks noGrp="1"/>
          </p:cNvSpPr>
          <p:nvPr>
            <p:ph type="dt" sz="half" idx="10"/>
          </p:nvPr>
        </p:nvSpPr>
        <p:spPr/>
        <p:txBody>
          <a:bodyPr/>
          <a:lstStyle>
            <a:lvl1pPr>
              <a:defRPr/>
            </a:lvl1pPr>
          </a:lstStyle>
          <a:p>
            <a:pPr>
              <a:defRPr/>
            </a:pPr>
            <a:fld id="{F9FE3412-C654-48AB-97B8-28206C34F479}" type="datetimeFigureOut">
              <a:rPr lang="en-US"/>
              <a:pPr>
                <a:defRPr/>
              </a:pPr>
              <a:t>8/4/2023</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3"/>
          <p:cNvSpPr>
            <a:spLocks noGrp="1"/>
          </p:cNvSpPr>
          <p:nvPr>
            <p:ph type="sldNum" sz="quarter" idx="12"/>
          </p:nvPr>
        </p:nvSpPr>
        <p:spPr/>
        <p:txBody>
          <a:bodyPr/>
          <a:lstStyle>
            <a:lvl1pPr>
              <a:defRPr/>
            </a:lvl1pPr>
          </a:lstStyle>
          <a:p>
            <a:pPr>
              <a:defRPr/>
            </a:pPr>
            <a:fld id="{FEEECFC0-B4FE-4A54-9667-F4B73B1CDA9C}" type="slidenum">
              <a:rPr lang="en-US"/>
              <a:pPr>
                <a:defRPr/>
              </a:pPr>
              <a:t>‹#›</a:t>
            </a:fld>
            <a:endParaRPr lang="en-US"/>
          </a:p>
        </p:txBody>
      </p:sp>
    </p:spTree>
    <p:extLst>
      <p:ext uri="{BB962C8B-B14F-4D97-AF65-F5344CB8AC3E}">
        <p14:creationId xmlns:p14="http://schemas.microsoft.com/office/powerpoint/2010/main" val="29882179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10"/>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6" name="Straight Connector 11"/>
          <p:cNvSpPr>
            <a:spLocks noChangeShapeType="1"/>
          </p:cNvSpPr>
          <p:nvPr/>
        </p:nvSpPr>
        <p:spPr bwMode="auto">
          <a:xfrm rot="5400000">
            <a:off x="3160712" y="3324226"/>
            <a:ext cx="6035675"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7" name="Isosceles Triangle 6"/>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6324600" y="304800"/>
            <a:ext cx="2514600" cy="838200"/>
          </a:xfrm>
        </p:spPr>
        <p:txBody>
          <a:bodyPr>
            <a:noAutofit/>
          </a:bodyPr>
          <a:lstStyle>
            <a:lvl1pPr algn="l">
              <a:buNone/>
              <a:defRPr sz="2000" b="1">
                <a:solidFill>
                  <a:schemeClr val="tx2"/>
                </a:solidFill>
                <a:latin typeface="+mn-lt"/>
                <a:ea typeface="+mn-ea"/>
                <a:cs typeface="+mn-cs"/>
              </a:defRPr>
            </a:lvl1pPr>
          </a:lstStyle>
          <a:p>
            <a:r>
              <a:rPr lang="en-US"/>
              <a:t>Click to edit Master title style</a:t>
            </a:r>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12" name="Content Placeholder 11"/>
          <p:cNvSpPr>
            <a:spLocks noGrp="1"/>
          </p:cNvSpPr>
          <p:nvPr>
            <p:ph sz="quarter" idx="1"/>
          </p:nvPr>
        </p:nvSpPr>
        <p:spPr>
          <a:xfrm>
            <a:off x="304800" y="304800"/>
            <a:ext cx="5715000" cy="5715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4"/>
          <p:cNvSpPr>
            <a:spLocks noGrp="1"/>
          </p:cNvSpPr>
          <p:nvPr>
            <p:ph type="dt" sz="half" idx="10"/>
          </p:nvPr>
        </p:nvSpPr>
        <p:spPr/>
        <p:txBody>
          <a:bodyPr/>
          <a:lstStyle>
            <a:lvl1pPr>
              <a:defRPr/>
            </a:lvl1pPr>
          </a:lstStyle>
          <a:p>
            <a:pPr>
              <a:defRPr/>
            </a:pPr>
            <a:fld id="{B6D2F7B1-D79B-43E1-AAD2-0BFBEE362634}" type="datetimeFigureOut">
              <a:rPr lang="en-US"/>
              <a:pPr>
                <a:defRPr/>
              </a:pPr>
              <a:t>8/4/2023</a:t>
            </a:fld>
            <a:endParaRPr lang="en-US"/>
          </a:p>
        </p:txBody>
      </p:sp>
      <p:sp>
        <p:nvSpPr>
          <p:cNvPr id="9" name="Footer Placeholder 5"/>
          <p:cNvSpPr>
            <a:spLocks noGrp="1"/>
          </p:cNvSpPr>
          <p:nvPr>
            <p:ph type="ftr" sz="quarter" idx="11"/>
          </p:nvPr>
        </p:nvSpPr>
        <p:spPr/>
        <p:txBody>
          <a:bodyPr/>
          <a:lstStyle>
            <a:lvl1pPr>
              <a:defRPr/>
            </a:lvl1pPr>
          </a:lstStyle>
          <a:p>
            <a:pPr>
              <a:defRPr/>
            </a:pPr>
            <a:endParaRPr lang="en-US"/>
          </a:p>
        </p:txBody>
      </p:sp>
      <p:sp>
        <p:nvSpPr>
          <p:cNvPr id="10" name="Slide Number Placeholder 6"/>
          <p:cNvSpPr>
            <a:spLocks noGrp="1"/>
          </p:cNvSpPr>
          <p:nvPr>
            <p:ph type="sldNum" sz="quarter" idx="12"/>
          </p:nvPr>
        </p:nvSpPr>
        <p:spPr/>
        <p:txBody>
          <a:bodyPr/>
          <a:lstStyle>
            <a:lvl1pPr>
              <a:defRPr/>
            </a:lvl1pPr>
          </a:lstStyle>
          <a:p>
            <a:pPr>
              <a:defRPr/>
            </a:pPr>
            <a:fld id="{C8FB22A8-81DA-4272-B1C8-6322E2E2C633}" type="slidenum">
              <a:rPr lang="en-US"/>
              <a:pPr>
                <a:defRPr/>
              </a:pPr>
              <a:t>‹#›</a:t>
            </a:fld>
            <a:endParaRPr lang="en-US"/>
          </a:p>
        </p:txBody>
      </p:sp>
    </p:spTree>
    <p:extLst>
      <p:ext uri="{BB962C8B-B14F-4D97-AF65-F5344CB8AC3E}">
        <p14:creationId xmlns:p14="http://schemas.microsoft.com/office/powerpoint/2010/main" val="20762173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5" name="Straight Connector 10"/>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6" name="Isosceles Triangle 5"/>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p:nvSpPr>
        <p:spPr>
          <a:xfrm>
            <a:off x="457200" y="500063"/>
            <a:ext cx="182563"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normAutofit/>
          </a:bodyPr>
          <a:lstStyle>
            <a:lvl1pPr marL="0" indent="0">
              <a:spcBef>
                <a:spcPts val="600"/>
              </a:spcBef>
              <a:buNone/>
              <a:defRPr sz="3200"/>
            </a:lvl1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457200" y="1219200"/>
            <a:ext cx="8229600" cy="533400"/>
          </a:xfrm>
        </p:spPr>
        <p:txBody>
          <a:bodyPr anchor="ctr"/>
          <a:lstStyle>
            <a:lvl1pPr marL="0" indent="0" algn="l">
              <a:buFontTx/>
              <a:buNone/>
              <a:defRPr sz="1400"/>
            </a:lvl1pPr>
            <a:lvl2pPr>
              <a:defRPr sz="1200"/>
            </a:lvl2pPr>
            <a:lvl3pPr>
              <a:defRPr sz="1000"/>
            </a:lvl3pPr>
            <a:lvl4pPr>
              <a:defRPr sz="900"/>
            </a:lvl4pPr>
            <a:lvl5pPr>
              <a:defRPr sz="900"/>
            </a:lvl5pPr>
          </a:lstStyle>
          <a:p>
            <a:pPr lvl="0"/>
            <a:r>
              <a:rPr lang="en-US"/>
              <a:t>Click to edit Master text styles</a:t>
            </a:r>
          </a:p>
        </p:txBody>
      </p:sp>
      <p:sp>
        <p:nvSpPr>
          <p:cNvPr id="8" name="Date Placeholder 4"/>
          <p:cNvSpPr>
            <a:spLocks noGrp="1"/>
          </p:cNvSpPr>
          <p:nvPr>
            <p:ph type="dt" sz="half" idx="10"/>
          </p:nvPr>
        </p:nvSpPr>
        <p:spPr/>
        <p:txBody>
          <a:bodyPr/>
          <a:lstStyle>
            <a:lvl1pPr>
              <a:defRPr/>
            </a:lvl1pPr>
          </a:lstStyle>
          <a:p>
            <a:pPr>
              <a:defRPr/>
            </a:pPr>
            <a:fld id="{637C8E7D-1596-43B5-898F-348BF84D9E30}" type="datetimeFigureOut">
              <a:rPr lang="en-US"/>
              <a:pPr>
                <a:defRPr/>
              </a:pPr>
              <a:t>8/4/2023</a:t>
            </a:fld>
            <a:endParaRPr lang="en-US"/>
          </a:p>
        </p:txBody>
      </p:sp>
      <p:sp>
        <p:nvSpPr>
          <p:cNvPr id="9" name="Footer Placeholder 5"/>
          <p:cNvSpPr>
            <a:spLocks noGrp="1"/>
          </p:cNvSpPr>
          <p:nvPr>
            <p:ph type="ftr" sz="quarter" idx="11"/>
          </p:nvPr>
        </p:nvSpPr>
        <p:spPr/>
        <p:txBody>
          <a:bodyPr/>
          <a:lstStyle>
            <a:lvl1pPr>
              <a:defRPr/>
            </a:lvl1pPr>
          </a:lstStyle>
          <a:p>
            <a:pPr>
              <a:defRPr/>
            </a:pPr>
            <a:endParaRPr lang="en-US"/>
          </a:p>
        </p:txBody>
      </p:sp>
      <p:sp>
        <p:nvSpPr>
          <p:cNvPr id="10" name="Slide Number Placeholder 6"/>
          <p:cNvSpPr>
            <a:spLocks noGrp="1"/>
          </p:cNvSpPr>
          <p:nvPr>
            <p:ph type="sldNum" sz="quarter" idx="12"/>
          </p:nvPr>
        </p:nvSpPr>
        <p:spPr/>
        <p:txBody>
          <a:bodyPr/>
          <a:lstStyle>
            <a:lvl1pPr>
              <a:defRPr/>
            </a:lvl1pPr>
          </a:lstStyle>
          <a:p>
            <a:pPr>
              <a:defRPr/>
            </a:pPr>
            <a:fld id="{695FCD26-2831-458A-A68C-54385A93BFAD}" type="slidenum">
              <a:rPr lang="en-US"/>
              <a:pPr>
                <a:defRPr/>
              </a:pPr>
              <a:t>‹#›</a:t>
            </a:fld>
            <a:endParaRPr lang="en-US"/>
          </a:p>
        </p:txBody>
      </p:sp>
    </p:spTree>
    <p:extLst>
      <p:ext uri="{BB962C8B-B14F-4D97-AF65-F5344CB8AC3E}">
        <p14:creationId xmlns:p14="http://schemas.microsoft.com/office/powerpoint/2010/main" val="31983283"/>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21"/>
          <p:cNvSpPr>
            <a:spLocks noGrp="1"/>
          </p:cNvSpPr>
          <p:nvPr>
            <p:ph type="title"/>
          </p:nvPr>
        </p:nvSpPr>
        <p:spPr bwMode="auto">
          <a:xfrm>
            <a:off x="457200" y="152400"/>
            <a:ext cx="8229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7" name="Text Placeholder 12"/>
          <p:cNvSpPr>
            <a:spLocks noGrp="1"/>
          </p:cNvSpPr>
          <p:nvPr>
            <p:ph type="body" idx="1"/>
          </p:nvPr>
        </p:nvSpPr>
        <p:spPr bwMode="auto">
          <a:xfrm>
            <a:off x="457200" y="1219200"/>
            <a:ext cx="8229600" cy="491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Date Placeholder 13"/>
          <p:cNvSpPr>
            <a:spLocks noGrp="1"/>
          </p:cNvSpPr>
          <p:nvPr>
            <p:ph type="dt" sz="half" idx="2"/>
          </p:nvPr>
        </p:nvSpPr>
        <p:spPr>
          <a:xfrm>
            <a:off x="6400800" y="6356350"/>
            <a:ext cx="2289175" cy="365125"/>
          </a:xfrm>
          <a:prstGeom prst="rect">
            <a:avLst/>
          </a:prstGeom>
        </p:spPr>
        <p:txBody>
          <a:bodyPr vert="horz"/>
          <a:lstStyle>
            <a:lvl1pPr algn="l" eaLnBrk="1" fontAlgn="auto" latinLnBrk="0" hangingPunct="1">
              <a:spcBef>
                <a:spcPts val="0"/>
              </a:spcBef>
              <a:spcAft>
                <a:spcPts val="0"/>
              </a:spcAft>
              <a:defRPr kumimoji="0" sz="1400">
                <a:solidFill>
                  <a:schemeClr val="tx2"/>
                </a:solidFill>
                <a:latin typeface="+mn-lt"/>
              </a:defRPr>
            </a:lvl1pPr>
          </a:lstStyle>
          <a:p>
            <a:pPr>
              <a:defRPr/>
            </a:pPr>
            <a:fld id="{667020CB-BADC-4733-AFE4-BF5AD070F542}" type="datetimeFigureOut">
              <a:rPr lang="en-US"/>
              <a:pPr>
                <a:defRPr/>
              </a:pPr>
              <a:t>8/4/2023</a:t>
            </a:fld>
            <a:endParaRPr lang="en-US"/>
          </a:p>
        </p:txBody>
      </p:sp>
      <p:sp>
        <p:nvSpPr>
          <p:cNvPr id="3" name="Footer Placeholder 2"/>
          <p:cNvSpPr>
            <a:spLocks noGrp="1"/>
          </p:cNvSpPr>
          <p:nvPr>
            <p:ph type="ftr" sz="quarter" idx="3"/>
          </p:nvPr>
        </p:nvSpPr>
        <p:spPr>
          <a:xfrm>
            <a:off x="2898775" y="6356350"/>
            <a:ext cx="3505200" cy="365125"/>
          </a:xfrm>
          <a:prstGeom prst="rect">
            <a:avLst/>
          </a:prstGeom>
        </p:spPr>
        <p:txBody>
          <a:bodyPr vert="horz"/>
          <a:lstStyle>
            <a:lvl1pPr algn="r" eaLnBrk="1" fontAlgn="auto" latinLnBrk="0" hangingPunct="1">
              <a:spcBef>
                <a:spcPts val="0"/>
              </a:spcBef>
              <a:spcAft>
                <a:spcPts val="0"/>
              </a:spcAft>
              <a:defRPr kumimoji="0" sz="1400">
                <a:solidFill>
                  <a:schemeClr val="tx2"/>
                </a:solidFill>
                <a:latin typeface="+mn-lt"/>
              </a:defRPr>
            </a:lvl1pPr>
          </a:lstStyle>
          <a:p>
            <a:pPr>
              <a:defRPr/>
            </a:pPr>
            <a:endParaRPr lang="en-US"/>
          </a:p>
        </p:txBody>
      </p:sp>
      <p:sp>
        <p:nvSpPr>
          <p:cNvPr id="23" name="Slide Number Placeholder 22"/>
          <p:cNvSpPr>
            <a:spLocks noGrp="1"/>
          </p:cNvSpPr>
          <p:nvPr>
            <p:ph type="sldNum" sz="quarter" idx="4"/>
          </p:nvPr>
        </p:nvSpPr>
        <p:spPr>
          <a:xfrm>
            <a:off x="612775" y="6356350"/>
            <a:ext cx="1981200" cy="365125"/>
          </a:xfrm>
          <a:prstGeom prst="rect">
            <a:avLst/>
          </a:prstGeom>
        </p:spPr>
        <p:txBody>
          <a:bodyPr vert="horz"/>
          <a:lstStyle>
            <a:lvl1pPr algn="l" eaLnBrk="1" fontAlgn="auto" latinLnBrk="0" hangingPunct="1">
              <a:spcBef>
                <a:spcPts val="0"/>
              </a:spcBef>
              <a:spcAft>
                <a:spcPts val="0"/>
              </a:spcAft>
              <a:defRPr kumimoji="0" sz="1400">
                <a:solidFill>
                  <a:schemeClr val="tx2"/>
                </a:solidFill>
                <a:latin typeface="+mn-lt"/>
              </a:defRPr>
            </a:lvl1pPr>
          </a:lstStyle>
          <a:p>
            <a:pPr>
              <a:defRPr/>
            </a:pPr>
            <a:fld id="{6B3B43CC-FA97-4303-94E7-E56CBB004F77}" type="slidenum">
              <a:rPr lang="en-US"/>
              <a:pPr>
                <a:defRPr/>
              </a:pPr>
              <a:t>‹#›</a:t>
            </a:fld>
            <a:endParaRPr lang="en-US"/>
          </a:p>
        </p:txBody>
      </p:sp>
      <p:sp>
        <p:nvSpPr>
          <p:cNvPr id="1031" name="Straight Connector 27"/>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032" name="Straight Connector 28"/>
          <p:cNvSpPr>
            <a:spLocks noChangeShapeType="1"/>
          </p:cNvSpPr>
          <p:nvPr/>
        </p:nvSpPr>
        <p:spPr bwMode="auto">
          <a:xfrm>
            <a:off x="457200" y="1143000"/>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0" name="Isosceles Triangle 9"/>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Tree>
  </p:cSld>
  <p:clrMap bg1="lt1" tx1="dk1" bg2="lt2" tx2="dk2" accent1="accent1" accent2="accent2" accent3="accent3" accent4="accent4" accent5="accent5" accent6="accent6" hlink="hlink" folHlink="folHlink"/>
  <p:sldLayoutIdLst>
    <p:sldLayoutId id="2147483749" r:id="rId1"/>
    <p:sldLayoutId id="2147483745" r:id="rId2"/>
    <p:sldLayoutId id="2147483750" r:id="rId3"/>
    <p:sldLayoutId id="2147483746" r:id="rId4"/>
    <p:sldLayoutId id="2147483747" r:id="rId5"/>
    <p:sldLayoutId id="2147483751" r:id="rId6"/>
    <p:sldLayoutId id="2147483752" r:id="rId7"/>
    <p:sldLayoutId id="2147483753" r:id="rId8"/>
    <p:sldLayoutId id="2147483754" r:id="rId9"/>
    <p:sldLayoutId id="2147483748" r:id="rId10"/>
    <p:sldLayoutId id="2147483755" r:id="rId11"/>
  </p:sldLayoutIdLst>
  <p:txStyles>
    <p:titleStyle>
      <a:lvl1pPr algn="l" rtl="0" eaLnBrk="0" fontAlgn="base" hangingPunct="0">
        <a:spcBef>
          <a:spcPct val="0"/>
        </a:spcBef>
        <a:spcAft>
          <a:spcPct val="0"/>
        </a:spcAft>
        <a:defRPr sz="3200" kern="1200">
          <a:solidFill>
            <a:schemeClr val="tx2"/>
          </a:solidFill>
          <a:latin typeface="+mj-lt"/>
          <a:ea typeface="+mj-ea"/>
          <a:cs typeface="+mj-cs"/>
        </a:defRPr>
      </a:lvl1pPr>
      <a:lvl2pPr algn="l" rtl="0" eaLnBrk="0" fontAlgn="base" hangingPunct="0">
        <a:spcBef>
          <a:spcPct val="0"/>
        </a:spcBef>
        <a:spcAft>
          <a:spcPct val="0"/>
        </a:spcAft>
        <a:defRPr sz="3200">
          <a:solidFill>
            <a:schemeClr val="tx2"/>
          </a:solidFill>
          <a:latin typeface="Bookman Old Style" pitchFamily="18" charset="0"/>
        </a:defRPr>
      </a:lvl2pPr>
      <a:lvl3pPr algn="l" rtl="0" eaLnBrk="0" fontAlgn="base" hangingPunct="0">
        <a:spcBef>
          <a:spcPct val="0"/>
        </a:spcBef>
        <a:spcAft>
          <a:spcPct val="0"/>
        </a:spcAft>
        <a:defRPr sz="3200">
          <a:solidFill>
            <a:schemeClr val="tx2"/>
          </a:solidFill>
          <a:latin typeface="Bookman Old Style" pitchFamily="18" charset="0"/>
        </a:defRPr>
      </a:lvl3pPr>
      <a:lvl4pPr algn="l" rtl="0" eaLnBrk="0" fontAlgn="base" hangingPunct="0">
        <a:spcBef>
          <a:spcPct val="0"/>
        </a:spcBef>
        <a:spcAft>
          <a:spcPct val="0"/>
        </a:spcAft>
        <a:defRPr sz="3200">
          <a:solidFill>
            <a:schemeClr val="tx2"/>
          </a:solidFill>
          <a:latin typeface="Bookman Old Style" pitchFamily="18" charset="0"/>
        </a:defRPr>
      </a:lvl4pPr>
      <a:lvl5pPr algn="l" rtl="0" eaLnBrk="0" fontAlgn="base" hangingPunct="0">
        <a:spcBef>
          <a:spcPct val="0"/>
        </a:spcBef>
        <a:spcAft>
          <a:spcPct val="0"/>
        </a:spcAft>
        <a:defRPr sz="3200">
          <a:solidFill>
            <a:schemeClr val="tx2"/>
          </a:solidFill>
          <a:latin typeface="Bookman Old Style" pitchFamily="18" charset="0"/>
        </a:defRPr>
      </a:lvl5pPr>
      <a:lvl6pPr marL="457200" algn="l" rtl="0" fontAlgn="base">
        <a:spcBef>
          <a:spcPct val="0"/>
        </a:spcBef>
        <a:spcAft>
          <a:spcPct val="0"/>
        </a:spcAft>
        <a:defRPr sz="3200">
          <a:solidFill>
            <a:schemeClr val="tx2"/>
          </a:solidFill>
          <a:latin typeface="Bookman Old Style" pitchFamily="18" charset="0"/>
        </a:defRPr>
      </a:lvl6pPr>
      <a:lvl7pPr marL="914400" algn="l" rtl="0" fontAlgn="base">
        <a:spcBef>
          <a:spcPct val="0"/>
        </a:spcBef>
        <a:spcAft>
          <a:spcPct val="0"/>
        </a:spcAft>
        <a:defRPr sz="3200">
          <a:solidFill>
            <a:schemeClr val="tx2"/>
          </a:solidFill>
          <a:latin typeface="Bookman Old Style" pitchFamily="18" charset="0"/>
        </a:defRPr>
      </a:lvl7pPr>
      <a:lvl8pPr marL="1371600" algn="l" rtl="0" fontAlgn="base">
        <a:spcBef>
          <a:spcPct val="0"/>
        </a:spcBef>
        <a:spcAft>
          <a:spcPct val="0"/>
        </a:spcAft>
        <a:defRPr sz="3200">
          <a:solidFill>
            <a:schemeClr val="tx2"/>
          </a:solidFill>
          <a:latin typeface="Bookman Old Style" pitchFamily="18" charset="0"/>
        </a:defRPr>
      </a:lvl8pPr>
      <a:lvl9pPr marL="1828800" algn="l" rtl="0" fontAlgn="base">
        <a:spcBef>
          <a:spcPct val="0"/>
        </a:spcBef>
        <a:spcAft>
          <a:spcPct val="0"/>
        </a:spcAft>
        <a:defRPr sz="3200">
          <a:solidFill>
            <a:schemeClr val="tx2"/>
          </a:solidFill>
          <a:latin typeface="Bookman Old Style" pitchFamily="18" charset="0"/>
        </a:defRPr>
      </a:lvl9pPr>
    </p:titleStyle>
    <p:bodyStyle>
      <a:lvl1pPr marL="273050" indent="-273050" algn="l" rtl="0" eaLnBrk="0" fontAlgn="base" hangingPunct="0">
        <a:spcBef>
          <a:spcPts val="600"/>
        </a:spcBef>
        <a:spcAft>
          <a:spcPct val="0"/>
        </a:spcAft>
        <a:buClr>
          <a:schemeClr val="accent1"/>
        </a:buClr>
        <a:buSzPct val="76000"/>
        <a:buFont typeface="Wingdings 3" pitchFamily="18" charset="2"/>
        <a:buChar char=""/>
        <a:defRPr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232E"/>
        </a:buClr>
        <a:buSzPct val="70000"/>
        <a:buFont typeface="Wingdings" pitchFamily="2" charset="2"/>
        <a:buChar char=""/>
        <a:defRPr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jpe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comments" Target="../comments/comment3.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comments" Target="../comments/comment4.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comments" Target="../comments/comment5.xm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comments" Target="../comments/comment6.xm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hyperlink" Target="mailto:pankajgshah@gmail.com" TargetMode="Externa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2.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2.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34.xml"/><Relationship Id="rId2" Type="http://schemas.openxmlformats.org/officeDocument/2006/relationships/diagramData" Target="../diagrams/data34.xml"/><Relationship Id="rId1" Type="http://schemas.openxmlformats.org/officeDocument/2006/relationships/slideLayout" Target="../slideLayouts/slideLayout2.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35.xml"/><Relationship Id="rId2" Type="http://schemas.openxmlformats.org/officeDocument/2006/relationships/diagramData" Target="../diagrams/data35.xml"/><Relationship Id="rId1" Type="http://schemas.openxmlformats.org/officeDocument/2006/relationships/slideLayout" Target="../slideLayouts/slideLayout2.xml"/><Relationship Id="rId6" Type="http://schemas.microsoft.com/office/2007/relationships/diagramDrawing" Target="../diagrams/drawing35.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36.xml"/><Relationship Id="rId2" Type="http://schemas.openxmlformats.org/officeDocument/2006/relationships/diagramData" Target="../diagrams/data36.xml"/><Relationship Id="rId1" Type="http://schemas.openxmlformats.org/officeDocument/2006/relationships/slideLayout" Target="../slideLayouts/slideLayout2.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37.xml"/><Relationship Id="rId2" Type="http://schemas.openxmlformats.org/officeDocument/2006/relationships/diagramData" Target="../diagrams/data37.xml"/><Relationship Id="rId1" Type="http://schemas.openxmlformats.org/officeDocument/2006/relationships/slideLayout" Target="../slideLayouts/slideLayout2.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65.xml.rels><?xml version="1.0" encoding="UTF-8" standalone="yes"?>
<Relationships xmlns="http://schemas.openxmlformats.org/package/2006/relationships"><Relationship Id="rId3" Type="http://schemas.openxmlformats.org/officeDocument/2006/relationships/diagramLayout" Target="../diagrams/layout38.xml"/><Relationship Id="rId2" Type="http://schemas.openxmlformats.org/officeDocument/2006/relationships/diagramData" Target="../diagrams/data38.xml"/><Relationship Id="rId1" Type="http://schemas.openxmlformats.org/officeDocument/2006/relationships/slideLayout" Target="../slideLayouts/slideLayout2.xml"/><Relationship Id="rId6" Type="http://schemas.microsoft.com/office/2007/relationships/diagramDrawing" Target="../diagrams/drawing38.xml"/><Relationship Id="rId5" Type="http://schemas.openxmlformats.org/officeDocument/2006/relationships/diagramColors" Target="../diagrams/colors38.xml"/><Relationship Id="rId4" Type="http://schemas.openxmlformats.org/officeDocument/2006/relationships/diagramQuickStyle" Target="../diagrams/quickStyle38.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39.xml"/><Relationship Id="rId2" Type="http://schemas.openxmlformats.org/officeDocument/2006/relationships/diagramData" Target="../diagrams/data39.xml"/><Relationship Id="rId1" Type="http://schemas.openxmlformats.org/officeDocument/2006/relationships/slideLayout" Target="../slideLayouts/slideLayout2.xml"/><Relationship Id="rId6" Type="http://schemas.microsoft.com/office/2007/relationships/diagramDrawing" Target="../diagrams/drawing39.xml"/><Relationship Id="rId5" Type="http://schemas.openxmlformats.org/officeDocument/2006/relationships/diagramColors" Target="../diagrams/colors39.xml"/><Relationship Id="rId4" Type="http://schemas.openxmlformats.org/officeDocument/2006/relationships/diagramQuickStyle" Target="../diagrams/quickStyle39.xml"/></Relationships>
</file>

<file path=ppt/slides/_rels/slide67.xml.rels><?xml version="1.0" encoding="UTF-8" standalone="yes"?>
<Relationships xmlns="http://schemas.openxmlformats.org/package/2006/relationships"><Relationship Id="rId3" Type="http://schemas.openxmlformats.org/officeDocument/2006/relationships/diagramLayout" Target="../diagrams/layout40.xml"/><Relationship Id="rId2" Type="http://schemas.openxmlformats.org/officeDocument/2006/relationships/diagramData" Target="../diagrams/data40.xml"/><Relationship Id="rId1" Type="http://schemas.openxmlformats.org/officeDocument/2006/relationships/slideLayout" Target="../slideLayouts/slideLayout2.xml"/><Relationship Id="rId6" Type="http://schemas.microsoft.com/office/2007/relationships/diagramDrawing" Target="../diagrams/drawing40.xml"/><Relationship Id="rId5" Type="http://schemas.openxmlformats.org/officeDocument/2006/relationships/diagramColors" Target="../diagrams/colors40.xml"/><Relationship Id="rId4" Type="http://schemas.openxmlformats.org/officeDocument/2006/relationships/diagramQuickStyle" Target="../diagrams/quickStyle40.xml"/></Relationships>
</file>

<file path=ppt/slides/_rels/slide68.xml.rels><?xml version="1.0" encoding="UTF-8" standalone="yes"?>
<Relationships xmlns="http://schemas.openxmlformats.org/package/2006/relationships"><Relationship Id="rId3" Type="http://schemas.openxmlformats.org/officeDocument/2006/relationships/diagramLayout" Target="../diagrams/layout41.xml"/><Relationship Id="rId2" Type="http://schemas.openxmlformats.org/officeDocument/2006/relationships/diagramData" Target="../diagrams/data41.xml"/><Relationship Id="rId1" Type="http://schemas.openxmlformats.org/officeDocument/2006/relationships/slideLayout" Target="../slideLayouts/slideLayout2.xml"/><Relationship Id="rId6" Type="http://schemas.microsoft.com/office/2007/relationships/diagramDrawing" Target="../diagrams/drawing41.xml"/><Relationship Id="rId5" Type="http://schemas.openxmlformats.org/officeDocument/2006/relationships/diagramColors" Target="../diagrams/colors41.xml"/><Relationship Id="rId4" Type="http://schemas.openxmlformats.org/officeDocument/2006/relationships/diagramQuickStyle" Target="../diagrams/quickStyle41.xml"/></Relationships>
</file>

<file path=ppt/slides/_rels/slide69.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diagramLayout" Target="../diagrams/layout43.xml"/><Relationship Id="rId2" Type="http://schemas.openxmlformats.org/officeDocument/2006/relationships/diagramData" Target="../diagrams/data43.xml"/><Relationship Id="rId1" Type="http://schemas.openxmlformats.org/officeDocument/2006/relationships/slideLayout" Target="../slideLayouts/slideLayout2.xml"/><Relationship Id="rId6" Type="http://schemas.microsoft.com/office/2007/relationships/diagramDrawing" Target="../diagrams/drawing43.xml"/><Relationship Id="rId5" Type="http://schemas.openxmlformats.org/officeDocument/2006/relationships/diagramColors" Target="../diagrams/colors43.xml"/><Relationship Id="rId4" Type="http://schemas.openxmlformats.org/officeDocument/2006/relationships/diagramQuickStyle" Target="../diagrams/quickStyle43.xml"/></Relationships>
</file>

<file path=ppt/slides/_rels/slide73.xml.rels><?xml version="1.0" encoding="UTF-8" standalone="yes"?>
<Relationships xmlns="http://schemas.openxmlformats.org/package/2006/relationships"><Relationship Id="rId3" Type="http://schemas.openxmlformats.org/officeDocument/2006/relationships/diagramLayout" Target="../diagrams/layout44.xml"/><Relationship Id="rId2" Type="http://schemas.openxmlformats.org/officeDocument/2006/relationships/diagramData" Target="../diagrams/data44.xml"/><Relationship Id="rId1" Type="http://schemas.openxmlformats.org/officeDocument/2006/relationships/slideLayout" Target="../slideLayouts/slideLayout2.xml"/><Relationship Id="rId6" Type="http://schemas.microsoft.com/office/2007/relationships/diagramDrawing" Target="../diagrams/drawing44.xml"/><Relationship Id="rId5" Type="http://schemas.openxmlformats.org/officeDocument/2006/relationships/diagramColors" Target="../diagrams/colors44.xml"/><Relationship Id="rId4" Type="http://schemas.openxmlformats.org/officeDocument/2006/relationships/diagramQuickStyle" Target="../diagrams/quickStyle44.xml"/></Relationships>
</file>

<file path=ppt/slides/_rels/slide74.xml.rels><?xml version="1.0" encoding="UTF-8" standalone="yes"?>
<Relationships xmlns="http://schemas.openxmlformats.org/package/2006/relationships"><Relationship Id="rId3" Type="http://schemas.openxmlformats.org/officeDocument/2006/relationships/diagramLayout" Target="../diagrams/layout45.xml"/><Relationship Id="rId2" Type="http://schemas.openxmlformats.org/officeDocument/2006/relationships/diagramData" Target="../diagrams/data45.xml"/><Relationship Id="rId1" Type="http://schemas.openxmlformats.org/officeDocument/2006/relationships/slideLayout" Target="../slideLayouts/slideLayout7.xml"/><Relationship Id="rId6" Type="http://schemas.microsoft.com/office/2007/relationships/diagramDrawing" Target="../diagrams/drawing45.xml"/><Relationship Id="rId5" Type="http://schemas.openxmlformats.org/officeDocument/2006/relationships/diagramColors" Target="../diagrams/colors45.xml"/><Relationship Id="rId4" Type="http://schemas.openxmlformats.org/officeDocument/2006/relationships/diagramQuickStyle" Target="../diagrams/quickStyle45.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3" Type="http://schemas.openxmlformats.org/officeDocument/2006/relationships/diagramLayout" Target="../diagrams/layout46.xml"/><Relationship Id="rId2" Type="http://schemas.openxmlformats.org/officeDocument/2006/relationships/diagramData" Target="../diagrams/data46.xml"/><Relationship Id="rId1" Type="http://schemas.openxmlformats.org/officeDocument/2006/relationships/slideLayout" Target="../slideLayouts/slideLayout2.xml"/><Relationship Id="rId6" Type="http://schemas.microsoft.com/office/2007/relationships/diagramDrawing" Target="../diagrams/drawing46.xml"/><Relationship Id="rId5" Type="http://schemas.openxmlformats.org/officeDocument/2006/relationships/diagramColors" Target="../diagrams/colors46.xml"/><Relationship Id="rId4" Type="http://schemas.openxmlformats.org/officeDocument/2006/relationships/diagramQuickStyle" Target="../diagrams/quickStyle46.xml"/></Relationships>
</file>

<file path=ppt/slides/_rels/slide7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0.xml.rels><?xml version="1.0" encoding="UTF-8" standalone="yes"?>
<Relationships xmlns="http://schemas.openxmlformats.org/package/2006/relationships"><Relationship Id="rId3" Type="http://schemas.openxmlformats.org/officeDocument/2006/relationships/diagramLayout" Target="../diagrams/layout47.xml"/><Relationship Id="rId2" Type="http://schemas.openxmlformats.org/officeDocument/2006/relationships/diagramData" Target="../diagrams/data47.xml"/><Relationship Id="rId1" Type="http://schemas.openxmlformats.org/officeDocument/2006/relationships/slideLayout" Target="../slideLayouts/slideLayout2.xml"/><Relationship Id="rId6" Type="http://schemas.microsoft.com/office/2007/relationships/diagramDrawing" Target="../diagrams/drawing47.xml"/><Relationship Id="rId5" Type="http://schemas.openxmlformats.org/officeDocument/2006/relationships/diagramColors" Target="../diagrams/colors47.xml"/><Relationship Id="rId4" Type="http://schemas.openxmlformats.org/officeDocument/2006/relationships/diagramQuickStyle" Target="../diagrams/quickStyle4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3" Type="http://schemas.openxmlformats.org/officeDocument/2006/relationships/diagramLayout" Target="../diagrams/layout48.xml"/><Relationship Id="rId2" Type="http://schemas.openxmlformats.org/officeDocument/2006/relationships/diagramData" Target="../diagrams/data48.xml"/><Relationship Id="rId1" Type="http://schemas.openxmlformats.org/officeDocument/2006/relationships/slideLayout" Target="../slideLayouts/slideLayout2.xml"/><Relationship Id="rId6" Type="http://schemas.microsoft.com/office/2007/relationships/diagramDrawing" Target="../diagrams/drawing48.xml"/><Relationship Id="rId5" Type="http://schemas.openxmlformats.org/officeDocument/2006/relationships/diagramColors" Target="../diagrams/colors48.xml"/><Relationship Id="rId4" Type="http://schemas.openxmlformats.org/officeDocument/2006/relationships/diagramQuickStyle" Target="../diagrams/quickStyle48.xml"/></Relationships>
</file>

<file path=ppt/slides/_rels/slide83.xml.rels><?xml version="1.0" encoding="UTF-8" standalone="yes"?>
<Relationships xmlns="http://schemas.openxmlformats.org/package/2006/relationships"><Relationship Id="rId3" Type="http://schemas.openxmlformats.org/officeDocument/2006/relationships/diagramLayout" Target="../diagrams/layout49.xml"/><Relationship Id="rId2" Type="http://schemas.openxmlformats.org/officeDocument/2006/relationships/diagramData" Target="../diagrams/data49.xml"/><Relationship Id="rId1" Type="http://schemas.openxmlformats.org/officeDocument/2006/relationships/slideLayout" Target="../slideLayouts/slideLayout2.xml"/><Relationship Id="rId6" Type="http://schemas.microsoft.com/office/2007/relationships/diagramDrawing" Target="../diagrams/drawing49.xml"/><Relationship Id="rId5" Type="http://schemas.openxmlformats.org/officeDocument/2006/relationships/diagramColors" Target="../diagrams/colors49.xml"/><Relationship Id="rId4" Type="http://schemas.openxmlformats.org/officeDocument/2006/relationships/diagramQuickStyle" Target="../diagrams/quickStyle49.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3" Type="http://schemas.openxmlformats.org/officeDocument/2006/relationships/diagramLayout" Target="../diagrams/layout50.xml"/><Relationship Id="rId2" Type="http://schemas.openxmlformats.org/officeDocument/2006/relationships/diagramData" Target="../diagrams/data50.xml"/><Relationship Id="rId1" Type="http://schemas.openxmlformats.org/officeDocument/2006/relationships/slideLayout" Target="../slideLayouts/slideLayout2.xml"/><Relationship Id="rId6" Type="http://schemas.microsoft.com/office/2007/relationships/diagramDrawing" Target="../diagrams/drawing50.xml"/><Relationship Id="rId5" Type="http://schemas.openxmlformats.org/officeDocument/2006/relationships/diagramColors" Target="../diagrams/colors50.xml"/><Relationship Id="rId4" Type="http://schemas.openxmlformats.org/officeDocument/2006/relationships/diagramQuickStyle" Target="../diagrams/quickStyle50.xml"/></Relationships>
</file>

<file path=ppt/slides/_rels/slide86.xml.rels><?xml version="1.0" encoding="UTF-8" standalone="yes"?>
<Relationships xmlns="http://schemas.openxmlformats.org/package/2006/relationships"><Relationship Id="rId3" Type="http://schemas.openxmlformats.org/officeDocument/2006/relationships/diagramLayout" Target="../diagrams/layout51.xml"/><Relationship Id="rId2" Type="http://schemas.openxmlformats.org/officeDocument/2006/relationships/diagramData" Target="../diagrams/data51.xml"/><Relationship Id="rId1" Type="http://schemas.openxmlformats.org/officeDocument/2006/relationships/slideLayout" Target="../slideLayouts/slideLayout2.xml"/><Relationship Id="rId6" Type="http://schemas.microsoft.com/office/2007/relationships/diagramDrawing" Target="../diagrams/drawing51.xml"/><Relationship Id="rId5" Type="http://schemas.openxmlformats.org/officeDocument/2006/relationships/diagramColors" Target="../diagrams/colors51.xml"/><Relationship Id="rId4" Type="http://schemas.openxmlformats.org/officeDocument/2006/relationships/diagramQuickStyle" Target="../diagrams/quickStyle51.xml"/></Relationships>
</file>

<file path=ppt/slides/_rels/slide87.xml.rels><?xml version="1.0" encoding="UTF-8" standalone="yes"?>
<Relationships xmlns="http://schemas.openxmlformats.org/package/2006/relationships"><Relationship Id="rId3" Type="http://schemas.openxmlformats.org/officeDocument/2006/relationships/diagramLayout" Target="../diagrams/layout52.xml"/><Relationship Id="rId2" Type="http://schemas.openxmlformats.org/officeDocument/2006/relationships/diagramData" Target="../diagrams/data52.xml"/><Relationship Id="rId1" Type="http://schemas.openxmlformats.org/officeDocument/2006/relationships/slideLayout" Target="../slideLayouts/slideLayout2.xml"/><Relationship Id="rId6" Type="http://schemas.microsoft.com/office/2007/relationships/diagramDrawing" Target="../diagrams/drawing52.xml"/><Relationship Id="rId5" Type="http://schemas.openxmlformats.org/officeDocument/2006/relationships/diagramColors" Target="../diagrams/colors52.xml"/><Relationship Id="rId4" Type="http://schemas.openxmlformats.org/officeDocument/2006/relationships/diagramQuickStyle" Target="../diagrams/quickStyle5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diagramData" Target="../diagrams/data53.xml"/><Relationship Id="rId7" Type="http://schemas.microsoft.com/office/2007/relationships/diagramDrawing" Target="../diagrams/drawing53.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53.xml"/><Relationship Id="rId5" Type="http://schemas.openxmlformats.org/officeDocument/2006/relationships/diagramQuickStyle" Target="../diagrams/quickStyle53.xml"/><Relationship Id="rId4" Type="http://schemas.openxmlformats.org/officeDocument/2006/relationships/diagramLayout" Target="../diagrams/layout53.xml"/></Relationships>
</file>

<file path=ppt/slides/_rels/slide92.xml.rels><?xml version="1.0" encoding="UTF-8" standalone="yes"?>
<Relationships xmlns="http://schemas.openxmlformats.org/package/2006/relationships"><Relationship Id="rId3" Type="http://schemas.openxmlformats.org/officeDocument/2006/relationships/diagramLayout" Target="../diagrams/layout54.xml"/><Relationship Id="rId2" Type="http://schemas.openxmlformats.org/officeDocument/2006/relationships/diagramData" Target="../diagrams/data54.xml"/><Relationship Id="rId1" Type="http://schemas.openxmlformats.org/officeDocument/2006/relationships/slideLayout" Target="../slideLayouts/slideLayout2.xml"/><Relationship Id="rId6" Type="http://schemas.microsoft.com/office/2007/relationships/diagramDrawing" Target="../diagrams/drawing54.xml"/><Relationship Id="rId5" Type="http://schemas.openxmlformats.org/officeDocument/2006/relationships/diagramColors" Target="../diagrams/colors54.xml"/><Relationship Id="rId4" Type="http://schemas.openxmlformats.org/officeDocument/2006/relationships/diagramQuickStyle" Target="../diagrams/quickStyle54.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diagramLayout" Target="../diagrams/layout55.xml"/><Relationship Id="rId2" Type="http://schemas.openxmlformats.org/officeDocument/2006/relationships/diagramData" Target="../diagrams/data55.xml"/><Relationship Id="rId1" Type="http://schemas.openxmlformats.org/officeDocument/2006/relationships/slideLayout" Target="../slideLayouts/slideLayout2.xml"/><Relationship Id="rId6" Type="http://schemas.microsoft.com/office/2007/relationships/diagramDrawing" Target="../diagrams/drawing55.xml"/><Relationship Id="rId5" Type="http://schemas.openxmlformats.org/officeDocument/2006/relationships/diagramColors" Target="../diagrams/colors55.xml"/><Relationship Id="rId4" Type="http://schemas.openxmlformats.org/officeDocument/2006/relationships/diagramQuickStyle" Target="../diagrams/quickStyle55.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3" Type="http://schemas.openxmlformats.org/officeDocument/2006/relationships/diagramLayout" Target="../diagrams/layout56.xml"/><Relationship Id="rId2" Type="http://schemas.openxmlformats.org/officeDocument/2006/relationships/diagramData" Target="../diagrams/data56.xml"/><Relationship Id="rId1" Type="http://schemas.openxmlformats.org/officeDocument/2006/relationships/slideLayout" Target="../slideLayouts/slideLayout2.xml"/><Relationship Id="rId6" Type="http://schemas.microsoft.com/office/2007/relationships/diagramDrawing" Target="../diagrams/drawing56.xml"/><Relationship Id="rId5" Type="http://schemas.openxmlformats.org/officeDocument/2006/relationships/diagramColors" Target="../diagrams/colors56.xml"/><Relationship Id="rId4" Type="http://schemas.openxmlformats.org/officeDocument/2006/relationships/diagramQuickStyle" Target="../diagrams/quickStyle56.xml"/></Relationships>
</file>

<file path=ppt/slides/_rels/slide97.xml.rels><?xml version="1.0" encoding="UTF-8" standalone="yes"?>
<Relationships xmlns="http://schemas.openxmlformats.org/package/2006/relationships"><Relationship Id="rId3" Type="http://schemas.openxmlformats.org/officeDocument/2006/relationships/diagramLayout" Target="../diagrams/layout57.xml"/><Relationship Id="rId2" Type="http://schemas.openxmlformats.org/officeDocument/2006/relationships/diagramData" Target="../diagrams/data57.xml"/><Relationship Id="rId1" Type="http://schemas.openxmlformats.org/officeDocument/2006/relationships/slideLayout" Target="../slideLayouts/slideLayout2.xml"/><Relationship Id="rId6" Type="http://schemas.microsoft.com/office/2007/relationships/diagramDrawing" Target="../diagrams/drawing57.xml"/><Relationship Id="rId5" Type="http://schemas.openxmlformats.org/officeDocument/2006/relationships/diagramColors" Target="../diagrams/colors57.xml"/><Relationship Id="rId4" Type="http://schemas.openxmlformats.org/officeDocument/2006/relationships/diagramQuickStyle" Target="../diagrams/quickStyle5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extLst>
              <p:ext uri="{D42A27DB-BD31-4B8C-83A1-F6EECF244321}">
                <p14:modId xmlns:p14="http://schemas.microsoft.com/office/powerpoint/2010/main" val="3187756584"/>
              </p:ext>
            </p:extLst>
          </p:nvPr>
        </p:nvGraphicFramePr>
        <p:xfrm>
          <a:off x="381000" y="304800"/>
          <a:ext cx="8458200" cy="609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ubtitle 2"/>
          <p:cNvSpPr>
            <a:spLocks noGrp="1"/>
          </p:cNvSpPr>
          <p:nvPr>
            <p:ph type="subTitle" idx="1"/>
          </p:nvPr>
        </p:nvSpPr>
        <p:spPr>
          <a:xfrm>
            <a:off x="1143000" y="5029200"/>
            <a:ext cx="7010400" cy="762000"/>
          </a:xfrm>
        </p:spPr>
        <p:txBody>
          <a:bodyPr>
            <a:normAutofit fontScale="85000" lnSpcReduction="10000"/>
          </a:bodyPr>
          <a:lstStyle/>
          <a:p>
            <a:pPr algn="ctr" eaLnBrk="1" fontAlgn="auto" hangingPunct="1">
              <a:spcAft>
                <a:spcPts val="0"/>
              </a:spcAft>
              <a:buFont typeface="Wingdings 3"/>
              <a:buNone/>
              <a:defRPr/>
            </a:pPr>
            <a:r>
              <a:rPr lang="en-US" sz="2800" b="1" dirty="0" smtClean="0">
                <a:latin typeface="Arial" pitchFamily="34" charset="0"/>
                <a:cs typeface="Arial" pitchFamily="34" charset="0"/>
              </a:rPr>
              <a:t>CA</a:t>
            </a:r>
            <a:r>
              <a:rPr lang="en-US" sz="2800" b="1" dirty="0">
                <a:latin typeface="Arial" pitchFamily="34" charset="0"/>
                <a:cs typeface="Arial" pitchFamily="34" charset="0"/>
              </a:rPr>
              <a:t>. Pankaj Shah</a:t>
            </a:r>
          </a:p>
          <a:p>
            <a:pPr eaLnBrk="1" fontAlgn="auto" hangingPunct="1">
              <a:spcAft>
                <a:spcPts val="0"/>
              </a:spcAft>
              <a:buFont typeface="Wingdings 3"/>
              <a:buNone/>
              <a:defRPr/>
            </a:pPr>
            <a:r>
              <a:rPr lang="en-US" sz="1500" dirty="0">
                <a:latin typeface="Arial" pitchFamily="34" charset="0"/>
                <a:cs typeface="Arial" pitchFamily="34" charset="0"/>
              </a:rPr>
              <a:t>F.C.A., C.S., LLB (</a:t>
            </a:r>
            <a:r>
              <a:rPr lang="en-US" sz="1500" dirty="0" err="1">
                <a:latin typeface="Arial" pitchFamily="34" charset="0"/>
                <a:cs typeface="Arial" pitchFamily="34" charset="0"/>
              </a:rPr>
              <a:t>Hons</a:t>
            </a:r>
            <a:r>
              <a:rPr lang="en-US" sz="1500" dirty="0">
                <a:latin typeface="Arial" pitchFamily="34" charset="0"/>
                <a:cs typeface="Arial" pitchFamily="34" charset="0"/>
              </a:rPr>
              <a:t>.), D.I.S.A.(ICA), B.B.A</a:t>
            </a:r>
            <a:r>
              <a:rPr lang="en-US" sz="1500" dirty="0" smtClean="0">
                <a:latin typeface="Arial" pitchFamily="34" charset="0"/>
                <a:cs typeface="Arial" pitchFamily="34" charset="0"/>
              </a:rPr>
              <a:t>., Insolvency Professional, Registered </a:t>
            </a:r>
            <a:r>
              <a:rPr lang="en-US" sz="1500" dirty="0" err="1" smtClean="0">
                <a:latin typeface="Arial" pitchFamily="34" charset="0"/>
                <a:cs typeface="Arial" pitchFamily="34" charset="0"/>
              </a:rPr>
              <a:t>Valuer</a:t>
            </a:r>
            <a:endParaRPr lang="en-US" sz="1500" dirty="0">
              <a:latin typeface="Arial" pitchFamily="34" charset="0"/>
              <a:cs typeface="Arial" pitchFamily="34" charset="0"/>
            </a:endParaRPr>
          </a:p>
        </p:txBody>
      </p:sp>
      <p:pic>
        <p:nvPicPr>
          <p:cNvPr id="56324" name="Picture 4" descr="http://accountsandaudit.taxmann.com/TSimage/222330000000003878/8News08102014.jpg"/>
          <p:cNvPicPr>
            <a:picLocks noChangeAspect="1" noChangeArrowheads="1"/>
          </p:cNvPicPr>
          <p:nvPr/>
        </p:nvPicPr>
        <p:blipFill>
          <a:blip r:embed="rId7"/>
          <a:srcRect/>
          <a:stretch>
            <a:fillRect/>
          </a:stretch>
        </p:blipFill>
        <p:spPr bwMode="auto">
          <a:xfrm>
            <a:off x="1828801" y="1216522"/>
            <a:ext cx="5105400" cy="2288455"/>
          </a:xfrm>
          <a:prstGeom prst="rect">
            <a:avLst/>
          </a:prstGeom>
          <a:ln>
            <a:noFill/>
          </a:ln>
          <a:effectLst>
            <a:softEdge rad="112500"/>
          </a:effectLst>
        </p:spPr>
      </p:pic>
      <p:sp>
        <p:nvSpPr>
          <p:cNvPr id="2" name="Rectangle 1"/>
          <p:cNvSpPr/>
          <p:nvPr/>
        </p:nvSpPr>
        <p:spPr>
          <a:xfrm>
            <a:off x="1143000" y="3657600"/>
            <a:ext cx="7099300" cy="1200329"/>
          </a:xfrm>
          <a:prstGeom prst="rect">
            <a:avLst/>
          </a:prstGeom>
        </p:spPr>
        <p:txBody>
          <a:bodyPr wrap="square">
            <a:spAutoFit/>
          </a:bodyPr>
          <a:lstStyle/>
          <a:p>
            <a:pPr lvl="0" algn="ctr"/>
            <a:r>
              <a:rPr lang="en-US" sz="3600" dirty="0"/>
              <a:t>Income Computation and Disclosure Standards</a:t>
            </a:r>
            <a:endParaRPr lang="en-US" sz="3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US"/>
              <a:t>Notified Standards</a:t>
            </a:r>
          </a:p>
        </p:txBody>
      </p:sp>
      <p:graphicFrame>
        <p:nvGraphicFramePr>
          <p:cNvPr id="5" name="Table 4"/>
          <p:cNvGraphicFramePr>
            <a:graphicFrameLocks noGrp="1"/>
          </p:cNvGraphicFramePr>
          <p:nvPr/>
        </p:nvGraphicFramePr>
        <p:xfrm>
          <a:off x="1524000" y="1397000"/>
          <a:ext cx="6096000" cy="4886330"/>
        </p:xfrm>
        <a:graphic>
          <a:graphicData uri="http://schemas.openxmlformats.org/drawingml/2006/table">
            <a:tbl>
              <a:tblPr firstRow="1" bandRow="1">
                <a:tableStyleId>{F5AB1C69-6EDB-4FF4-983F-18BD219EF322}</a:tableStyleId>
              </a:tblPr>
              <a:tblGrid>
                <a:gridCol w="1371600">
                  <a:extLst>
                    <a:ext uri="{9D8B030D-6E8A-4147-A177-3AD203B41FA5}">
                      <a16:colId xmlns:a16="http://schemas.microsoft.com/office/drawing/2014/main" xmlns="" val="20000"/>
                    </a:ext>
                  </a:extLst>
                </a:gridCol>
                <a:gridCol w="3810000">
                  <a:extLst>
                    <a:ext uri="{9D8B030D-6E8A-4147-A177-3AD203B41FA5}">
                      <a16:colId xmlns:a16="http://schemas.microsoft.com/office/drawing/2014/main" xmlns="" val="20001"/>
                    </a:ext>
                  </a:extLst>
                </a:gridCol>
                <a:gridCol w="914400">
                  <a:extLst>
                    <a:ext uri="{9D8B030D-6E8A-4147-A177-3AD203B41FA5}">
                      <a16:colId xmlns:a16="http://schemas.microsoft.com/office/drawing/2014/main" xmlns="" val="20002"/>
                    </a:ext>
                  </a:extLst>
                </a:gridCol>
              </a:tblGrid>
              <a:tr h="640059">
                <a:tc>
                  <a:txBody>
                    <a:bodyPr/>
                    <a:lstStyle/>
                    <a:p>
                      <a:r>
                        <a:rPr lang="en-US" sz="1800" dirty="0"/>
                        <a:t>ICDS</a:t>
                      </a:r>
                    </a:p>
                  </a:txBody>
                  <a:tcPr marT="45711" marB="45711"/>
                </a:tc>
                <a:tc>
                  <a:txBody>
                    <a:bodyPr/>
                    <a:lstStyle/>
                    <a:p>
                      <a:r>
                        <a:rPr lang="en-US" sz="1800" dirty="0"/>
                        <a:t>Dealing with</a:t>
                      </a:r>
                    </a:p>
                  </a:txBody>
                  <a:tcPr marT="45711" marB="45711"/>
                </a:tc>
                <a:tc>
                  <a:txBody>
                    <a:bodyPr/>
                    <a:lstStyle/>
                    <a:p>
                      <a:r>
                        <a:rPr lang="en-US" sz="1800" dirty="0"/>
                        <a:t>ICAI AS</a:t>
                      </a:r>
                    </a:p>
                  </a:txBody>
                  <a:tcPr marT="45711" marB="45711"/>
                </a:tc>
                <a:extLst>
                  <a:ext uri="{0D108BD9-81ED-4DB2-BD59-A6C34878D82A}">
                    <a16:rowId xmlns:a16="http://schemas.microsoft.com/office/drawing/2014/main" xmlns="" val="10000"/>
                  </a:ext>
                </a:extLst>
              </a:tr>
              <a:tr h="370768">
                <a:tc>
                  <a:txBody>
                    <a:bodyPr/>
                    <a:lstStyle/>
                    <a:p>
                      <a:pPr algn="ctr"/>
                      <a:r>
                        <a:rPr lang="en-US" sz="1800" dirty="0"/>
                        <a:t>I</a:t>
                      </a:r>
                    </a:p>
                  </a:txBody>
                  <a:tcPr marT="45711" marB="45711"/>
                </a:tc>
                <a:tc>
                  <a:txBody>
                    <a:bodyPr/>
                    <a:lstStyle/>
                    <a:p>
                      <a:r>
                        <a:rPr lang="en-US" sz="1800" dirty="0"/>
                        <a:t>Accounting Policies</a:t>
                      </a:r>
                    </a:p>
                  </a:txBody>
                  <a:tcPr marT="45711" marB="45711"/>
                </a:tc>
                <a:tc>
                  <a:txBody>
                    <a:bodyPr/>
                    <a:lstStyle/>
                    <a:p>
                      <a:r>
                        <a:rPr lang="en-US" sz="1800" dirty="0"/>
                        <a:t>1</a:t>
                      </a:r>
                    </a:p>
                  </a:txBody>
                  <a:tcPr marT="45711" marB="45711"/>
                </a:tc>
                <a:extLst>
                  <a:ext uri="{0D108BD9-81ED-4DB2-BD59-A6C34878D82A}">
                    <a16:rowId xmlns:a16="http://schemas.microsoft.com/office/drawing/2014/main" xmlns="" val="10001"/>
                  </a:ext>
                </a:extLst>
              </a:tr>
              <a:tr h="370768">
                <a:tc>
                  <a:txBody>
                    <a:bodyPr/>
                    <a:lstStyle/>
                    <a:p>
                      <a:pPr algn="ctr"/>
                      <a:r>
                        <a:rPr lang="en-US" sz="1800" dirty="0"/>
                        <a:t>II</a:t>
                      </a:r>
                    </a:p>
                  </a:txBody>
                  <a:tcPr marT="45711" marB="45711"/>
                </a:tc>
                <a:tc>
                  <a:txBody>
                    <a:bodyPr/>
                    <a:lstStyle/>
                    <a:p>
                      <a:r>
                        <a:rPr lang="en-US" sz="1800" dirty="0"/>
                        <a:t>Valuation of Inventories</a:t>
                      </a:r>
                    </a:p>
                  </a:txBody>
                  <a:tcPr marT="45711" marB="45711"/>
                </a:tc>
                <a:tc>
                  <a:txBody>
                    <a:bodyPr/>
                    <a:lstStyle/>
                    <a:p>
                      <a:r>
                        <a:rPr lang="en-US" sz="1800" dirty="0"/>
                        <a:t>2</a:t>
                      </a:r>
                    </a:p>
                  </a:txBody>
                  <a:tcPr marT="45711" marB="45711"/>
                </a:tc>
                <a:extLst>
                  <a:ext uri="{0D108BD9-81ED-4DB2-BD59-A6C34878D82A}">
                    <a16:rowId xmlns:a16="http://schemas.microsoft.com/office/drawing/2014/main" xmlns="" val="10002"/>
                  </a:ext>
                </a:extLst>
              </a:tr>
              <a:tr h="370768">
                <a:tc>
                  <a:txBody>
                    <a:bodyPr/>
                    <a:lstStyle/>
                    <a:p>
                      <a:pPr algn="ctr"/>
                      <a:r>
                        <a:rPr lang="en-US" sz="1800" dirty="0"/>
                        <a:t>III</a:t>
                      </a:r>
                    </a:p>
                  </a:txBody>
                  <a:tcPr marT="45711" marB="45711"/>
                </a:tc>
                <a:tc>
                  <a:txBody>
                    <a:bodyPr/>
                    <a:lstStyle/>
                    <a:p>
                      <a:r>
                        <a:rPr lang="en-US" sz="1800" dirty="0"/>
                        <a:t>Construction Contracts</a:t>
                      </a:r>
                    </a:p>
                  </a:txBody>
                  <a:tcPr marT="45711" marB="45711"/>
                </a:tc>
                <a:tc>
                  <a:txBody>
                    <a:bodyPr/>
                    <a:lstStyle/>
                    <a:p>
                      <a:r>
                        <a:rPr lang="en-US" sz="1800" dirty="0"/>
                        <a:t>7</a:t>
                      </a:r>
                    </a:p>
                  </a:txBody>
                  <a:tcPr marT="45711" marB="45711"/>
                </a:tc>
                <a:extLst>
                  <a:ext uri="{0D108BD9-81ED-4DB2-BD59-A6C34878D82A}">
                    <a16:rowId xmlns:a16="http://schemas.microsoft.com/office/drawing/2014/main" xmlns="" val="10003"/>
                  </a:ext>
                </a:extLst>
              </a:tr>
              <a:tr h="370768">
                <a:tc>
                  <a:txBody>
                    <a:bodyPr/>
                    <a:lstStyle/>
                    <a:p>
                      <a:pPr algn="ctr"/>
                      <a:r>
                        <a:rPr lang="en-US" sz="1800" dirty="0"/>
                        <a:t>IV</a:t>
                      </a:r>
                    </a:p>
                  </a:txBody>
                  <a:tcPr marT="45711" marB="45711"/>
                </a:tc>
                <a:tc>
                  <a:txBody>
                    <a:bodyPr/>
                    <a:lstStyle/>
                    <a:p>
                      <a:r>
                        <a:rPr lang="en-US" sz="1800" dirty="0"/>
                        <a:t>Revenue Recognition</a:t>
                      </a:r>
                    </a:p>
                  </a:txBody>
                  <a:tcPr marT="45711" marB="45711"/>
                </a:tc>
                <a:tc>
                  <a:txBody>
                    <a:bodyPr/>
                    <a:lstStyle/>
                    <a:p>
                      <a:r>
                        <a:rPr lang="en-US" sz="1800" dirty="0"/>
                        <a:t>9</a:t>
                      </a:r>
                    </a:p>
                  </a:txBody>
                  <a:tcPr marT="45711" marB="45711"/>
                </a:tc>
                <a:extLst>
                  <a:ext uri="{0D108BD9-81ED-4DB2-BD59-A6C34878D82A}">
                    <a16:rowId xmlns:a16="http://schemas.microsoft.com/office/drawing/2014/main" xmlns="" val="10004"/>
                  </a:ext>
                </a:extLst>
              </a:tr>
              <a:tr h="370768">
                <a:tc>
                  <a:txBody>
                    <a:bodyPr/>
                    <a:lstStyle/>
                    <a:p>
                      <a:pPr algn="ctr"/>
                      <a:r>
                        <a:rPr lang="en-US" sz="1800" dirty="0"/>
                        <a:t>V</a:t>
                      </a:r>
                    </a:p>
                  </a:txBody>
                  <a:tcPr marT="45711" marB="45711"/>
                </a:tc>
                <a:tc>
                  <a:txBody>
                    <a:bodyPr/>
                    <a:lstStyle/>
                    <a:p>
                      <a:r>
                        <a:rPr lang="en-US" sz="1800" dirty="0"/>
                        <a:t>Tangible Fixed Assets</a:t>
                      </a:r>
                    </a:p>
                  </a:txBody>
                  <a:tcPr marT="45711" marB="45711"/>
                </a:tc>
                <a:tc>
                  <a:txBody>
                    <a:bodyPr/>
                    <a:lstStyle/>
                    <a:p>
                      <a:r>
                        <a:rPr lang="en-US" sz="1800" dirty="0"/>
                        <a:t>10</a:t>
                      </a:r>
                    </a:p>
                  </a:txBody>
                  <a:tcPr marT="45711" marB="45711"/>
                </a:tc>
                <a:extLst>
                  <a:ext uri="{0D108BD9-81ED-4DB2-BD59-A6C34878D82A}">
                    <a16:rowId xmlns:a16="http://schemas.microsoft.com/office/drawing/2014/main" xmlns="" val="10005"/>
                  </a:ext>
                </a:extLst>
              </a:tr>
              <a:tr h="640059">
                <a:tc>
                  <a:txBody>
                    <a:bodyPr/>
                    <a:lstStyle/>
                    <a:p>
                      <a:pPr algn="ctr"/>
                      <a:r>
                        <a:rPr lang="en-US" sz="1800" dirty="0"/>
                        <a:t>VI</a:t>
                      </a:r>
                    </a:p>
                  </a:txBody>
                  <a:tcPr marT="45711" marB="45711"/>
                </a:tc>
                <a:tc>
                  <a:txBody>
                    <a:bodyPr/>
                    <a:lstStyle/>
                    <a:p>
                      <a:r>
                        <a:rPr lang="en-US" sz="1800" dirty="0"/>
                        <a:t>Effects of changes in foreign</a:t>
                      </a:r>
                    </a:p>
                    <a:p>
                      <a:r>
                        <a:rPr lang="en-US" sz="1800" dirty="0"/>
                        <a:t>exchange rates</a:t>
                      </a:r>
                    </a:p>
                  </a:txBody>
                  <a:tcPr marT="45711" marB="45711"/>
                </a:tc>
                <a:tc>
                  <a:txBody>
                    <a:bodyPr/>
                    <a:lstStyle/>
                    <a:p>
                      <a:r>
                        <a:rPr lang="en-US" sz="1800" dirty="0"/>
                        <a:t>11</a:t>
                      </a:r>
                    </a:p>
                  </a:txBody>
                  <a:tcPr marT="45711" marB="45711"/>
                </a:tc>
                <a:extLst>
                  <a:ext uri="{0D108BD9-81ED-4DB2-BD59-A6C34878D82A}">
                    <a16:rowId xmlns:a16="http://schemas.microsoft.com/office/drawing/2014/main" xmlns="" val="10006"/>
                  </a:ext>
                </a:extLst>
              </a:tr>
              <a:tr h="370768">
                <a:tc>
                  <a:txBody>
                    <a:bodyPr/>
                    <a:lstStyle/>
                    <a:p>
                      <a:pPr algn="ctr"/>
                      <a:r>
                        <a:rPr lang="en-US" sz="1800" dirty="0"/>
                        <a:t>VII</a:t>
                      </a:r>
                    </a:p>
                  </a:txBody>
                  <a:tcPr marT="45711" marB="45711"/>
                </a:tc>
                <a:tc>
                  <a:txBody>
                    <a:bodyPr/>
                    <a:lstStyle/>
                    <a:p>
                      <a:r>
                        <a:rPr lang="en-US" sz="1800" dirty="0"/>
                        <a:t>Government Grants</a:t>
                      </a:r>
                    </a:p>
                  </a:txBody>
                  <a:tcPr marT="45711" marB="45711"/>
                </a:tc>
                <a:tc>
                  <a:txBody>
                    <a:bodyPr/>
                    <a:lstStyle/>
                    <a:p>
                      <a:r>
                        <a:rPr lang="en-US" sz="1800" dirty="0"/>
                        <a:t>12</a:t>
                      </a:r>
                    </a:p>
                  </a:txBody>
                  <a:tcPr marT="45711" marB="45711"/>
                </a:tc>
                <a:extLst>
                  <a:ext uri="{0D108BD9-81ED-4DB2-BD59-A6C34878D82A}">
                    <a16:rowId xmlns:a16="http://schemas.microsoft.com/office/drawing/2014/main" xmlns="" val="10007"/>
                  </a:ext>
                </a:extLst>
              </a:tr>
              <a:tr h="370768">
                <a:tc>
                  <a:txBody>
                    <a:bodyPr/>
                    <a:lstStyle/>
                    <a:p>
                      <a:pPr algn="ctr"/>
                      <a:r>
                        <a:rPr lang="en-US" sz="1800" dirty="0"/>
                        <a:t>VIII</a:t>
                      </a:r>
                    </a:p>
                  </a:txBody>
                  <a:tcPr marT="45711" marB="45711"/>
                </a:tc>
                <a:tc>
                  <a:txBody>
                    <a:bodyPr/>
                    <a:lstStyle/>
                    <a:p>
                      <a:r>
                        <a:rPr lang="en-US" sz="1800" dirty="0"/>
                        <a:t>Securities</a:t>
                      </a:r>
                    </a:p>
                  </a:txBody>
                  <a:tcPr marT="45711" marB="45711"/>
                </a:tc>
                <a:tc>
                  <a:txBody>
                    <a:bodyPr/>
                    <a:lstStyle/>
                    <a:p>
                      <a:r>
                        <a:rPr lang="en-US" sz="1800" dirty="0"/>
                        <a:t>13</a:t>
                      </a:r>
                    </a:p>
                  </a:txBody>
                  <a:tcPr marT="45711" marB="45711"/>
                </a:tc>
                <a:extLst>
                  <a:ext uri="{0D108BD9-81ED-4DB2-BD59-A6C34878D82A}">
                    <a16:rowId xmlns:a16="http://schemas.microsoft.com/office/drawing/2014/main" xmlns="" val="10008"/>
                  </a:ext>
                </a:extLst>
              </a:tr>
              <a:tr h="370768">
                <a:tc>
                  <a:txBody>
                    <a:bodyPr/>
                    <a:lstStyle/>
                    <a:p>
                      <a:pPr algn="ctr"/>
                      <a:r>
                        <a:rPr lang="en-US" sz="1800" dirty="0"/>
                        <a:t>IX</a:t>
                      </a:r>
                    </a:p>
                  </a:txBody>
                  <a:tcPr marT="45711" marB="45711"/>
                </a:tc>
                <a:tc>
                  <a:txBody>
                    <a:bodyPr/>
                    <a:lstStyle/>
                    <a:p>
                      <a:r>
                        <a:rPr lang="en-US" sz="1800" dirty="0"/>
                        <a:t>Borrowing Costs</a:t>
                      </a:r>
                    </a:p>
                  </a:txBody>
                  <a:tcPr marT="45711" marB="45711"/>
                </a:tc>
                <a:tc>
                  <a:txBody>
                    <a:bodyPr/>
                    <a:lstStyle/>
                    <a:p>
                      <a:r>
                        <a:rPr lang="en-US" sz="1800" dirty="0"/>
                        <a:t>16</a:t>
                      </a:r>
                    </a:p>
                  </a:txBody>
                  <a:tcPr marT="45711" marB="45711"/>
                </a:tc>
                <a:extLst>
                  <a:ext uri="{0D108BD9-81ED-4DB2-BD59-A6C34878D82A}">
                    <a16:rowId xmlns:a16="http://schemas.microsoft.com/office/drawing/2014/main" xmlns="" val="10009"/>
                  </a:ext>
                </a:extLst>
              </a:tr>
              <a:tr h="640059">
                <a:tc>
                  <a:txBody>
                    <a:bodyPr/>
                    <a:lstStyle/>
                    <a:p>
                      <a:pPr algn="ctr"/>
                      <a:r>
                        <a:rPr lang="en-US" sz="1800" dirty="0"/>
                        <a:t>X</a:t>
                      </a:r>
                    </a:p>
                  </a:txBody>
                  <a:tcPr marT="45711" marB="45711"/>
                </a:tc>
                <a:tc>
                  <a:txBody>
                    <a:bodyPr/>
                    <a:lstStyle/>
                    <a:p>
                      <a:r>
                        <a:rPr lang="en-US" sz="1800" dirty="0"/>
                        <a:t>Provisions, Contingent Liabilities</a:t>
                      </a:r>
                    </a:p>
                    <a:p>
                      <a:r>
                        <a:rPr lang="en-US" sz="1800" dirty="0"/>
                        <a:t>and Contingent Assets.</a:t>
                      </a:r>
                    </a:p>
                  </a:txBody>
                  <a:tcPr marT="45711" marB="45711"/>
                </a:tc>
                <a:tc>
                  <a:txBody>
                    <a:bodyPr/>
                    <a:lstStyle/>
                    <a:p>
                      <a:r>
                        <a:rPr lang="en-US" sz="1800" dirty="0"/>
                        <a:t>29</a:t>
                      </a:r>
                    </a:p>
                  </a:txBody>
                  <a:tcPr marT="45711" marB="45711"/>
                </a:tc>
                <a:extLst>
                  <a:ext uri="{0D108BD9-81ED-4DB2-BD59-A6C34878D82A}">
                    <a16:rowId xmlns:a16="http://schemas.microsoft.com/office/drawing/2014/main" xmlns="" val="10010"/>
                  </a:ext>
                </a:extLst>
              </a:tr>
            </a:tbl>
          </a:graphicData>
        </a:graphic>
      </p:graphicFrame>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04800"/>
            <a:ext cx="7186613" cy="681039"/>
          </a:xfrm>
        </p:spPr>
        <p:txBody>
          <a:bodyPr>
            <a:normAutofit fontScale="90000"/>
          </a:bodyPr>
          <a:lstStyle/>
          <a:p>
            <a:r>
              <a:rPr lang="en-US" sz="4000" dirty="0" smtClean="0">
                <a:latin typeface="Times New Roman" panose="02020603050405020304" pitchFamily="18" charset="0"/>
                <a:cs typeface="Times New Roman" panose="02020603050405020304" pitchFamily="18" charset="0"/>
              </a:rPr>
              <a:t>ICDS I - Accounting Policies </a:t>
            </a:r>
            <a:endParaRPr lang="en-US" sz="4000" dirty="0">
              <a:latin typeface="Times New Roman" panose="02020603050405020304" pitchFamily="18" charset="0"/>
              <a:cs typeface="Times New Roman" panose="02020603050405020304" pitchFamily="18"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720226043"/>
              </p:ext>
            </p:extLst>
          </p:nvPr>
        </p:nvGraphicFramePr>
        <p:xfrm>
          <a:off x="838200" y="1676400"/>
          <a:ext cx="7647384" cy="4663440"/>
        </p:xfrm>
        <a:graphic>
          <a:graphicData uri="http://schemas.openxmlformats.org/drawingml/2006/table">
            <a:tbl>
              <a:tblPr firstRow="1" bandRow="1">
                <a:tableStyleId>{5C22544A-7EE6-4342-B048-85BDC9FD1C3A}</a:tableStyleId>
              </a:tblPr>
              <a:tblGrid>
                <a:gridCol w="543768"/>
                <a:gridCol w="3460024"/>
                <a:gridCol w="3643592"/>
              </a:tblGrid>
              <a:tr h="353378">
                <a:tc>
                  <a:txBody>
                    <a:bodyPr/>
                    <a:lstStyle/>
                    <a:p>
                      <a:pPr algn="just"/>
                      <a:r>
                        <a:rPr lang="en-US" dirty="0" smtClean="0">
                          <a:latin typeface="Times New Roman" panose="02020603050405020304" pitchFamily="18" charset="0"/>
                          <a:cs typeface="Times New Roman" panose="02020603050405020304" pitchFamily="18" charset="0"/>
                        </a:rPr>
                        <a:t>S. No</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dirty="0" smtClean="0">
                          <a:latin typeface="Times New Roman" panose="02020603050405020304" pitchFamily="18" charset="0"/>
                          <a:cs typeface="Times New Roman" panose="02020603050405020304" pitchFamily="18" charset="0"/>
                        </a:rPr>
                        <a:t>Accounting</a:t>
                      </a:r>
                      <a:r>
                        <a:rPr lang="en-US" baseline="0" dirty="0" smtClean="0">
                          <a:latin typeface="Times New Roman" panose="02020603050405020304" pitchFamily="18" charset="0"/>
                          <a:cs typeface="Times New Roman" panose="02020603050405020304" pitchFamily="18" charset="0"/>
                        </a:rPr>
                        <a:t> Standard 1 – Significant Accounting Policies</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dirty="0" smtClean="0">
                          <a:latin typeface="Times New Roman" panose="02020603050405020304" pitchFamily="18" charset="0"/>
                          <a:cs typeface="Times New Roman" panose="02020603050405020304" pitchFamily="18" charset="0"/>
                        </a:rPr>
                        <a:t>ICDS I – Accounting Policies</a:t>
                      </a:r>
                      <a:endParaRPr lang="en-US" dirty="0">
                        <a:latin typeface="Times New Roman" panose="02020603050405020304" pitchFamily="18" charset="0"/>
                        <a:cs typeface="Times New Roman" panose="02020603050405020304" pitchFamily="18" charset="0"/>
                      </a:endParaRPr>
                    </a:p>
                  </a:txBody>
                  <a:tcPr marL="68580" marR="68580"/>
                </a:tc>
              </a:tr>
              <a:tr h="1712594">
                <a:tc>
                  <a:txBody>
                    <a:bodyPr/>
                    <a:lstStyle/>
                    <a:p>
                      <a:pPr algn="r"/>
                      <a:r>
                        <a:rPr lang="en-US" dirty="0" smtClean="0">
                          <a:latin typeface="Times New Roman" panose="02020603050405020304" pitchFamily="18" charset="0"/>
                          <a:cs typeface="Times New Roman" panose="02020603050405020304" pitchFamily="18" charset="0"/>
                        </a:rPr>
                        <a:t>4</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r>
                        <a:rPr lang="en-US" u="sng" dirty="0" smtClean="0">
                          <a:latin typeface="Times New Roman" panose="02020603050405020304" pitchFamily="18" charset="0"/>
                          <a:cs typeface="Times New Roman" panose="02020603050405020304" pitchFamily="18" charset="0"/>
                        </a:rPr>
                        <a:t>Change in Accounting Policy</a:t>
                      </a:r>
                    </a:p>
                    <a:p>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Change in accounting policy should be made only if it is required by statute, accounting standard or if such change will result in more appropriate presentation of financials</a:t>
                      </a:r>
                    </a:p>
                    <a:p>
                      <a:endParaRPr lang="en-US" u="sng" dirty="0">
                        <a:latin typeface="Times New Roman" panose="02020603050405020304" pitchFamily="18" charset="0"/>
                        <a:cs typeface="Times New Roman" panose="02020603050405020304" pitchFamily="18" charset="0"/>
                      </a:endParaRPr>
                    </a:p>
                  </a:txBody>
                  <a:tcPr marL="68580" marR="68580"/>
                </a:tc>
                <a:tc>
                  <a:txBody>
                    <a:bodyPr/>
                    <a:lstStyle/>
                    <a:p>
                      <a:endParaRPr lang="en-US" sz="1800" kern="1200" dirty="0" smtClean="0">
                        <a:solidFill>
                          <a:schemeClr val="dk1"/>
                        </a:solidFill>
                        <a:effectLst/>
                        <a:latin typeface="Times New Roman" panose="02020603050405020304" pitchFamily="18" charset="0"/>
                        <a:ea typeface="+mn-ea"/>
                        <a:cs typeface="Times New Roman" panose="02020603050405020304" pitchFamily="18" charset="0"/>
                      </a:endParaRPr>
                    </a:p>
                    <a:p>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An accounting policy shall not be changed without any </a:t>
                      </a:r>
                      <a:r>
                        <a:rPr lang="en-US" sz="1800" u="sng" kern="1200" dirty="0" smtClean="0">
                          <a:solidFill>
                            <a:schemeClr val="dk1"/>
                          </a:solidFill>
                          <a:effectLst/>
                          <a:latin typeface="Times New Roman" panose="02020603050405020304" pitchFamily="18" charset="0"/>
                          <a:ea typeface="+mn-ea"/>
                          <a:cs typeface="Times New Roman" panose="02020603050405020304" pitchFamily="18" charset="0"/>
                        </a:rPr>
                        <a:t>reasonable cause</a:t>
                      </a:r>
                      <a:endParaRPr lang="en-US" u="sng" dirty="0">
                        <a:latin typeface="Times New Roman" panose="02020603050405020304" pitchFamily="18" charset="0"/>
                        <a:cs typeface="Times New Roman" panose="02020603050405020304" pitchFamily="18" charset="0"/>
                      </a:endParaRPr>
                    </a:p>
                  </a:txBody>
                  <a:tcPr marL="68580" marR="68580"/>
                </a:tc>
              </a:tr>
              <a:tr h="370840">
                <a:tc>
                  <a:txBody>
                    <a:bodyPr/>
                    <a:lstStyle/>
                    <a:p>
                      <a:pPr algn="r"/>
                      <a:r>
                        <a:rPr lang="en-US" u="none" dirty="0" smtClean="0">
                          <a:latin typeface="Times New Roman" panose="02020603050405020304" pitchFamily="18" charset="0"/>
                          <a:cs typeface="Times New Roman" panose="02020603050405020304" pitchFamily="18" charset="0"/>
                        </a:rPr>
                        <a:t>5</a:t>
                      </a:r>
                      <a:endParaRPr lang="en-US" u="none"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sz="1800" u="sng" kern="1200" dirty="0" smtClean="0">
                          <a:solidFill>
                            <a:schemeClr val="dk1"/>
                          </a:solidFill>
                          <a:effectLst/>
                          <a:latin typeface="Times New Roman" panose="02020603050405020304" pitchFamily="18" charset="0"/>
                          <a:ea typeface="+mn-ea"/>
                          <a:cs typeface="Times New Roman" panose="02020603050405020304" pitchFamily="18" charset="0"/>
                        </a:rPr>
                        <a:t>Disclosure of Accounting</a:t>
                      </a:r>
                      <a:r>
                        <a:rPr lang="en-US" sz="1800" u="sng" kern="1200" baseline="0" dirty="0" smtClean="0">
                          <a:solidFill>
                            <a:schemeClr val="dk1"/>
                          </a:solidFill>
                          <a:effectLst/>
                          <a:latin typeface="Times New Roman" panose="02020603050405020304" pitchFamily="18" charset="0"/>
                          <a:ea typeface="+mn-ea"/>
                          <a:cs typeface="Times New Roman" panose="02020603050405020304" pitchFamily="18" charset="0"/>
                        </a:rPr>
                        <a:t> policies</a:t>
                      </a:r>
                      <a:endParaRPr lang="en-US" sz="1800" u="sng" kern="1200" dirty="0" smtClean="0">
                        <a:solidFill>
                          <a:schemeClr val="dk1"/>
                        </a:solidFill>
                        <a:effectLst/>
                        <a:latin typeface="Times New Roman" panose="02020603050405020304" pitchFamily="18" charset="0"/>
                        <a:ea typeface="+mn-ea"/>
                        <a:cs typeface="Times New Roman" panose="02020603050405020304" pitchFamily="18" charset="0"/>
                      </a:endParaRPr>
                    </a:p>
                    <a:p>
                      <a:pPr algn="just"/>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All significant accounting policies should be disclosed in the </a:t>
                      </a:r>
                      <a:r>
                        <a:rPr lang="en-US" sz="1800" i="1" u="sng" kern="1200" dirty="0" smtClean="0">
                          <a:solidFill>
                            <a:schemeClr val="dk1"/>
                          </a:solidFill>
                          <a:effectLst/>
                          <a:latin typeface="Times New Roman" panose="02020603050405020304" pitchFamily="18" charset="0"/>
                          <a:ea typeface="+mn-ea"/>
                          <a:cs typeface="Times New Roman" panose="02020603050405020304" pitchFamily="18" charset="0"/>
                        </a:rPr>
                        <a:t>financial statements of</a:t>
                      </a:r>
                      <a:r>
                        <a:rPr lang="en-US" sz="1800" i="1" u="sng" kern="1200" baseline="0" dirty="0" smtClean="0">
                          <a:solidFill>
                            <a:schemeClr val="dk1"/>
                          </a:solidFill>
                          <a:effectLst/>
                          <a:latin typeface="Times New Roman" panose="02020603050405020304" pitchFamily="18" charset="0"/>
                          <a:ea typeface="+mn-ea"/>
                          <a:cs typeface="Times New Roman" panose="02020603050405020304" pitchFamily="18" charset="0"/>
                        </a:rPr>
                        <a:t> the enterprise</a:t>
                      </a:r>
                      <a:endParaRPr lang="en-US" i="1" u="sng"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All significant accounting policies adopted by a person shall be disclosed. </a:t>
                      </a:r>
                      <a:r>
                        <a:rPr lang="en-US" sz="1800" i="1" u="sng" kern="1200" dirty="0" smtClean="0">
                          <a:solidFill>
                            <a:schemeClr val="dk1"/>
                          </a:solidFill>
                          <a:effectLst/>
                          <a:latin typeface="Times New Roman" panose="02020603050405020304" pitchFamily="18" charset="0"/>
                          <a:ea typeface="+mn-ea"/>
                          <a:cs typeface="Times New Roman" panose="02020603050405020304" pitchFamily="18" charset="0"/>
                        </a:rPr>
                        <a:t>ICDS is silent</a:t>
                      </a:r>
                      <a:r>
                        <a:rPr lang="en-US" sz="1800" i="1" u="sng" kern="1200" baseline="0" dirty="0" smtClean="0">
                          <a:solidFill>
                            <a:schemeClr val="dk1"/>
                          </a:solidFill>
                          <a:effectLst/>
                          <a:latin typeface="Times New Roman" panose="02020603050405020304" pitchFamily="18" charset="0"/>
                          <a:ea typeface="+mn-ea"/>
                          <a:cs typeface="Times New Roman" panose="02020603050405020304" pitchFamily="18" charset="0"/>
                        </a:rPr>
                        <a:t> about where such disclosure is required to be made. Disclosure in Tax audit report Cl.13</a:t>
                      </a:r>
                      <a:endParaRPr lang="en-US" sz="1800" i="1" u="sng" kern="1200" dirty="0" smtClean="0">
                        <a:solidFill>
                          <a:schemeClr val="dk1"/>
                        </a:solidFill>
                        <a:effectLst/>
                        <a:latin typeface="Times New Roman" panose="02020603050405020304" pitchFamily="18" charset="0"/>
                        <a:ea typeface="+mn-ea"/>
                        <a:cs typeface="Times New Roman" panose="02020603050405020304" pitchFamily="18" charset="0"/>
                      </a:endParaRPr>
                    </a:p>
                  </a:txBody>
                  <a:tcPr marL="68580" marR="68580"/>
                </a:tc>
              </a:tr>
            </a:tbl>
          </a:graphicData>
        </a:graphic>
      </p:graphicFrame>
    </p:spTree>
    <p:extLst>
      <p:ext uri="{BB962C8B-B14F-4D97-AF65-F5344CB8AC3E}">
        <p14:creationId xmlns:p14="http://schemas.microsoft.com/office/powerpoint/2010/main" val="3767577144"/>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4293785832"/>
              </p:ext>
            </p:extLst>
          </p:nvPr>
        </p:nvGraphicFramePr>
        <p:xfrm>
          <a:off x="0" y="91440"/>
          <a:ext cx="9144001" cy="6766560"/>
        </p:xfrm>
        <a:graphic>
          <a:graphicData uri="http://schemas.openxmlformats.org/drawingml/2006/table">
            <a:tbl>
              <a:tblPr firstRow="1" bandRow="1">
                <a:tableStyleId>{5C22544A-7EE6-4342-B048-85BDC9FD1C3A}</a:tableStyleId>
              </a:tblPr>
              <a:tblGrid>
                <a:gridCol w="650185"/>
                <a:gridCol w="4137162"/>
                <a:gridCol w="4356654"/>
              </a:tblGrid>
              <a:tr h="353378">
                <a:tc>
                  <a:txBody>
                    <a:bodyPr/>
                    <a:lstStyle/>
                    <a:p>
                      <a:pPr algn="just"/>
                      <a:r>
                        <a:rPr lang="en-US" dirty="0" smtClean="0">
                          <a:latin typeface="Times New Roman" panose="02020603050405020304" pitchFamily="18" charset="0"/>
                          <a:cs typeface="Times New Roman" panose="02020603050405020304" pitchFamily="18" charset="0"/>
                        </a:rPr>
                        <a:t>S. No</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dirty="0" smtClean="0">
                          <a:latin typeface="Times New Roman" panose="02020603050405020304" pitchFamily="18" charset="0"/>
                          <a:cs typeface="Times New Roman" panose="02020603050405020304" pitchFamily="18" charset="0"/>
                        </a:rPr>
                        <a:t>Accounting</a:t>
                      </a:r>
                      <a:r>
                        <a:rPr lang="en-US" baseline="0" dirty="0" smtClean="0">
                          <a:latin typeface="Times New Roman" panose="02020603050405020304" pitchFamily="18" charset="0"/>
                          <a:cs typeface="Times New Roman" panose="02020603050405020304" pitchFamily="18" charset="0"/>
                        </a:rPr>
                        <a:t> Standard 2- Valuation of Inventories</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dirty="0" smtClean="0">
                          <a:latin typeface="Times New Roman" panose="02020603050405020304" pitchFamily="18" charset="0"/>
                          <a:cs typeface="Times New Roman" panose="02020603050405020304" pitchFamily="18" charset="0"/>
                        </a:rPr>
                        <a:t>ICDS II</a:t>
                      </a:r>
                      <a:r>
                        <a:rPr lang="en-US" baseline="0" dirty="0" smtClean="0">
                          <a:latin typeface="Times New Roman" panose="02020603050405020304" pitchFamily="18" charset="0"/>
                          <a:cs typeface="Times New Roman" panose="02020603050405020304" pitchFamily="18" charset="0"/>
                        </a:rPr>
                        <a:t> – Valuation of Inventories</a:t>
                      </a:r>
                      <a:endParaRPr lang="en-US" dirty="0">
                        <a:latin typeface="Times New Roman" panose="02020603050405020304" pitchFamily="18" charset="0"/>
                        <a:cs typeface="Times New Roman" panose="02020603050405020304" pitchFamily="18" charset="0"/>
                      </a:endParaRPr>
                    </a:p>
                  </a:txBody>
                  <a:tcPr marL="68580" marR="68580"/>
                </a:tc>
              </a:tr>
              <a:tr h="353378">
                <a:tc>
                  <a:txBody>
                    <a:bodyPr/>
                    <a:lstStyle/>
                    <a:p>
                      <a:pPr algn="r"/>
                      <a:r>
                        <a:rPr lang="en-US" dirty="0" smtClean="0">
                          <a:latin typeface="Times New Roman" panose="02020603050405020304" pitchFamily="18" charset="0"/>
                          <a:cs typeface="Times New Roman" panose="02020603050405020304" pitchFamily="18" charset="0"/>
                        </a:rPr>
                        <a:t>1</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u="sng" dirty="0" smtClean="0">
                          <a:latin typeface="Times New Roman" panose="02020603050405020304" pitchFamily="18" charset="0"/>
                          <a:cs typeface="Times New Roman" panose="02020603050405020304" pitchFamily="18" charset="0"/>
                        </a:rPr>
                        <a:t>Scope</a:t>
                      </a:r>
                    </a:p>
                    <a:p>
                      <a:pPr algn="just"/>
                      <a:r>
                        <a:rPr lang="en-US" dirty="0" smtClean="0">
                          <a:latin typeface="Times New Roman" panose="02020603050405020304" pitchFamily="18" charset="0"/>
                          <a:cs typeface="Times New Roman" panose="02020603050405020304" pitchFamily="18" charset="0"/>
                        </a:rPr>
                        <a:t>Applies</a:t>
                      </a:r>
                      <a:r>
                        <a:rPr lang="en-US" baseline="0" dirty="0" smtClean="0">
                          <a:latin typeface="Times New Roman" panose="02020603050405020304" pitchFamily="18" charset="0"/>
                          <a:cs typeface="Times New Roman" panose="02020603050405020304" pitchFamily="18" charset="0"/>
                        </a:rPr>
                        <a:t> to share, debentures and financial instruments held as stock-in-trade</a:t>
                      </a:r>
                    </a:p>
                  </a:txBody>
                  <a:tcPr marL="68580" marR="68580"/>
                </a:tc>
                <a:tc>
                  <a:txBody>
                    <a:bodyPr/>
                    <a:lstStyle/>
                    <a:p>
                      <a:pPr algn="just"/>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Does</a:t>
                      </a:r>
                      <a:r>
                        <a:rPr lang="en-US" baseline="0" dirty="0" smtClean="0">
                          <a:latin typeface="Times New Roman" panose="02020603050405020304" pitchFamily="18" charset="0"/>
                          <a:cs typeface="Times New Roman" panose="02020603050405020304" pitchFamily="18" charset="0"/>
                        </a:rPr>
                        <a:t> not apply to shares, debentures and financial instruments held as stock in trade covered by ICDS VIII</a:t>
                      </a:r>
                      <a:endParaRPr lang="en-US" dirty="0">
                        <a:latin typeface="Times New Roman" panose="02020603050405020304" pitchFamily="18" charset="0"/>
                        <a:cs typeface="Times New Roman" panose="02020603050405020304" pitchFamily="18" charset="0"/>
                      </a:endParaRPr>
                    </a:p>
                  </a:txBody>
                  <a:tcPr marL="68580" marR="68580"/>
                </a:tc>
              </a:tr>
              <a:tr h="370840">
                <a:tc>
                  <a:txBody>
                    <a:bodyPr/>
                    <a:lstStyle/>
                    <a:p>
                      <a:pPr algn="r"/>
                      <a:r>
                        <a:rPr lang="en-US" dirty="0" smtClean="0">
                          <a:latin typeface="Times New Roman" panose="02020603050405020304" pitchFamily="18" charset="0"/>
                          <a:cs typeface="Times New Roman" panose="02020603050405020304" pitchFamily="18" charset="0"/>
                        </a:rPr>
                        <a:t>2</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r>
                        <a:rPr lang="en-US" sz="1800" u="sng" kern="1200" dirty="0" smtClean="0">
                          <a:solidFill>
                            <a:schemeClr val="dk1"/>
                          </a:solidFill>
                          <a:effectLst/>
                          <a:latin typeface="Times New Roman" panose="02020603050405020304" pitchFamily="18" charset="0"/>
                          <a:ea typeface="+mn-ea"/>
                          <a:cs typeface="Times New Roman" panose="02020603050405020304" pitchFamily="18" charset="0"/>
                        </a:rPr>
                        <a:t>Inventories of service providers</a:t>
                      </a:r>
                    </a:p>
                    <a:p>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AS-2 has not prescribed any method of valuation of inventories in the case of a service provider</a:t>
                      </a:r>
                    </a:p>
                    <a:p>
                      <a:endParaRPr lang="en-US" u="sng" dirty="0">
                        <a:latin typeface="Times New Roman" panose="02020603050405020304" pitchFamily="18" charset="0"/>
                        <a:cs typeface="Times New Roman" panose="02020603050405020304" pitchFamily="18" charset="0"/>
                      </a:endParaRPr>
                    </a:p>
                  </a:txBody>
                  <a:tcPr marL="68580" marR="68580"/>
                </a:tc>
                <a:tc>
                  <a:txBody>
                    <a:bodyPr/>
                    <a:lstStyle/>
                    <a:p>
                      <a:pPr marL="0" marR="0">
                        <a:lnSpc>
                          <a:spcPct val="107000"/>
                        </a:lnSpc>
                        <a:spcBef>
                          <a:spcPts val="0"/>
                        </a:spcBef>
                        <a:spcAft>
                          <a:spcPts val="0"/>
                        </a:spcAft>
                      </a:pPr>
                      <a:endParaRPr lang="en-US" sz="1800" kern="1200" dirty="0" smtClean="0">
                        <a:solidFill>
                          <a:schemeClr val="dk1"/>
                        </a:solidFill>
                        <a:effectLst/>
                        <a:latin typeface="Times New Roman" panose="02020603050405020304" pitchFamily="18" charset="0"/>
                        <a:ea typeface="+mn-ea"/>
                        <a:cs typeface="Times New Roman" panose="02020603050405020304" pitchFamily="18" charset="0"/>
                      </a:endParaRPr>
                    </a:p>
                    <a:p>
                      <a:pPr lvl="0"/>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Para 6 of ICDS provides mechanism for valuation of inventory of service provider </a:t>
                      </a:r>
                      <a:endParaRPr lang="en-US" sz="1800" kern="1200" dirty="0">
                        <a:solidFill>
                          <a:schemeClr val="dk1"/>
                        </a:solidFill>
                        <a:effectLst/>
                        <a:latin typeface="Times New Roman" panose="02020603050405020304" pitchFamily="18" charset="0"/>
                        <a:ea typeface="+mn-ea"/>
                        <a:cs typeface="Times New Roman" panose="02020603050405020304" pitchFamily="18" charset="0"/>
                      </a:endParaRPr>
                    </a:p>
                  </a:txBody>
                  <a:tcPr marL="28575" marR="28575" marT="0" marB="0"/>
                </a:tc>
              </a:tr>
              <a:tr h="370840">
                <a:tc>
                  <a:txBody>
                    <a:bodyPr/>
                    <a:lstStyle/>
                    <a:p>
                      <a:pPr algn="r"/>
                      <a:r>
                        <a:rPr lang="en-US" u="none" dirty="0" smtClean="0">
                          <a:latin typeface="Times New Roman" panose="02020603050405020304" pitchFamily="18" charset="0"/>
                          <a:cs typeface="Times New Roman" panose="02020603050405020304" pitchFamily="18" charset="0"/>
                        </a:rPr>
                        <a:t>3</a:t>
                      </a:r>
                      <a:endParaRPr lang="en-US" u="none"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sz="1800" u="sng" kern="1200" dirty="0" smtClean="0">
                          <a:solidFill>
                            <a:schemeClr val="dk1"/>
                          </a:solidFill>
                          <a:effectLst/>
                          <a:latin typeface="Times New Roman" panose="02020603050405020304" pitchFamily="18" charset="0"/>
                          <a:ea typeface="+mn-ea"/>
                          <a:cs typeface="Times New Roman" panose="02020603050405020304" pitchFamily="18" charset="0"/>
                        </a:rPr>
                        <a:t>Method of Valuation</a:t>
                      </a:r>
                    </a:p>
                    <a:p>
                      <a:pPr algn="just"/>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Standard Cost method</a:t>
                      </a:r>
                      <a:r>
                        <a:rPr lang="en-US" sz="1800" kern="1200" baseline="0" dirty="0" smtClean="0">
                          <a:solidFill>
                            <a:schemeClr val="dk1"/>
                          </a:solidFill>
                          <a:effectLst/>
                          <a:latin typeface="Times New Roman" panose="02020603050405020304" pitchFamily="18" charset="0"/>
                          <a:ea typeface="+mn-ea"/>
                          <a:cs typeface="Times New Roman" panose="02020603050405020304" pitchFamily="18" charset="0"/>
                        </a:rPr>
                        <a:t> is also permitted for valuation of inventory</a:t>
                      </a:r>
                      <a:endParaRPr lang="en-US" i="1" u="sng" dirty="0">
                        <a:latin typeface="Times New Roman" panose="02020603050405020304" pitchFamily="18" charset="0"/>
                        <a:cs typeface="Times New Roman" panose="02020603050405020304" pitchFamily="18" charset="0"/>
                      </a:endParaRPr>
                    </a:p>
                  </a:txBody>
                  <a:tcPr marL="68580" marR="68580"/>
                </a:tc>
                <a:tc>
                  <a:txBody>
                    <a:bodyPr/>
                    <a:lstStyle/>
                    <a:p>
                      <a:pPr algn="just"/>
                      <a:endParaRPr lang="en-US" sz="1800" kern="1200" dirty="0" smtClean="0">
                        <a:solidFill>
                          <a:schemeClr val="dk1"/>
                        </a:solidFill>
                        <a:effectLst/>
                        <a:latin typeface="Times New Roman" panose="02020603050405020304" pitchFamily="18" charset="0"/>
                        <a:ea typeface="+mn-ea"/>
                        <a:cs typeface="Times New Roman" panose="02020603050405020304" pitchFamily="18" charset="0"/>
                      </a:endParaRPr>
                    </a:p>
                    <a:p>
                      <a:pPr algn="just"/>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ICDS does</a:t>
                      </a:r>
                      <a:r>
                        <a:rPr lang="en-US" sz="1800" kern="1200" baseline="0" dirty="0" smtClean="0">
                          <a:solidFill>
                            <a:schemeClr val="dk1"/>
                          </a:solidFill>
                          <a:effectLst/>
                          <a:latin typeface="Times New Roman" panose="02020603050405020304" pitchFamily="18" charset="0"/>
                          <a:ea typeface="+mn-ea"/>
                          <a:cs typeface="Times New Roman" panose="02020603050405020304" pitchFamily="18" charset="0"/>
                        </a:rPr>
                        <a:t> not recognise standard cost method for valuation of inventory</a:t>
                      </a:r>
                      <a:endParaRPr lang="en-US" sz="1800" kern="1200" dirty="0" smtClean="0">
                        <a:solidFill>
                          <a:schemeClr val="dk1"/>
                        </a:solidFill>
                        <a:effectLst/>
                        <a:latin typeface="Times New Roman" panose="02020603050405020304" pitchFamily="18" charset="0"/>
                        <a:ea typeface="+mn-ea"/>
                        <a:cs typeface="Times New Roman" panose="02020603050405020304" pitchFamily="18" charset="0"/>
                      </a:endParaRPr>
                    </a:p>
                  </a:txBody>
                  <a:tcPr marL="68580" marR="68580"/>
                </a:tc>
              </a:tr>
              <a:tr h="370840">
                <a:tc>
                  <a:txBody>
                    <a:bodyPr/>
                    <a:lstStyle/>
                    <a:p>
                      <a:pPr algn="r"/>
                      <a:r>
                        <a:rPr lang="en-US" u="none" dirty="0" smtClean="0">
                          <a:latin typeface="Times New Roman" panose="02020603050405020304" pitchFamily="18" charset="0"/>
                          <a:cs typeface="Times New Roman" panose="02020603050405020304" pitchFamily="18" charset="0"/>
                        </a:rPr>
                        <a:t>4</a:t>
                      </a:r>
                      <a:endParaRPr lang="en-US" u="none"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sz="1800" u="sng" kern="1200" dirty="0" smtClean="0">
                          <a:solidFill>
                            <a:schemeClr val="dk1"/>
                          </a:solidFill>
                          <a:effectLst/>
                          <a:latin typeface="Times New Roman" panose="02020603050405020304" pitchFamily="18" charset="0"/>
                          <a:ea typeface="+mn-ea"/>
                          <a:cs typeface="Times New Roman" panose="02020603050405020304" pitchFamily="18" charset="0"/>
                        </a:rPr>
                        <a:t>Opening Inventory</a:t>
                      </a:r>
                    </a:p>
                    <a:p>
                      <a:pPr algn="just"/>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AS – 2 does not mention specifically valuation of  of opening inventory</a:t>
                      </a:r>
                      <a:endParaRPr lang="en-US" sz="1800"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a:tc>
                <a:tc>
                  <a:txBody>
                    <a:bodyPr/>
                    <a:lstStyle/>
                    <a:p>
                      <a:r>
                        <a:rPr lang="en-US" sz="1800" u="sng" kern="1200" dirty="0" smtClean="0">
                          <a:solidFill>
                            <a:schemeClr val="dk1"/>
                          </a:solidFill>
                          <a:effectLst/>
                          <a:latin typeface="Times New Roman" panose="02020603050405020304" pitchFamily="18" charset="0"/>
                          <a:ea typeface="+mn-ea"/>
                          <a:cs typeface="Times New Roman" panose="02020603050405020304" pitchFamily="18" charset="0"/>
                        </a:rPr>
                        <a:t>Opening Inventory</a:t>
                      </a:r>
                    </a:p>
                    <a:p>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The value of the inventory of a business as on the beginning of a previous year shall be the same as the value of inventory at the end of the immediately preceding previous year.</a:t>
                      </a:r>
                    </a:p>
                    <a:p>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If the business commenced during the previous year, it shall be cost of inventory available on the day of commencement of business.</a:t>
                      </a:r>
                    </a:p>
                  </a:txBody>
                  <a:tcPr marL="68580" marR="68580"/>
                </a:tc>
              </a:tr>
            </a:tbl>
          </a:graphicData>
        </a:graphic>
      </p:graphicFrame>
    </p:spTree>
    <p:extLst>
      <p:ext uri="{BB962C8B-B14F-4D97-AF65-F5344CB8AC3E}">
        <p14:creationId xmlns:p14="http://schemas.microsoft.com/office/powerpoint/2010/main" val="4260417633"/>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nvPr>
        </p:nvGraphicFramePr>
        <p:xfrm>
          <a:off x="762000" y="0"/>
          <a:ext cx="7658101" cy="6492240"/>
        </p:xfrm>
        <a:graphic>
          <a:graphicData uri="http://schemas.openxmlformats.org/drawingml/2006/table">
            <a:tbl>
              <a:tblPr firstRow="1" bandRow="1">
                <a:tableStyleId>{5C22544A-7EE6-4342-B048-85BDC9FD1C3A}</a:tableStyleId>
              </a:tblPr>
              <a:tblGrid>
                <a:gridCol w="544530"/>
                <a:gridCol w="3464873"/>
                <a:gridCol w="3648698"/>
              </a:tblGrid>
              <a:tr h="353378">
                <a:tc>
                  <a:txBody>
                    <a:bodyPr/>
                    <a:lstStyle/>
                    <a:p>
                      <a:pPr algn="just"/>
                      <a:r>
                        <a:rPr lang="en-US" dirty="0" smtClean="0">
                          <a:latin typeface="Times New Roman" panose="02020603050405020304" pitchFamily="18" charset="0"/>
                          <a:cs typeface="Times New Roman" panose="02020603050405020304" pitchFamily="18" charset="0"/>
                        </a:rPr>
                        <a:t>S. No</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dirty="0" smtClean="0">
                          <a:latin typeface="Times New Roman" panose="02020603050405020304" pitchFamily="18" charset="0"/>
                          <a:cs typeface="Times New Roman" panose="02020603050405020304" pitchFamily="18" charset="0"/>
                        </a:rPr>
                        <a:t>Accounting</a:t>
                      </a:r>
                      <a:r>
                        <a:rPr lang="en-US" baseline="0" dirty="0" smtClean="0">
                          <a:latin typeface="Times New Roman" panose="02020603050405020304" pitchFamily="18" charset="0"/>
                          <a:cs typeface="Times New Roman" panose="02020603050405020304" pitchFamily="18" charset="0"/>
                        </a:rPr>
                        <a:t> Standard 2- Valuation of Inventories</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dirty="0" smtClean="0">
                          <a:latin typeface="Times New Roman" panose="02020603050405020304" pitchFamily="18" charset="0"/>
                          <a:cs typeface="Times New Roman" panose="02020603050405020304" pitchFamily="18" charset="0"/>
                        </a:rPr>
                        <a:t>ICDS II</a:t>
                      </a:r>
                      <a:r>
                        <a:rPr lang="en-US" baseline="0" dirty="0" smtClean="0">
                          <a:latin typeface="Times New Roman" panose="02020603050405020304" pitchFamily="18" charset="0"/>
                          <a:cs typeface="Times New Roman" panose="02020603050405020304" pitchFamily="18" charset="0"/>
                        </a:rPr>
                        <a:t> – Valuation of Inventories</a:t>
                      </a:r>
                      <a:endParaRPr lang="en-US" dirty="0">
                        <a:latin typeface="Times New Roman" panose="02020603050405020304" pitchFamily="18" charset="0"/>
                        <a:cs typeface="Times New Roman" panose="02020603050405020304" pitchFamily="18" charset="0"/>
                      </a:endParaRPr>
                    </a:p>
                  </a:txBody>
                  <a:tcPr marL="68580" marR="68580"/>
                </a:tc>
              </a:tr>
              <a:tr h="1458277">
                <a:tc>
                  <a:txBody>
                    <a:bodyPr/>
                    <a:lstStyle/>
                    <a:p>
                      <a:pPr algn="r"/>
                      <a:r>
                        <a:rPr lang="en-US" dirty="0" smtClean="0">
                          <a:latin typeface="Times New Roman" panose="02020603050405020304" pitchFamily="18" charset="0"/>
                          <a:cs typeface="Times New Roman" panose="02020603050405020304" pitchFamily="18" charset="0"/>
                        </a:rPr>
                        <a:t>5</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r>
                        <a:rPr lang="en-US" sz="1800" u="sng" kern="1200" dirty="0" smtClean="0">
                          <a:solidFill>
                            <a:schemeClr val="dk1"/>
                          </a:solidFill>
                          <a:effectLst/>
                          <a:latin typeface="Times New Roman" panose="02020603050405020304" pitchFamily="18" charset="0"/>
                          <a:ea typeface="+mn-ea"/>
                          <a:cs typeface="Times New Roman" panose="02020603050405020304" pitchFamily="18" charset="0"/>
                        </a:rPr>
                        <a:t>Change in Method of Valuation</a:t>
                      </a:r>
                    </a:p>
                    <a:p>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AS-2 read with AS-5 provides that the method of valuation of inventories may be changed if it is considered that the change would result in a more appropriate presentation.</a:t>
                      </a:r>
                      <a:endParaRPr lang="en-US" sz="1800"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a:tc>
                <a:tc>
                  <a:txBody>
                    <a:bodyPr/>
                    <a:lstStyle/>
                    <a:p>
                      <a:endParaRPr lang="en-US" sz="1800" kern="1200" dirty="0" smtClean="0">
                        <a:solidFill>
                          <a:schemeClr val="dk1"/>
                        </a:solidFill>
                        <a:effectLst/>
                        <a:latin typeface="Times New Roman" panose="02020603050405020304" pitchFamily="18" charset="0"/>
                        <a:ea typeface="+mn-ea"/>
                        <a:cs typeface="Times New Roman" panose="02020603050405020304" pitchFamily="18" charset="0"/>
                      </a:endParaRPr>
                    </a:p>
                    <a:p>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The method of valuation of inventory once adopted by a person in any previous year shall not be changed without a reasonable cause</a:t>
                      </a:r>
                      <a:endParaRPr lang="en-US" sz="1800"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a:tc>
              </a:tr>
              <a:tr h="370840">
                <a:tc>
                  <a:txBody>
                    <a:bodyPr/>
                    <a:lstStyle/>
                    <a:p>
                      <a:pPr algn="r"/>
                      <a:r>
                        <a:rPr lang="en-US" u="none" dirty="0" smtClean="0">
                          <a:latin typeface="Times New Roman" panose="02020603050405020304" pitchFamily="18" charset="0"/>
                          <a:cs typeface="Times New Roman" panose="02020603050405020304" pitchFamily="18" charset="0"/>
                        </a:rPr>
                        <a:t>6</a:t>
                      </a:r>
                      <a:endParaRPr lang="en-US" u="none"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sz="1800" u="sng" kern="1200" dirty="0" smtClean="0">
                          <a:solidFill>
                            <a:schemeClr val="dk1"/>
                          </a:solidFill>
                          <a:effectLst/>
                          <a:latin typeface="Times New Roman" panose="02020603050405020304" pitchFamily="18" charset="0"/>
                          <a:ea typeface="+mn-ea"/>
                          <a:cs typeface="Times New Roman" panose="02020603050405020304" pitchFamily="18" charset="0"/>
                        </a:rPr>
                        <a:t>Duty Drawback</a:t>
                      </a:r>
                    </a:p>
                    <a:p>
                      <a:pPr algn="just"/>
                      <a:r>
                        <a:rPr lang="en-US" sz="1800" u="none" kern="1200" dirty="0" smtClean="0">
                          <a:solidFill>
                            <a:schemeClr val="dk1"/>
                          </a:solidFill>
                          <a:effectLst/>
                          <a:latin typeface="Times New Roman" panose="02020603050405020304" pitchFamily="18" charset="0"/>
                          <a:ea typeface="+mn-ea"/>
                          <a:cs typeface="Times New Roman" panose="02020603050405020304" pitchFamily="18" charset="0"/>
                        </a:rPr>
                        <a:t>Duty</a:t>
                      </a:r>
                      <a:r>
                        <a:rPr lang="en-US" sz="1800" u="none" kern="1200" baseline="0" dirty="0" smtClean="0">
                          <a:solidFill>
                            <a:schemeClr val="dk1"/>
                          </a:solidFill>
                          <a:effectLst/>
                          <a:latin typeface="Times New Roman" panose="02020603050405020304" pitchFamily="18" charset="0"/>
                          <a:ea typeface="+mn-ea"/>
                          <a:cs typeface="Times New Roman" panose="02020603050405020304" pitchFamily="18" charset="0"/>
                        </a:rPr>
                        <a:t> drawback was to be deducted while computing cost of purchase as per AS-2</a:t>
                      </a:r>
                      <a:endParaRPr lang="en-US" sz="1800" u="none" kern="1200" dirty="0" smtClean="0">
                        <a:solidFill>
                          <a:schemeClr val="dk1"/>
                        </a:solidFill>
                        <a:effectLst/>
                        <a:latin typeface="Times New Roman" panose="02020603050405020304" pitchFamily="18" charset="0"/>
                        <a:ea typeface="+mn-ea"/>
                        <a:cs typeface="Times New Roman" panose="02020603050405020304" pitchFamily="18" charset="0"/>
                      </a:endParaRPr>
                    </a:p>
                  </a:txBody>
                  <a:tcPr marL="68580" marR="68580"/>
                </a:tc>
                <a:tc>
                  <a:txBody>
                    <a:bodyPr/>
                    <a:lstStyle/>
                    <a:p>
                      <a:pPr algn="just"/>
                      <a:endParaRPr lang="en-US" sz="1800" kern="1200" dirty="0" smtClean="0">
                        <a:solidFill>
                          <a:schemeClr val="dk1"/>
                        </a:solidFill>
                        <a:effectLst/>
                        <a:latin typeface="Times New Roman" panose="02020603050405020304" pitchFamily="18" charset="0"/>
                        <a:ea typeface="+mn-ea"/>
                        <a:cs typeface="Times New Roman" panose="02020603050405020304" pitchFamily="18" charset="0"/>
                      </a:endParaRPr>
                    </a:p>
                    <a:p>
                      <a:pPr algn="just"/>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No such specific exclusion has been made by ICDS</a:t>
                      </a:r>
                      <a:endParaRPr lang="en-US" sz="1800" i="1" u="sng" kern="1200" dirty="0" smtClean="0">
                        <a:solidFill>
                          <a:schemeClr val="dk1"/>
                        </a:solidFill>
                        <a:effectLst/>
                        <a:latin typeface="Times New Roman" panose="02020603050405020304" pitchFamily="18" charset="0"/>
                        <a:ea typeface="+mn-ea"/>
                        <a:cs typeface="Times New Roman" panose="02020603050405020304" pitchFamily="18" charset="0"/>
                      </a:endParaRPr>
                    </a:p>
                  </a:txBody>
                  <a:tcPr marL="68580" marR="68580"/>
                </a:tc>
              </a:tr>
              <a:tr h="370840">
                <a:tc>
                  <a:txBody>
                    <a:bodyPr/>
                    <a:lstStyle/>
                    <a:p>
                      <a:pPr algn="r"/>
                      <a:r>
                        <a:rPr lang="en-US" sz="1800" u="none" kern="1200" dirty="0" smtClean="0">
                          <a:solidFill>
                            <a:schemeClr val="dk1"/>
                          </a:solidFill>
                          <a:effectLst/>
                          <a:latin typeface="Times New Roman" panose="02020603050405020304" pitchFamily="18" charset="0"/>
                          <a:ea typeface="+mn-ea"/>
                          <a:cs typeface="Times New Roman" panose="02020603050405020304" pitchFamily="18" charset="0"/>
                        </a:rPr>
                        <a:t>7</a:t>
                      </a:r>
                      <a:endParaRPr lang="en-US" sz="1800" u="none"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a:tc>
                <a:tc>
                  <a:txBody>
                    <a:bodyPr/>
                    <a:lstStyle/>
                    <a:p>
                      <a:pPr algn="just"/>
                      <a:r>
                        <a:rPr lang="en-US" sz="1800" u="sng" kern="1200" dirty="0" smtClean="0">
                          <a:solidFill>
                            <a:schemeClr val="dk1"/>
                          </a:solidFill>
                          <a:effectLst/>
                          <a:latin typeface="Times New Roman" panose="02020603050405020304" pitchFamily="18" charset="0"/>
                          <a:ea typeface="+mn-ea"/>
                          <a:cs typeface="Times New Roman" panose="02020603050405020304" pitchFamily="18" charset="0"/>
                        </a:rPr>
                        <a:t>Exclusions from Cost of Inventories</a:t>
                      </a:r>
                    </a:p>
                    <a:p>
                      <a:pPr algn="just"/>
                      <a:r>
                        <a:rPr lang="en-US" sz="1800" u="none" kern="1200" dirty="0" smtClean="0">
                          <a:solidFill>
                            <a:schemeClr val="dk1"/>
                          </a:solidFill>
                          <a:effectLst/>
                          <a:latin typeface="Times New Roman" panose="02020603050405020304" pitchFamily="18" charset="0"/>
                          <a:ea typeface="+mn-ea"/>
                          <a:cs typeface="Times New Roman" panose="02020603050405020304" pitchFamily="18" charset="0"/>
                        </a:rPr>
                        <a:t>Selling</a:t>
                      </a:r>
                      <a:r>
                        <a:rPr lang="en-US" sz="1800" u="none" kern="1200" baseline="0" dirty="0" smtClean="0">
                          <a:solidFill>
                            <a:schemeClr val="dk1"/>
                          </a:solidFill>
                          <a:effectLst/>
                          <a:latin typeface="Times New Roman" panose="02020603050405020304" pitchFamily="18" charset="0"/>
                          <a:ea typeface="+mn-ea"/>
                          <a:cs typeface="Times New Roman" panose="02020603050405020304" pitchFamily="18" charset="0"/>
                        </a:rPr>
                        <a:t> and distribution costs to be excluded while computing cost of inventories</a:t>
                      </a:r>
                      <a:endParaRPr lang="en-US" sz="1800" u="none" kern="1200" dirty="0" smtClean="0">
                        <a:solidFill>
                          <a:schemeClr val="dk1"/>
                        </a:solidFill>
                        <a:effectLst/>
                        <a:latin typeface="Times New Roman" panose="02020603050405020304" pitchFamily="18" charset="0"/>
                        <a:ea typeface="+mn-ea"/>
                        <a:cs typeface="Times New Roman" panose="02020603050405020304" pitchFamily="18" charset="0"/>
                      </a:endParaRPr>
                    </a:p>
                  </a:txBody>
                  <a:tcPr marL="68580" marR="68580"/>
                </a:tc>
                <a:tc>
                  <a:txBody>
                    <a:bodyPr/>
                    <a:lstStyle/>
                    <a:p>
                      <a:pPr algn="just"/>
                      <a:r>
                        <a:rPr lang="en-US" sz="1800" i="0" u="none" kern="1200" dirty="0" smtClean="0">
                          <a:solidFill>
                            <a:schemeClr val="dk1"/>
                          </a:solidFill>
                          <a:effectLst/>
                          <a:latin typeface="Times New Roman" panose="02020603050405020304" pitchFamily="18" charset="0"/>
                          <a:ea typeface="+mn-ea"/>
                          <a:cs typeface="Times New Roman" panose="02020603050405020304" pitchFamily="18" charset="0"/>
                        </a:rPr>
                        <a:t>Under</a:t>
                      </a:r>
                      <a:r>
                        <a:rPr lang="en-US" sz="1800" i="0" u="none" kern="1200" baseline="0" dirty="0" smtClean="0">
                          <a:solidFill>
                            <a:schemeClr val="dk1"/>
                          </a:solidFill>
                          <a:effectLst/>
                          <a:latin typeface="Times New Roman" panose="02020603050405020304" pitchFamily="18" charset="0"/>
                          <a:ea typeface="+mn-ea"/>
                          <a:cs typeface="Times New Roman" panose="02020603050405020304" pitchFamily="18" charset="0"/>
                        </a:rPr>
                        <a:t> ICDS, only selling cost is required to be excluded while computing cost of inventories</a:t>
                      </a:r>
                      <a:endParaRPr lang="en-US" sz="1800" i="0" u="none" kern="1200" dirty="0" smtClean="0">
                        <a:solidFill>
                          <a:schemeClr val="dk1"/>
                        </a:solidFill>
                        <a:effectLst/>
                        <a:latin typeface="Times New Roman" panose="02020603050405020304" pitchFamily="18" charset="0"/>
                        <a:ea typeface="+mn-ea"/>
                        <a:cs typeface="Times New Roman" panose="02020603050405020304" pitchFamily="18" charset="0"/>
                      </a:endParaRPr>
                    </a:p>
                  </a:txBody>
                  <a:tcPr marL="68580" marR="68580"/>
                </a:tc>
              </a:tr>
              <a:tr h="370840">
                <a:tc>
                  <a:txBody>
                    <a:bodyPr/>
                    <a:lstStyle/>
                    <a:p>
                      <a:pPr algn="r"/>
                      <a:r>
                        <a:rPr lang="en-US" sz="1800" u="none" kern="1200" dirty="0" smtClean="0">
                          <a:solidFill>
                            <a:schemeClr val="dk1"/>
                          </a:solidFill>
                          <a:effectLst/>
                          <a:latin typeface="Times New Roman" panose="02020603050405020304" pitchFamily="18" charset="0"/>
                          <a:ea typeface="+mn-ea"/>
                          <a:cs typeface="Times New Roman" panose="02020603050405020304" pitchFamily="18" charset="0"/>
                        </a:rPr>
                        <a:t>8</a:t>
                      </a:r>
                      <a:endParaRPr lang="en-US" sz="1800" u="none"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a:tc>
                <a:tc>
                  <a:txBody>
                    <a:bodyPr/>
                    <a:lstStyle/>
                    <a:p>
                      <a:pPr algn="just"/>
                      <a:r>
                        <a:rPr lang="en-US" sz="1800" u="sng" kern="1200" dirty="0" smtClean="0">
                          <a:solidFill>
                            <a:schemeClr val="dk1"/>
                          </a:solidFill>
                          <a:effectLst/>
                          <a:latin typeface="Times New Roman" panose="02020603050405020304" pitchFamily="18" charset="0"/>
                          <a:ea typeface="+mn-ea"/>
                          <a:cs typeface="Times New Roman" panose="02020603050405020304" pitchFamily="18" charset="0"/>
                        </a:rPr>
                        <a:t>Valuation of Inventory in case of certain dissolutions</a:t>
                      </a:r>
                    </a:p>
                    <a:p>
                      <a:pPr algn="just"/>
                      <a:r>
                        <a:rPr lang="en-US" sz="1800" u="none" kern="1200" dirty="0" smtClean="0">
                          <a:solidFill>
                            <a:schemeClr val="dk1"/>
                          </a:solidFill>
                          <a:effectLst/>
                          <a:latin typeface="Times New Roman" panose="02020603050405020304" pitchFamily="18" charset="0"/>
                          <a:ea typeface="+mn-ea"/>
                          <a:cs typeface="Times New Roman" panose="02020603050405020304" pitchFamily="18" charset="0"/>
                        </a:rPr>
                        <a:t>No</a:t>
                      </a:r>
                      <a:r>
                        <a:rPr lang="en-US" sz="1800" u="none" kern="1200" baseline="0" dirty="0" smtClean="0">
                          <a:solidFill>
                            <a:schemeClr val="dk1"/>
                          </a:solidFill>
                          <a:effectLst/>
                          <a:latin typeface="Times New Roman" panose="02020603050405020304" pitchFamily="18" charset="0"/>
                          <a:ea typeface="+mn-ea"/>
                          <a:cs typeface="Times New Roman" panose="02020603050405020304" pitchFamily="18" charset="0"/>
                        </a:rPr>
                        <a:t> specific mention of valuation of inventory in case of dissolution in AS</a:t>
                      </a:r>
                      <a:endParaRPr lang="en-US" sz="1800" u="none"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a:tc>
                <a:tc>
                  <a:txBody>
                    <a:bodyPr/>
                    <a:lstStyle/>
                    <a:p>
                      <a:pPr algn="just"/>
                      <a:r>
                        <a:rPr lang="en-US" sz="1800" u="none" kern="1200" baseline="0" dirty="0" smtClean="0">
                          <a:solidFill>
                            <a:schemeClr val="dk1"/>
                          </a:solidFill>
                          <a:effectLst/>
                          <a:latin typeface="Times New Roman" panose="02020603050405020304" pitchFamily="18" charset="0"/>
                          <a:ea typeface="+mn-ea"/>
                          <a:cs typeface="Times New Roman" panose="02020603050405020304" pitchFamily="18" charset="0"/>
                        </a:rPr>
                        <a:t>ICDS provides that inventory on the date of dissolution of partnership firm or AOP or BOI shall be valued at the net realizable value</a:t>
                      </a:r>
                    </a:p>
                  </a:txBody>
                  <a:tcPr marL="68580" marR="68580"/>
                </a:tc>
              </a:tr>
            </a:tbl>
          </a:graphicData>
        </a:graphic>
      </p:graphicFrame>
    </p:spTree>
    <p:extLst>
      <p:ext uri="{BB962C8B-B14F-4D97-AF65-F5344CB8AC3E}">
        <p14:creationId xmlns:p14="http://schemas.microsoft.com/office/powerpoint/2010/main" val="2520851649"/>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4425" y="179389"/>
            <a:ext cx="7347347" cy="735011"/>
          </a:xfrm>
        </p:spPr>
        <p:txBody>
          <a:bodyPr>
            <a:normAutofit/>
          </a:bodyPr>
          <a:lstStyle/>
          <a:p>
            <a:r>
              <a:rPr lang="en-US" sz="4000" dirty="0" smtClean="0">
                <a:latin typeface="Times New Roman" panose="02020603050405020304" pitchFamily="18" charset="0"/>
                <a:cs typeface="Times New Roman" panose="02020603050405020304" pitchFamily="18" charset="0"/>
              </a:rPr>
              <a:t>ICDS III – Construction Contracts</a:t>
            </a:r>
            <a:endParaRPr lang="en-US" sz="4000" dirty="0">
              <a:latin typeface="Times New Roman" panose="02020603050405020304" pitchFamily="18" charset="0"/>
              <a:cs typeface="Times New Roman" panose="02020603050405020304" pitchFamily="18"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182969983"/>
              </p:ext>
            </p:extLst>
          </p:nvPr>
        </p:nvGraphicFramePr>
        <p:xfrm>
          <a:off x="1066800" y="1752600"/>
          <a:ext cx="7658101" cy="4206240"/>
        </p:xfrm>
        <a:graphic>
          <a:graphicData uri="http://schemas.openxmlformats.org/drawingml/2006/table">
            <a:tbl>
              <a:tblPr firstRow="1" bandRow="1">
                <a:tableStyleId>{5C22544A-7EE6-4342-B048-85BDC9FD1C3A}</a:tableStyleId>
              </a:tblPr>
              <a:tblGrid>
                <a:gridCol w="544530"/>
                <a:gridCol w="3464873"/>
                <a:gridCol w="3648698"/>
              </a:tblGrid>
              <a:tr h="353378">
                <a:tc>
                  <a:txBody>
                    <a:bodyPr/>
                    <a:lstStyle/>
                    <a:p>
                      <a:pPr algn="just"/>
                      <a:r>
                        <a:rPr lang="en-US" dirty="0" smtClean="0">
                          <a:latin typeface="Times New Roman" panose="02020603050405020304" pitchFamily="18" charset="0"/>
                          <a:cs typeface="Times New Roman" panose="02020603050405020304" pitchFamily="18" charset="0"/>
                        </a:rPr>
                        <a:t>S. No</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dirty="0" smtClean="0">
                          <a:latin typeface="Times New Roman" panose="02020603050405020304" pitchFamily="18" charset="0"/>
                          <a:cs typeface="Times New Roman" panose="02020603050405020304" pitchFamily="18" charset="0"/>
                        </a:rPr>
                        <a:t>Accounting</a:t>
                      </a:r>
                      <a:r>
                        <a:rPr lang="en-US" baseline="0" dirty="0" smtClean="0">
                          <a:latin typeface="Times New Roman" panose="02020603050405020304" pitchFamily="18" charset="0"/>
                          <a:cs typeface="Times New Roman" panose="02020603050405020304" pitchFamily="18" charset="0"/>
                        </a:rPr>
                        <a:t> Standard 7- Construction Contracts</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dirty="0" smtClean="0">
                          <a:latin typeface="Times New Roman" panose="02020603050405020304" pitchFamily="18" charset="0"/>
                          <a:cs typeface="Times New Roman" panose="02020603050405020304" pitchFamily="18" charset="0"/>
                        </a:rPr>
                        <a:t>ICDS III</a:t>
                      </a:r>
                      <a:r>
                        <a:rPr lang="en-US" baseline="0" dirty="0" smtClean="0">
                          <a:latin typeface="Times New Roman" panose="02020603050405020304" pitchFamily="18" charset="0"/>
                          <a:cs typeface="Times New Roman" panose="02020603050405020304" pitchFamily="18" charset="0"/>
                        </a:rPr>
                        <a:t> – Construction Contracts</a:t>
                      </a:r>
                      <a:endParaRPr lang="en-US" dirty="0">
                        <a:latin typeface="Times New Roman" panose="02020603050405020304" pitchFamily="18" charset="0"/>
                        <a:cs typeface="Times New Roman" panose="02020603050405020304" pitchFamily="18" charset="0"/>
                      </a:endParaRPr>
                    </a:p>
                  </a:txBody>
                  <a:tcPr marL="68580" marR="68580"/>
                </a:tc>
              </a:tr>
              <a:tr h="353378">
                <a:tc>
                  <a:txBody>
                    <a:bodyPr/>
                    <a:lstStyle/>
                    <a:p>
                      <a:pPr algn="r"/>
                      <a:r>
                        <a:rPr lang="en-US" dirty="0" smtClean="0">
                          <a:latin typeface="Times New Roman" panose="02020603050405020304" pitchFamily="18" charset="0"/>
                          <a:cs typeface="Times New Roman" panose="02020603050405020304" pitchFamily="18" charset="0"/>
                        </a:rPr>
                        <a:t>1</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u="sng" dirty="0" smtClean="0">
                          <a:latin typeface="Times New Roman" panose="02020603050405020304" pitchFamily="18" charset="0"/>
                          <a:cs typeface="Times New Roman" panose="02020603050405020304" pitchFamily="18" charset="0"/>
                        </a:rPr>
                        <a:t>Retention</a:t>
                      </a:r>
                      <a:r>
                        <a:rPr lang="en-US" u="sng" baseline="0" dirty="0" smtClean="0">
                          <a:latin typeface="Times New Roman" panose="02020603050405020304" pitchFamily="18" charset="0"/>
                          <a:cs typeface="Times New Roman" panose="02020603050405020304" pitchFamily="18" charset="0"/>
                        </a:rPr>
                        <a:t> Money</a:t>
                      </a:r>
                      <a:endParaRPr lang="en-US" u="sng"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AS-7 is silent on</a:t>
                      </a:r>
                      <a:r>
                        <a:rPr lang="en-US" baseline="0" dirty="0" smtClean="0">
                          <a:latin typeface="Times New Roman" panose="02020603050405020304" pitchFamily="18" charset="0"/>
                          <a:cs typeface="Times New Roman" panose="02020603050405020304" pitchFamily="18" charset="0"/>
                        </a:rPr>
                        <a:t> retentions</a:t>
                      </a:r>
                    </a:p>
                  </a:txBody>
                  <a:tcPr marL="68580" marR="68580"/>
                </a:tc>
                <a:tc>
                  <a:txBody>
                    <a:bodyPr/>
                    <a:lstStyle/>
                    <a:p>
                      <a:pPr algn="just"/>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ICDS provides</a:t>
                      </a:r>
                      <a:r>
                        <a:rPr lang="en-US" baseline="0" dirty="0" smtClean="0">
                          <a:latin typeface="Times New Roman" panose="02020603050405020304" pitchFamily="18" charset="0"/>
                          <a:cs typeface="Times New Roman" panose="02020603050405020304" pitchFamily="18" charset="0"/>
                        </a:rPr>
                        <a:t> that retention money is to be included in contract revenue</a:t>
                      </a:r>
                      <a:endParaRPr lang="en-US" dirty="0">
                        <a:latin typeface="Times New Roman" panose="02020603050405020304" pitchFamily="18" charset="0"/>
                        <a:cs typeface="Times New Roman" panose="02020603050405020304" pitchFamily="18" charset="0"/>
                      </a:endParaRPr>
                    </a:p>
                  </a:txBody>
                  <a:tcPr marL="68580" marR="68580"/>
                </a:tc>
              </a:tr>
              <a:tr h="370840">
                <a:tc>
                  <a:txBody>
                    <a:bodyPr/>
                    <a:lstStyle/>
                    <a:p>
                      <a:pPr algn="r"/>
                      <a:r>
                        <a:rPr lang="en-US" dirty="0" smtClean="0">
                          <a:latin typeface="Times New Roman" panose="02020603050405020304" pitchFamily="18" charset="0"/>
                          <a:cs typeface="Times New Roman" panose="02020603050405020304" pitchFamily="18" charset="0"/>
                        </a:rPr>
                        <a:t>2</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r>
                        <a:rPr lang="en-US" sz="1800" u="sng" kern="1200" dirty="0" smtClean="0">
                          <a:solidFill>
                            <a:schemeClr val="dk1"/>
                          </a:solidFill>
                          <a:effectLst/>
                          <a:latin typeface="Times New Roman" panose="02020603050405020304" pitchFamily="18" charset="0"/>
                          <a:ea typeface="+mn-ea"/>
                          <a:cs typeface="Times New Roman" panose="02020603050405020304" pitchFamily="18" charset="0"/>
                        </a:rPr>
                        <a:t>Expected Losses</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effectLst/>
                          <a:latin typeface="Times New Roman" panose="02020603050405020304" pitchFamily="18" charset="0"/>
                          <a:ea typeface="+mn-ea"/>
                          <a:cs typeface="Times New Roman" panose="02020603050405020304" pitchFamily="18" charset="0"/>
                        </a:rPr>
                        <a:t>Para 35 of AS allows recognition of future/anticipated losses immediately</a:t>
                      </a:r>
                      <a:endParaRPr lang="en-US" sz="1800" kern="1200" baseline="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a:tc>
                <a:tc>
                  <a:txBody>
                    <a:bodyPr/>
                    <a:lstStyle/>
                    <a:p>
                      <a:pPr marL="0" marR="0">
                        <a:lnSpc>
                          <a:spcPct val="107000"/>
                        </a:lnSpc>
                        <a:spcBef>
                          <a:spcPts val="0"/>
                        </a:spcBef>
                        <a:spcAft>
                          <a:spcPts val="0"/>
                        </a:spcAft>
                      </a:pPr>
                      <a:endParaRPr lang="en-US" sz="1800" kern="1200" dirty="0" smtClean="0">
                        <a:solidFill>
                          <a:schemeClr val="dk1"/>
                        </a:solidFill>
                        <a:effectLst/>
                        <a:latin typeface="Times New Roman" panose="02020603050405020304" pitchFamily="18" charset="0"/>
                        <a:ea typeface="+mn-ea"/>
                        <a:cs typeface="Times New Roman" panose="02020603050405020304" pitchFamily="18" charset="0"/>
                      </a:endParaRPr>
                    </a:p>
                    <a:p>
                      <a:pPr lvl="0"/>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ICDS</a:t>
                      </a:r>
                      <a:r>
                        <a:rPr lang="en-US" sz="1800" kern="1200" baseline="0" dirty="0" smtClean="0">
                          <a:solidFill>
                            <a:schemeClr val="dk1"/>
                          </a:solidFill>
                          <a:effectLst/>
                          <a:latin typeface="Times New Roman" panose="02020603050405020304" pitchFamily="18" charset="0"/>
                          <a:ea typeface="+mn-ea"/>
                          <a:cs typeface="Times New Roman" panose="02020603050405020304" pitchFamily="18" charset="0"/>
                        </a:rPr>
                        <a:t> III is silent on treatment of future/anticipated losses. </a:t>
                      </a:r>
                      <a:endParaRPr lang="en-US" sz="1800" kern="1200" dirty="0">
                        <a:solidFill>
                          <a:schemeClr val="dk1"/>
                        </a:solidFill>
                        <a:effectLst/>
                        <a:latin typeface="Times New Roman" panose="02020603050405020304" pitchFamily="18" charset="0"/>
                        <a:ea typeface="+mn-ea"/>
                        <a:cs typeface="Times New Roman" panose="02020603050405020304" pitchFamily="18" charset="0"/>
                      </a:endParaRPr>
                    </a:p>
                  </a:txBody>
                  <a:tcPr marL="28575" marR="28575" marT="0" marB="0"/>
                </a:tc>
              </a:tr>
              <a:tr h="370840">
                <a:tc>
                  <a:txBody>
                    <a:bodyPr/>
                    <a:lstStyle/>
                    <a:p>
                      <a:pPr algn="r"/>
                      <a:r>
                        <a:rPr lang="en-US" u="none" dirty="0" smtClean="0">
                          <a:latin typeface="Times New Roman" panose="02020603050405020304" pitchFamily="18" charset="0"/>
                          <a:cs typeface="Times New Roman" panose="02020603050405020304" pitchFamily="18" charset="0"/>
                        </a:rPr>
                        <a:t>3</a:t>
                      </a:r>
                      <a:endParaRPr lang="en-US" u="none"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sz="1800" u="sng" kern="1200" dirty="0" smtClean="0">
                          <a:solidFill>
                            <a:schemeClr val="dk1"/>
                          </a:solidFill>
                          <a:effectLst/>
                          <a:latin typeface="Times New Roman" panose="02020603050405020304" pitchFamily="18" charset="0"/>
                          <a:ea typeface="+mn-ea"/>
                          <a:cs typeface="Times New Roman" panose="02020603050405020304" pitchFamily="18" charset="0"/>
                        </a:rPr>
                        <a:t>Incidental Income</a:t>
                      </a:r>
                    </a:p>
                    <a:p>
                      <a:pPr algn="just"/>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Incidental income allowed to be set off against contract cost</a:t>
                      </a:r>
                      <a:endParaRPr lang="en-US" sz="1800"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a:tc>
                <a:tc>
                  <a:txBody>
                    <a:bodyPr/>
                    <a:lstStyle/>
                    <a:p>
                      <a:endParaRPr lang="en-US" sz="1800" kern="1200" dirty="0" smtClean="0">
                        <a:solidFill>
                          <a:schemeClr val="dk1"/>
                        </a:solidFill>
                        <a:effectLst/>
                        <a:latin typeface="Times New Roman" panose="02020603050405020304" pitchFamily="18" charset="0"/>
                        <a:ea typeface="+mn-ea"/>
                        <a:cs typeface="Times New Roman" panose="02020603050405020304" pitchFamily="18" charset="0"/>
                      </a:endParaRPr>
                    </a:p>
                    <a:p>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Incidental</a:t>
                      </a:r>
                      <a:r>
                        <a:rPr lang="en-US" sz="1800" kern="1200" baseline="0" dirty="0" smtClean="0">
                          <a:solidFill>
                            <a:schemeClr val="dk1"/>
                          </a:solidFill>
                          <a:effectLst/>
                          <a:latin typeface="Times New Roman" panose="02020603050405020304" pitchFamily="18" charset="0"/>
                          <a:ea typeface="+mn-ea"/>
                          <a:cs typeface="Times New Roman" panose="02020603050405020304" pitchFamily="18" charset="0"/>
                        </a:rPr>
                        <a:t> income in the nature of interest, dividend and capital gains not allowed to be set off against contract cost</a:t>
                      </a:r>
                      <a:endParaRPr lang="en-US" sz="1800" kern="1200" dirty="0" smtClean="0">
                        <a:solidFill>
                          <a:schemeClr val="dk1"/>
                        </a:solidFill>
                        <a:effectLst/>
                        <a:latin typeface="Times New Roman" panose="02020603050405020304" pitchFamily="18" charset="0"/>
                        <a:ea typeface="+mn-ea"/>
                        <a:cs typeface="Times New Roman" panose="02020603050405020304" pitchFamily="18" charset="0"/>
                      </a:endParaRPr>
                    </a:p>
                  </a:txBody>
                  <a:tcPr marL="68580" marR="68580"/>
                </a:tc>
              </a:tr>
            </a:tbl>
          </a:graphicData>
        </a:graphic>
      </p:graphicFrame>
    </p:spTree>
    <p:extLst>
      <p:ext uri="{BB962C8B-B14F-4D97-AF65-F5344CB8AC3E}">
        <p14:creationId xmlns:p14="http://schemas.microsoft.com/office/powerpoint/2010/main" val="473142124"/>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52400"/>
            <a:ext cx="7304485" cy="819152"/>
          </a:xfrm>
        </p:spPr>
        <p:txBody>
          <a:bodyPr>
            <a:normAutofit/>
          </a:bodyPr>
          <a:lstStyle/>
          <a:p>
            <a:r>
              <a:rPr lang="en-US" sz="4000" dirty="0" smtClean="0">
                <a:latin typeface="Times New Roman" panose="02020603050405020304" pitchFamily="18" charset="0"/>
                <a:cs typeface="Times New Roman" panose="02020603050405020304" pitchFamily="18" charset="0"/>
              </a:rPr>
              <a:t>ICDS III – Construction Contracts</a:t>
            </a:r>
            <a:endParaRPr lang="en-US" sz="4000" dirty="0">
              <a:latin typeface="Times New Roman" panose="02020603050405020304" pitchFamily="18" charset="0"/>
              <a:cs typeface="Times New Roman" panose="02020603050405020304" pitchFamily="18"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300909921"/>
              </p:ext>
            </p:extLst>
          </p:nvPr>
        </p:nvGraphicFramePr>
        <p:xfrm>
          <a:off x="1066800" y="1447800"/>
          <a:ext cx="7615240" cy="5212080"/>
        </p:xfrm>
        <a:graphic>
          <a:graphicData uri="http://schemas.openxmlformats.org/drawingml/2006/table">
            <a:tbl>
              <a:tblPr firstRow="1" bandRow="1">
                <a:tableStyleId>{5C22544A-7EE6-4342-B048-85BDC9FD1C3A}</a:tableStyleId>
              </a:tblPr>
              <a:tblGrid>
                <a:gridCol w="541483"/>
                <a:gridCol w="3445480"/>
                <a:gridCol w="3628277"/>
              </a:tblGrid>
              <a:tr h="353378">
                <a:tc>
                  <a:txBody>
                    <a:bodyPr/>
                    <a:lstStyle/>
                    <a:p>
                      <a:pPr algn="just"/>
                      <a:r>
                        <a:rPr lang="en-US" dirty="0" smtClean="0">
                          <a:latin typeface="Times New Roman" panose="02020603050405020304" pitchFamily="18" charset="0"/>
                          <a:cs typeface="Times New Roman" panose="02020603050405020304" pitchFamily="18" charset="0"/>
                        </a:rPr>
                        <a:t>S. No</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dirty="0" smtClean="0">
                          <a:latin typeface="Times New Roman" panose="02020603050405020304" pitchFamily="18" charset="0"/>
                          <a:cs typeface="Times New Roman" panose="02020603050405020304" pitchFamily="18" charset="0"/>
                        </a:rPr>
                        <a:t>Accounting</a:t>
                      </a:r>
                      <a:r>
                        <a:rPr lang="en-US" baseline="0" dirty="0" smtClean="0">
                          <a:latin typeface="Times New Roman" panose="02020603050405020304" pitchFamily="18" charset="0"/>
                          <a:cs typeface="Times New Roman" panose="02020603050405020304" pitchFamily="18" charset="0"/>
                        </a:rPr>
                        <a:t> Standard 7- Construction Contracts</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dirty="0" smtClean="0">
                          <a:latin typeface="Times New Roman" panose="02020603050405020304" pitchFamily="18" charset="0"/>
                          <a:cs typeface="Times New Roman" panose="02020603050405020304" pitchFamily="18" charset="0"/>
                        </a:rPr>
                        <a:t>ICDS III</a:t>
                      </a:r>
                      <a:r>
                        <a:rPr lang="en-US" baseline="0" dirty="0" smtClean="0">
                          <a:latin typeface="Times New Roman" panose="02020603050405020304" pitchFamily="18" charset="0"/>
                          <a:cs typeface="Times New Roman" panose="02020603050405020304" pitchFamily="18" charset="0"/>
                        </a:rPr>
                        <a:t> – Construction Contracts</a:t>
                      </a:r>
                      <a:endParaRPr lang="en-US" dirty="0">
                        <a:latin typeface="Times New Roman" panose="02020603050405020304" pitchFamily="18" charset="0"/>
                        <a:cs typeface="Times New Roman" panose="02020603050405020304" pitchFamily="18" charset="0"/>
                      </a:endParaRPr>
                    </a:p>
                  </a:txBody>
                  <a:tcPr marL="68580" marR="68580"/>
                </a:tc>
              </a:tr>
              <a:tr h="353378">
                <a:tc>
                  <a:txBody>
                    <a:bodyPr/>
                    <a:lstStyle/>
                    <a:p>
                      <a:pPr algn="r"/>
                      <a:r>
                        <a:rPr lang="en-US" dirty="0" smtClean="0">
                          <a:latin typeface="Times New Roman" panose="02020603050405020304" pitchFamily="18" charset="0"/>
                          <a:cs typeface="Times New Roman" panose="02020603050405020304" pitchFamily="18" charset="0"/>
                        </a:rPr>
                        <a:t>4</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sz="1800" u="sng" kern="1200" dirty="0" smtClean="0">
                          <a:solidFill>
                            <a:schemeClr val="dk1"/>
                          </a:solidFill>
                          <a:effectLst/>
                          <a:latin typeface="Times New Roman" panose="02020603050405020304" pitchFamily="18" charset="0"/>
                          <a:ea typeface="+mn-ea"/>
                          <a:cs typeface="Times New Roman" panose="02020603050405020304" pitchFamily="18" charset="0"/>
                        </a:rPr>
                        <a:t>Early stages of Contract</a:t>
                      </a:r>
                    </a:p>
                    <a:p>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Revenue shall not be recognized during early stages of contract. What is "early stages" is not defined in the AS – 7.</a:t>
                      </a:r>
                    </a:p>
                  </a:txBody>
                  <a:tcPr marL="68580" marR="68580"/>
                </a:tc>
                <a:tc>
                  <a:txBody>
                    <a:bodyPr/>
                    <a:lstStyle/>
                    <a:p>
                      <a:pPr algn="just"/>
                      <a:endParaRPr lang="en-US" dirty="0" smtClean="0">
                        <a:latin typeface="Times New Roman" panose="02020603050405020304" pitchFamily="18" charset="0"/>
                        <a:cs typeface="Times New Roman" panose="02020603050405020304" pitchFamily="18" charset="0"/>
                      </a:endParaRPr>
                    </a:p>
                    <a:p>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During early stages of a contract, where the outcome of the contract cannot be estimated reliably contract revenue is </a:t>
                      </a:r>
                      <a:r>
                        <a:rPr lang="en-US" sz="1800" kern="1200" dirty="0" err="1" smtClean="0">
                          <a:solidFill>
                            <a:schemeClr val="dk1"/>
                          </a:solidFill>
                          <a:effectLst/>
                          <a:latin typeface="Times New Roman" panose="02020603050405020304" pitchFamily="18" charset="0"/>
                          <a:ea typeface="+mn-ea"/>
                          <a:cs typeface="Times New Roman" panose="02020603050405020304" pitchFamily="18" charset="0"/>
                        </a:rPr>
                        <a:t>recognised</a:t>
                      </a:r>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 only to the extent of cost incurred. The early stages of contract shall not extend beyond 25% of the stage of completion</a:t>
                      </a:r>
                    </a:p>
                  </a:txBody>
                  <a:tcPr marL="68580" marR="68580"/>
                </a:tc>
              </a:tr>
              <a:tr h="370840">
                <a:tc>
                  <a:txBody>
                    <a:bodyPr/>
                    <a:lstStyle/>
                    <a:p>
                      <a:pPr algn="r"/>
                      <a:r>
                        <a:rPr lang="en-US" u="none" dirty="0" smtClean="0">
                          <a:latin typeface="Times New Roman" panose="02020603050405020304" pitchFamily="18" charset="0"/>
                          <a:cs typeface="Times New Roman" panose="02020603050405020304" pitchFamily="18" charset="0"/>
                        </a:rPr>
                        <a:t>5</a:t>
                      </a:r>
                      <a:endParaRPr lang="en-US" u="none"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sz="1800" u="sng" kern="1200" dirty="0" smtClean="0">
                          <a:solidFill>
                            <a:schemeClr val="tx1"/>
                          </a:solidFill>
                          <a:effectLst/>
                          <a:latin typeface="Times New Roman" panose="02020603050405020304" pitchFamily="18" charset="0"/>
                          <a:ea typeface="+mn-ea"/>
                          <a:cs typeface="Times New Roman" panose="02020603050405020304" pitchFamily="18" charset="0"/>
                        </a:rPr>
                        <a:t>Recognition</a:t>
                      </a:r>
                      <a:r>
                        <a:rPr lang="en-US" sz="1800" u="sng" kern="1200" baseline="0" dirty="0" smtClean="0">
                          <a:solidFill>
                            <a:schemeClr val="tx1"/>
                          </a:solidFill>
                          <a:effectLst/>
                          <a:latin typeface="Times New Roman" panose="02020603050405020304" pitchFamily="18" charset="0"/>
                          <a:ea typeface="+mn-ea"/>
                          <a:cs typeface="Times New Roman" panose="02020603050405020304" pitchFamily="18" charset="0"/>
                        </a:rPr>
                        <a:t> of Incentive payments/ claims</a:t>
                      </a:r>
                      <a:endParaRPr lang="en-US" sz="1800" u="sng" kern="1200" dirty="0" smtClean="0">
                        <a:solidFill>
                          <a:schemeClr val="tx1"/>
                        </a:solidFill>
                        <a:effectLst/>
                        <a:latin typeface="Times New Roman" panose="02020603050405020304" pitchFamily="18" charset="0"/>
                        <a:ea typeface="+mn-ea"/>
                        <a:cs typeface="Times New Roman" panose="02020603050405020304" pitchFamily="18" charset="0"/>
                      </a:endParaRPr>
                    </a:p>
                    <a:p>
                      <a:pPr algn="just"/>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Only when (i) negotiations are sufficiently advanced that it is probable that customer will accept the claim and (ii) amount is reliably measurable</a:t>
                      </a:r>
                      <a:endParaRPr lang="en-US" i="1" u="sng" dirty="0">
                        <a:solidFill>
                          <a:srgbClr val="FF0000"/>
                        </a:solidFill>
                        <a:latin typeface="Times New Roman" panose="02020603050405020304" pitchFamily="18" charset="0"/>
                        <a:cs typeface="Times New Roman" panose="02020603050405020304" pitchFamily="18" charset="0"/>
                      </a:endParaRPr>
                    </a:p>
                  </a:txBody>
                  <a:tcPr marL="68580" marR="68580"/>
                </a:tc>
                <a:tc>
                  <a:txBody>
                    <a:bodyPr/>
                    <a:lstStyle/>
                    <a:p>
                      <a:pPr algn="just"/>
                      <a:endParaRPr lang="en-US" sz="1800" kern="1200" dirty="0" smtClean="0">
                        <a:solidFill>
                          <a:srgbClr val="FF0000"/>
                        </a:solidFill>
                        <a:effectLst/>
                        <a:latin typeface="Times New Roman" panose="02020603050405020304" pitchFamily="18" charset="0"/>
                        <a:ea typeface="+mn-ea"/>
                        <a:cs typeface="Times New Roman" panose="02020603050405020304" pitchFamily="18" charset="0"/>
                      </a:endParaRPr>
                    </a:p>
                    <a:p>
                      <a:pPr algn="just"/>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ICDS omits the requirement that negotiations are sufficiently advanced stage, instead </a:t>
                      </a:r>
                    </a:p>
                  </a:txBody>
                  <a:tcPr marL="68580" marR="68580"/>
                </a:tc>
              </a:tr>
            </a:tbl>
          </a:graphicData>
        </a:graphic>
      </p:graphicFrame>
    </p:spTree>
    <p:extLst>
      <p:ext uri="{BB962C8B-B14F-4D97-AF65-F5344CB8AC3E}">
        <p14:creationId xmlns:p14="http://schemas.microsoft.com/office/powerpoint/2010/main" val="2951731522"/>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2994" y="1"/>
            <a:ext cx="7358063" cy="838199"/>
          </a:xfrm>
        </p:spPr>
        <p:txBody>
          <a:bodyPr>
            <a:normAutofit/>
          </a:bodyPr>
          <a:lstStyle/>
          <a:p>
            <a:r>
              <a:rPr lang="en-US" sz="4000" dirty="0" smtClean="0">
                <a:latin typeface="Times New Roman" panose="02020603050405020304" pitchFamily="18" charset="0"/>
                <a:cs typeface="Times New Roman" panose="02020603050405020304" pitchFamily="18" charset="0"/>
              </a:rPr>
              <a:t>ICDS IV – Revenue Recognition</a:t>
            </a:r>
            <a:endParaRPr lang="en-US" sz="4000" dirty="0">
              <a:latin typeface="Times New Roman" panose="02020603050405020304" pitchFamily="18" charset="0"/>
              <a:cs typeface="Times New Roman" panose="02020603050405020304" pitchFamily="18"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406520015"/>
              </p:ext>
            </p:extLst>
          </p:nvPr>
        </p:nvGraphicFramePr>
        <p:xfrm>
          <a:off x="0" y="762000"/>
          <a:ext cx="9144000" cy="5577840"/>
        </p:xfrm>
        <a:graphic>
          <a:graphicData uri="http://schemas.openxmlformats.org/drawingml/2006/table">
            <a:tbl>
              <a:tblPr firstRow="1" bandRow="1">
                <a:tableStyleId>{5C22544A-7EE6-4342-B048-85BDC9FD1C3A}</a:tableStyleId>
              </a:tblPr>
              <a:tblGrid>
                <a:gridCol w="650185"/>
                <a:gridCol w="4137161"/>
                <a:gridCol w="4356654"/>
              </a:tblGrid>
              <a:tr h="353378">
                <a:tc>
                  <a:txBody>
                    <a:bodyPr/>
                    <a:lstStyle/>
                    <a:p>
                      <a:pPr algn="just"/>
                      <a:r>
                        <a:rPr lang="en-US" dirty="0" smtClean="0">
                          <a:latin typeface="Times New Roman" panose="02020603050405020304" pitchFamily="18" charset="0"/>
                          <a:cs typeface="Times New Roman" panose="02020603050405020304" pitchFamily="18" charset="0"/>
                        </a:rPr>
                        <a:t>S. No</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dirty="0" smtClean="0">
                          <a:latin typeface="Times New Roman" panose="02020603050405020304" pitchFamily="18" charset="0"/>
                          <a:cs typeface="Times New Roman" panose="02020603050405020304" pitchFamily="18" charset="0"/>
                        </a:rPr>
                        <a:t>Accounting</a:t>
                      </a:r>
                      <a:r>
                        <a:rPr lang="en-US" baseline="0" dirty="0" smtClean="0">
                          <a:latin typeface="Times New Roman" panose="02020603050405020304" pitchFamily="18" charset="0"/>
                          <a:cs typeface="Times New Roman" panose="02020603050405020304" pitchFamily="18" charset="0"/>
                        </a:rPr>
                        <a:t> Standard 9- Revenue Recognition</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dirty="0" smtClean="0">
                          <a:latin typeface="Times New Roman" panose="02020603050405020304" pitchFamily="18" charset="0"/>
                          <a:cs typeface="Times New Roman" panose="02020603050405020304" pitchFamily="18" charset="0"/>
                        </a:rPr>
                        <a:t>ICDS</a:t>
                      </a:r>
                      <a:r>
                        <a:rPr lang="en-US" baseline="0" dirty="0" smtClean="0">
                          <a:latin typeface="Times New Roman" panose="02020603050405020304" pitchFamily="18" charset="0"/>
                          <a:cs typeface="Times New Roman" panose="02020603050405020304" pitchFamily="18" charset="0"/>
                        </a:rPr>
                        <a:t> IV – Revenue Recognition</a:t>
                      </a:r>
                      <a:endParaRPr lang="en-US" dirty="0">
                        <a:latin typeface="Times New Roman" panose="02020603050405020304" pitchFamily="18" charset="0"/>
                        <a:cs typeface="Times New Roman" panose="02020603050405020304" pitchFamily="18" charset="0"/>
                      </a:endParaRPr>
                    </a:p>
                  </a:txBody>
                  <a:tcPr marL="68580" marR="68580"/>
                </a:tc>
              </a:tr>
              <a:tr h="353378">
                <a:tc>
                  <a:txBody>
                    <a:bodyPr/>
                    <a:lstStyle/>
                    <a:p>
                      <a:pPr algn="r"/>
                      <a:r>
                        <a:rPr lang="en-US" dirty="0" smtClean="0">
                          <a:latin typeface="Times New Roman" panose="02020603050405020304" pitchFamily="18" charset="0"/>
                          <a:cs typeface="Times New Roman" panose="02020603050405020304" pitchFamily="18" charset="0"/>
                        </a:rPr>
                        <a:t>1</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u="sng" dirty="0" smtClean="0">
                          <a:latin typeface="Times New Roman" panose="02020603050405020304" pitchFamily="18" charset="0"/>
                          <a:cs typeface="Times New Roman" panose="02020603050405020304" pitchFamily="18" charset="0"/>
                        </a:rPr>
                        <a:t>Recognition of revenue from service transactions</a:t>
                      </a:r>
                      <a:r>
                        <a:rPr lang="en-US" u="sng" baseline="0" dirty="0" smtClean="0">
                          <a:latin typeface="Times New Roman" panose="02020603050405020304" pitchFamily="18" charset="0"/>
                          <a:cs typeface="Times New Roman" panose="02020603050405020304" pitchFamily="18" charset="0"/>
                        </a:rPr>
                        <a:t> </a:t>
                      </a:r>
                      <a:endParaRPr lang="en-US" u="sng" dirty="0" smtClean="0">
                        <a:latin typeface="Times New Roman" panose="02020603050405020304" pitchFamily="18" charset="0"/>
                        <a:cs typeface="Times New Roman" panose="02020603050405020304" pitchFamily="18" charset="0"/>
                      </a:endParaRPr>
                    </a:p>
                    <a:p>
                      <a:pPr algn="just"/>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AS-9 </a:t>
                      </a:r>
                      <a:r>
                        <a:rPr lang="en-US" sz="1800" kern="1200" dirty="0" err="1" smtClean="0">
                          <a:solidFill>
                            <a:schemeClr val="dk1"/>
                          </a:solidFill>
                          <a:effectLst/>
                          <a:latin typeface="Times New Roman" panose="02020603050405020304" pitchFamily="18" charset="0"/>
                          <a:ea typeface="+mn-ea"/>
                          <a:cs typeface="Times New Roman" panose="02020603050405020304" pitchFamily="18" charset="0"/>
                        </a:rPr>
                        <a:t>recognises</a:t>
                      </a:r>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 both the "proportionate completion method" and "completed service contract method" for recognition of revenue from service transactions</a:t>
                      </a:r>
                      <a:endParaRPr lang="en-US" baseline="0" dirty="0" smtClean="0">
                        <a:latin typeface="Times New Roman" panose="02020603050405020304" pitchFamily="18" charset="0"/>
                        <a:cs typeface="Times New Roman" panose="02020603050405020304" pitchFamily="18" charset="0"/>
                      </a:endParaRPr>
                    </a:p>
                  </a:txBody>
                  <a:tcPr marL="68580" marR="68580"/>
                </a:tc>
                <a:tc>
                  <a:txBody>
                    <a:bodyPr/>
                    <a:lstStyle/>
                    <a:p>
                      <a:pPr algn="just"/>
                      <a:endParaRPr lang="en-US" dirty="0" smtClean="0">
                        <a:latin typeface="Times New Roman" panose="02020603050405020304" pitchFamily="18" charset="0"/>
                        <a:cs typeface="Times New Roman" panose="02020603050405020304" pitchFamily="18" charset="0"/>
                      </a:endParaRPr>
                    </a:p>
                    <a:p>
                      <a:pPr algn="just"/>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Revenue from service transactions shall only be </a:t>
                      </a:r>
                      <a:r>
                        <a:rPr lang="en-US" sz="1800" kern="1200" dirty="0" err="1" smtClean="0">
                          <a:solidFill>
                            <a:schemeClr val="dk1"/>
                          </a:solidFill>
                          <a:effectLst/>
                          <a:latin typeface="Times New Roman" panose="02020603050405020304" pitchFamily="18" charset="0"/>
                          <a:ea typeface="+mn-ea"/>
                          <a:cs typeface="Times New Roman" panose="02020603050405020304" pitchFamily="18" charset="0"/>
                        </a:rPr>
                        <a:t>recognised</a:t>
                      </a:r>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 by following the "percentage completion method". Requirements of TAS for Construction Contracts to apply </a:t>
                      </a:r>
                      <a:r>
                        <a:rPr lang="en-US" sz="1800" i="1" kern="1200" dirty="0" smtClean="0">
                          <a:solidFill>
                            <a:schemeClr val="dk1"/>
                          </a:solidFill>
                          <a:effectLst/>
                          <a:latin typeface="Times New Roman" panose="02020603050405020304" pitchFamily="18" charset="0"/>
                          <a:ea typeface="+mn-ea"/>
                          <a:cs typeface="Times New Roman" panose="02020603050405020304" pitchFamily="18" charset="0"/>
                        </a:rPr>
                        <a:t>mutatis mutandis</a:t>
                      </a:r>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 for recognition of revenue and associated expenses for a service transaction</a:t>
                      </a:r>
                      <a:endParaRPr lang="en-US" dirty="0">
                        <a:latin typeface="Times New Roman" panose="02020603050405020304" pitchFamily="18" charset="0"/>
                        <a:cs typeface="Times New Roman" panose="02020603050405020304" pitchFamily="18" charset="0"/>
                      </a:endParaRPr>
                    </a:p>
                  </a:txBody>
                  <a:tcPr marL="68580" marR="68580"/>
                </a:tc>
              </a:tr>
              <a:tr h="370840">
                <a:tc>
                  <a:txBody>
                    <a:bodyPr/>
                    <a:lstStyle/>
                    <a:p>
                      <a:pPr algn="r"/>
                      <a:r>
                        <a:rPr lang="en-US" dirty="0" smtClean="0">
                          <a:latin typeface="Times New Roman" panose="02020603050405020304" pitchFamily="18" charset="0"/>
                          <a:cs typeface="Times New Roman" panose="02020603050405020304" pitchFamily="18" charset="0"/>
                        </a:rPr>
                        <a:t>2</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r>
                        <a:rPr lang="en-US" sz="1800" u="sng" kern="1200" dirty="0" smtClean="0">
                          <a:solidFill>
                            <a:schemeClr val="dk1"/>
                          </a:solidFill>
                          <a:effectLst/>
                          <a:latin typeface="Times New Roman" panose="02020603050405020304" pitchFamily="18" charset="0"/>
                          <a:ea typeface="+mn-ea"/>
                          <a:cs typeface="Times New Roman" panose="02020603050405020304" pitchFamily="18" charset="0"/>
                        </a:rPr>
                        <a:t>Reasonable Certainty</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No significant uncertainty exists regarding collection</a:t>
                      </a:r>
                      <a:endParaRPr lang="en-US" sz="1800" kern="1200" baseline="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a:tc>
                <a:tc>
                  <a:txBody>
                    <a:bodyPr/>
                    <a:lstStyle/>
                    <a:p>
                      <a:pPr marL="0" marR="0">
                        <a:lnSpc>
                          <a:spcPct val="107000"/>
                        </a:lnSpc>
                        <a:spcBef>
                          <a:spcPts val="0"/>
                        </a:spcBef>
                        <a:spcAft>
                          <a:spcPts val="0"/>
                        </a:spcAft>
                      </a:pPr>
                      <a:endParaRPr lang="en-US" sz="1800" kern="1200" dirty="0" smtClean="0">
                        <a:solidFill>
                          <a:schemeClr val="dk1"/>
                        </a:solidFill>
                        <a:effectLst/>
                        <a:latin typeface="Times New Roman" panose="02020603050405020304" pitchFamily="18" charset="0"/>
                        <a:ea typeface="+mn-ea"/>
                        <a:cs typeface="Times New Roman" panose="02020603050405020304" pitchFamily="18" charset="0"/>
                      </a:endParaRPr>
                    </a:p>
                    <a:p>
                      <a:pPr lvl="0"/>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Revenue shall be recognised</a:t>
                      </a:r>
                      <a:r>
                        <a:rPr lang="en-US" sz="1800" kern="1200" baseline="0" dirty="0" smtClean="0">
                          <a:solidFill>
                            <a:schemeClr val="dk1"/>
                          </a:solidFill>
                          <a:effectLst/>
                          <a:latin typeface="Times New Roman" panose="02020603050405020304" pitchFamily="18" charset="0"/>
                          <a:ea typeface="+mn-ea"/>
                          <a:cs typeface="Times New Roman" panose="02020603050405020304" pitchFamily="18" charset="0"/>
                        </a:rPr>
                        <a:t> when there is reasonable certainty of its ultimate collection</a:t>
                      </a:r>
                      <a:endParaRPr lang="en-US" sz="1800" kern="1200" dirty="0">
                        <a:solidFill>
                          <a:schemeClr val="dk1"/>
                        </a:solidFill>
                        <a:effectLst/>
                        <a:latin typeface="Times New Roman" panose="02020603050405020304" pitchFamily="18" charset="0"/>
                        <a:ea typeface="+mn-ea"/>
                        <a:cs typeface="Times New Roman" panose="02020603050405020304" pitchFamily="18" charset="0"/>
                      </a:endParaRPr>
                    </a:p>
                  </a:txBody>
                  <a:tcPr marL="28575" marR="28575" marT="0" marB="0"/>
                </a:tc>
              </a:tr>
              <a:tr h="370840">
                <a:tc>
                  <a:txBody>
                    <a:bodyPr/>
                    <a:lstStyle/>
                    <a:p>
                      <a:pPr algn="r"/>
                      <a:r>
                        <a:rPr lang="en-US" u="none" dirty="0" smtClean="0">
                          <a:latin typeface="Times New Roman" panose="02020603050405020304" pitchFamily="18" charset="0"/>
                          <a:cs typeface="Times New Roman" panose="02020603050405020304" pitchFamily="18" charset="0"/>
                        </a:rPr>
                        <a:t>3</a:t>
                      </a:r>
                      <a:endParaRPr lang="en-US" u="none"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sz="1800" i="0" u="sng" kern="1200" dirty="0" smtClean="0">
                          <a:solidFill>
                            <a:schemeClr val="dk1"/>
                          </a:solidFill>
                          <a:effectLst/>
                          <a:latin typeface="Times New Roman" panose="02020603050405020304" pitchFamily="18" charset="0"/>
                          <a:ea typeface="+mn-ea"/>
                          <a:cs typeface="Times New Roman" panose="02020603050405020304" pitchFamily="18" charset="0"/>
                        </a:rPr>
                        <a:t>Interest</a:t>
                      </a:r>
                    </a:p>
                    <a:p>
                      <a:r>
                        <a:rPr lang="en-US" sz="1800" i="0" kern="1200" dirty="0" smtClean="0">
                          <a:solidFill>
                            <a:schemeClr val="dk1"/>
                          </a:solidFill>
                          <a:effectLst/>
                          <a:latin typeface="Times New Roman" panose="02020603050405020304" pitchFamily="18" charset="0"/>
                          <a:ea typeface="+mn-ea"/>
                          <a:cs typeface="Times New Roman" panose="02020603050405020304" pitchFamily="18" charset="0"/>
                        </a:rPr>
                        <a:t>“Interest accrues, in </a:t>
                      </a:r>
                      <a:r>
                        <a:rPr lang="en-US" sz="1800" i="0" u="sng" kern="1200" dirty="0" smtClean="0">
                          <a:solidFill>
                            <a:schemeClr val="dk1"/>
                          </a:solidFill>
                          <a:effectLst/>
                          <a:latin typeface="Times New Roman" panose="02020603050405020304" pitchFamily="18" charset="0"/>
                          <a:ea typeface="+mn-ea"/>
                          <a:cs typeface="Times New Roman" panose="02020603050405020304" pitchFamily="18" charset="0"/>
                        </a:rPr>
                        <a:t>most circumstances</a:t>
                      </a:r>
                      <a:r>
                        <a:rPr lang="en-US" sz="1800" i="0" kern="1200" dirty="0" smtClean="0">
                          <a:solidFill>
                            <a:schemeClr val="dk1"/>
                          </a:solidFill>
                          <a:effectLst/>
                          <a:latin typeface="Times New Roman" panose="02020603050405020304" pitchFamily="18" charset="0"/>
                          <a:ea typeface="+mn-ea"/>
                          <a:cs typeface="Times New Roman" panose="02020603050405020304" pitchFamily="18" charset="0"/>
                        </a:rPr>
                        <a:t>, on the time basis determined by the amount outstanding and the rate applicable. </a:t>
                      </a:r>
                      <a:r>
                        <a:rPr lang="en-US" sz="1800" i="0" u="sng" kern="1200" dirty="0" smtClean="0">
                          <a:solidFill>
                            <a:schemeClr val="dk1"/>
                          </a:solidFill>
                          <a:effectLst/>
                          <a:latin typeface="Times New Roman" panose="02020603050405020304" pitchFamily="18" charset="0"/>
                          <a:ea typeface="+mn-ea"/>
                          <a:cs typeface="Times New Roman" panose="02020603050405020304" pitchFamily="18" charset="0"/>
                        </a:rPr>
                        <a:t>Usually</a:t>
                      </a:r>
                      <a:r>
                        <a:rPr lang="en-US" sz="1800" i="0" kern="1200" dirty="0" smtClean="0">
                          <a:solidFill>
                            <a:schemeClr val="dk1"/>
                          </a:solidFill>
                          <a:effectLst/>
                          <a:latin typeface="Times New Roman" panose="02020603050405020304" pitchFamily="18" charset="0"/>
                          <a:ea typeface="+mn-ea"/>
                          <a:cs typeface="Times New Roman" panose="02020603050405020304" pitchFamily="18" charset="0"/>
                        </a:rPr>
                        <a:t>, discount or premium on debt securities held is treated as though it were accruing over the period to maturity.”</a:t>
                      </a:r>
                      <a:endParaRPr lang="en-US" sz="1800" i="0"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a:tc>
                <a:tc>
                  <a:txBody>
                    <a:bodyPr/>
                    <a:lstStyle/>
                    <a:p>
                      <a:pPr algn="just"/>
                      <a:endParaRPr lang="en-US" sz="1800" i="0" kern="1200" dirty="0" smtClean="0">
                        <a:solidFill>
                          <a:srgbClr val="FF0000"/>
                        </a:solidFill>
                        <a:effectLst/>
                        <a:latin typeface="Times New Roman" panose="02020603050405020304" pitchFamily="18" charset="0"/>
                        <a:ea typeface="+mn-ea"/>
                        <a:cs typeface="Times New Roman" panose="02020603050405020304" pitchFamily="18" charset="0"/>
                      </a:endParaRPr>
                    </a:p>
                    <a:p>
                      <a:pPr algn="just"/>
                      <a:r>
                        <a:rPr lang="en-US" sz="1800" i="0" kern="1200" dirty="0" smtClean="0">
                          <a:solidFill>
                            <a:schemeClr val="dk1"/>
                          </a:solidFill>
                          <a:effectLst/>
                          <a:latin typeface="Times New Roman" panose="02020603050405020304" pitchFamily="18" charset="0"/>
                          <a:ea typeface="+mn-ea"/>
                          <a:cs typeface="Times New Roman" panose="02020603050405020304" pitchFamily="18" charset="0"/>
                        </a:rPr>
                        <a:t>“Interest </a:t>
                      </a:r>
                      <a:r>
                        <a:rPr lang="en-US" sz="1800" i="0" u="sng" kern="1200" dirty="0" smtClean="0">
                          <a:solidFill>
                            <a:schemeClr val="dk1"/>
                          </a:solidFill>
                          <a:effectLst/>
                          <a:latin typeface="Times New Roman" panose="02020603050405020304" pitchFamily="18" charset="0"/>
                          <a:ea typeface="+mn-ea"/>
                          <a:cs typeface="Times New Roman" panose="02020603050405020304" pitchFamily="18" charset="0"/>
                        </a:rPr>
                        <a:t>shall</a:t>
                      </a:r>
                      <a:r>
                        <a:rPr lang="en-US" sz="1800" i="0" kern="1200" dirty="0" smtClean="0">
                          <a:solidFill>
                            <a:schemeClr val="dk1"/>
                          </a:solidFill>
                          <a:effectLst/>
                          <a:latin typeface="Times New Roman" panose="02020603050405020304" pitchFamily="18" charset="0"/>
                          <a:ea typeface="+mn-ea"/>
                          <a:cs typeface="Times New Roman" panose="02020603050405020304" pitchFamily="18" charset="0"/>
                        </a:rPr>
                        <a:t> accrue on the time basis determined by the amount outstanding and the rate applicable. Discount or premium on debt securities held </a:t>
                      </a:r>
                      <a:r>
                        <a:rPr lang="en-US" sz="1800" i="0" u="sng" kern="1200" dirty="0" smtClean="0">
                          <a:solidFill>
                            <a:schemeClr val="dk1"/>
                          </a:solidFill>
                          <a:effectLst/>
                          <a:latin typeface="Times New Roman" panose="02020603050405020304" pitchFamily="18" charset="0"/>
                          <a:ea typeface="+mn-ea"/>
                          <a:cs typeface="Times New Roman" panose="02020603050405020304" pitchFamily="18" charset="0"/>
                        </a:rPr>
                        <a:t>is treated</a:t>
                      </a:r>
                      <a:r>
                        <a:rPr lang="en-US" sz="1800" i="0" kern="1200" dirty="0" smtClean="0">
                          <a:solidFill>
                            <a:schemeClr val="dk1"/>
                          </a:solidFill>
                          <a:effectLst/>
                          <a:latin typeface="Times New Roman" panose="02020603050405020304" pitchFamily="18" charset="0"/>
                          <a:ea typeface="+mn-ea"/>
                          <a:cs typeface="Times New Roman" panose="02020603050405020304" pitchFamily="18" charset="0"/>
                        </a:rPr>
                        <a:t> as though it were accruing over the period to maturity</a:t>
                      </a:r>
                      <a:endParaRPr lang="en-US" sz="1800" i="0" kern="1200" dirty="0" smtClean="0">
                        <a:solidFill>
                          <a:srgbClr val="FF0000"/>
                        </a:solidFill>
                        <a:effectLst/>
                        <a:latin typeface="Times New Roman" panose="02020603050405020304" pitchFamily="18" charset="0"/>
                        <a:ea typeface="+mn-ea"/>
                        <a:cs typeface="Times New Roman" panose="02020603050405020304" pitchFamily="18" charset="0"/>
                      </a:endParaRPr>
                    </a:p>
                  </a:txBody>
                  <a:tcPr marL="68580" marR="68580"/>
                </a:tc>
              </a:tr>
            </a:tbl>
          </a:graphicData>
        </a:graphic>
      </p:graphicFrame>
    </p:spTree>
    <p:extLst>
      <p:ext uri="{BB962C8B-B14F-4D97-AF65-F5344CB8AC3E}">
        <p14:creationId xmlns:p14="http://schemas.microsoft.com/office/powerpoint/2010/main" val="3123327323"/>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6572" y="1"/>
            <a:ext cx="7304485" cy="838199"/>
          </a:xfrm>
        </p:spPr>
        <p:txBody>
          <a:bodyPr>
            <a:normAutofit/>
          </a:bodyPr>
          <a:lstStyle/>
          <a:p>
            <a:r>
              <a:rPr lang="en-US" sz="4000" dirty="0" smtClean="0">
                <a:latin typeface="Times New Roman" panose="02020603050405020304" pitchFamily="18" charset="0"/>
                <a:cs typeface="Times New Roman" panose="02020603050405020304" pitchFamily="18" charset="0"/>
              </a:rPr>
              <a:t>ICDS IV – Revenue Recognition</a:t>
            </a:r>
            <a:endParaRPr lang="en-US" sz="4000" dirty="0">
              <a:latin typeface="Times New Roman" panose="02020603050405020304" pitchFamily="18" charset="0"/>
              <a:cs typeface="Times New Roman" panose="02020603050405020304" pitchFamily="18"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300648214"/>
              </p:ext>
            </p:extLst>
          </p:nvPr>
        </p:nvGraphicFramePr>
        <p:xfrm>
          <a:off x="228600" y="986661"/>
          <a:ext cx="8686800" cy="4880738"/>
        </p:xfrm>
        <a:graphic>
          <a:graphicData uri="http://schemas.openxmlformats.org/drawingml/2006/table">
            <a:tbl>
              <a:tblPr firstRow="1" bandRow="1">
                <a:tableStyleId>{5C22544A-7EE6-4342-B048-85BDC9FD1C3A}</a:tableStyleId>
              </a:tblPr>
              <a:tblGrid>
                <a:gridCol w="617676"/>
                <a:gridCol w="3930303"/>
                <a:gridCol w="4138821"/>
              </a:tblGrid>
              <a:tr h="759226">
                <a:tc>
                  <a:txBody>
                    <a:bodyPr/>
                    <a:lstStyle/>
                    <a:p>
                      <a:pPr algn="just"/>
                      <a:r>
                        <a:rPr lang="en-US" dirty="0" smtClean="0">
                          <a:latin typeface="Times New Roman" panose="02020603050405020304" pitchFamily="18" charset="0"/>
                          <a:cs typeface="Times New Roman" panose="02020603050405020304" pitchFamily="18" charset="0"/>
                        </a:rPr>
                        <a:t>S. No</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dirty="0" smtClean="0">
                          <a:latin typeface="Times New Roman" panose="02020603050405020304" pitchFamily="18" charset="0"/>
                          <a:cs typeface="Times New Roman" panose="02020603050405020304" pitchFamily="18" charset="0"/>
                        </a:rPr>
                        <a:t>Accounting</a:t>
                      </a:r>
                      <a:r>
                        <a:rPr lang="en-US" baseline="0" dirty="0" smtClean="0">
                          <a:latin typeface="Times New Roman" panose="02020603050405020304" pitchFamily="18" charset="0"/>
                          <a:cs typeface="Times New Roman" panose="02020603050405020304" pitchFamily="18" charset="0"/>
                        </a:rPr>
                        <a:t> Standard 9- Revenue Recognition</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dirty="0" smtClean="0">
                          <a:latin typeface="Times New Roman" panose="02020603050405020304" pitchFamily="18" charset="0"/>
                          <a:cs typeface="Times New Roman" panose="02020603050405020304" pitchFamily="18" charset="0"/>
                        </a:rPr>
                        <a:t>ICDS</a:t>
                      </a:r>
                      <a:r>
                        <a:rPr lang="en-US" baseline="0" dirty="0" smtClean="0">
                          <a:latin typeface="Times New Roman" panose="02020603050405020304" pitchFamily="18" charset="0"/>
                          <a:cs typeface="Times New Roman" panose="02020603050405020304" pitchFamily="18" charset="0"/>
                        </a:rPr>
                        <a:t> IV – Revenue Recognition</a:t>
                      </a:r>
                      <a:endParaRPr lang="en-US" dirty="0">
                        <a:latin typeface="Times New Roman" panose="02020603050405020304" pitchFamily="18" charset="0"/>
                        <a:cs typeface="Times New Roman" panose="02020603050405020304" pitchFamily="18" charset="0"/>
                      </a:endParaRPr>
                    </a:p>
                  </a:txBody>
                  <a:tcPr marL="68580" marR="68580"/>
                </a:tc>
              </a:tr>
              <a:tr h="1409991">
                <a:tc>
                  <a:txBody>
                    <a:bodyPr/>
                    <a:lstStyle/>
                    <a:p>
                      <a:pPr algn="r"/>
                      <a:r>
                        <a:rPr lang="en-US" u="none" dirty="0" smtClean="0">
                          <a:latin typeface="Times New Roman" panose="02020603050405020304" pitchFamily="18" charset="0"/>
                          <a:cs typeface="Times New Roman" panose="02020603050405020304" pitchFamily="18" charset="0"/>
                        </a:rPr>
                        <a:t>4</a:t>
                      </a:r>
                      <a:endParaRPr lang="en-US" u="none"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sz="1800" u="sng" kern="1200" dirty="0" smtClean="0">
                          <a:solidFill>
                            <a:schemeClr val="dk1"/>
                          </a:solidFill>
                          <a:effectLst/>
                          <a:latin typeface="Times New Roman" panose="02020603050405020304" pitchFamily="18" charset="0"/>
                          <a:ea typeface="+mn-ea"/>
                          <a:cs typeface="Times New Roman" panose="02020603050405020304" pitchFamily="18" charset="0"/>
                        </a:rPr>
                        <a:t>Dividend</a:t>
                      </a:r>
                    </a:p>
                    <a:p>
                      <a:pPr algn="just"/>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AS 9 lays down</a:t>
                      </a:r>
                      <a:r>
                        <a:rPr lang="en-US" sz="1800" kern="1200" baseline="0" dirty="0" smtClean="0">
                          <a:solidFill>
                            <a:schemeClr val="dk1"/>
                          </a:solidFill>
                          <a:effectLst/>
                          <a:latin typeface="Times New Roman" panose="02020603050405020304" pitchFamily="18" charset="0"/>
                          <a:ea typeface="+mn-ea"/>
                          <a:cs typeface="Times New Roman" panose="02020603050405020304" pitchFamily="18" charset="0"/>
                        </a:rPr>
                        <a:t> the criteria for recognition of dividend</a:t>
                      </a:r>
                      <a:endParaRPr lang="en-US" sz="1800"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a:tc>
                <a:tc>
                  <a:txBody>
                    <a:bodyPr/>
                    <a:lstStyle/>
                    <a:p>
                      <a:endParaRPr lang="en-US" sz="1800" kern="1200" dirty="0" smtClean="0">
                        <a:solidFill>
                          <a:schemeClr val="dk1"/>
                        </a:solidFill>
                        <a:effectLst/>
                        <a:latin typeface="Times New Roman" panose="02020603050405020304" pitchFamily="18" charset="0"/>
                        <a:ea typeface="+mn-ea"/>
                        <a:cs typeface="Times New Roman" panose="02020603050405020304" pitchFamily="18" charset="0"/>
                      </a:endParaRPr>
                    </a:p>
                    <a:p>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ICDS provides</a:t>
                      </a:r>
                      <a:r>
                        <a:rPr lang="en-US" sz="1800" kern="1200" baseline="0" dirty="0" smtClean="0">
                          <a:solidFill>
                            <a:schemeClr val="dk1"/>
                          </a:solidFill>
                          <a:effectLst/>
                          <a:latin typeface="Times New Roman" panose="02020603050405020304" pitchFamily="18" charset="0"/>
                          <a:ea typeface="+mn-ea"/>
                          <a:cs typeface="Times New Roman" panose="02020603050405020304" pitchFamily="18" charset="0"/>
                        </a:rPr>
                        <a:t> that dividend to be recognised in accordance with the provisions of the Act </a:t>
                      </a:r>
                    </a:p>
                  </a:txBody>
                  <a:tcPr marL="68580" marR="68580"/>
                </a:tc>
              </a:tr>
              <a:tr h="2711521">
                <a:tc>
                  <a:txBody>
                    <a:bodyPr/>
                    <a:lstStyle/>
                    <a:p>
                      <a:pPr algn="r"/>
                      <a:r>
                        <a:rPr lang="en-US" u="none" dirty="0" smtClean="0">
                          <a:latin typeface="Times New Roman" panose="02020603050405020304" pitchFamily="18" charset="0"/>
                          <a:cs typeface="Times New Roman" panose="02020603050405020304" pitchFamily="18" charset="0"/>
                        </a:rPr>
                        <a:t>5</a:t>
                      </a:r>
                      <a:endParaRPr lang="en-US" u="none"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sz="1800" u="sng" kern="1200" dirty="0" smtClean="0">
                          <a:solidFill>
                            <a:schemeClr val="dk1"/>
                          </a:solidFill>
                          <a:effectLst/>
                          <a:latin typeface="Times New Roman" panose="02020603050405020304" pitchFamily="18" charset="0"/>
                          <a:ea typeface="+mn-ea"/>
                          <a:cs typeface="Times New Roman" panose="02020603050405020304" pitchFamily="18" charset="0"/>
                        </a:rPr>
                        <a:t>Royalties</a:t>
                      </a:r>
                    </a:p>
                    <a:p>
                      <a:pPr algn="just"/>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Royalties accrue in accordance with the terms of the relevant</a:t>
                      </a:r>
                      <a:r>
                        <a:rPr lang="en-US" sz="1800" kern="1200" baseline="0" dirty="0" smtClean="0">
                          <a:solidFill>
                            <a:schemeClr val="dk1"/>
                          </a:solidFill>
                          <a:effectLst/>
                          <a:latin typeface="Times New Roman" panose="02020603050405020304" pitchFamily="18" charset="0"/>
                          <a:ea typeface="+mn-ea"/>
                          <a:cs typeface="Times New Roman" panose="02020603050405020304" pitchFamily="18" charset="0"/>
                        </a:rPr>
                        <a:t> agreement and are usually recognised on that basis unless, having regard to the substance of the transactions, it is more appropriate to recognise revenue on some other systematic and rational basis</a:t>
                      </a:r>
                      <a:endParaRPr lang="en-US" sz="1800"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a:tc>
                <a:tc>
                  <a:txBody>
                    <a:bodyPr/>
                    <a:lstStyle/>
                    <a:p>
                      <a:endParaRPr lang="en-US" sz="1800" kern="1200" dirty="0" smtClean="0">
                        <a:solidFill>
                          <a:schemeClr val="dk1"/>
                        </a:solidFill>
                        <a:effectLst/>
                        <a:latin typeface="Times New Roman" panose="02020603050405020304" pitchFamily="18" charset="0"/>
                        <a:ea typeface="+mn-ea"/>
                        <a:cs typeface="Times New Roman" panose="02020603050405020304" pitchFamily="18" charset="0"/>
                      </a:endParaRPr>
                    </a:p>
                    <a:p>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Royalties</a:t>
                      </a:r>
                      <a:r>
                        <a:rPr lang="en-US" sz="1800" kern="1200" baseline="0" dirty="0" smtClean="0">
                          <a:solidFill>
                            <a:schemeClr val="dk1"/>
                          </a:solidFill>
                          <a:effectLst/>
                          <a:latin typeface="Times New Roman" panose="02020603050405020304" pitchFamily="18" charset="0"/>
                          <a:ea typeface="+mn-ea"/>
                          <a:cs typeface="Times New Roman" panose="02020603050405020304" pitchFamily="18" charset="0"/>
                        </a:rPr>
                        <a:t> shall accrue in accordance with the relevant agreement and shall be recognised on that basis unless, having regard to the substance of the transactions, it is more appropriate to recognise revenue on some other systematic and rational basis</a:t>
                      </a:r>
                      <a:endParaRPr lang="en-US" sz="1800" kern="1200" dirty="0" smtClean="0">
                        <a:solidFill>
                          <a:schemeClr val="dk1"/>
                        </a:solidFill>
                        <a:effectLst/>
                        <a:latin typeface="Times New Roman" panose="02020603050405020304" pitchFamily="18" charset="0"/>
                        <a:ea typeface="+mn-ea"/>
                        <a:cs typeface="Times New Roman" panose="02020603050405020304" pitchFamily="18" charset="0"/>
                      </a:endParaRPr>
                    </a:p>
                  </a:txBody>
                  <a:tcPr marL="68580" marR="68580"/>
                </a:tc>
              </a:tr>
            </a:tbl>
          </a:graphicData>
        </a:graphic>
      </p:graphicFrame>
    </p:spTree>
    <p:extLst>
      <p:ext uri="{BB962C8B-B14F-4D97-AF65-F5344CB8AC3E}">
        <p14:creationId xmlns:p14="http://schemas.microsoft.com/office/powerpoint/2010/main" val="178202209"/>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991474677"/>
              </p:ext>
            </p:extLst>
          </p:nvPr>
        </p:nvGraphicFramePr>
        <p:xfrm>
          <a:off x="0" y="0"/>
          <a:ext cx="8915400" cy="6604910"/>
        </p:xfrm>
        <a:graphic>
          <a:graphicData uri="http://schemas.openxmlformats.org/drawingml/2006/table">
            <a:tbl>
              <a:tblPr firstRow="1" bandRow="1">
                <a:tableStyleId>{5C22544A-7EE6-4342-B048-85BDC9FD1C3A}</a:tableStyleId>
              </a:tblPr>
              <a:tblGrid>
                <a:gridCol w="633931"/>
                <a:gridCol w="4033731"/>
                <a:gridCol w="4247738"/>
              </a:tblGrid>
              <a:tr h="590551">
                <a:tc>
                  <a:txBody>
                    <a:bodyPr/>
                    <a:lstStyle/>
                    <a:p>
                      <a:pPr algn="just"/>
                      <a:r>
                        <a:rPr lang="en-US" sz="1600" dirty="0" smtClean="0">
                          <a:latin typeface="Times New Roman" panose="02020603050405020304" pitchFamily="18" charset="0"/>
                          <a:cs typeface="Times New Roman" panose="02020603050405020304" pitchFamily="18" charset="0"/>
                        </a:rPr>
                        <a:t>S. No</a:t>
                      </a:r>
                      <a:endParaRPr lang="en-US" sz="1600"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sz="1600" dirty="0" smtClean="0">
                          <a:latin typeface="Times New Roman" panose="02020603050405020304" pitchFamily="18" charset="0"/>
                          <a:cs typeface="Times New Roman" panose="02020603050405020304" pitchFamily="18" charset="0"/>
                        </a:rPr>
                        <a:t>Accounting</a:t>
                      </a:r>
                      <a:r>
                        <a:rPr lang="en-US" sz="1600" baseline="0" dirty="0" smtClean="0">
                          <a:latin typeface="Times New Roman" panose="02020603050405020304" pitchFamily="18" charset="0"/>
                          <a:cs typeface="Times New Roman" panose="02020603050405020304" pitchFamily="18" charset="0"/>
                        </a:rPr>
                        <a:t> Standard 10 - Accounting For Fixed Assets</a:t>
                      </a:r>
                      <a:endParaRPr lang="en-US" sz="1600"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sz="1600" dirty="0" smtClean="0">
                          <a:latin typeface="Times New Roman" panose="02020603050405020304" pitchFamily="18" charset="0"/>
                          <a:cs typeface="Times New Roman" panose="02020603050405020304" pitchFamily="18" charset="0"/>
                        </a:rPr>
                        <a:t>ICDS</a:t>
                      </a:r>
                      <a:r>
                        <a:rPr lang="en-US" sz="1600" baseline="0" dirty="0" smtClean="0">
                          <a:latin typeface="Times New Roman" panose="02020603050405020304" pitchFamily="18" charset="0"/>
                          <a:cs typeface="Times New Roman" panose="02020603050405020304" pitchFamily="18" charset="0"/>
                        </a:rPr>
                        <a:t> V – Tangible Fixed Assets</a:t>
                      </a:r>
                    </a:p>
                    <a:p>
                      <a:pPr algn="just"/>
                      <a:endParaRPr lang="en-US" sz="1600" dirty="0">
                        <a:latin typeface="Times New Roman" panose="02020603050405020304" pitchFamily="18" charset="0"/>
                        <a:cs typeface="Times New Roman" panose="02020603050405020304" pitchFamily="18" charset="0"/>
                      </a:endParaRPr>
                    </a:p>
                  </a:txBody>
                  <a:tcPr marL="68580" marR="68580"/>
                </a:tc>
              </a:tr>
              <a:tr h="1856017">
                <a:tc>
                  <a:txBody>
                    <a:bodyPr/>
                    <a:lstStyle/>
                    <a:p>
                      <a:pPr algn="r"/>
                      <a:r>
                        <a:rPr lang="en-US" sz="1600" dirty="0" smtClean="0">
                          <a:latin typeface="Times New Roman" panose="02020603050405020304" pitchFamily="18" charset="0"/>
                          <a:cs typeface="Times New Roman" panose="02020603050405020304" pitchFamily="18" charset="0"/>
                        </a:rPr>
                        <a:t>1</a:t>
                      </a:r>
                      <a:endParaRPr lang="en-US" sz="1600"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sz="1600" u="sng" dirty="0" smtClean="0">
                          <a:latin typeface="Times New Roman" panose="02020603050405020304" pitchFamily="18" charset="0"/>
                          <a:cs typeface="Times New Roman" panose="02020603050405020304" pitchFamily="18" charset="0"/>
                        </a:rPr>
                        <a:t>Definition</a:t>
                      </a:r>
                    </a:p>
                    <a:p>
                      <a:pPr algn="just"/>
                      <a:r>
                        <a:rPr lang="en-US" sz="1600" dirty="0" smtClean="0">
                          <a:latin typeface="Times New Roman" panose="02020603050405020304" pitchFamily="18" charset="0"/>
                          <a:cs typeface="Times New Roman" panose="02020603050405020304" pitchFamily="18" charset="0"/>
                        </a:rPr>
                        <a:t>Fixed asset is an asset held with the intention of being used for the purpose of producing or providing goods or services and is not held for sale in the normal course of business.</a:t>
                      </a:r>
                      <a:endParaRPr lang="en-US" sz="1600" baseline="0" dirty="0" smtClean="0">
                        <a:latin typeface="Times New Roman" panose="02020603050405020304" pitchFamily="18" charset="0"/>
                        <a:cs typeface="Times New Roman" panose="02020603050405020304" pitchFamily="18" charset="0"/>
                      </a:endParaRPr>
                    </a:p>
                  </a:txBody>
                  <a:tcPr marL="68580" marR="68580"/>
                </a:tc>
                <a:tc>
                  <a:txBody>
                    <a:bodyPr/>
                    <a:lstStyle/>
                    <a:p>
                      <a:pPr algn="just"/>
                      <a:endParaRPr lang="en-US" sz="1600" dirty="0" smtClean="0">
                        <a:latin typeface="Times New Roman" panose="02020603050405020304" pitchFamily="18" charset="0"/>
                        <a:cs typeface="Times New Roman" panose="02020603050405020304" pitchFamily="18" charset="0"/>
                      </a:endParaRPr>
                    </a:p>
                    <a:p>
                      <a:pPr algn="just"/>
                      <a:r>
                        <a:rPr lang="en-US" sz="1600" b="0"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“Tangible fixed asset” is an asset being land, building, machinery, plant or furniture held with the intention of being used for the purpose of producing or providing goods or services and is not held for sale in the normal course of business.</a:t>
                      </a:r>
                      <a:endParaRPr lang="en-US" sz="1600" dirty="0">
                        <a:latin typeface="Times New Roman" panose="02020603050405020304" pitchFamily="18" charset="0"/>
                        <a:cs typeface="Times New Roman" panose="02020603050405020304" pitchFamily="18" charset="0"/>
                      </a:endParaRPr>
                    </a:p>
                  </a:txBody>
                  <a:tcPr marL="68580" marR="68580"/>
                </a:tc>
              </a:tr>
              <a:tr h="2049232">
                <a:tc>
                  <a:txBody>
                    <a:bodyPr/>
                    <a:lstStyle/>
                    <a:p>
                      <a:pPr algn="r"/>
                      <a:r>
                        <a:rPr lang="en-US" sz="1600" dirty="0" smtClean="0">
                          <a:latin typeface="Times New Roman" panose="02020603050405020304" pitchFamily="18" charset="0"/>
                          <a:cs typeface="Times New Roman" panose="02020603050405020304" pitchFamily="18" charset="0"/>
                        </a:rPr>
                        <a:t>2</a:t>
                      </a:r>
                      <a:endParaRPr lang="en-US" sz="1600"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sz="1600" u="sng" kern="1200" dirty="0" smtClean="0">
                          <a:solidFill>
                            <a:schemeClr val="dk1"/>
                          </a:solidFill>
                          <a:effectLst/>
                          <a:latin typeface="Times New Roman" panose="02020603050405020304" pitchFamily="18" charset="0"/>
                          <a:ea typeface="+mn-ea"/>
                          <a:cs typeface="Times New Roman" panose="02020603050405020304" pitchFamily="18" charset="0"/>
                        </a:rPr>
                        <a:t>Expenditure incurred after trial</a:t>
                      </a:r>
                      <a:r>
                        <a:rPr lang="en-US" sz="1600" u="sng" kern="1200" baseline="0" dirty="0" smtClean="0">
                          <a:solidFill>
                            <a:schemeClr val="dk1"/>
                          </a:solidFill>
                          <a:effectLst/>
                          <a:latin typeface="Times New Roman" panose="02020603050405020304" pitchFamily="18" charset="0"/>
                          <a:ea typeface="+mn-ea"/>
                          <a:cs typeface="Times New Roman" panose="02020603050405020304" pitchFamily="18" charset="0"/>
                        </a:rPr>
                        <a:t> run but prior to commercial production</a:t>
                      </a:r>
                      <a:endParaRPr lang="en-US" sz="1600" u="sng" kern="1200" dirty="0" smtClean="0">
                        <a:solidFill>
                          <a:schemeClr val="dk1"/>
                        </a:solidFill>
                        <a:effectLst/>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600" kern="1200" dirty="0" smtClean="0">
                          <a:solidFill>
                            <a:schemeClr val="dk1"/>
                          </a:solidFill>
                          <a:effectLst/>
                          <a:latin typeface="Times New Roman" panose="02020603050405020304" pitchFamily="18" charset="0"/>
                          <a:ea typeface="+mn-ea"/>
                          <a:cs typeface="Times New Roman" panose="02020603050405020304" pitchFamily="18" charset="0"/>
                        </a:rPr>
                        <a:t>According to Para 9.4, expenditure incurred during the interval between the date on which project is ready to commence commercial production and date on which actual commercial production is commenced, to be charged to the statement of profit and loss </a:t>
                      </a:r>
                      <a:endParaRPr lang="en-US" sz="1600" kern="1200" baseline="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a:tc>
                <a:tc>
                  <a:txBody>
                    <a:bodyPr/>
                    <a:lstStyle/>
                    <a:p>
                      <a:pPr marL="0" marR="0" algn="just">
                        <a:lnSpc>
                          <a:spcPct val="107000"/>
                        </a:lnSpc>
                        <a:spcBef>
                          <a:spcPts val="0"/>
                        </a:spcBef>
                        <a:spcAft>
                          <a:spcPts val="0"/>
                        </a:spcAft>
                      </a:pPr>
                      <a:endParaRPr lang="en-US" sz="1600" kern="1200" dirty="0" smtClean="0">
                        <a:solidFill>
                          <a:schemeClr val="dk1"/>
                        </a:solidFill>
                        <a:effectLst/>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600" kern="1200" dirty="0" smtClean="0">
                        <a:solidFill>
                          <a:schemeClr val="dk1"/>
                        </a:solidFill>
                        <a:effectLst/>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600" kern="1200" dirty="0" smtClean="0">
                          <a:solidFill>
                            <a:schemeClr val="dk1"/>
                          </a:solidFill>
                          <a:effectLst/>
                          <a:latin typeface="Times New Roman" panose="02020603050405020304" pitchFamily="18" charset="0"/>
                          <a:ea typeface="+mn-ea"/>
                          <a:cs typeface="Times New Roman" panose="02020603050405020304" pitchFamily="18" charset="0"/>
                        </a:rPr>
                        <a:t>Para 8 of ICDS is silent on this aspect, though it states that expenditure incurred on test runs should be </a:t>
                      </a:r>
                      <a:r>
                        <a:rPr lang="en-US" sz="1600" kern="1200" dirty="0" err="1" smtClean="0">
                          <a:solidFill>
                            <a:schemeClr val="dk1"/>
                          </a:solidFill>
                          <a:effectLst/>
                          <a:latin typeface="Times New Roman" panose="02020603050405020304" pitchFamily="18" charset="0"/>
                          <a:ea typeface="+mn-ea"/>
                          <a:cs typeface="Times New Roman" panose="02020603050405020304" pitchFamily="18" charset="0"/>
                        </a:rPr>
                        <a:t>capitalised</a:t>
                      </a:r>
                      <a:r>
                        <a:rPr lang="en-US" sz="1600" kern="1200" dirty="0" smtClean="0">
                          <a:solidFill>
                            <a:schemeClr val="dk1"/>
                          </a:solidFill>
                          <a:effectLst/>
                          <a:latin typeface="Times New Roman" panose="02020603050405020304" pitchFamily="18" charset="0"/>
                          <a:ea typeface="+mn-ea"/>
                          <a:cs typeface="Times New Roman" panose="02020603050405020304" pitchFamily="18" charset="0"/>
                        </a:rPr>
                        <a:t> and those incurred after commercial production to be treated as revenue.</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600" kern="1200" baseline="0" dirty="0" smtClean="0">
                          <a:solidFill>
                            <a:schemeClr val="dk1"/>
                          </a:solidFill>
                          <a:effectLst/>
                          <a:latin typeface="Times New Roman" panose="02020603050405020304" pitchFamily="18" charset="0"/>
                          <a:ea typeface="+mn-ea"/>
                          <a:cs typeface="Times New Roman" panose="02020603050405020304" pitchFamily="18" charset="0"/>
                        </a:rPr>
                        <a:t>.</a:t>
                      </a:r>
                      <a:endParaRPr lang="en-US" sz="1600" kern="1200" baseline="0" dirty="0">
                        <a:solidFill>
                          <a:schemeClr val="dk1"/>
                        </a:solidFill>
                        <a:effectLst/>
                        <a:latin typeface="Times New Roman" panose="02020603050405020304" pitchFamily="18" charset="0"/>
                        <a:ea typeface="+mn-ea"/>
                        <a:cs typeface="Times New Roman" panose="02020603050405020304" pitchFamily="18" charset="0"/>
                      </a:endParaRPr>
                    </a:p>
                  </a:txBody>
                  <a:tcPr marL="28575" marR="28575" marT="0" marB="0"/>
                </a:tc>
              </a:tr>
              <a:tr h="2109110">
                <a:tc>
                  <a:txBody>
                    <a:bodyPr/>
                    <a:lstStyle/>
                    <a:p>
                      <a:pPr algn="r"/>
                      <a:r>
                        <a:rPr lang="en-US" sz="1600" u="none" dirty="0" smtClean="0">
                          <a:latin typeface="Times New Roman" panose="02020603050405020304" pitchFamily="18" charset="0"/>
                          <a:cs typeface="Times New Roman" panose="02020603050405020304" pitchFamily="18" charset="0"/>
                        </a:rPr>
                        <a:t>3</a:t>
                      </a:r>
                      <a:endParaRPr lang="en-US" sz="1600" u="none"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sz="1600" i="0" u="sng" kern="1200" dirty="0" smtClean="0">
                          <a:solidFill>
                            <a:schemeClr val="dk1"/>
                          </a:solidFill>
                          <a:effectLst/>
                          <a:latin typeface="Times New Roman" panose="02020603050405020304" pitchFamily="18" charset="0"/>
                          <a:ea typeface="+mn-ea"/>
                          <a:cs typeface="Times New Roman" panose="02020603050405020304" pitchFamily="18" charset="0"/>
                        </a:rPr>
                        <a:t>Aggregation of individually insignificant items</a:t>
                      </a:r>
                    </a:p>
                    <a:p>
                      <a:pPr algn="just"/>
                      <a:r>
                        <a:rPr lang="en-US" sz="1600" i="0" u="none" kern="1200" dirty="0" smtClean="0">
                          <a:solidFill>
                            <a:schemeClr val="dk1"/>
                          </a:solidFill>
                          <a:effectLst/>
                          <a:latin typeface="Times New Roman" panose="02020603050405020304" pitchFamily="18" charset="0"/>
                          <a:ea typeface="+mn-ea"/>
                          <a:cs typeface="Times New Roman" panose="02020603050405020304" pitchFamily="18" charset="0"/>
                        </a:rPr>
                        <a:t>Para</a:t>
                      </a:r>
                      <a:r>
                        <a:rPr lang="en-US" sz="1600" i="0" u="none" kern="1200" baseline="0" dirty="0" smtClean="0">
                          <a:solidFill>
                            <a:schemeClr val="dk1"/>
                          </a:solidFill>
                          <a:effectLst/>
                          <a:latin typeface="Times New Roman" panose="02020603050405020304" pitchFamily="18" charset="0"/>
                          <a:ea typeface="+mn-ea"/>
                          <a:cs typeface="Times New Roman" panose="02020603050405020304" pitchFamily="18" charset="0"/>
                        </a:rPr>
                        <a:t> 8 of AS provides that individually insignificant items can be aggregated and an enterprise may decide to expense an item which could otherwise be included as fixed asset, because the amount of expenditure is not material. </a:t>
                      </a:r>
                      <a:endParaRPr lang="en-US" sz="1600" i="0" u="none" kern="1200" dirty="0" smtClean="0">
                        <a:solidFill>
                          <a:schemeClr val="dk1"/>
                        </a:solidFill>
                        <a:effectLst/>
                        <a:latin typeface="Times New Roman" panose="02020603050405020304" pitchFamily="18" charset="0"/>
                        <a:ea typeface="+mn-ea"/>
                        <a:cs typeface="Times New Roman" panose="02020603050405020304" pitchFamily="18" charset="0"/>
                      </a:endParaRPr>
                    </a:p>
                  </a:txBody>
                  <a:tcPr marL="68580" marR="68580"/>
                </a:tc>
                <a:tc>
                  <a:txBody>
                    <a:bodyPr/>
                    <a:lstStyle/>
                    <a:p>
                      <a:pPr algn="just"/>
                      <a:endParaRPr lang="en-US" sz="1600" i="0" kern="1200" dirty="0" smtClean="0">
                        <a:solidFill>
                          <a:srgbClr val="FF0000"/>
                        </a:solidFill>
                        <a:effectLst/>
                        <a:latin typeface="Times New Roman" panose="02020603050405020304" pitchFamily="18" charset="0"/>
                        <a:ea typeface="+mn-ea"/>
                        <a:cs typeface="Times New Roman" panose="02020603050405020304" pitchFamily="18" charset="0"/>
                      </a:endParaRPr>
                    </a:p>
                    <a:p>
                      <a:pPr algn="just"/>
                      <a:r>
                        <a:rPr lang="en-US" sz="1600" i="0" kern="1200" dirty="0" smtClean="0">
                          <a:solidFill>
                            <a:schemeClr val="dk1"/>
                          </a:solidFill>
                          <a:effectLst/>
                          <a:latin typeface="Times New Roman" panose="02020603050405020304" pitchFamily="18" charset="0"/>
                          <a:ea typeface="+mn-ea"/>
                          <a:cs typeface="Times New Roman" panose="02020603050405020304" pitchFamily="18" charset="0"/>
                        </a:rPr>
                        <a:t>ICDS is silent on the same</a:t>
                      </a:r>
                      <a:endParaRPr lang="en-US" sz="1600" i="0" kern="1200" dirty="0" smtClean="0">
                        <a:solidFill>
                          <a:srgbClr val="FF0000"/>
                        </a:solidFill>
                        <a:effectLst/>
                        <a:latin typeface="Times New Roman" panose="02020603050405020304" pitchFamily="18" charset="0"/>
                        <a:ea typeface="+mn-ea"/>
                        <a:cs typeface="Times New Roman" panose="02020603050405020304" pitchFamily="18" charset="0"/>
                      </a:endParaRPr>
                    </a:p>
                  </a:txBody>
                  <a:tcPr marL="68580" marR="68580"/>
                </a:tc>
              </a:tr>
            </a:tbl>
          </a:graphicData>
        </a:graphic>
      </p:graphicFrame>
    </p:spTree>
    <p:extLst>
      <p:ext uri="{BB962C8B-B14F-4D97-AF65-F5344CB8AC3E}">
        <p14:creationId xmlns:p14="http://schemas.microsoft.com/office/powerpoint/2010/main" val="4159251970"/>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4272266805"/>
              </p:ext>
            </p:extLst>
          </p:nvPr>
        </p:nvGraphicFramePr>
        <p:xfrm>
          <a:off x="0" y="0"/>
          <a:ext cx="9144000" cy="6400800"/>
        </p:xfrm>
        <a:graphic>
          <a:graphicData uri="http://schemas.openxmlformats.org/drawingml/2006/table">
            <a:tbl>
              <a:tblPr firstRow="1" bandRow="1">
                <a:tableStyleId>{5C22544A-7EE6-4342-B048-85BDC9FD1C3A}</a:tableStyleId>
              </a:tblPr>
              <a:tblGrid>
                <a:gridCol w="650185"/>
                <a:gridCol w="4137161"/>
                <a:gridCol w="4356654"/>
              </a:tblGrid>
              <a:tr h="353378">
                <a:tc>
                  <a:txBody>
                    <a:bodyPr/>
                    <a:lstStyle/>
                    <a:p>
                      <a:pPr algn="just"/>
                      <a:r>
                        <a:rPr lang="en-US" dirty="0" smtClean="0">
                          <a:latin typeface="Times New Roman" panose="02020603050405020304" pitchFamily="18" charset="0"/>
                          <a:cs typeface="Times New Roman" panose="02020603050405020304" pitchFamily="18" charset="0"/>
                        </a:rPr>
                        <a:t>S. No</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dirty="0" smtClean="0">
                          <a:latin typeface="Times New Roman" panose="02020603050405020304" pitchFamily="18" charset="0"/>
                          <a:cs typeface="Times New Roman" panose="02020603050405020304" pitchFamily="18" charset="0"/>
                        </a:rPr>
                        <a:t>Accounting</a:t>
                      </a:r>
                      <a:r>
                        <a:rPr lang="en-US" baseline="0" dirty="0" smtClean="0">
                          <a:latin typeface="Times New Roman" panose="02020603050405020304" pitchFamily="18" charset="0"/>
                          <a:cs typeface="Times New Roman" panose="02020603050405020304" pitchFamily="18" charset="0"/>
                        </a:rPr>
                        <a:t> Standard 10- Accounting For Fixed Assets</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dirty="0" smtClean="0">
                          <a:latin typeface="Times New Roman" panose="02020603050405020304" pitchFamily="18" charset="0"/>
                          <a:cs typeface="Times New Roman" panose="02020603050405020304" pitchFamily="18" charset="0"/>
                        </a:rPr>
                        <a:t>ICDS</a:t>
                      </a:r>
                      <a:r>
                        <a:rPr lang="en-US" baseline="0" dirty="0" smtClean="0">
                          <a:latin typeface="Times New Roman" panose="02020603050405020304" pitchFamily="18" charset="0"/>
                          <a:cs typeface="Times New Roman" panose="02020603050405020304" pitchFamily="18" charset="0"/>
                        </a:rPr>
                        <a:t> V – Tangible Fixed Assets</a:t>
                      </a:r>
                    </a:p>
                    <a:p>
                      <a:pPr algn="just"/>
                      <a:endParaRPr lang="en-US" dirty="0">
                        <a:latin typeface="Times New Roman" panose="02020603050405020304" pitchFamily="18" charset="0"/>
                        <a:cs typeface="Times New Roman" panose="02020603050405020304" pitchFamily="18" charset="0"/>
                      </a:endParaRPr>
                    </a:p>
                  </a:txBody>
                  <a:tcPr marL="68580" marR="68580"/>
                </a:tc>
              </a:tr>
              <a:tr h="353378">
                <a:tc>
                  <a:txBody>
                    <a:bodyPr/>
                    <a:lstStyle/>
                    <a:p>
                      <a:pPr algn="r"/>
                      <a:r>
                        <a:rPr lang="en-US" u="none" dirty="0" smtClean="0">
                          <a:latin typeface="Times New Roman" panose="02020603050405020304" pitchFamily="18" charset="0"/>
                          <a:cs typeface="Times New Roman" panose="02020603050405020304" pitchFamily="18" charset="0"/>
                        </a:rPr>
                        <a:t>3</a:t>
                      </a:r>
                      <a:endParaRPr lang="en-US" u="none"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sz="1800" i="0" u="sng" kern="1200" dirty="0" smtClean="0">
                          <a:solidFill>
                            <a:schemeClr val="dk1"/>
                          </a:solidFill>
                          <a:effectLst/>
                          <a:latin typeface="Times New Roman" panose="02020603050405020304" pitchFamily="18" charset="0"/>
                          <a:ea typeface="+mn-ea"/>
                          <a:cs typeface="Times New Roman" panose="02020603050405020304" pitchFamily="18" charset="0"/>
                        </a:rPr>
                        <a:t>Marked to market loss/gain</a:t>
                      </a:r>
                    </a:p>
                    <a:p>
                      <a:pPr lvl="0" algn="just"/>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Para 38 of AS</a:t>
                      </a:r>
                      <a:r>
                        <a:rPr lang="en-US" sz="1800" kern="1200" baseline="0" dirty="0" smtClean="0">
                          <a:solidFill>
                            <a:schemeClr val="dk1"/>
                          </a:solidFill>
                          <a:effectLst/>
                          <a:latin typeface="Times New Roman" panose="02020603050405020304" pitchFamily="18" charset="0"/>
                          <a:ea typeface="+mn-ea"/>
                          <a:cs typeface="Times New Roman" panose="02020603050405020304" pitchFamily="18" charset="0"/>
                        </a:rPr>
                        <a:t> </a:t>
                      </a:r>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11 provides for recognition of mark to market gain/loss on contracts that are intended for trading or speculation purposes</a:t>
                      </a:r>
                      <a:endParaRPr lang="en-US" sz="1800"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a:tc>
                <a:tc>
                  <a:txBody>
                    <a:bodyPr/>
                    <a:lstStyle/>
                    <a:p>
                      <a:pPr algn="just"/>
                      <a:endParaRPr lang="en-US" sz="1800" i="0" kern="1200" dirty="0" smtClean="0">
                        <a:solidFill>
                          <a:srgbClr val="FF0000"/>
                        </a:solidFill>
                        <a:effectLst/>
                        <a:latin typeface="Times New Roman" panose="02020603050405020304" pitchFamily="18" charset="0"/>
                        <a:ea typeface="+mn-ea"/>
                        <a:cs typeface="Times New Roman" panose="02020603050405020304" pitchFamily="18" charset="0"/>
                      </a:endParaRPr>
                    </a:p>
                    <a:p>
                      <a:pPr lvl="0" algn="just"/>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Para 11(5) of ICDS requires premium, discount or exchange difference on contracts intended for trading, speculation purposes, firm commitment or a highly probable forecast transaction to be recognised at the time of settlement.</a:t>
                      </a:r>
                      <a:endParaRPr lang="en-US" sz="1800"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a:tc>
              </a:tr>
              <a:tr h="353378">
                <a:tc>
                  <a:txBody>
                    <a:bodyPr/>
                    <a:lstStyle/>
                    <a:p>
                      <a:pPr algn="r"/>
                      <a:r>
                        <a:rPr lang="en-US" dirty="0" smtClean="0">
                          <a:latin typeface="Times New Roman" panose="02020603050405020304" pitchFamily="18" charset="0"/>
                          <a:cs typeface="Times New Roman" panose="02020603050405020304" pitchFamily="18" charset="0"/>
                        </a:rPr>
                        <a:t>4</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u="sng" dirty="0" smtClean="0">
                          <a:latin typeface="Times New Roman" panose="02020603050405020304" pitchFamily="18" charset="0"/>
                          <a:cs typeface="Times New Roman" panose="02020603050405020304" pitchFamily="18" charset="0"/>
                        </a:rPr>
                        <a:t>Asset acquired for non-monetary consideration</a:t>
                      </a:r>
                    </a:p>
                    <a:p>
                      <a:pPr algn="just"/>
                      <a:r>
                        <a:rPr lang="en-US" sz="1800" kern="1200" baseline="0" dirty="0" smtClean="0">
                          <a:solidFill>
                            <a:schemeClr val="dk1"/>
                          </a:solidFill>
                          <a:effectLst/>
                          <a:latin typeface="Times New Roman" panose="02020603050405020304" pitchFamily="18" charset="0"/>
                          <a:ea typeface="+mn-ea"/>
                          <a:cs typeface="Times New Roman" panose="02020603050405020304" pitchFamily="18" charset="0"/>
                        </a:rPr>
                        <a:t>The fair value of the asset/securities given up or fair value of the asset acquired, whichever is more clearly evident, should be recorded as actual cost.</a:t>
                      </a:r>
                    </a:p>
                  </a:txBody>
                  <a:tcPr marL="68580" marR="68580"/>
                </a:tc>
                <a:tc>
                  <a:txBody>
                    <a:bodyPr/>
                    <a:lstStyle/>
                    <a:p>
                      <a:pPr algn="just"/>
                      <a:endParaRPr lang="en-US" dirty="0" smtClean="0">
                        <a:latin typeface="Times New Roman" panose="02020603050405020304" pitchFamily="18" charset="0"/>
                        <a:cs typeface="Times New Roman" panose="02020603050405020304" pitchFamily="18" charset="0"/>
                      </a:endParaRPr>
                    </a:p>
                    <a:p>
                      <a:pPr algn="just"/>
                      <a:r>
                        <a:rPr lang="en-US" sz="1800" kern="1200" baseline="0" dirty="0" smtClean="0">
                          <a:solidFill>
                            <a:schemeClr val="dk1"/>
                          </a:solidFill>
                          <a:effectLst/>
                          <a:latin typeface="Times New Roman" panose="02020603050405020304" pitchFamily="18" charset="0"/>
                          <a:ea typeface="+mn-ea"/>
                          <a:cs typeface="Times New Roman" panose="02020603050405020304" pitchFamily="18" charset="0"/>
                        </a:rPr>
                        <a:t>The fair value of tangible fixed assets so acquired shall be its actual cost</a:t>
                      </a:r>
                      <a:endParaRPr lang="en-US" sz="1800" kern="1200" baseline="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a:tc>
              </a:tr>
              <a:tr h="370840">
                <a:tc>
                  <a:txBody>
                    <a:bodyPr/>
                    <a:lstStyle/>
                    <a:p>
                      <a:pPr algn="r"/>
                      <a:r>
                        <a:rPr lang="en-US" dirty="0" smtClean="0">
                          <a:latin typeface="Times New Roman" panose="02020603050405020304" pitchFamily="18" charset="0"/>
                          <a:cs typeface="Times New Roman" panose="02020603050405020304" pitchFamily="18" charset="0"/>
                        </a:rPr>
                        <a:t>5</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sz="1800" u="sng" kern="1200" dirty="0" smtClean="0">
                          <a:solidFill>
                            <a:schemeClr val="dk1"/>
                          </a:solidFill>
                          <a:effectLst/>
                          <a:latin typeface="Times New Roman" panose="02020603050405020304" pitchFamily="18" charset="0"/>
                          <a:ea typeface="+mn-ea"/>
                          <a:cs typeface="Times New Roman" panose="02020603050405020304" pitchFamily="18" charset="0"/>
                        </a:rPr>
                        <a:t>Various points dealt</a:t>
                      </a:r>
                      <a:r>
                        <a:rPr lang="en-US" sz="1800" u="sng" kern="1200" baseline="0" dirty="0" smtClean="0">
                          <a:solidFill>
                            <a:schemeClr val="dk1"/>
                          </a:solidFill>
                          <a:effectLst/>
                          <a:latin typeface="Times New Roman" panose="02020603050405020304" pitchFamily="18" charset="0"/>
                          <a:ea typeface="+mn-ea"/>
                          <a:cs typeface="Times New Roman" panose="02020603050405020304" pitchFamily="18" charset="0"/>
                        </a:rPr>
                        <a:t> with in AS 10</a:t>
                      </a:r>
                      <a:endParaRPr lang="en-US" sz="1800" u="sng" kern="1200" dirty="0" smtClean="0">
                        <a:solidFill>
                          <a:schemeClr val="dk1"/>
                        </a:solidFill>
                        <a:effectLst/>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Para 13</a:t>
                      </a:r>
                      <a:r>
                        <a:rPr lang="en-US" sz="1800" kern="1200" baseline="0" dirty="0" smtClean="0">
                          <a:solidFill>
                            <a:schemeClr val="dk1"/>
                          </a:solidFill>
                          <a:effectLst/>
                          <a:latin typeface="Times New Roman" panose="02020603050405020304" pitchFamily="18" charset="0"/>
                          <a:ea typeface="+mn-ea"/>
                          <a:cs typeface="Times New Roman" panose="02020603050405020304" pitchFamily="18" charset="0"/>
                        </a:rPr>
                        <a:t> – Revaluation of Fixed Assets</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effectLst/>
                          <a:latin typeface="Times New Roman" panose="02020603050405020304" pitchFamily="18" charset="0"/>
                          <a:ea typeface="+mn-ea"/>
                          <a:cs typeface="Times New Roman" panose="02020603050405020304" pitchFamily="18" charset="0"/>
                        </a:rPr>
                        <a:t>Para 14 – Retirement and Disposal</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effectLst/>
                          <a:latin typeface="Times New Roman" panose="02020603050405020304" pitchFamily="18" charset="0"/>
                          <a:ea typeface="+mn-ea"/>
                          <a:cs typeface="Times New Roman" panose="02020603050405020304" pitchFamily="18" charset="0"/>
                        </a:rPr>
                        <a:t>Para 15.1 – Fixed asset acquired on hire purchase</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effectLst/>
                          <a:latin typeface="Times New Roman" panose="02020603050405020304" pitchFamily="18" charset="0"/>
                          <a:ea typeface="+mn-ea"/>
                          <a:cs typeface="Times New Roman" panose="02020603050405020304" pitchFamily="18" charset="0"/>
                        </a:rPr>
                        <a:t>Para 16- Fixed assets of special types (Goodwill)</a:t>
                      </a:r>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 </a:t>
                      </a:r>
                      <a:endParaRPr lang="en-US" sz="1800" kern="1200" baseline="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a:tc>
                <a:tc>
                  <a:txBody>
                    <a:bodyPr/>
                    <a:lstStyle/>
                    <a:p>
                      <a:pPr marL="0" marR="0" algn="just">
                        <a:lnSpc>
                          <a:spcPct val="107000"/>
                        </a:lnSpc>
                        <a:spcBef>
                          <a:spcPts val="0"/>
                        </a:spcBef>
                        <a:spcAft>
                          <a:spcPts val="0"/>
                        </a:spcAft>
                      </a:pPr>
                      <a:endParaRPr lang="en-US" sz="1800" kern="1200" dirty="0" smtClean="0">
                        <a:solidFill>
                          <a:schemeClr val="dk1"/>
                        </a:solidFill>
                        <a:effectLst/>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effectLst/>
                          <a:latin typeface="Times New Roman" panose="02020603050405020304" pitchFamily="18" charset="0"/>
                          <a:ea typeface="+mn-ea"/>
                          <a:cs typeface="Times New Roman" panose="02020603050405020304" pitchFamily="18" charset="0"/>
                        </a:rPr>
                        <a:t>ICDS is silent on these points, except Para 18 of ICDS V provides that transfer of tangible fixed asset shall be dealt with in accordance with the Act</a:t>
                      </a:r>
                      <a:endParaRPr lang="en-US" sz="1800" kern="1200" baseline="0" dirty="0">
                        <a:solidFill>
                          <a:schemeClr val="dk1"/>
                        </a:solidFill>
                        <a:effectLst/>
                        <a:latin typeface="Times New Roman" panose="02020603050405020304" pitchFamily="18" charset="0"/>
                        <a:ea typeface="+mn-ea"/>
                        <a:cs typeface="Times New Roman" panose="02020603050405020304" pitchFamily="18" charset="0"/>
                      </a:endParaRPr>
                    </a:p>
                  </a:txBody>
                  <a:tcPr marL="28575" marR="28575" marT="0" marB="0"/>
                </a:tc>
              </a:tr>
            </a:tbl>
          </a:graphicData>
        </a:graphic>
      </p:graphicFrame>
    </p:spTree>
    <p:extLst>
      <p:ext uri="{BB962C8B-B14F-4D97-AF65-F5344CB8AC3E}">
        <p14:creationId xmlns:p14="http://schemas.microsoft.com/office/powerpoint/2010/main" val="3786220263"/>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7287" y="1"/>
            <a:ext cx="7347347" cy="1325563"/>
          </a:xfrm>
        </p:spPr>
        <p:txBody>
          <a:bodyPr>
            <a:normAutofit/>
          </a:bodyPr>
          <a:lstStyle/>
          <a:p>
            <a:r>
              <a:rPr lang="en-US" sz="4000" dirty="0" smtClean="0">
                <a:latin typeface="Times New Roman" panose="02020603050405020304" pitchFamily="18" charset="0"/>
                <a:cs typeface="Times New Roman" panose="02020603050405020304" pitchFamily="18" charset="0"/>
              </a:rPr>
              <a:t>ICDS VI – Effects of Changes in Foreign Exchange Rate</a:t>
            </a:r>
            <a:endParaRPr lang="en-US" sz="4000" dirty="0">
              <a:latin typeface="Times New Roman" panose="02020603050405020304" pitchFamily="18" charset="0"/>
              <a:cs typeface="Times New Roman" panose="02020603050405020304" pitchFamily="18"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642837693"/>
              </p:ext>
            </p:extLst>
          </p:nvPr>
        </p:nvGraphicFramePr>
        <p:xfrm>
          <a:off x="1157287" y="1228725"/>
          <a:ext cx="7572376" cy="4663440"/>
        </p:xfrm>
        <a:graphic>
          <a:graphicData uri="http://schemas.openxmlformats.org/drawingml/2006/table">
            <a:tbl>
              <a:tblPr firstRow="1" bandRow="1">
                <a:tableStyleId>{5C22544A-7EE6-4342-B048-85BDC9FD1C3A}</a:tableStyleId>
              </a:tblPr>
              <a:tblGrid>
                <a:gridCol w="538435"/>
                <a:gridCol w="3426086"/>
                <a:gridCol w="3607855"/>
              </a:tblGrid>
              <a:tr h="483481">
                <a:tc>
                  <a:txBody>
                    <a:bodyPr/>
                    <a:lstStyle/>
                    <a:p>
                      <a:pPr algn="just"/>
                      <a:r>
                        <a:rPr lang="en-US" dirty="0" smtClean="0">
                          <a:latin typeface="Times New Roman" panose="02020603050405020304" pitchFamily="18" charset="0"/>
                          <a:cs typeface="Times New Roman" panose="02020603050405020304" pitchFamily="18" charset="0"/>
                        </a:rPr>
                        <a:t>S. No</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dirty="0" smtClean="0">
                          <a:latin typeface="Times New Roman" panose="02020603050405020304" pitchFamily="18" charset="0"/>
                          <a:cs typeface="Times New Roman" panose="02020603050405020304" pitchFamily="18" charset="0"/>
                        </a:rPr>
                        <a:t>Accounting</a:t>
                      </a:r>
                      <a:r>
                        <a:rPr lang="en-US" baseline="0" dirty="0" smtClean="0">
                          <a:latin typeface="Times New Roman" panose="02020603050405020304" pitchFamily="18" charset="0"/>
                          <a:cs typeface="Times New Roman" panose="02020603050405020304" pitchFamily="18" charset="0"/>
                        </a:rPr>
                        <a:t> Standard 11- Changes in Foreign Exchange Rates</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dirty="0" smtClean="0">
                          <a:latin typeface="Times New Roman" panose="02020603050405020304" pitchFamily="18" charset="0"/>
                          <a:cs typeface="Times New Roman" panose="02020603050405020304" pitchFamily="18" charset="0"/>
                        </a:rPr>
                        <a:t>ICDS</a:t>
                      </a:r>
                      <a:r>
                        <a:rPr lang="en-US" baseline="0" dirty="0" smtClean="0">
                          <a:latin typeface="Times New Roman" panose="02020603050405020304" pitchFamily="18" charset="0"/>
                          <a:cs typeface="Times New Roman" panose="02020603050405020304" pitchFamily="18" charset="0"/>
                        </a:rPr>
                        <a:t> VI – Effect of changes in Foreign Exchange Rates</a:t>
                      </a:r>
                      <a:endParaRPr lang="en-US" dirty="0">
                        <a:latin typeface="Times New Roman" panose="02020603050405020304" pitchFamily="18" charset="0"/>
                        <a:cs typeface="Times New Roman" panose="02020603050405020304" pitchFamily="18" charset="0"/>
                      </a:endParaRPr>
                    </a:p>
                  </a:txBody>
                  <a:tcPr marL="68580" marR="68580"/>
                </a:tc>
              </a:tr>
              <a:tr h="1093080">
                <a:tc>
                  <a:txBody>
                    <a:bodyPr/>
                    <a:lstStyle/>
                    <a:p>
                      <a:pPr algn="r"/>
                      <a:r>
                        <a:rPr lang="en-US" dirty="0" smtClean="0">
                          <a:latin typeface="Times New Roman" panose="02020603050405020304" pitchFamily="18" charset="0"/>
                          <a:cs typeface="Times New Roman" panose="02020603050405020304" pitchFamily="18" charset="0"/>
                        </a:rPr>
                        <a:t>1</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u="sng" dirty="0" smtClean="0">
                          <a:latin typeface="Times New Roman" panose="02020603050405020304" pitchFamily="18" charset="0"/>
                          <a:cs typeface="Times New Roman" panose="02020603050405020304" pitchFamily="18" charset="0"/>
                        </a:rPr>
                        <a:t>Scope</a:t>
                      </a:r>
                    </a:p>
                    <a:p>
                      <a:pPr algn="just"/>
                      <a:r>
                        <a:rPr lang="en-US" dirty="0" smtClean="0">
                          <a:latin typeface="Times New Roman" panose="02020603050405020304" pitchFamily="18" charset="0"/>
                          <a:cs typeface="Times New Roman" panose="02020603050405020304" pitchFamily="18" charset="0"/>
                        </a:rPr>
                        <a:t>Firm commitments and highly</a:t>
                      </a:r>
                      <a:r>
                        <a:rPr lang="en-US" baseline="0" dirty="0" smtClean="0">
                          <a:latin typeface="Times New Roman" panose="02020603050405020304" pitchFamily="18" charset="0"/>
                          <a:cs typeface="Times New Roman" panose="02020603050405020304" pitchFamily="18" charset="0"/>
                        </a:rPr>
                        <a:t> probable transactions excluded from the scope.</a:t>
                      </a:r>
                    </a:p>
                  </a:txBody>
                  <a:tcPr marL="68580" marR="68580"/>
                </a:tc>
                <a:tc>
                  <a:txBody>
                    <a:bodyPr/>
                    <a:lstStyle/>
                    <a:p>
                      <a:pPr algn="just"/>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ICDS VI deals with forward contracts entered to hedge the foreign</a:t>
                      </a:r>
                      <a:r>
                        <a:rPr lang="en-US" baseline="0" dirty="0" smtClean="0">
                          <a:latin typeface="Times New Roman" panose="02020603050405020304" pitchFamily="18" charset="0"/>
                          <a:cs typeface="Times New Roman" panose="02020603050405020304" pitchFamily="18" charset="0"/>
                        </a:rPr>
                        <a:t> currency risk of a firm commitment or a highly probable forecast transaction.</a:t>
                      </a:r>
                      <a:endParaRPr lang="en-US" dirty="0" smtClean="0">
                        <a:latin typeface="Times New Roman" panose="02020603050405020304" pitchFamily="18" charset="0"/>
                        <a:cs typeface="Times New Roman" panose="02020603050405020304" pitchFamily="18" charset="0"/>
                      </a:endParaRPr>
                    </a:p>
                  </a:txBody>
                  <a:tcPr marL="68580" marR="68580"/>
                </a:tc>
              </a:tr>
              <a:tr h="1597579">
                <a:tc>
                  <a:txBody>
                    <a:bodyPr/>
                    <a:lstStyle/>
                    <a:p>
                      <a:pPr algn="r"/>
                      <a:r>
                        <a:rPr lang="en-US" dirty="0" smtClean="0">
                          <a:latin typeface="Times New Roman" panose="02020603050405020304" pitchFamily="18" charset="0"/>
                          <a:cs typeface="Times New Roman" panose="02020603050405020304" pitchFamily="18" charset="0"/>
                        </a:rPr>
                        <a:t>2</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r>
                        <a:rPr lang="en-US" sz="1800" u="sng" kern="1200" dirty="0" smtClean="0">
                          <a:solidFill>
                            <a:schemeClr val="dk1"/>
                          </a:solidFill>
                          <a:effectLst/>
                          <a:latin typeface="Times New Roman" panose="02020603050405020304" pitchFamily="18" charset="0"/>
                          <a:ea typeface="+mn-ea"/>
                          <a:cs typeface="Times New Roman" panose="02020603050405020304" pitchFamily="18" charset="0"/>
                        </a:rPr>
                        <a:t>Non</a:t>
                      </a:r>
                      <a:r>
                        <a:rPr lang="en-US" sz="1800" u="sng" kern="1200" baseline="0" dirty="0" smtClean="0">
                          <a:solidFill>
                            <a:schemeClr val="dk1"/>
                          </a:solidFill>
                          <a:effectLst/>
                          <a:latin typeface="Times New Roman" panose="02020603050405020304" pitchFamily="18" charset="0"/>
                          <a:ea typeface="+mn-ea"/>
                          <a:cs typeface="Times New Roman" panose="02020603050405020304" pitchFamily="18" charset="0"/>
                        </a:rPr>
                        <a:t> integral operations</a:t>
                      </a:r>
                      <a:endParaRPr lang="en-US" sz="1800" u="sng" kern="1200" dirty="0" smtClean="0">
                        <a:solidFill>
                          <a:schemeClr val="dk1"/>
                        </a:solidFill>
                        <a:effectLst/>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As per Para 26 of AS, Exchange differences on translation of foreign currency non-integral foreign operations requires accumulation of such exchange difference in foreign currency translation reserve until disposal of investment</a:t>
                      </a:r>
                      <a:endParaRPr lang="en-US" sz="1800" kern="1200" baseline="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a:tc>
                <a:tc>
                  <a:txBody>
                    <a:bodyPr/>
                    <a:lstStyle/>
                    <a:p>
                      <a:pPr marL="0" marR="0">
                        <a:lnSpc>
                          <a:spcPct val="107000"/>
                        </a:lnSpc>
                        <a:spcBef>
                          <a:spcPts val="0"/>
                        </a:spcBef>
                        <a:spcAft>
                          <a:spcPts val="0"/>
                        </a:spcAft>
                      </a:pPr>
                      <a:endParaRPr lang="en-US" sz="1800" kern="1200" dirty="0" smtClean="0">
                        <a:solidFill>
                          <a:schemeClr val="dk1"/>
                        </a:solidFill>
                        <a:effectLst/>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Para 9 of ICDS such exchange difference provides that shall be recognized as income or expense</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800" kern="1200" baseline="0" dirty="0">
                        <a:solidFill>
                          <a:schemeClr val="dk1"/>
                        </a:solidFill>
                        <a:effectLst/>
                        <a:latin typeface="Times New Roman" panose="02020603050405020304" pitchFamily="18" charset="0"/>
                        <a:ea typeface="+mn-ea"/>
                        <a:cs typeface="Times New Roman" panose="02020603050405020304" pitchFamily="18" charset="0"/>
                      </a:endParaRPr>
                    </a:p>
                  </a:txBody>
                  <a:tcPr marL="28575" marR="28575" marT="0" marB="0"/>
                </a:tc>
              </a:tr>
            </a:tbl>
          </a:graphicData>
        </a:graphic>
      </p:graphicFrame>
    </p:spTree>
    <p:extLst>
      <p:ext uri="{BB962C8B-B14F-4D97-AF65-F5344CB8AC3E}">
        <p14:creationId xmlns:p14="http://schemas.microsoft.com/office/powerpoint/2010/main" val="38038653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US"/>
              <a:t>ICDS - I</a:t>
            </a:r>
          </a:p>
        </p:txBody>
      </p:sp>
      <p:sp>
        <p:nvSpPr>
          <p:cNvPr id="3" name="Text Placeholder 2"/>
          <p:cNvSpPr>
            <a:spLocks noGrp="1"/>
          </p:cNvSpPr>
          <p:nvPr>
            <p:ph type="body" idx="1"/>
          </p:nvPr>
        </p:nvSpPr>
        <p:spPr/>
        <p:txBody>
          <a:bodyPr>
            <a:normAutofit/>
          </a:bodyPr>
          <a:lstStyle/>
          <a:p>
            <a:pPr eaLnBrk="1" fontAlgn="auto" hangingPunct="1">
              <a:spcAft>
                <a:spcPts val="0"/>
              </a:spcAft>
              <a:buFont typeface="Wingdings 3"/>
              <a:buNone/>
              <a:defRPr/>
            </a:pPr>
            <a:r>
              <a:rPr lang="en-US" dirty="0"/>
              <a:t>Accounting Policies</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3012" y="1"/>
            <a:ext cx="7261622" cy="685799"/>
          </a:xfrm>
        </p:spPr>
        <p:txBody>
          <a:bodyPr>
            <a:normAutofit fontScale="90000"/>
          </a:bodyPr>
          <a:lstStyle/>
          <a:p>
            <a:r>
              <a:rPr lang="en-US" sz="4000" dirty="0" smtClean="0">
                <a:latin typeface="Times New Roman" panose="02020603050405020304" pitchFamily="18" charset="0"/>
                <a:cs typeface="Times New Roman" panose="02020603050405020304" pitchFamily="18" charset="0"/>
              </a:rPr>
              <a:t>ICDS VII – Government Grants</a:t>
            </a:r>
            <a:endParaRPr lang="en-US" sz="4000" dirty="0">
              <a:latin typeface="Times New Roman" panose="02020603050405020304" pitchFamily="18" charset="0"/>
              <a:cs typeface="Times New Roman" panose="02020603050405020304" pitchFamily="18"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789361022"/>
              </p:ext>
            </p:extLst>
          </p:nvPr>
        </p:nvGraphicFramePr>
        <p:xfrm>
          <a:off x="0" y="685801"/>
          <a:ext cx="9043988" cy="6097325"/>
        </p:xfrm>
        <a:graphic>
          <a:graphicData uri="http://schemas.openxmlformats.org/drawingml/2006/table">
            <a:tbl>
              <a:tblPr firstRow="1" bandRow="1">
                <a:tableStyleId>{5C22544A-7EE6-4342-B048-85BDC9FD1C3A}</a:tableStyleId>
              </a:tblPr>
              <a:tblGrid>
                <a:gridCol w="643073"/>
                <a:gridCol w="4091911"/>
                <a:gridCol w="4309004"/>
              </a:tblGrid>
              <a:tr h="602974">
                <a:tc>
                  <a:txBody>
                    <a:bodyPr/>
                    <a:lstStyle/>
                    <a:p>
                      <a:pPr algn="just"/>
                      <a:r>
                        <a:rPr lang="en-US" dirty="0" smtClean="0">
                          <a:latin typeface="Times New Roman" panose="02020603050405020304" pitchFamily="18" charset="0"/>
                          <a:cs typeface="Times New Roman" panose="02020603050405020304" pitchFamily="18" charset="0"/>
                        </a:rPr>
                        <a:t>S. No</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dirty="0" smtClean="0">
                          <a:latin typeface="Times New Roman" panose="02020603050405020304" pitchFamily="18" charset="0"/>
                          <a:cs typeface="Times New Roman" panose="02020603050405020304" pitchFamily="18" charset="0"/>
                        </a:rPr>
                        <a:t>Accounting</a:t>
                      </a:r>
                      <a:r>
                        <a:rPr lang="en-US" baseline="0" dirty="0" smtClean="0">
                          <a:latin typeface="Times New Roman" panose="02020603050405020304" pitchFamily="18" charset="0"/>
                          <a:cs typeface="Times New Roman" panose="02020603050405020304" pitchFamily="18" charset="0"/>
                        </a:rPr>
                        <a:t> Standard 12 - Accounting for Government Grants</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dirty="0" smtClean="0">
                          <a:latin typeface="Times New Roman" panose="02020603050405020304" pitchFamily="18" charset="0"/>
                          <a:cs typeface="Times New Roman" panose="02020603050405020304" pitchFamily="18" charset="0"/>
                        </a:rPr>
                        <a:t>ICDS</a:t>
                      </a:r>
                      <a:r>
                        <a:rPr lang="en-US" baseline="0" dirty="0" smtClean="0">
                          <a:latin typeface="Times New Roman" panose="02020603050405020304" pitchFamily="18" charset="0"/>
                          <a:cs typeface="Times New Roman" panose="02020603050405020304" pitchFamily="18" charset="0"/>
                        </a:rPr>
                        <a:t> VII – Government Grants</a:t>
                      </a:r>
                      <a:endParaRPr lang="en-US" dirty="0">
                        <a:latin typeface="Times New Roman" panose="02020603050405020304" pitchFamily="18" charset="0"/>
                        <a:cs typeface="Times New Roman" panose="02020603050405020304" pitchFamily="18" charset="0"/>
                      </a:endParaRPr>
                    </a:p>
                  </a:txBody>
                  <a:tcPr marL="68580" marR="68580"/>
                </a:tc>
              </a:tr>
              <a:tr h="1895061">
                <a:tc>
                  <a:txBody>
                    <a:bodyPr/>
                    <a:lstStyle/>
                    <a:p>
                      <a:pPr algn="just"/>
                      <a:r>
                        <a:rPr lang="en-US" dirty="0" smtClean="0">
                          <a:latin typeface="Times New Roman" panose="02020603050405020304" pitchFamily="18" charset="0"/>
                          <a:cs typeface="Times New Roman" panose="02020603050405020304" pitchFamily="18" charset="0"/>
                        </a:rPr>
                        <a:t>1</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sz="1800" u="sng" kern="1200" dirty="0" smtClean="0">
                          <a:solidFill>
                            <a:schemeClr val="dk1"/>
                          </a:solidFill>
                          <a:effectLst/>
                          <a:latin typeface="Times New Roman" panose="02020603050405020304" pitchFamily="18" charset="0"/>
                          <a:ea typeface="+mn-ea"/>
                          <a:cs typeface="Times New Roman" panose="02020603050405020304" pitchFamily="18" charset="0"/>
                        </a:rPr>
                        <a:t>Scope</a:t>
                      </a:r>
                    </a:p>
                    <a:p>
                      <a:pPr algn="just"/>
                      <a:r>
                        <a:rPr lang="en-US" dirty="0" smtClean="0">
                          <a:latin typeface="Times New Roman" panose="02020603050405020304" pitchFamily="18" charset="0"/>
                          <a:cs typeface="Times New Roman" panose="02020603050405020304" pitchFamily="18" charset="0"/>
                        </a:rPr>
                        <a:t>This Standard deals with accounting for government grants. Government grants are sometimes called by other names such as subsidies, cash incentives, duty drawbacks, etc.</a:t>
                      </a:r>
                      <a:endParaRPr lang="en-US" sz="1800" u="sng" kern="1200" dirty="0" smtClean="0">
                        <a:solidFill>
                          <a:schemeClr val="dk1"/>
                        </a:solidFill>
                        <a:effectLst/>
                        <a:latin typeface="Times New Roman" panose="02020603050405020304" pitchFamily="18" charset="0"/>
                        <a:ea typeface="+mn-ea"/>
                        <a:cs typeface="Times New Roman" panose="02020603050405020304" pitchFamily="18" charset="0"/>
                      </a:endParaRPr>
                    </a:p>
                  </a:txBody>
                  <a:tcPr marL="68580" marR="68580"/>
                </a:tc>
                <a:tc>
                  <a:txBody>
                    <a:bodyPr/>
                    <a:lstStyle/>
                    <a:p>
                      <a:pPr algn="just"/>
                      <a:endParaRPr lang="en-US" sz="1800" b="0" i="0" u="none" strike="noStrike" kern="1200" baseline="0" dirty="0" smtClean="0">
                        <a:solidFill>
                          <a:schemeClr val="dk1"/>
                        </a:solidFill>
                        <a:latin typeface="Times New Roman" panose="02020603050405020304" pitchFamily="18" charset="0"/>
                        <a:ea typeface="+mn-ea"/>
                        <a:cs typeface="Times New Roman" panose="02020603050405020304" pitchFamily="18" charset="0"/>
                      </a:endParaRPr>
                    </a:p>
                    <a:p>
                      <a:pPr algn="just"/>
                      <a:r>
                        <a:rPr lang="en-US" sz="1800" b="0"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ICDS VII deals with the treatment of Government grants. The Government grants are sometimes called by other names such as subsidies, cash incentives, duty drawbacks, waiver, concessions, reimbursements, etc.</a:t>
                      </a:r>
                      <a:endParaRPr lang="en-US" sz="1800" u="sng" kern="1200" baseline="0" dirty="0" smtClean="0">
                        <a:solidFill>
                          <a:schemeClr val="dk1"/>
                        </a:solidFill>
                        <a:effectLst/>
                        <a:latin typeface="Times New Roman" panose="02020603050405020304" pitchFamily="18" charset="0"/>
                        <a:ea typeface="+mn-ea"/>
                        <a:cs typeface="Times New Roman" panose="02020603050405020304" pitchFamily="18" charset="0"/>
                      </a:endParaRPr>
                    </a:p>
                    <a:p>
                      <a:pPr algn="just"/>
                      <a:endParaRPr lang="en-US" sz="1800" kern="1200" dirty="0" smtClean="0">
                        <a:solidFill>
                          <a:schemeClr val="dk1"/>
                        </a:solidFill>
                        <a:effectLst/>
                        <a:latin typeface="Times New Roman" panose="02020603050405020304" pitchFamily="18" charset="0"/>
                        <a:ea typeface="+mn-ea"/>
                        <a:cs typeface="Times New Roman" panose="02020603050405020304" pitchFamily="18" charset="0"/>
                      </a:endParaRPr>
                    </a:p>
                  </a:txBody>
                  <a:tcPr marL="68580" marR="68580"/>
                </a:tc>
              </a:tr>
              <a:tr h="3445565">
                <a:tc>
                  <a:txBody>
                    <a:bodyPr/>
                    <a:lstStyle/>
                    <a:p>
                      <a:pPr algn="just"/>
                      <a:r>
                        <a:rPr lang="en-US" dirty="0" smtClean="0">
                          <a:latin typeface="Times New Roman" panose="02020603050405020304" pitchFamily="18" charset="0"/>
                          <a:cs typeface="Times New Roman" panose="02020603050405020304" pitchFamily="18" charset="0"/>
                        </a:rPr>
                        <a:t>2</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sz="1600" u="sng" kern="1200" dirty="0" smtClean="0">
                          <a:solidFill>
                            <a:schemeClr val="dk1"/>
                          </a:solidFill>
                          <a:effectLst/>
                          <a:latin typeface="Times New Roman" panose="02020603050405020304" pitchFamily="18" charset="0"/>
                          <a:ea typeface="+mn-ea"/>
                          <a:cs typeface="Times New Roman" panose="02020603050405020304" pitchFamily="18" charset="0"/>
                        </a:rPr>
                        <a:t>Recognition of Government Grants</a:t>
                      </a:r>
                    </a:p>
                    <a:p>
                      <a:pPr algn="just"/>
                      <a:r>
                        <a:rPr lang="en-US" sz="1600" dirty="0" smtClean="0">
                          <a:latin typeface="Times New Roman" panose="02020603050405020304" pitchFamily="18" charset="0"/>
                          <a:cs typeface="Times New Roman" panose="02020603050405020304" pitchFamily="18" charset="0"/>
                        </a:rPr>
                        <a:t>Government grants available to an enterprise are considered for inclusion in accounts: (i) where there is reasonable assurance that the enterprise will comply with the conditions attached to them; and (ii) where such benefits have been earned by the enterprise and it is reasonably certain that the ultimate collection will be made. Mere receipt of a grant is not necessarily a conclusive evidence that conditions attaching to the grant have been or will be fulfilled.</a:t>
                      </a:r>
                      <a:endParaRPr lang="en-US" sz="1600" u="sng" kern="1200" baseline="0" dirty="0" smtClean="0">
                        <a:solidFill>
                          <a:schemeClr val="dk1"/>
                        </a:solidFill>
                        <a:effectLst/>
                        <a:latin typeface="Times New Roman" panose="02020603050405020304" pitchFamily="18" charset="0"/>
                        <a:ea typeface="+mn-ea"/>
                        <a:cs typeface="Times New Roman" panose="02020603050405020304" pitchFamily="18" charset="0"/>
                      </a:endParaRPr>
                    </a:p>
                  </a:txBody>
                  <a:tcPr marL="68580" marR="68580"/>
                </a:tc>
                <a:tc>
                  <a:txBody>
                    <a:bodyPr/>
                    <a:lstStyle/>
                    <a:p>
                      <a:pPr marL="0" marR="0" algn="just">
                        <a:spcBef>
                          <a:spcPts val="0"/>
                        </a:spcBef>
                        <a:spcAft>
                          <a:spcPts val="0"/>
                        </a:spcAft>
                      </a:pPr>
                      <a:endParaRPr lang="en-US" sz="1600" kern="1200" dirty="0" smtClean="0">
                        <a:solidFill>
                          <a:schemeClr val="dk1"/>
                        </a:solidFill>
                        <a:effectLst/>
                        <a:latin typeface="Times New Roman" panose="02020603050405020304" pitchFamily="18" charset="0"/>
                        <a:ea typeface="+mn-ea"/>
                        <a:cs typeface="Times New Roman" panose="02020603050405020304" pitchFamily="18" charset="0"/>
                      </a:endParaRPr>
                    </a:p>
                    <a:p>
                      <a:pPr algn="just"/>
                      <a:r>
                        <a:rPr lang="en-US" sz="1600" b="0"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Government grants should not be recognised until there is reasonable assurance</a:t>
                      </a:r>
                    </a:p>
                    <a:p>
                      <a:pPr algn="just"/>
                      <a:r>
                        <a:rPr lang="en-US" sz="1600" b="0"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that </a:t>
                      </a:r>
                    </a:p>
                    <a:p>
                      <a:pPr marL="400050" indent="-400050" algn="just">
                        <a:buAutoNum type="romanLcParenR"/>
                      </a:pPr>
                      <a:r>
                        <a:rPr lang="en-US" sz="1600" b="0"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the person shall comply with the conditions attached to them, and </a:t>
                      </a:r>
                    </a:p>
                    <a:p>
                      <a:pPr marL="400050" indent="-400050" algn="just">
                        <a:buAutoNum type="romanLcParenR"/>
                      </a:pPr>
                      <a:r>
                        <a:rPr lang="en-US" sz="1600" b="0"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The grants shall be received.</a:t>
                      </a:r>
                    </a:p>
                    <a:p>
                      <a:pPr algn="just"/>
                      <a:r>
                        <a:rPr lang="en-US" sz="1600" b="0"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Recognition of Government grant shall not be postponed beyond the date of actual</a:t>
                      </a:r>
                    </a:p>
                    <a:p>
                      <a:pPr algn="just"/>
                      <a:r>
                        <a:rPr lang="en-US" sz="1600" b="0"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receipt.</a:t>
                      </a:r>
                      <a:endParaRPr lang="en-US" sz="1600" kern="1200" dirty="0">
                        <a:solidFill>
                          <a:schemeClr val="dk1"/>
                        </a:solidFill>
                        <a:effectLst/>
                        <a:latin typeface="Times New Roman" panose="02020603050405020304" pitchFamily="18" charset="0"/>
                        <a:ea typeface="+mn-ea"/>
                        <a:cs typeface="Times New Roman" panose="02020603050405020304" pitchFamily="18" charset="0"/>
                      </a:endParaRPr>
                    </a:p>
                  </a:txBody>
                  <a:tcPr marL="28575" marR="28575" marT="9525" marB="0"/>
                </a:tc>
              </a:tr>
            </a:tbl>
          </a:graphicData>
        </a:graphic>
      </p:graphicFrame>
    </p:spTree>
    <p:extLst>
      <p:ext uri="{BB962C8B-B14F-4D97-AF65-F5344CB8AC3E}">
        <p14:creationId xmlns:p14="http://schemas.microsoft.com/office/powerpoint/2010/main" val="369609572"/>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7300" y="1"/>
            <a:ext cx="7886700" cy="685799"/>
          </a:xfrm>
        </p:spPr>
        <p:txBody>
          <a:bodyPr>
            <a:normAutofit fontScale="90000"/>
          </a:bodyPr>
          <a:lstStyle/>
          <a:p>
            <a:r>
              <a:rPr lang="en-US" sz="4000" dirty="0" smtClean="0">
                <a:latin typeface="Times New Roman" panose="02020603050405020304" pitchFamily="18" charset="0"/>
                <a:cs typeface="Times New Roman" panose="02020603050405020304" pitchFamily="18" charset="0"/>
              </a:rPr>
              <a:t>ICDS VII – Government Grants</a:t>
            </a:r>
            <a:endParaRPr lang="en-US" sz="4000" dirty="0">
              <a:latin typeface="Times New Roman" panose="02020603050405020304" pitchFamily="18" charset="0"/>
              <a:cs typeface="Times New Roman" panose="02020603050405020304" pitchFamily="18"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572231006"/>
              </p:ext>
            </p:extLst>
          </p:nvPr>
        </p:nvGraphicFramePr>
        <p:xfrm>
          <a:off x="0" y="1114990"/>
          <a:ext cx="8729664" cy="5374077"/>
        </p:xfrm>
        <a:graphic>
          <a:graphicData uri="http://schemas.openxmlformats.org/drawingml/2006/table">
            <a:tbl>
              <a:tblPr firstRow="1" bandRow="1">
                <a:tableStyleId>{5C22544A-7EE6-4342-B048-85BDC9FD1C3A}</a:tableStyleId>
              </a:tblPr>
              <a:tblGrid>
                <a:gridCol w="620724"/>
                <a:gridCol w="3949696"/>
                <a:gridCol w="4159244"/>
              </a:tblGrid>
              <a:tr h="604341">
                <a:tc>
                  <a:txBody>
                    <a:bodyPr/>
                    <a:lstStyle/>
                    <a:p>
                      <a:pPr algn="just"/>
                      <a:r>
                        <a:rPr lang="en-US" dirty="0" smtClean="0">
                          <a:latin typeface="Times New Roman" panose="02020603050405020304" pitchFamily="18" charset="0"/>
                          <a:cs typeface="Times New Roman" panose="02020603050405020304" pitchFamily="18" charset="0"/>
                        </a:rPr>
                        <a:t>S. No</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dirty="0" smtClean="0">
                          <a:latin typeface="Times New Roman" panose="02020603050405020304" pitchFamily="18" charset="0"/>
                          <a:cs typeface="Times New Roman" panose="02020603050405020304" pitchFamily="18" charset="0"/>
                        </a:rPr>
                        <a:t>Accounting</a:t>
                      </a:r>
                      <a:r>
                        <a:rPr lang="en-US" baseline="0" dirty="0" smtClean="0">
                          <a:latin typeface="Times New Roman" panose="02020603050405020304" pitchFamily="18" charset="0"/>
                          <a:cs typeface="Times New Roman" panose="02020603050405020304" pitchFamily="18" charset="0"/>
                        </a:rPr>
                        <a:t> Standard 12 - Accounting for Government Grants</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dirty="0" smtClean="0">
                          <a:latin typeface="Times New Roman" panose="02020603050405020304" pitchFamily="18" charset="0"/>
                          <a:cs typeface="Times New Roman" panose="02020603050405020304" pitchFamily="18" charset="0"/>
                        </a:rPr>
                        <a:t>ICDS</a:t>
                      </a:r>
                      <a:r>
                        <a:rPr lang="en-US" baseline="0" dirty="0" smtClean="0">
                          <a:latin typeface="Times New Roman" panose="02020603050405020304" pitchFamily="18" charset="0"/>
                          <a:cs typeface="Times New Roman" panose="02020603050405020304" pitchFamily="18" charset="0"/>
                        </a:rPr>
                        <a:t> VII – Government Grants</a:t>
                      </a:r>
                      <a:endParaRPr lang="en-US" dirty="0">
                        <a:latin typeface="Times New Roman" panose="02020603050405020304" pitchFamily="18" charset="0"/>
                        <a:cs typeface="Times New Roman" panose="02020603050405020304" pitchFamily="18" charset="0"/>
                      </a:endParaRPr>
                    </a:p>
                  </a:txBody>
                  <a:tcPr marL="68580" marR="68580"/>
                </a:tc>
              </a:tr>
              <a:tr h="1191894">
                <a:tc>
                  <a:txBody>
                    <a:bodyPr/>
                    <a:lstStyle/>
                    <a:p>
                      <a:pPr algn="r"/>
                      <a:r>
                        <a:rPr lang="en-US" dirty="0" smtClean="0">
                          <a:latin typeface="Times New Roman" panose="02020603050405020304" pitchFamily="18" charset="0"/>
                          <a:cs typeface="Times New Roman" panose="02020603050405020304" pitchFamily="18" charset="0"/>
                        </a:rPr>
                        <a:t>3</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sz="1800" u="sng" kern="1200" dirty="0" smtClean="0">
                          <a:solidFill>
                            <a:schemeClr val="dk1"/>
                          </a:solidFill>
                          <a:effectLst/>
                          <a:latin typeface="Times New Roman" panose="02020603050405020304" pitchFamily="18" charset="0"/>
                          <a:ea typeface="+mn-ea"/>
                          <a:cs typeface="Times New Roman" panose="02020603050405020304" pitchFamily="18" charset="0"/>
                        </a:rPr>
                        <a:t>Grant for non-depreciable asset(land)</a:t>
                      </a:r>
                    </a:p>
                    <a:p>
                      <a:pPr lvl="0"/>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Para 14 of AS requires Government Grant for non-depreciable asset (say, land) to be credited to capital reserve account. </a:t>
                      </a:r>
                      <a:endParaRPr lang="en-US" dirty="0">
                        <a:effectLst/>
                        <a:latin typeface="Times New Roman" panose="02020603050405020304" pitchFamily="18" charset="0"/>
                        <a:cs typeface="Times New Roman" panose="02020603050405020304" pitchFamily="18" charset="0"/>
                      </a:endParaRPr>
                    </a:p>
                  </a:txBody>
                  <a:tcPr marL="68580" marR="68580"/>
                </a:tc>
                <a:tc>
                  <a:txBody>
                    <a:bodyPr/>
                    <a:lstStyle/>
                    <a:p>
                      <a:pPr algn="just"/>
                      <a:endParaRPr lang="en-US" sz="1800" kern="1200" dirty="0" smtClean="0">
                        <a:solidFill>
                          <a:schemeClr val="dk1"/>
                        </a:solidFill>
                        <a:effectLst/>
                        <a:latin typeface="Times New Roman" panose="02020603050405020304" pitchFamily="18" charset="0"/>
                        <a:ea typeface="+mn-ea"/>
                        <a:cs typeface="Times New Roman" panose="02020603050405020304" pitchFamily="18" charset="0"/>
                      </a:endParaRPr>
                    </a:p>
                    <a:p>
                      <a:pPr lvl="0"/>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Under ICDS , such grants are covered under Para 9 which reads as under:</a:t>
                      </a:r>
                    </a:p>
                    <a:p>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 </a:t>
                      </a:r>
                      <a:endParaRPr lang="en-US" dirty="0" smtClean="0">
                        <a:effectLst/>
                        <a:latin typeface="Times New Roman" panose="02020603050405020304" pitchFamily="18" charset="0"/>
                        <a:cs typeface="Times New Roman" panose="02020603050405020304" pitchFamily="18" charset="0"/>
                      </a:endParaRPr>
                    </a:p>
                    <a:p>
                      <a:r>
                        <a:rPr lang="en-US" sz="1800" i="1" kern="1200" dirty="0" smtClean="0">
                          <a:solidFill>
                            <a:schemeClr val="dk1"/>
                          </a:solidFill>
                          <a:effectLst/>
                          <a:latin typeface="Times New Roman" panose="02020603050405020304" pitchFamily="18" charset="0"/>
                          <a:ea typeface="+mn-ea"/>
                          <a:cs typeface="Times New Roman" panose="02020603050405020304" pitchFamily="18" charset="0"/>
                        </a:rPr>
                        <a:t>“The Government grants other than covered by paragraph 5, 6, 7, and 8 shall be recognised as income over the periods necessary to match them with the related costs which they are intended to compensate.” </a:t>
                      </a:r>
                      <a:endParaRPr lang="en-US" dirty="0">
                        <a:effectLst/>
                        <a:latin typeface="Times New Roman" panose="02020603050405020304" pitchFamily="18" charset="0"/>
                        <a:cs typeface="Times New Roman" panose="02020603050405020304" pitchFamily="18" charset="0"/>
                      </a:endParaRPr>
                    </a:p>
                  </a:txBody>
                  <a:tcPr marL="68580" marR="68580"/>
                </a:tc>
              </a:tr>
              <a:tr h="1899357">
                <a:tc>
                  <a:txBody>
                    <a:bodyPr/>
                    <a:lstStyle/>
                    <a:p>
                      <a:pPr algn="r"/>
                      <a:r>
                        <a:rPr lang="en-US" dirty="0" smtClean="0">
                          <a:latin typeface="Times New Roman" panose="02020603050405020304" pitchFamily="18" charset="0"/>
                          <a:cs typeface="Times New Roman" panose="02020603050405020304" pitchFamily="18" charset="0"/>
                        </a:rPr>
                        <a:t>4</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r>
                        <a:rPr lang="en-US" sz="1800" u="sng" kern="1200" dirty="0" smtClean="0">
                          <a:solidFill>
                            <a:schemeClr val="dk1"/>
                          </a:solidFill>
                          <a:effectLst/>
                          <a:latin typeface="Times New Roman" panose="02020603050405020304" pitchFamily="18" charset="0"/>
                          <a:ea typeface="+mn-ea"/>
                          <a:cs typeface="Times New Roman" panose="02020603050405020304" pitchFamily="18" charset="0"/>
                        </a:rPr>
                        <a:t>Grant</a:t>
                      </a:r>
                      <a:r>
                        <a:rPr lang="en-US" sz="1800" u="sng" kern="1200" baseline="0" dirty="0" smtClean="0">
                          <a:solidFill>
                            <a:schemeClr val="dk1"/>
                          </a:solidFill>
                          <a:effectLst/>
                          <a:latin typeface="Times New Roman" panose="02020603050405020304" pitchFamily="18" charset="0"/>
                          <a:ea typeface="+mn-ea"/>
                          <a:cs typeface="Times New Roman" panose="02020603050405020304" pitchFamily="18" charset="0"/>
                        </a:rPr>
                        <a:t> in the nature of promoter’s contribution</a:t>
                      </a:r>
                    </a:p>
                    <a:p>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As per Para 10 of AS 12, grant of the nature of promotor’s contribution are to be treated as capital reserve</a:t>
                      </a:r>
                      <a:endParaRPr lang="en-US" sz="1800" u="none" kern="1200" dirty="0" smtClean="0">
                        <a:solidFill>
                          <a:schemeClr val="dk1"/>
                        </a:solidFill>
                        <a:effectLst/>
                        <a:latin typeface="Times New Roman" panose="02020603050405020304" pitchFamily="18" charset="0"/>
                        <a:ea typeface="+mn-ea"/>
                        <a:cs typeface="Times New Roman" panose="02020603050405020304" pitchFamily="18" charset="0"/>
                      </a:endParaRPr>
                    </a:p>
                  </a:txBody>
                  <a:tcPr marL="68580" marR="68580"/>
                </a:tc>
                <a:tc>
                  <a:txBody>
                    <a:bodyPr/>
                    <a:lstStyle/>
                    <a:p>
                      <a:pPr marL="0" marR="0">
                        <a:spcBef>
                          <a:spcPts val="0"/>
                        </a:spcBef>
                        <a:spcAft>
                          <a:spcPts val="0"/>
                        </a:spcAft>
                      </a:pPr>
                      <a:endParaRPr lang="en-US" sz="1800" kern="1200" dirty="0" smtClean="0">
                        <a:solidFill>
                          <a:schemeClr val="dk1"/>
                        </a:solidFill>
                        <a:effectLst/>
                        <a:latin typeface="Times New Roman" panose="02020603050405020304" pitchFamily="18" charset="0"/>
                        <a:ea typeface="+mn-ea"/>
                        <a:cs typeface="Times New Roman" panose="02020603050405020304" pitchFamily="18" charset="0"/>
                      </a:endParaRPr>
                    </a:p>
                    <a:p>
                      <a:pPr marL="0" marR="0">
                        <a:spcBef>
                          <a:spcPts val="0"/>
                        </a:spcBef>
                        <a:spcAft>
                          <a:spcPts val="0"/>
                        </a:spcAft>
                      </a:pPr>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ICDS </a:t>
                      </a:r>
                      <a:r>
                        <a:rPr lang="en-US" sz="1800" kern="1200" dirty="0">
                          <a:solidFill>
                            <a:schemeClr val="dk1"/>
                          </a:solidFill>
                          <a:effectLst/>
                          <a:latin typeface="Times New Roman" panose="02020603050405020304" pitchFamily="18" charset="0"/>
                          <a:ea typeface="+mn-ea"/>
                          <a:cs typeface="Times New Roman" panose="02020603050405020304" pitchFamily="18" charset="0"/>
                        </a:rPr>
                        <a:t>does not cover grant in the nature of promoter’s contribution</a:t>
                      </a:r>
                    </a:p>
                  </a:txBody>
                  <a:tcPr marL="28575" marR="28575" marT="9525" marB="0"/>
                </a:tc>
              </a:tr>
            </a:tbl>
          </a:graphicData>
        </a:graphic>
      </p:graphicFrame>
    </p:spTree>
    <p:extLst>
      <p:ext uri="{BB962C8B-B14F-4D97-AF65-F5344CB8AC3E}">
        <p14:creationId xmlns:p14="http://schemas.microsoft.com/office/powerpoint/2010/main" val="941748169"/>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7300" y="0"/>
            <a:ext cx="7886700" cy="868363"/>
          </a:xfrm>
        </p:spPr>
        <p:txBody>
          <a:bodyPr>
            <a:normAutofit/>
          </a:bodyPr>
          <a:lstStyle/>
          <a:p>
            <a:r>
              <a:rPr lang="en-US" sz="4000" dirty="0" smtClean="0">
                <a:latin typeface="Times New Roman" panose="02020603050405020304" pitchFamily="18" charset="0"/>
                <a:cs typeface="Times New Roman" panose="02020603050405020304" pitchFamily="18" charset="0"/>
              </a:rPr>
              <a:t>ICDS VIII – Securities</a:t>
            </a:r>
            <a:endParaRPr lang="en-US" sz="4000" dirty="0">
              <a:latin typeface="Times New Roman" panose="02020603050405020304" pitchFamily="18" charset="0"/>
              <a:cs typeface="Times New Roman" panose="02020603050405020304" pitchFamily="18"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853443958"/>
              </p:ext>
            </p:extLst>
          </p:nvPr>
        </p:nvGraphicFramePr>
        <p:xfrm>
          <a:off x="1318023" y="1114990"/>
          <a:ext cx="7411641" cy="4754880"/>
        </p:xfrm>
        <a:graphic>
          <a:graphicData uri="http://schemas.openxmlformats.org/drawingml/2006/table">
            <a:tbl>
              <a:tblPr firstRow="1" bandRow="1">
                <a:tableStyleId>{5C22544A-7EE6-4342-B048-85BDC9FD1C3A}</a:tableStyleId>
              </a:tblPr>
              <a:tblGrid>
                <a:gridCol w="340490"/>
                <a:gridCol w="3539879"/>
                <a:gridCol w="3531272"/>
              </a:tblGrid>
              <a:tr h="637417">
                <a:tc>
                  <a:txBody>
                    <a:bodyPr/>
                    <a:lstStyle/>
                    <a:p>
                      <a:pPr algn="just"/>
                      <a:r>
                        <a:rPr lang="en-US" dirty="0" smtClean="0">
                          <a:latin typeface="Times New Roman" panose="02020603050405020304" pitchFamily="18" charset="0"/>
                          <a:cs typeface="Times New Roman" panose="02020603050405020304" pitchFamily="18" charset="0"/>
                        </a:rPr>
                        <a:t>S. No</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dirty="0" smtClean="0">
                          <a:latin typeface="Times New Roman" panose="02020603050405020304" pitchFamily="18" charset="0"/>
                          <a:cs typeface="Times New Roman" panose="02020603050405020304" pitchFamily="18" charset="0"/>
                        </a:rPr>
                        <a:t>Accounting</a:t>
                      </a:r>
                      <a:r>
                        <a:rPr lang="en-US" baseline="0" dirty="0" smtClean="0">
                          <a:latin typeface="Times New Roman" panose="02020603050405020304" pitchFamily="18" charset="0"/>
                          <a:cs typeface="Times New Roman" panose="02020603050405020304" pitchFamily="18" charset="0"/>
                        </a:rPr>
                        <a:t> Standard 13 – Accounting for investments</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dirty="0" smtClean="0">
                          <a:latin typeface="Times New Roman" panose="02020603050405020304" pitchFamily="18" charset="0"/>
                          <a:cs typeface="Times New Roman" panose="02020603050405020304" pitchFamily="18" charset="0"/>
                        </a:rPr>
                        <a:t>ICDS</a:t>
                      </a:r>
                      <a:r>
                        <a:rPr lang="en-US" baseline="0" dirty="0" smtClean="0">
                          <a:latin typeface="Times New Roman" panose="02020603050405020304" pitchFamily="18" charset="0"/>
                          <a:cs typeface="Times New Roman" panose="02020603050405020304" pitchFamily="18" charset="0"/>
                        </a:rPr>
                        <a:t> VII – Securities</a:t>
                      </a:r>
                      <a:endParaRPr lang="en-US" dirty="0">
                        <a:latin typeface="Times New Roman" panose="02020603050405020304" pitchFamily="18" charset="0"/>
                        <a:cs typeface="Times New Roman" panose="02020603050405020304" pitchFamily="18" charset="0"/>
                      </a:endParaRPr>
                    </a:p>
                  </a:txBody>
                  <a:tcPr marL="68580" marR="68580"/>
                </a:tc>
              </a:tr>
              <a:tr h="861113">
                <a:tc>
                  <a:txBody>
                    <a:bodyPr/>
                    <a:lstStyle/>
                    <a:p>
                      <a:pPr algn="l"/>
                      <a:r>
                        <a:rPr lang="en-US" dirty="0" smtClean="0">
                          <a:latin typeface="Times New Roman" panose="02020603050405020304" pitchFamily="18" charset="0"/>
                          <a:cs typeface="Times New Roman" panose="02020603050405020304" pitchFamily="18" charset="0"/>
                        </a:rPr>
                        <a:t>1</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sz="1800" u="sng" kern="1200" dirty="0" smtClean="0">
                          <a:solidFill>
                            <a:schemeClr val="dk1"/>
                          </a:solidFill>
                          <a:effectLst/>
                          <a:latin typeface="Times New Roman" panose="02020603050405020304" pitchFamily="18" charset="0"/>
                          <a:ea typeface="+mn-ea"/>
                          <a:cs typeface="Times New Roman" panose="02020603050405020304" pitchFamily="18" charset="0"/>
                        </a:rPr>
                        <a:t>Scope</a:t>
                      </a:r>
                    </a:p>
                    <a:p>
                      <a:pPr algn="just"/>
                      <a:r>
                        <a:rPr lang="en-US" sz="1800" u="none" kern="1200" dirty="0" smtClean="0">
                          <a:solidFill>
                            <a:schemeClr val="dk1"/>
                          </a:solidFill>
                          <a:effectLst/>
                          <a:latin typeface="Times New Roman" panose="02020603050405020304" pitchFamily="18" charset="0"/>
                          <a:ea typeface="+mn-ea"/>
                          <a:cs typeface="Times New Roman" panose="02020603050405020304" pitchFamily="18" charset="0"/>
                        </a:rPr>
                        <a:t>Covers</a:t>
                      </a:r>
                      <a:r>
                        <a:rPr lang="en-US" sz="1800" u="none" kern="1200" baseline="0" dirty="0" smtClean="0">
                          <a:solidFill>
                            <a:schemeClr val="dk1"/>
                          </a:solidFill>
                          <a:effectLst/>
                          <a:latin typeface="Times New Roman" panose="02020603050405020304" pitchFamily="18" charset="0"/>
                          <a:ea typeface="+mn-ea"/>
                          <a:cs typeface="Times New Roman" panose="02020603050405020304" pitchFamily="18" charset="0"/>
                        </a:rPr>
                        <a:t> long-term and current investments but does not cover stock-in-trade </a:t>
                      </a:r>
                      <a:endParaRPr lang="en-US" sz="1800" u="none" kern="1200" dirty="0" smtClean="0">
                        <a:solidFill>
                          <a:schemeClr val="dk1"/>
                        </a:solidFill>
                        <a:effectLst/>
                        <a:latin typeface="Times New Roman" panose="02020603050405020304" pitchFamily="18" charset="0"/>
                        <a:ea typeface="+mn-ea"/>
                        <a:cs typeface="Times New Roman" panose="02020603050405020304" pitchFamily="18" charset="0"/>
                      </a:endParaRPr>
                    </a:p>
                  </a:txBody>
                  <a:tcPr marL="68580" marR="68580"/>
                </a:tc>
                <a:tc>
                  <a:txBody>
                    <a:bodyPr/>
                    <a:lstStyle/>
                    <a:p>
                      <a:pPr lvl="0"/>
                      <a:endParaRPr lang="en-US" sz="1800" kern="1200" dirty="0" smtClean="0">
                        <a:solidFill>
                          <a:schemeClr val="dk1"/>
                        </a:solidFill>
                        <a:effectLst/>
                        <a:latin typeface="Times New Roman" panose="02020603050405020304" pitchFamily="18" charset="0"/>
                        <a:ea typeface="+mn-ea"/>
                        <a:cs typeface="Times New Roman" panose="02020603050405020304" pitchFamily="18" charset="0"/>
                      </a:endParaRPr>
                    </a:p>
                    <a:p>
                      <a:pPr lvl="0"/>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Applicable</a:t>
                      </a:r>
                      <a:r>
                        <a:rPr lang="en-US" sz="1800" kern="1200" baseline="0" dirty="0" smtClean="0">
                          <a:solidFill>
                            <a:schemeClr val="dk1"/>
                          </a:solidFill>
                          <a:effectLst/>
                          <a:latin typeface="Times New Roman" panose="02020603050405020304" pitchFamily="18" charset="0"/>
                          <a:ea typeface="+mn-ea"/>
                          <a:cs typeface="Times New Roman" panose="02020603050405020304" pitchFamily="18" charset="0"/>
                        </a:rPr>
                        <a:t> only to investments held as stock in trade</a:t>
                      </a:r>
                      <a:endParaRPr lang="en-US" dirty="0">
                        <a:effectLst/>
                        <a:latin typeface="Times New Roman" panose="02020603050405020304" pitchFamily="18" charset="0"/>
                        <a:cs typeface="Times New Roman" panose="02020603050405020304" pitchFamily="18" charset="0"/>
                      </a:endParaRPr>
                    </a:p>
                  </a:txBody>
                  <a:tcPr marL="68580" marR="68580"/>
                </a:tc>
              </a:tr>
              <a:tr h="1158773">
                <a:tc>
                  <a:txBody>
                    <a:bodyPr/>
                    <a:lstStyle/>
                    <a:p>
                      <a:pPr algn="l"/>
                      <a:r>
                        <a:rPr lang="en-US" dirty="0" smtClean="0">
                          <a:latin typeface="Times New Roman" panose="02020603050405020304" pitchFamily="18" charset="0"/>
                          <a:cs typeface="Times New Roman" panose="02020603050405020304" pitchFamily="18" charset="0"/>
                        </a:rPr>
                        <a:t>2</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r>
                        <a:rPr lang="en-US" sz="1800" u="sng" kern="1200" dirty="0" smtClean="0">
                          <a:solidFill>
                            <a:schemeClr val="dk1"/>
                          </a:solidFill>
                          <a:effectLst/>
                          <a:latin typeface="Times New Roman" panose="02020603050405020304" pitchFamily="18" charset="0"/>
                          <a:ea typeface="+mn-ea"/>
                          <a:cs typeface="Times New Roman" panose="02020603050405020304" pitchFamily="18" charset="0"/>
                        </a:rPr>
                        <a:t>Valuation</a:t>
                      </a:r>
                      <a:r>
                        <a:rPr lang="en-US" sz="1800" u="sng" kern="1200" baseline="0" dirty="0" smtClean="0">
                          <a:solidFill>
                            <a:schemeClr val="dk1"/>
                          </a:solidFill>
                          <a:effectLst/>
                          <a:latin typeface="Times New Roman" panose="02020603050405020304" pitchFamily="18" charset="0"/>
                          <a:ea typeface="+mn-ea"/>
                          <a:cs typeface="Times New Roman" panose="02020603050405020304" pitchFamily="18" charset="0"/>
                        </a:rPr>
                        <a:t> of Security </a:t>
                      </a:r>
                    </a:p>
                    <a:p>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Para 15 of AS 13,</a:t>
                      </a:r>
                      <a:r>
                        <a:rPr lang="en-US" sz="1800" kern="1200" baseline="0" dirty="0" smtClean="0">
                          <a:solidFill>
                            <a:schemeClr val="dk1"/>
                          </a:solidFill>
                          <a:effectLst/>
                          <a:latin typeface="Times New Roman" panose="02020603050405020304" pitchFamily="18" charset="0"/>
                          <a:ea typeface="+mn-ea"/>
                          <a:cs typeface="Times New Roman" panose="02020603050405020304" pitchFamily="18" charset="0"/>
                        </a:rPr>
                        <a:t> permits comparison of actual cost  with the net </a:t>
                      </a:r>
                      <a:r>
                        <a:rPr lang="en-US" sz="1800" kern="1200" baseline="0" dirty="0" err="1" smtClean="0">
                          <a:solidFill>
                            <a:schemeClr val="dk1"/>
                          </a:solidFill>
                          <a:effectLst/>
                          <a:latin typeface="Times New Roman" panose="02020603050405020304" pitchFamily="18" charset="0"/>
                          <a:ea typeface="+mn-ea"/>
                          <a:cs typeface="Times New Roman" panose="02020603050405020304" pitchFamily="18" charset="0"/>
                        </a:rPr>
                        <a:t>realisable</a:t>
                      </a:r>
                      <a:r>
                        <a:rPr lang="en-US" sz="1800" kern="1200" baseline="0" dirty="0" smtClean="0">
                          <a:solidFill>
                            <a:schemeClr val="dk1"/>
                          </a:solidFill>
                          <a:effectLst/>
                          <a:latin typeface="Times New Roman" panose="02020603050405020304" pitchFamily="18" charset="0"/>
                          <a:ea typeface="+mn-ea"/>
                          <a:cs typeface="Times New Roman" panose="02020603050405020304" pitchFamily="18" charset="0"/>
                        </a:rPr>
                        <a:t> value category wise and based on individual security </a:t>
                      </a:r>
                      <a:endParaRPr lang="en-US" sz="1800" u="none" kern="1200" dirty="0" smtClean="0">
                        <a:solidFill>
                          <a:schemeClr val="dk1"/>
                        </a:solidFill>
                        <a:effectLst/>
                        <a:latin typeface="Times New Roman" panose="02020603050405020304" pitchFamily="18" charset="0"/>
                        <a:ea typeface="+mn-ea"/>
                        <a:cs typeface="Times New Roman" panose="02020603050405020304" pitchFamily="18" charset="0"/>
                      </a:endParaRPr>
                    </a:p>
                  </a:txBody>
                  <a:tcPr marL="68580" marR="68580"/>
                </a:tc>
                <a:tc>
                  <a:txBody>
                    <a:bodyPr/>
                    <a:lstStyle/>
                    <a:p>
                      <a:pPr marL="0" marR="0">
                        <a:spcBef>
                          <a:spcPts val="0"/>
                        </a:spcBef>
                        <a:spcAft>
                          <a:spcPts val="0"/>
                        </a:spcAft>
                      </a:pPr>
                      <a:endParaRPr lang="en-US" sz="1800" kern="1200" dirty="0" smtClean="0">
                        <a:solidFill>
                          <a:schemeClr val="dk1"/>
                        </a:solidFill>
                        <a:effectLst/>
                        <a:latin typeface="Times New Roman" panose="02020603050405020304" pitchFamily="18" charset="0"/>
                        <a:ea typeface="+mn-ea"/>
                        <a:cs typeface="Times New Roman" panose="02020603050405020304" pitchFamily="18" charset="0"/>
                      </a:endParaRPr>
                    </a:p>
                    <a:p>
                      <a:pPr marL="0" marR="0">
                        <a:spcBef>
                          <a:spcPts val="0"/>
                        </a:spcBef>
                        <a:spcAft>
                          <a:spcPts val="0"/>
                        </a:spcAft>
                      </a:pPr>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ICDS </a:t>
                      </a:r>
                      <a:r>
                        <a:rPr lang="en-US" sz="1800" kern="1200" dirty="0">
                          <a:solidFill>
                            <a:schemeClr val="dk1"/>
                          </a:solidFill>
                          <a:effectLst/>
                          <a:latin typeface="Times New Roman" panose="02020603050405020304" pitchFamily="18" charset="0"/>
                          <a:ea typeface="+mn-ea"/>
                          <a:cs typeface="Times New Roman" panose="02020603050405020304" pitchFamily="18" charset="0"/>
                        </a:rPr>
                        <a:t>does not </a:t>
                      </a:r>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permit</a:t>
                      </a:r>
                      <a:r>
                        <a:rPr lang="en-US" sz="1800" kern="1200" baseline="0" dirty="0" smtClean="0">
                          <a:solidFill>
                            <a:schemeClr val="dk1"/>
                          </a:solidFill>
                          <a:effectLst/>
                          <a:latin typeface="Times New Roman" panose="02020603050405020304" pitchFamily="18" charset="0"/>
                          <a:ea typeface="+mn-ea"/>
                          <a:cs typeface="Times New Roman" panose="02020603050405020304" pitchFamily="18" charset="0"/>
                        </a:rPr>
                        <a:t> comparison of actual cost with the net </a:t>
                      </a:r>
                      <a:r>
                        <a:rPr lang="en-US" sz="1800" kern="1200" baseline="0" dirty="0" err="1" smtClean="0">
                          <a:solidFill>
                            <a:schemeClr val="dk1"/>
                          </a:solidFill>
                          <a:effectLst/>
                          <a:latin typeface="Times New Roman" panose="02020603050405020304" pitchFamily="18" charset="0"/>
                          <a:ea typeface="+mn-ea"/>
                          <a:cs typeface="Times New Roman" panose="02020603050405020304" pitchFamily="18" charset="0"/>
                        </a:rPr>
                        <a:t>realisable</a:t>
                      </a:r>
                      <a:r>
                        <a:rPr lang="en-US" sz="1800" kern="1200" baseline="0" dirty="0" smtClean="0">
                          <a:solidFill>
                            <a:schemeClr val="dk1"/>
                          </a:solidFill>
                          <a:effectLst/>
                          <a:latin typeface="Times New Roman" panose="02020603050405020304" pitchFamily="18" charset="0"/>
                          <a:ea typeface="+mn-ea"/>
                          <a:cs typeface="Times New Roman" panose="02020603050405020304" pitchFamily="18" charset="0"/>
                        </a:rPr>
                        <a:t> value category wise. </a:t>
                      </a:r>
                      <a:endParaRPr lang="en-US" sz="1800" kern="1200" dirty="0">
                        <a:solidFill>
                          <a:schemeClr val="dk1"/>
                        </a:solidFill>
                        <a:effectLst/>
                        <a:latin typeface="Times New Roman" panose="02020603050405020304" pitchFamily="18" charset="0"/>
                        <a:ea typeface="+mn-ea"/>
                        <a:cs typeface="Times New Roman" panose="02020603050405020304" pitchFamily="18" charset="0"/>
                      </a:endParaRPr>
                    </a:p>
                  </a:txBody>
                  <a:tcPr marL="28575" marR="28575" marT="9525" marB="0"/>
                </a:tc>
              </a:tr>
              <a:tr h="1028416">
                <a:tc>
                  <a:txBody>
                    <a:bodyPr/>
                    <a:lstStyle/>
                    <a:p>
                      <a:pPr algn="l"/>
                      <a:r>
                        <a:rPr lang="en-US" dirty="0" smtClean="0">
                          <a:latin typeface="Times New Roman" panose="02020603050405020304" pitchFamily="18" charset="0"/>
                          <a:cs typeface="Times New Roman" panose="02020603050405020304" pitchFamily="18" charset="0"/>
                        </a:rPr>
                        <a:t>3.</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r>
                        <a:rPr lang="en-US" sz="1800" u="sng" kern="1200" dirty="0" smtClean="0">
                          <a:solidFill>
                            <a:schemeClr val="dk1"/>
                          </a:solidFill>
                          <a:effectLst/>
                          <a:latin typeface="Times New Roman" panose="02020603050405020304" pitchFamily="18" charset="0"/>
                          <a:ea typeface="+mn-ea"/>
                          <a:cs typeface="Times New Roman" panose="02020603050405020304" pitchFamily="18" charset="0"/>
                        </a:rPr>
                        <a:t>Method of valuation</a:t>
                      </a:r>
                    </a:p>
                    <a:p>
                      <a:r>
                        <a:rPr lang="en-US" sz="1800" u="none" kern="1200" dirty="0" smtClean="0">
                          <a:solidFill>
                            <a:schemeClr val="dk1"/>
                          </a:solidFill>
                          <a:effectLst/>
                          <a:latin typeface="Times New Roman" panose="02020603050405020304" pitchFamily="18" charset="0"/>
                          <a:ea typeface="+mn-ea"/>
                          <a:cs typeface="Times New Roman" panose="02020603050405020304" pitchFamily="18" charset="0"/>
                        </a:rPr>
                        <a:t>Para 22 of</a:t>
                      </a:r>
                      <a:r>
                        <a:rPr lang="en-US" sz="1800" u="none" kern="1200" baseline="0" dirty="0" smtClean="0">
                          <a:solidFill>
                            <a:schemeClr val="dk1"/>
                          </a:solidFill>
                          <a:effectLst/>
                          <a:latin typeface="Times New Roman" panose="02020603050405020304" pitchFamily="18" charset="0"/>
                          <a:ea typeface="+mn-ea"/>
                          <a:cs typeface="Times New Roman" panose="02020603050405020304" pitchFamily="18" charset="0"/>
                        </a:rPr>
                        <a:t> AS allowed FIFO and weighted average method for valuation of Investments </a:t>
                      </a:r>
                      <a:endParaRPr lang="en-US" sz="1800" u="none" kern="1200" dirty="0" smtClean="0">
                        <a:solidFill>
                          <a:schemeClr val="dk1"/>
                        </a:solidFill>
                        <a:effectLst/>
                        <a:latin typeface="Times New Roman" panose="02020603050405020304" pitchFamily="18" charset="0"/>
                        <a:ea typeface="+mn-ea"/>
                        <a:cs typeface="Times New Roman" panose="02020603050405020304" pitchFamily="18" charset="0"/>
                      </a:endParaRPr>
                    </a:p>
                  </a:txBody>
                  <a:tcPr marL="68580" marR="68580"/>
                </a:tc>
                <a:tc>
                  <a:txBody>
                    <a:bodyPr/>
                    <a:lstStyle/>
                    <a:p>
                      <a:pPr marL="0" marR="0">
                        <a:spcBef>
                          <a:spcPts val="0"/>
                        </a:spcBef>
                        <a:spcAft>
                          <a:spcPts val="0"/>
                        </a:spcAft>
                      </a:pPr>
                      <a:endParaRPr lang="en-US" sz="1800" kern="1200" dirty="0" smtClean="0">
                        <a:solidFill>
                          <a:schemeClr val="dk1"/>
                        </a:solidFill>
                        <a:effectLst/>
                        <a:latin typeface="Times New Roman" panose="02020603050405020304" pitchFamily="18" charset="0"/>
                        <a:ea typeface="+mn-ea"/>
                        <a:cs typeface="Times New Roman" panose="02020603050405020304" pitchFamily="18" charset="0"/>
                      </a:endParaRPr>
                    </a:p>
                    <a:p>
                      <a:pPr marL="0" marR="0">
                        <a:spcBef>
                          <a:spcPts val="0"/>
                        </a:spcBef>
                        <a:spcAft>
                          <a:spcPts val="0"/>
                        </a:spcAft>
                      </a:pPr>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Para 13 of ICDS allows</a:t>
                      </a:r>
                      <a:r>
                        <a:rPr lang="en-US" sz="1800" kern="1200" baseline="0" dirty="0" smtClean="0">
                          <a:solidFill>
                            <a:schemeClr val="dk1"/>
                          </a:solidFill>
                          <a:effectLst/>
                          <a:latin typeface="Times New Roman" panose="02020603050405020304" pitchFamily="18" charset="0"/>
                          <a:ea typeface="+mn-ea"/>
                          <a:cs typeface="Times New Roman" panose="02020603050405020304" pitchFamily="18" charset="0"/>
                        </a:rPr>
                        <a:t> only FIFO method</a:t>
                      </a:r>
                      <a:endParaRPr lang="en-US" sz="1800" kern="1200" dirty="0">
                        <a:solidFill>
                          <a:schemeClr val="dk1"/>
                        </a:solidFill>
                        <a:effectLst/>
                        <a:latin typeface="Times New Roman" panose="02020603050405020304" pitchFamily="18" charset="0"/>
                        <a:ea typeface="+mn-ea"/>
                        <a:cs typeface="Times New Roman" panose="02020603050405020304" pitchFamily="18" charset="0"/>
                      </a:endParaRPr>
                    </a:p>
                  </a:txBody>
                  <a:tcPr marL="28575" marR="28575" marT="9525" marB="0"/>
                </a:tc>
              </a:tr>
            </a:tbl>
          </a:graphicData>
        </a:graphic>
      </p:graphicFrame>
    </p:spTree>
    <p:extLst>
      <p:ext uri="{BB962C8B-B14F-4D97-AF65-F5344CB8AC3E}">
        <p14:creationId xmlns:p14="http://schemas.microsoft.com/office/powerpoint/2010/main" val="4227769919"/>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6591" y="1"/>
            <a:ext cx="7208044" cy="761999"/>
          </a:xfrm>
        </p:spPr>
        <p:txBody>
          <a:bodyPr>
            <a:normAutofit/>
          </a:bodyPr>
          <a:lstStyle/>
          <a:p>
            <a:r>
              <a:rPr lang="en-US" sz="4000" dirty="0" smtClean="0">
                <a:latin typeface="Times New Roman" panose="02020603050405020304" pitchFamily="18" charset="0"/>
                <a:cs typeface="Times New Roman" panose="02020603050405020304" pitchFamily="18" charset="0"/>
              </a:rPr>
              <a:t>ICDS VIII – Securities</a:t>
            </a:r>
            <a:endParaRPr lang="en-US" sz="4000" dirty="0">
              <a:latin typeface="Times New Roman" panose="02020603050405020304" pitchFamily="18" charset="0"/>
              <a:cs typeface="Times New Roman" panose="02020603050405020304" pitchFamily="18"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652164909"/>
              </p:ext>
            </p:extLst>
          </p:nvPr>
        </p:nvGraphicFramePr>
        <p:xfrm>
          <a:off x="1296591" y="1129279"/>
          <a:ext cx="7433073" cy="4307205"/>
        </p:xfrm>
        <a:graphic>
          <a:graphicData uri="http://schemas.openxmlformats.org/drawingml/2006/table">
            <a:tbl>
              <a:tblPr firstRow="1" bandRow="1">
                <a:tableStyleId>{5C22544A-7EE6-4342-B048-85BDC9FD1C3A}</a:tableStyleId>
              </a:tblPr>
              <a:tblGrid>
                <a:gridCol w="341474"/>
                <a:gridCol w="3550115"/>
                <a:gridCol w="3541484"/>
              </a:tblGrid>
              <a:tr h="637417">
                <a:tc>
                  <a:txBody>
                    <a:bodyPr/>
                    <a:lstStyle/>
                    <a:p>
                      <a:pPr algn="just"/>
                      <a:r>
                        <a:rPr lang="en-US" dirty="0" smtClean="0">
                          <a:latin typeface="Times New Roman" panose="02020603050405020304" pitchFamily="18" charset="0"/>
                          <a:cs typeface="Times New Roman" panose="02020603050405020304" pitchFamily="18" charset="0"/>
                        </a:rPr>
                        <a:t>S. No</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dirty="0" smtClean="0">
                          <a:latin typeface="Times New Roman" panose="02020603050405020304" pitchFamily="18" charset="0"/>
                          <a:cs typeface="Times New Roman" panose="02020603050405020304" pitchFamily="18" charset="0"/>
                        </a:rPr>
                        <a:t>Accounting</a:t>
                      </a:r>
                      <a:r>
                        <a:rPr lang="en-US" baseline="0" dirty="0" smtClean="0">
                          <a:latin typeface="Times New Roman" panose="02020603050405020304" pitchFamily="18" charset="0"/>
                          <a:cs typeface="Times New Roman" panose="02020603050405020304" pitchFamily="18" charset="0"/>
                        </a:rPr>
                        <a:t> Standard 13 – Accounting for investments</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dirty="0" smtClean="0">
                          <a:latin typeface="Times New Roman" panose="02020603050405020304" pitchFamily="18" charset="0"/>
                          <a:cs typeface="Times New Roman" panose="02020603050405020304" pitchFamily="18" charset="0"/>
                        </a:rPr>
                        <a:t>ICDS</a:t>
                      </a:r>
                      <a:r>
                        <a:rPr lang="en-US" baseline="0" dirty="0" smtClean="0">
                          <a:latin typeface="Times New Roman" panose="02020603050405020304" pitchFamily="18" charset="0"/>
                          <a:cs typeface="Times New Roman" panose="02020603050405020304" pitchFamily="18" charset="0"/>
                        </a:rPr>
                        <a:t> VII – Securities</a:t>
                      </a:r>
                      <a:endParaRPr lang="en-US" dirty="0">
                        <a:latin typeface="Times New Roman" panose="02020603050405020304" pitchFamily="18" charset="0"/>
                        <a:cs typeface="Times New Roman" panose="02020603050405020304" pitchFamily="18" charset="0"/>
                      </a:endParaRPr>
                    </a:p>
                  </a:txBody>
                  <a:tcPr marL="68580" marR="68580"/>
                </a:tc>
              </a:tr>
              <a:tr h="861113">
                <a:tc>
                  <a:txBody>
                    <a:bodyPr/>
                    <a:lstStyle/>
                    <a:p>
                      <a:pPr algn="l"/>
                      <a:r>
                        <a:rPr lang="en-US" dirty="0" smtClean="0">
                          <a:latin typeface="Times New Roman" panose="02020603050405020304" pitchFamily="18" charset="0"/>
                          <a:cs typeface="Times New Roman" panose="02020603050405020304" pitchFamily="18" charset="0"/>
                        </a:rPr>
                        <a:t>4</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sz="1800" u="sng" kern="1200" dirty="0" smtClean="0">
                          <a:solidFill>
                            <a:schemeClr val="dk1"/>
                          </a:solidFill>
                          <a:effectLst/>
                          <a:latin typeface="Times New Roman" panose="02020603050405020304" pitchFamily="18" charset="0"/>
                          <a:ea typeface="+mn-ea"/>
                          <a:cs typeface="Times New Roman" panose="02020603050405020304" pitchFamily="18" charset="0"/>
                        </a:rPr>
                        <a:t>Security</a:t>
                      </a:r>
                      <a:r>
                        <a:rPr lang="en-US" sz="1800" u="sng" kern="1200" baseline="0" dirty="0" smtClean="0">
                          <a:solidFill>
                            <a:schemeClr val="dk1"/>
                          </a:solidFill>
                          <a:effectLst/>
                          <a:latin typeface="Times New Roman" panose="02020603050405020304" pitchFamily="18" charset="0"/>
                          <a:ea typeface="+mn-ea"/>
                          <a:cs typeface="Times New Roman" panose="02020603050405020304" pitchFamily="18" charset="0"/>
                        </a:rPr>
                        <a:t> acquired in exchanged for asset</a:t>
                      </a:r>
                      <a:endParaRPr lang="en-US" sz="1800" u="sng" kern="1200" dirty="0" smtClean="0">
                        <a:solidFill>
                          <a:schemeClr val="dk1"/>
                        </a:solidFill>
                        <a:effectLst/>
                        <a:latin typeface="Times New Roman" panose="02020603050405020304" pitchFamily="18" charset="0"/>
                        <a:ea typeface="+mn-ea"/>
                        <a:cs typeface="Times New Roman" panose="02020603050405020304" pitchFamily="18" charset="0"/>
                      </a:endParaRPr>
                    </a:p>
                    <a:p>
                      <a:pPr algn="just"/>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Transaction of exchange of securities for consideration received partly in form of securities and</a:t>
                      </a:r>
                      <a:r>
                        <a:rPr lang="en-US" sz="1800" kern="1200" baseline="0" dirty="0" smtClean="0">
                          <a:solidFill>
                            <a:schemeClr val="dk1"/>
                          </a:solidFill>
                          <a:effectLst/>
                          <a:latin typeface="Times New Roman" panose="02020603050405020304" pitchFamily="18" charset="0"/>
                          <a:ea typeface="+mn-ea"/>
                          <a:cs typeface="Times New Roman" panose="02020603050405020304" pitchFamily="18" charset="0"/>
                        </a:rPr>
                        <a:t> </a:t>
                      </a:r>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 partly in the form of other assets </a:t>
                      </a:r>
                      <a:endParaRPr lang="en-US" sz="1800" u="none" kern="1200" dirty="0" smtClean="0">
                        <a:solidFill>
                          <a:schemeClr val="dk1"/>
                        </a:solidFill>
                        <a:effectLst/>
                        <a:latin typeface="Times New Roman" panose="02020603050405020304" pitchFamily="18" charset="0"/>
                        <a:ea typeface="+mn-ea"/>
                        <a:cs typeface="Times New Roman" panose="02020603050405020304" pitchFamily="18" charset="0"/>
                      </a:endParaRPr>
                    </a:p>
                  </a:txBody>
                  <a:tcPr marL="68580" marR="68580"/>
                </a:tc>
                <a:tc>
                  <a:txBody>
                    <a:bodyPr/>
                    <a:lstStyle/>
                    <a:p>
                      <a:pPr lvl="0"/>
                      <a:endParaRPr lang="en-US" sz="1800" kern="1200" dirty="0" smtClean="0">
                        <a:solidFill>
                          <a:schemeClr val="dk1"/>
                        </a:solidFill>
                        <a:effectLst/>
                        <a:latin typeface="Times New Roman" panose="02020603050405020304" pitchFamily="18" charset="0"/>
                        <a:ea typeface="+mn-ea"/>
                        <a:cs typeface="Times New Roman" panose="02020603050405020304" pitchFamily="18" charset="0"/>
                      </a:endParaRPr>
                    </a:p>
                    <a:p>
                      <a:pPr lvl="0"/>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ICDS silent on the same</a:t>
                      </a:r>
                      <a:endParaRPr lang="en-US" dirty="0">
                        <a:effectLst/>
                        <a:latin typeface="Times New Roman" panose="02020603050405020304" pitchFamily="18" charset="0"/>
                        <a:cs typeface="Times New Roman" panose="02020603050405020304" pitchFamily="18" charset="0"/>
                      </a:endParaRPr>
                    </a:p>
                  </a:txBody>
                  <a:tcPr marL="68580" marR="68580"/>
                </a:tc>
              </a:tr>
              <a:tr h="861113">
                <a:tc>
                  <a:txBody>
                    <a:bodyPr/>
                    <a:lstStyle/>
                    <a:p>
                      <a:pPr algn="l"/>
                      <a:r>
                        <a:rPr lang="en-US" dirty="0" smtClean="0">
                          <a:latin typeface="Times New Roman" panose="02020603050405020304" pitchFamily="18" charset="0"/>
                          <a:cs typeface="Times New Roman" panose="02020603050405020304" pitchFamily="18" charset="0"/>
                        </a:rPr>
                        <a:t>5</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r>
                        <a:rPr lang="en-US" sz="1800" u="sng" kern="1200" dirty="0" smtClean="0">
                          <a:solidFill>
                            <a:schemeClr val="dk1"/>
                          </a:solidFill>
                          <a:effectLst/>
                          <a:latin typeface="Times New Roman" panose="02020603050405020304" pitchFamily="18" charset="0"/>
                          <a:ea typeface="+mn-ea"/>
                          <a:cs typeface="Times New Roman" panose="02020603050405020304" pitchFamily="18" charset="0"/>
                        </a:rPr>
                        <a:t>Valuation</a:t>
                      </a:r>
                    </a:p>
                    <a:p>
                      <a:r>
                        <a:rPr lang="en-US" sz="1800" kern="1200" dirty="0" smtClean="0">
                          <a:solidFill>
                            <a:schemeClr val="dk1"/>
                          </a:solidFill>
                          <a:effectLst/>
                          <a:latin typeface="+mn-lt"/>
                          <a:ea typeface="+mn-ea"/>
                          <a:cs typeface="+mn-cs"/>
                        </a:rPr>
                        <a:t>AS </a:t>
                      </a:r>
                      <a:r>
                        <a:rPr lang="en-US" sz="1800" u="none" kern="1200" dirty="0" smtClean="0">
                          <a:solidFill>
                            <a:schemeClr val="dk1"/>
                          </a:solidFill>
                          <a:effectLst/>
                          <a:latin typeface="Times New Roman" panose="02020603050405020304" pitchFamily="18" charset="0"/>
                          <a:ea typeface="+mn-ea"/>
                          <a:cs typeface="Times New Roman" panose="02020603050405020304" pitchFamily="18" charset="0"/>
                        </a:rPr>
                        <a:t>13 requires comparison of actual cost with fair value at the year end</a:t>
                      </a:r>
                    </a:p>
                  </a:txBody>
                  <a:tcPr marL="68580" marR="68580"/>
                </a:tc>
                <a:tc>
                  <a:txBody>
                    <a:bodyPr/>
                    <a:lstStyle/>
                    <a:p>
                      <a:pPr marL="0" marR="0">
                        <a:spcBef>
                          <a:spcPts val="0"/>
                        </a:spcBef>
                        <a:spcAft>
                          <a:spcPts val="0"/>
                        </a:spcAft>
                      </a:pPr>
                      <a:endParaRPr lang="en-US" sz="1800" kern="1200" dirty="0" smtClean="0">
                        <a:solidFill>
                          <a:schemeClr val="dk1"/>
                        </a:solidFill>
                        <a:effectLst/>
                        <a:latin typeface="Times New Roman" panose="02020603050405020304" pitchFamily="18" charset="0"/>
                        <a:ea typeface="+mn-ea"/>
                        <a:cs typeface="Times New Roman" panose="02020603050405020304" pitchFamily="18" charset="0"/>
                      </a:endParaRPr>
                    </a:p>
                    <a:p>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Security</a:t>
                      </a:r>
                      <a:r>
                        <a:rPr lang="en-US" sz="1800" kern="1200" baseline="0" dirty="0" smtClean="0">
                          <a:solidFill>
                            <a:schemeClr val="dk1"/>
                          </a:solidFill>
                          <a:effectLst/>
                          <a:latin typeface="Times New Roman" panose="02020603050405020304" pitchFamily="18" charset="0"/>
                          <a:ea typeface="+mn-ea"/>
                          <a:cs typeface="Times New Roman" panose="02020603050405020304" pitchFamily="18" charset="0"/>
                        </a:rPr>
                        <a:t> held as stock in trade shall be </a:t>
                      </a:r>
                      <a:r>
                        <a:rPr lang="en-US" sz="1800" kern="1200" dirty="0" smtClean="0">
                          <a:solidFill>
                            <a:schemeClr val="dk1"/>
                          </a:solidFill>
                          <a:effectLst/>
                          <a:latin typeface="Times New Roman" panose="02020603050405020304" pitchFamily="18" charset="0"/>
                          <a:ea typeface="+mn-ea"/>
                          <a:cs typeface="Times New Roman" panose="02020603050405020304" pitchFamily="18" charset="0"/>
                        </a:rPr>
                        <a:t>valued at actual cost initially recognized or net realizable value at the end of that previous year, whichever is lower</a:t>
                      </a:r>
                      <a:endParaRPr lang="en-US" sz="1800" kern="1200" dirty="0">
                        <a:solidFill>
                          <a:schemeClr val="dk1"/>
                        </a:solidFill>
                        <a:effectLst/>
                        <a:latin typeface="Times New Roman" panose="02020603050405020304" pitchFamily="18" charset="0"/>
                        <a:ea typeface="+mn-ea"/>
                        <a:cs typeface="Times New Roman" panose="02020603050405020304" pitchFamily="18" charset="0"/>
                      </a:endParaRPr>
                    </a:p>
                  </a:txBody>
                  <a:tcPr marL="28575" marR="28575" marT="9525" marB="0"/>
                </a:tc>
              </a:tr>
            </a:tbl>
          </a:graphicData>
        </a:graphic>
      </p:graphicFrame>
    </p:spTree>
    <p:extLst>
      <p:ext uri="{BB962C8B-B14F-4D97-AF65-F5344CB8AC3E}">
        <p14:creationId xmlns:p14="http://schemas.microsoft.com/office/powerpoint/2010/main" val="1189654668"/>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3210388192"/>
              </p:ext>
            </p:extLst>
          </p:nvPr>
        </p:nvGraphicFramePr>
        <p:xfrm>
          <a:off x="0" y="0"/>
          <a:ext cx="8851107" cy="6675120"/>
        </p:xfrm>
        <a:graphic>
          <a:graphicData uri="http://schemas.openxmlformats.org/drawingml/2006/table">
            <a:tbl>
              <a:tblPr firstRow="1" bandRow="1">
                <a:tableStyleId>{5C22544A-7EE6-4342-B048-85BDC9FD1C3A}</a:tableStyleId>
              </a:tblPr>
              <a:tblGrid>
                <a:gridCol w="664579"/>
                <a:gridCol w="3604616"/>
                <a:gridCol w="4581912"/>
              </a:tblGrid>
              <a:tr h="511444">
                <a:tc>
                  <a:txBody>
                    <a:bodyPr/>
                    <a:lstStyle/>
                    <a:p>
                      <a:r>
                        <a:rPr lang="en-US" dirty="0" smtClean="0">
                          <a:latin typeface="Times New Roman" panose="02020603050405020304" pitchFamily="18" charset="0"/>
                          <a:cs typeface="Times New Roman" panose="02020603050405020304" pitchFamily="18" charset="0"/>
                        </a:rPr>
                        <a:t>S .No </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r>
                        <a:rPr lang="en-US" dirty="0" smtClean="0">
                          <a:latin typeface="Times New Roman" panose="02020603050405020304" pitchFamily="18" charset="0"/>
                          <a:cs typeface="Times New Roman" panose="02020603050405020304" pitchFamily="18" charset="0"/>
                        </a:rPr>
                        <a:t>Accounting Standard</a:t>
                      </a:r>
                      <a:r>
                        <a:rPr lang="en-US" baseline="0" dirty="0" smtClean="0">
                          <a:latin typeface="Times New Roman" panose="02020603050405020304" pitchFamily="18" charset="0"/>
                          <a:cs typeface="Times New Roman" panose="02020603050405020304" pitchFamily="18" charset="0"/>
                        </a:rPr>
                        <a:t> 16 – Borrowing Costs</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r>
                        <a:rPr lang="en-US" dirty="0" smtClean="0">
                          <a:latin typeface="Times New Roman" panose="02020603050405020304" pitchFamily="18" charset="0"/>
                          <a:cs typeface="Times New Roman" panose="02020603050405020304" pitchFamily="18" charset="0"/>
                        </a:rPr>
                        <a:t>ICDS IX – Borrowing</a:t>
                      </a:r>
                      <a:r>
                        <a:rPr lang="en-US" baseline="0" dirty="0" smtClean="0">
                          <a:latin typeface="Times New Roman" panose="02020603050405020304" pitchFamily="18" charset="0"/>
                          <a:cs typeface="Times New Roman" panose="02020603050405020304" pitchFamily="18" charset="0"/>
                        </a:rPr>
                        <a:t> Costs</a:t>
                      </a:r>
                      <a:endParaRPr lang="en-US" dirty="0">
                        <a:latin typeface="Times New Roman" panose="02020603050405020304" pitchFamily="18" charset="0"/>
                        <a:cs typeface="Times New Roman" panose="02020603050405020304" pitchFamily="18" charset="0"/>
                      </a:endParaRPr>
                    </a:p>
                  </a:txBody>
                  <a:tcPr marL="68580" marR="68580"/>
                </a:tc>
              </a:tr>
              <a:tr h="1658315">
                <a:tc>
                  <a:txBody>
                    <a:bodyPr/>
                    <a:lstStyle/>
                    <a:p>
                      <a:r>
                        <a:rPr lang="en-US" dirty="0" smtClean="0">
                          <a:latin typeface="Times New Roman" panose="02020603050405020304" pitchFamily="18" charset="0"/>
                          <a:cs typeface="Times New Roman" panose="02020603050405020304" pitchFamily="18" charset="0"/>
                        </a:rPr>
                        <a:t>1</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b="0" u="sng" dirty="0" smtClean="0">
                          <a:solidFill>
                            <a:schemeClr val="tx1"/>
                          </a:solidFill>
                          <a:latin typeface="Times New Roman" panose="02020603050405020304" pitchFamily="18" charset="0"/>
                          <a:cs typeface="Times New Roman" panose="02020603050405020304" pitchFamily="18" charset="0"/>
                        </a:rPr>
                        <a:t>Qualifying Asset</a:t>
                      </a:r>
                    </a:p>
                    <a:p>
                      <a:pPr algn="just"/>
                      <a:r>
                        <a:rPr lang="en-US" b="0" u="none" dirty="0" smtClean="0">
                          <a:solidFill>
                            <a:schemeClr val="tx1"/>
                          </a:solidFill>
                          <a:latin typeface="Times New Roman" panose="02020603050405020304" pitchFamily="18" charset="0"/>
                          <a:cs typeface="Times New Roman" panose="02020603050405020304" pitchFamily="18" charset="0"/>
                        </a:rPr>
                        <a:t>Qualifying</a:t>
                      </a:r>
                      <a:r>
                        <a:rPr lang="en-US" b="0" u="none" baseline="0" dirty="0" smtClean="0">
                          <a:solidFill>
                            <a:schemeClr val="tx1"/>
                          </a:solidFill>
                          <a:latin typeface="Times New Roman" panose="02020603050405020304" pitchFamily="18" charset="0"/>
                          <a:cs typeface="Times New Roman" panose="02020603050405020304" pitchFamily="18" charset="0"/>
                        </a:rPr>
                        <a:t> asset defined as an asset that takes substantial period f time, usually 12 months to get ready for intended use</a:t>
                      </a:r>
                      <a:endParaRPr lang="en-US" b="1" u="none" dirty="0" smtClean="0">
                        <a:solidFill>
                          <a:schemeClr val="tx1"/>
                        </a:solidFill>
                        <a:latin typeface="Times New Roman" panose="02020603050405020304" pitchFamily="18" charset="0"/>
                        <a:cs typeface="Times New Roman" panose="02020603050405020304" pitchFamily="18" charset="0"/>
                      </a:endParaRPr>
                    </a:p>
                  </a:txBody>
                  <a:tcPr marL="68580" marR="68580"/>
                </a:tc>
                <a:tc>
                  <a:txBody>
                    <a:bodyPr/>
                    <a:lstStyle/>
                    <a:p>
                      <a:pPr algn="just"/>
                      <a:endParaRPr kumimoji="0" lang="en-US" kern="1200" dirty="0" smtClean="0">
                        <a:solidFill>
                          <a:schemeClr val="tx1"/>
                        </a:solidFill>
                        <a:latin typeface="Times New Roman" panose="02020603050405020304" pitchFamily="18" charset="0"/>
                        <a:ea typeface="+mn-ea"/>
                        <a:cs typeface="Times New Roman" panose="02020603050405020304" pitchFamily="18" charset="0"/>
                      </a:endParaRPr>
                    </a:p>
                    <a:p>
                      <a:pPr algn="just"/>
                      <a:r>
                        <a:rPr kumimoji="0" lang="en-US" b="0" u="none" kern="1200" baseline="0" dirty="0" smtClean="0">
                          <a:solidFill>
                            <a:schemeClr val="tx1"/>
                          </a:solidFill>
                          <a:latin typeface="Times New Roman" panose="02020603050405020304" pitchFamily="18" charset="0"/>
                          <a:ea typeface="+mn-ea"/>
                          <a:cs typeface="Times New Roman" panose="02020603050405020304" pitchFamily="18" charset="0"/>
                        </a:rPr>
                        <a:t>“Qualifying asset” means:</a:t>
                      </a:r>
                    </a:p>
                    <a:p>
                      <a:pPr marL="400050" indent="-400050" algn="just">
                        <a:buFont typeface="+mj-lt"/>
                        <a:buAutoNum type="romanLcPeriod"/>
                      </a:pPr>
                      <a:r>
                        <a:rPr kumimoji="0" lang="en-US" b="1" u="none" kern="1200" baseline="0" dirty="0" smtClean="0">
                          <a:solidFill>
                            <a:schemeClr val="tx1"/>
                          </a:solidFill>
                          <a:latin typeface="Times New Roman" panose="02020603050405020304" pitchFamily="18" charset="0"/>
                          <a:ea typeface="+mn-ea"/>
                          <a:cs typeface="Times New Roman" panose="02020603050405020304" pitchFamily="18" charset="0"/>
                        </a:rPr>
                        <a:t>land</a:t>
                      </a:r>
                      <a:r>
                        <a:rPr kumimoji="0" lang="en-US" b="0" u="none" kern="1200" baseline="0" dirty="0" smtClean="0">
                          <a:solidFill>
                            <a:schemeClr val="tx1"/>
                          </a:solidFill>
                          <a:latin typeface="Times New Roman" panose="02020603050405020304" pitchFamily="18" charset="0"/>
                          <a:ea typeface="+mn-ea"/>
                          <a:cs typeface="Times New Roman" panose="02020603050405020304" pitchFamily="18" charset="0"/>
                        </a:rPr>
                        <a:t>, building, machinery, plant or furniture, being tangible assets; </a:t>
                      </a:r>
                    </a:p>
                    <a:p>
                      <a:pPr marL="400050" indent="-400050" algn="just">
                        <a:buFont typeface="+mj-lt"/>
                        <a:buAutoNum type="romanLcPeriod"/>
                      </a:pPr>
                      <a:r>
                        <a:rPr kumimoji="0" lang="en-US" b="0" u="none" kern="1200" baseline="0" dirty="0" smtClean="0">
                          <a:solidFill>
                            <a:schemeClr val="tx1"/>
                          </a:solidFill>
                          <a:latin typeface="Times New Roman" panose="02020603050405020304" pitchFamily="18" charset="0"/>
                          <a:ea typeface="+mn-ea"/>
                          <a:cs typeface="Times New Roman" panose="02020603050405020304" pitchFamily="18" charset="0"/>
                        </a:rPr>
                        <a:t>know‐how, patents, copyrights, trade marks, licences, franchises or any other business or commercial rights of similar nature, being intangible assets;</a:t>
                      </a:r>
                    </a:p>
                    <a:p>
                      <a:pPr marL="400050" indent="-400050" algn="just">
                        <a:buFont typeface="+mj-lt"/>
                        <a:buAutoNum type="romanLcPeriod"/>
                      </a:pPr>
                      <a:r>
                        <a:rPr kumimoji="0" lang="en-US" b="0" u="none" kern="1200" baseline="0" dirty="0" smtClean="0">
                          <a:solidFill>
                            <a:schemeClr val="tx1"/>
                          </a:solidFill>
                          <a:latin typeface="Times New Roman" panose="02020603050405020304" pitchFamily="18" charset="0"/>
                          <a:ea typeface="+mn-ea"/>
                          <a:cs typeface="Times New Roman" panose="02020603050405020304" pitchFamily="18" charset="0"/>
                        </a:rPr>
                        <a:t>inventories that require a period of twelve months or more to bring them to a saleable condition.</a:t>
                      </a:r>
                      <a:endParaRPr kumimoji="0" lang="en-US" b="0" u="none" kern="1200" baseline="0" dirty="0">
                        <a:solidFill>
                          <a:schemeClr val="tx1"/>
                        </a:solidFill>
                        <a:latin typeface="Times New Roman" panose="02020603050405020304" pitchFamily="18" charset="0"/>
                        <a:ea typeface="+mn-ea"/>
                        <a:cs typeface="Times New Roman" panose="02020603050405020304" pitchFamily="18" charset="0"/>
                      </a:endParaRPr>
                    </a:p>
                  </a:txBody>
                  <a:tcPr marL="68580" marR="68580"/>
                </a:tc>
              </a:tr>
              <a:tr h="880298">
                <a:tc>
                  <a:txBody>
                    <a:bodyPr/>
                    <a:lstStyle/>
                    <a:p>
                      <a:r>
                        <a:rPr lang="en-US" dirty="0" smtClean="0">
                          <a:latin typeface="Times New Roman" panose="02020603050405020304" pitchFamily="18" charset="0"/>
                          <a:cs typeface="Times New Roman" panose="02020603050405020304" pitchFamily="18" charset="0"/>
                        </a:rPr>
                        <a:t>2</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marL="0" marR="0" indent="0" algn="just"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0" u="sng" dirty="0" smtClean="0">
                          <a:latin typeface="Times New Roman" panose="02020603050405020304" pitchFamily="18" charset="0"/>
                          <a:cs typeface="Times New Roman" panose="02020603050405020304" pitchFamily="18" charset="0"/>
                        </a:rPr>
                        <a:t>Computation</a:t>
                      </a:r>
                      <a:r>
                        <a:rPr lang="en-US" b="0" u="sng" baseline="0" dirty="0" smtClean="0">
                          <a:latin typeface="Times New Roman" panose="02020603050405020304" pitchFamily="18" charset="0"/>
                          <a:cs typeface="Times New Roman" panose="02020603050405020304" pitchFamily="18" charset="0"/>
                        </a:rPr>
                        <a:t> of borrowing Costs :</a:t>
                      </a:r>
                      <a:endParaRPr lang="en-US" b="1" dirty="0" smtClean="0">
                        <a:latin typeface="Times New Roman" panose="02020603050405020304" pitchFamily="18" charset="0"/>
                        <a:cs typeface="Times New Roman" panose="02020603050405020304" pitchFamily="18" charset="0"/>
                      </a:endParaRPr>
                    </a:p>
                    <a:p>
                      <a:pPr marL="0" indent="0" algn="just">
                        <a:buFont typeface="Wingdings" panose="05000000000000000000" pitchFamily="2" charset="2"/>
                        <a:buNone/>
                      </a:pPr>
                      <a:r>
                        <a:rPr lang="en-US" baseline="0" dirty="0" smtClean="0">
                          <a:latin typeface="Times New Roman" panose="02020603050405020304" pitchFamily="18" charset="0"/>
                          <a:cs typeface="Times New Roman" panose="02020603050405020304" pitchFamily="18" charset="0"/>
                        </a:rPr>
                        <a:t>Simple formula for computing of borrowing costs</a:t>
                      </a:r>
                    </a:p>
                  </a:txBody>
                  <a:tcPr marL="68580" marR="68580"/>
                </a:tc>
                <a:tc>
                  <a:txBody>
                    <a:bodyPr/>
                    <a:lstStyle/>
                    <a:p>
                      <a:pPr marL="0" marR="0" indent="0" algn="just"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US" b="1" u="none" baseline="0" dirty="0" smtClean="0">
                        <a:latin typeface="Times New Roman" panose="02020603050405020304" pitchFamily="18" charset="0"/>
                        <a:cs typeface="Times New Roman" panose="02020603050405020304" pitchFamily="18" charset="0"/>
                      </a:endParaRPr>
                    </a:p>
                    <a:p>
                      <a:pPr marL="0" marR="0" indent="0" algn="just"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0" u="none" baseline="0" dirty="0" smtClean="0">
                          <a:latin typeface="Times New Roman" panose="02020603050405020304" pitchFamily="18" charset="0"/>
                          <a:cs typeface="Times New Roman" panose="02020603050405020304" pitchFamily="18" charset="0"/>
                        </a:rPr>
                        <a:t>Complex mechanism for computing the borrowing costs, comparatively (discussed in later slide)</a:t>
                      </a:r>
                    </a:p>
                  </a:txBody>
                  <a:tcPr marL="68580" marR="68580"/>
                </a:tc>
              </a:tr>
              <a:tr h="638527">
                <a:tc>
                  <a:txBody>
                    <a:bodyPr/>
                    <a:lstStyle/>
                    <a:p>
                      <a:r>
                        <a:rPr lang="en-US" dirty="0" smtClean="0">
                          <a:latin typeface="Times New Roman" panose="02020603050405020304" pitchFamily="18" charset="0"/>
                          <a:cs typeface="Times New Roman" panose="02020603050405020304" pitchFamily="18" charset="0"/>
                        </a:rPr>
                        <a:t>3.</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marL="0" indent="0" algn="just">
                        <a:buFont typeface="Wingdings" panose="05000000000000000000" pitchFamily="2" charset="2"/>
                        <a:buNone/>
                      </a:pPr>
                      <a:r>
                        <a:rPr lang="en-US" u="sng" baseline="0" dirty="0" smtClean="0">
                          <a:latin typeface="Times New Roman" panose="02020603050405020304" pitchFamily="18" charset="0"/>
                          <a:cs typeface="Times New Roman" panose="02020603050405020304" pitchFamily="18" charset="0"/>
                        </a:rPr>
                        <a:t>Commencement of </a:t>
                      </a:r>
                      <a:r>
                        <a:rPr lang="en-US" u="sng" baseline="0" dirty="0" err="1" smtClean="0">
                          <a:latin typeface="Times New Roman" panose="02020603050405020304" pitchFamily="18" charset="0"/>
                          <a:cs typeface="Times New Roman" panose="02020603050405020304" pitchFamily="18" charset="0"/>
                        </a:rPr>
                        <a:t>Capitalisation</a:t>
                      </a:r>
                      <a:r>
                        <a:rPr lang="en-US" u="sng" baseline="0" dirty="0" smtClean="0">
                          <a:latin typeface="Times New Roman" panose="02020603050405020304" pitchFamily="18" charset="0"/>
                          <a:cs typeface="Times New Roman" panose="02020603050405020304" pitchFamily="18" charset="0"/>
                        </a:rPr>
                        <a:t>:</a:t>
                      </a:r>
                    </a:p>
                    <a:p>
                      <a:pPr marL="0" indent="0" algn="just">
                        <a:buFont typeface="Wingdings" panose="05000000000000000000" pitchFamily="2" charset="2"/>
                        <a:buNone/>
                      </a:pPr>
                      <a:r>
                        <a:rPr lang="en-US" u="none" baseline="0" dirty="0" smtClean="0">
                          <a:solidFill>
                            <a:schemeClr val="tx1"/>
                          </a:solidFill>
                          <a:latin typeface="Times New Roman" panose="02020603050405020304" pitchFamily="18" charset="0"/>
                          <a:cs typeface="Times New Roman" panose="02020603050405020304" pitchFamily="18" charset="0"/>
                        </a:rPr>
                        <a:t>Commencement of </a:t>
                      </a:r>
                      <a:r>
                        <a:rPr lang="en-US" u="none" baseline="0" dirty="0" err="1" smtClean="0">
                          <a:solidFill>
                            <a:schemeClr val="tx1"/>
                          </a:solidFill>
                          <a:latin typeface="Times New Roman" panose="02020603050405020304" pitchFamily="18" charset="0"/>
                          <a:cs typeface="Times New Roman" panose="02020603050405020304" pitchFamily="18" charset="0"/>
                        </a:rPr>
                        <a:t>capitalisation</a:t>
                      </a:r>
                      <a:r>
                        <a:rPr lang="en-US" u="none" baseline="0" dirty="0" smtClean="0">
                          <a:solidFill>
                            <a:schemeClr val="tx1"/>
                          </a:solidFill>
                          <a:latin typeface="Times New Roman" panose="02020603050405020304" pitchFamily="18" charset="0"/>
                          <a:cs typeface="Times New Roman" panose="02020603050405020304" pitchFamily="18" charset="0"/>
                        </a:rPr>
                        <a:t> of borrowing costs requires incurring of the expenditure for qualifying asset</a:t>
                      </a:r>
                    </a:p>
                  </a:txBody>
                  <a:tcPr marL="68580" marR="68580"/>
                </a:tc>
                <a:tc>
                  <a:txBody>
                    <a:bodyPr/>
                    <a:lstStyle/>
                    <a:p>
                      <a:pPr algn="just"/>
                      <a:endParaRPr kumimoji="0" lang="en-US" kern="1200" dirty="0" smtClean="0">
                        <a:solidFill>
                          <a:schemeClr val="dk1"/>
                        </a:solidFill>
                        <a:latin typeface="Times New Roman" panose="02020603050405020304" pitchFamily="18" charset="0"/>
                        <a:ea typeface="+mn-ea"/>
                        <a:cs typeface="Times New Roman" panose="02020603050405020304" pitchFamily="18" charset="0"/>
                      </a:endParaRPr>
                    </a:p>
                    <a:p>
                      <a:pPr algn="just"/>
                      <a:r>
                        <a:rPr kumimoji="0" lang="en-US" sz="1800" kern="1200" dirty="0" smtClean="0">
                          <a:solidFill>
                            <a:schemeClr val="dk1"/>
                          </a:solidFill>
                          <a:effectLst/>
                          <a:latin typeface="Times New Roman" panose="02020603050405020304" pitchFamily="18" charset="0"/>
                          <a:ea typeface="+mn-ea"/>
                          <a:cs typeface="Times New Roman" panose="02020603050405020304" pitchFamily="18" charset="0"/>
                        </a:rPr>
                        <a:t>Para 7(a) of ICDS on commencement of </a:t>
                      </a:r>
                      <a:r>
                        <a:rPr kumimoji="0" lang="en-US" sz="1800" kern="1200" dirty="0" err="1" smtClean="0">
                          <a:solidFill>
                            <a:schemeClr val="dk1"/>
                          </a:solidFill>
                          <a:effectLst/>
                          <a:latin typeface="Times New Roman" panose="02020603050405020304" pitchFamily="18" charset="0"/>
                          <a:ea typeface="+mn-ea"/>
                          <a:cs typeface="Times New Roman" panose="02020603050405020304" pitchFamily="18" charset="0"/>
                        </a:rPr>
                        <a:t>capitalisation</a:t>
                      </a:r>
                      <a:r>
                        <a:rPr kumimoji="0" lang="en-US" sz="1800" kern="1200" dirty="0" smtClean="0">
                          <a:solidFill>
                            <a:schemeClr val="dk1"/>
                          </a:solidFill>
                          <a:effectLst/>
                          <a:latin typeface="Times New Roman" panose="02020603050405020304" pitchFamily="18" charset="0"/>
                          <a:ea typeface="+mn-ea"/>
                          <a:cs typeface="Times New Roman" panose="02020603050405020304" pitchFamily="18" charset="0"/>
                        </a:rPr>
                        <a:t> of borrowing cost specifically incurred for qualifying asset from the </a:t>
                      </a:r>
                      <a:r>
                        <a:rPr kumimoji="0" lang="en-US" sz="1800" u="sng" kern="1200" dirty="0" smtClean="0">
                          <a:solidFill>
                            <a:schemeClr val="dk1"/>
                          </a:solidFill>
                          <a:effectLst/>
                          <a:latin typeface="Times New Roman" panose="02020603050405020304" pitchFamily="18" charset="0"/>
                          <a:ea typeface="+mn-ea"/>
                          <a:cs typeface="Times New Roman" panose="02020603050405020304" pitchFamily="18" charset="0"/>
                        </a:rPr>
                        <a:t>date of borrowing</a:t>
                      </a:r>
                      <a:r>
                        <a:rPr kumimoji="0" lang="en-US" sz="1800" kern="1200" dirty="0" smtClean="0">
                          <a:solidFill>
                            <a:schemeClr val="dk1"/>
                          </a:solidFill>
                          <a:effectLst/>
                          <a:latin typeface="Times New Roman" panose="02020603050405020304" pitchFamily="18" charset="0"/>
                          <a:ea typeface="+mn-ea"/>
                          <a:cs typeface="Times New Roman" panose="02020603050405020304" pitchFamily="18" charset="0"/>
                        </a:rPr>
                        <a:t> irrespective whether funds have been </a:t>
                      </a:r>
                      <a:r>
                        <a:rPr kumimoji="0" lang="en-US" sz="1800" kern="1200" dirty="0" err="1" smtClean="0">
                          <a:solidFill>
                            <a:schemeClr val="dk1"/>
                          </a:solidFill>
                          <a:effectLst/>
                          <a:latin typeface="Times New Roman" panose="02020603050405020304" pitchFamily="18" charset="0"/>
                          <a:ea typeface="+mn-ea"/>
                          <a:cs typeface="Times New Roman" panose="02020603050405020304" pitchFamily="18" charset="0"/>
                        </a:rPr>
                        <a:t>utilised</a:t>
                      </a:r>
                      <a:r>
                        <a:rPr kumimoji="0" lang="en-US" sz="1800" kern="1200" dirty="0" smtClean="0">
                          <a:solidFill>
                            <a:schemeClr val="dk1"/>
                          </a:solidFill>
                          <a:effectLst/>
                          <a:latin typeface="Times New Roman" panose="02020603050405020304" pitchFamily="18" charset="0"/>
                          <a:ea typeface="+mn-ea"/>
                          <a:cs typeface="Times New Roman" panose="02020603050405020304" pitchFamily="18" charset="0"/>
                        </a:rPr>
                        <a:t> or not</a:t>
                      </a:r>
                      <a:endParaRPr kumimoji="0" lang="en-US" kern="1200" dirty="0" smtClean="0">
                        <a:solidFill>
                          <a:schemeClr val="dk1"/>
                        </a:solidFill>
                        <a:latin typeface="Times New Roman" panose="02020603050405020304" pitchFamily="18" charset="0"/>
                        <a:ea typeface="+mn-ea"/>
                        <a:cs typeface="Times New Roman" panose="02020603050405020304" pitchFamily="18" charset="0"/>
                      </a:endParaRPr>
                    </a:p>
                  </a:txBody>
                  <a:tcPr marL="68580" marR="68580"/>
                </a:tc>
              </a:tr>
            </a:tbl>
          </a:graphicData>
        </a:graphic>
      </p:graphicFrame>
      <p:sp>
        <p:nvSpPr>
          <p:cNvPr id="11" name="Slide Number Placeholder 10"/>
          <p:cNvSpPr>
            <a:spLocks noGrp="1"/>
          </p:cNvSpPr>
          <p:nvPr>
            <p:ph type="sldNum" sz="quarter" idx="12"/>
          </p:nvPr>
        </p:nvSpPr>
        <p:spPr>
          <a:xfrm>
            <a:off x="8523187" y="6381750"/>
            <a:ext cx="620813" cy="476250"/>
          </a:xfrm>
        </p:spPr>
        <p:txBody>
          <a:bodyPr/>
          <a:lstStyle/>
          <a:p>
            <a:endParaRPr lang="en-US" dirty="0">
              <a:solidFill>
                <a:prstClr val="black"/>
              </a:solidFill>
            </a:endParaRPr>
          </a:p>
        </p:txBody>
      </p:sp>
    </p:spTree>
    <p:extLst>
      <p:ext uri="{BB962C8B-B14F-4D97-AF65-F5344CB8AC3E}">
        <p14:creationId xmlns:p14="http://schemas.microsoft.com/office/powerpoint/2010/main" val="3198184824"/>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4161894643"/>
              </p:ext>
            </p:extLst>
          </p:nvPr>
        </p:nvGraphicFramePr>
        <p:xfrm>
          <a:off x="0" y="0"/>
          <a:ext cx="8839200" cy="5424400"/>
        </p:xfrm>
        <a:graphic>
          <a:graphicData uri="http://schemas.openxmlformats.org/drawingml/2006/table">
            <a:tbl>
              <a:tblPr firstRow="1" bandRow="1">
                <a:tableStyleId>{5C22544A-7EE6-4342-B048-85BDC9FD1C3A}</a:tableStyleId>
              </a:tblPr>
              <a:tblGrid>
                <a:gridCol w="475223"/>
                <a:gridCol w="4453545"/>
                <a:gridCol w="3910432"/>
              </a:tblGrid>
              <a:tr h="511444">
                <a:tc>
                  <a:txBody>
                    <a:bodyPr/>
                    <a:lstStyle/>
                    <a:p>
                      <a:r>
                        <a:rPr lang="en-US" dirty="0" smtClean="0">
                          <a:latin typeface="Times New Roman" panose="02020603050405020304" pitchFamily="18" charset="0"/>
                          <a:cs typeface="Times New Roman" panose="02020603050405020304" pitchFamily="18" charset="0"/>
                        </a:rPr>
                        <a:t>S .No </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r>
                        <a:rPr lang="en-US" dirty="0" smtClean="0">
                          <a:latin typeface="Times New Roman" panose="02020603050405020304" pitchFamily="18" charset="0"/>
                          <a:cs typeface="Times New Roman" panose="02020603050405020304" pitchFamily="18" charset="0"/>
                        </a:rPr>
                        <a:t>Accounting Standard</a:t>
                      </a:r>
                      <a:r>
                        <a:rPr lang="en-US" baseline="0" dirty="0" smtClean="0">
                          <a:latin typeface="Times New Roman" panose="02020603050405020304" pitchFamily="18" charset="0"/>
                          <a:cs typeface="Times New Roman" panose="02020603050405020304" pitchFamily="18" charset="0"/>
                        </a:rPr>
                        <a:t> -16</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r>
                        <a:rPr lang="en-US" dirty="0" smtClean="0">
                          <a:latin typeface="Times New Roman" panose="02020603050405020304" pitchFamily="18" charset="0"/>
                          <a:cs typeface="Times New Roman" panose="02020603050405020304" pitchFamily="18" charset="0"/>
                        </a:rPr>
                        <a:t>ICDS IX</a:t>
                      </a:r>
                      <a:endParaRPr lang="en-US" dirty="0">
                        <a:latin typeface="Times New Roman" panose="02020603050405020304" pitchFamily="18" charset="0"/>
                        <a:cs typeface="Times New Roman" panose="02020603050405020304" pitchFamily="18" charset="0"/>
                      </a:endParaRPr>
                    </a:p>
                  </a:txBody>
                  <a:tcPr marL="68580" marR="68580"/>
                </a:tc>
              </a:tr>
              <a:tr h="1658315">
                <a:tc>
                  <a:txBody>
                    <a:bodyPr/>
                    <a:lstStyle/>
                    <a:p>
                      <a:pPr algn="r"/>
                      <a:r>
                        <a:rPr lang="en-US" dirty="0" smtClean="0">
                          <a:latin typeface="Times New Roman" panose="02020603050405020304" pitchFamily="18" charset="0"/>
                          <a:cs typeface="Times New Roman" panose="02020603050405020304" pitchFamily="18" charset="0"/>
                        </a:rPr>
                        <a:t>4</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marL="0" indent="0">
                        <a:buFont typeface="Wingdings" panose="05000000000000000000" pitchFamily="2" charset="2"/>
                        <a:buNone/>
                      </a:pPr>
                      <a:r>
                        <a:rPr lang="en-US" u="sng" baseline="0" dirty="0" smtClean="0">
                          <a:latin typeface="Times New Roman" panose="02020603050405020304" pitchFamily="18" charset="0"/>
                          <a:cs typeface="Times New Roman" panose="02020603050405020304" pitchFamily="18" charset="0"/>
                        </a:rPr>
                        <a:t>Suspension of borrowing cost</a:t>
                      </a:r>
                    </a:p>
                    <a:p>
                      <a:pPr marL="0" indent="0">
                        <a:buFont typeface="Wingdings" panose="05000000000000000000" pitchFamily="2" charset="2"/>
                        <a:buNone/>
                      </a:pPr>
                      <a:r>
                        <a:rPr kumimoji="0" lang="en-US" sz="1800" kern="1200" baseline="0" dirty="0" smtClean="0">
                          <a:solidFill>
                            <a:schemeClr val="dk1"/>
                          </a:solidFill>
                          <a:effectLst/>
                          <a:latin typeface="Times New Roman" panose="02020603050405020304" pitchFamily="18" charset="0"/>
                          <a:ea typeface="+mn-ea"/>
                          <a:cs typeface="Times New Roman" panose="02020603050405020304" pitchFamily="18" charset="0"/>
                        </a:rPr>
                        <a:t>Para 17 of the AS provides for suspension of </a:t>
                      </a:r>
                      <a:r>
                        <a:rPr kumimoji="0" lang="en-US" sz="1800" kern="1200" baseline="0" dirty="0" err="1" smtClean="0">
                          <a:solidFill>
                            <a:schemeClr val="dk1"/>
                          </a:solidFill>
                          <a:effectLst/>
                          <a:latin typeface="Times New Roman" panose="02020603050405020304" pitchFamily="18" charset="0"/>
                          <a:ea typeface="+mn-ea"/>
                          <a:cs typeface="Times New Roman" panose="02020603050405020304" pitchFamily="18" charset="0"/>
                        </a:rPr>
                        <a:t>capitalisation</a:t>
                      </a:r>
                      <a:r>
                        <a:rPr kumimoji="0" lang="en-US" sz="1800" kern="1200" baseline="0" dirty="0" smtClean="0">
                          <a:solidFill>
                            <a:schemeClr val="dk1"/>
                          </a:solidFill>
                          <a:effectLst/>
                          <a:latin typeface="Times New Roman" panose="02020603050405020304" pitchFamily="18" charset="0"/>
                          <a:ea typeface="+mn-ea"/>
                          <a:cs typeface="Times New Roman" panose="02020603050405020304" pitchFamily="18" charset="0"/>
                        </a:rPr>
                        <a:t> of borrowing costs</a:t>
                      </a:r>
                      <a:endParaRPr lang="en-US" baseline="0" dirty="0" smtClean="0">
                        <a:latin typeface="Times New Roman" panose="02020603050405020304" pitchFamily="18" charset="0"/>
                        <a:cs typeface="Times New Roman" panose="02020603050405020304" pitchFamily="18" charset="0"/>
                      </a:endParaRPr>
                    </a:p>
                  </a:txBody>
                  <a:tcPr marL="68580" marR="68580"/>
                </a:tc>
                <a:tc>
                  <a:txBody>
                    <a:bodyPr/>
                    <a:lstStyle/>
                    <a:p>
                      <a:pPr marL="0" indent="0" algn="l" rtl="0" eaLnBrk="1" latinLnBrk="0" hangingPunct="1">
                        <a:buFont typeface="Wingdings" panose="05000000000000000000" pitchFamily="2" charset="2"/>
                        <a:buNone/>
                      </a:pPr>
                      <a:endParaRPr kumimoji="0" lang="en-US" sz="1800" b="0" i="0" u="sng" strike="noStrike" kern="1200" baseline="0" dirty="0" smtClean="0">
                        <a:solidFill>
                          <a:schemeClr val="dk1"/>
                        </a:solidFill>
                        <a:latin typeface="Times New Roman" panose="02020603050405020304" pitchFamily="18" charset="0"/>
                        <a:ea typeface="+mn-ea"/>
                        <a:cs typeface="Times New Roman" panose="02020603050405020304" pitchFamily="18" charset="0"/>
                      </a:endParaRPr>
                    </a:p>
                    <a:p>
                      <a:pPr marL="0" indent="0" algn="l" rtl="0" eaLnBrk="1" latinLnBrk="0" hangingPunct="1">
                        <a:buFont typeface="Wingdings" panose="05000000000000000000" pitchFamily="2" charset="2"/>
                        <a:buNone/>
                      </a:pPr>
                      <a:r>
                        <a:rPr kumimoji="0" lang="en-US" sz="1800" b="0"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No such provision specified in ICDS</a:t>
                      </a:r>
                    </a:p>
                  </a:txBody>
                  <a:tcPr marL="68580" marR="68580"/>
                </a:tc>
              </a:tr>
              <a:tr h="1114325">
                <a:tc>
                  <a:txBody>
                    <a:bodyPr/>
                    <a:lstStyle/>
                    <a:p>
                      <a:pPr algn="r"/>
                      <a:r>
                        <a:rPr lang="en-US" dirty="0" smtClean="0">
                          <a:latin typeface="Times New Roman" panose="02020603050405020304" pitchFamily="18" charset="0"/>
                          <a:cs typeface="Times New Roman" panose="02020603050405020304" pitchFamily="18" charset="0"/>
                        </a:rPr>
                        <a:t>5</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marL="0" marR="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0" u="sng" dirty="0" smtClean="0">
                          <a:latin typeface="Times New Roman" panose="02020603050405020304" pitchFamily="18" charset="0"/>
                          <a:cs typeface="Times New Roman" panose="02020603050405020304" pitchFamily="18" charset="0"/>
                        </a:rPr>
                        <a:t>Cessation of Capitalization</a:t>
                      </a:r>
                      <a:r>
                        <a:rPr lang="en-US" b="0" u="sng" baseline="0" dirty="0" smtClean="0">
                          <a:latin typeface="Times New Roman" panose="02020603050405020304" pitchFamily="18" charset="0"/>
                          <a:cs typeface="Times New Roman" panose="02020603050405020304" pitchFamily="18" charset="0"/>
                        </a:rPr>
                        <a:t>:</a:t>
                      </a:r>
                      <a:endParaRPr lang="en-US" baseline="0" dirty="0" smtClean="0">
                        <a:latin typeface="Times New Roman" panose="02020603050405020304" pitchFamily="18" charset="0"/>
                        <a:cs typeface="Times New Roman" panose="02020603050405020304" pitchFamily="18" charset="0"/>
                      </a:endParaRPr>
                    </a:p>
                    <a:p>
                      <a:pPr marL="0" indent="0">
                        <a:buFont typeface="Wingdings" panose="05000000000000000000" pitchFamily="2" charset="2"/>
                        <a:buNone/>
                      </a:pPr>
                      <a:r>
                        <a:rPr lang="en-US" baseline="0" dirty="0" smtClean="0">
                          <a:latin typeface="Times New Roman" panose="02020603050405020304" pitchFamily="18" charset="0"/>
                          <a:cs typeface="Times New Roman" panose="02020603050405020304" pitchFamily="18" charset="0"/>
                        </a:rPr>
                        <a:t>Cessation of </a:t>
                      </a:r>
                      <a:r>
                        <a:rPr lang="en-US" baseline="0" dirty="0" err="1" smtClean="0">
                          <a:latin typeface="Times New Roman" panose="02020603050405020304" pitchFamily="18" charset="0"/>
                          <a:cs typeface="Times New Roman" panose="02020603050405020304" pitchFamily="18" charset="0"/>
                        </a:rPr>
                        <a:t>capitalisation</a:t>
                      </a:r>
                      <a:r>
                        <a:rPr lang="en-US" baseline="0" dirty="0" smtClean="0">
                          <a:latin typeface="Times New Roman" panose="02020603050405020304" pitchFamily="18" charset="0"/>
                          <a:cs typeface="Times New Roman" panose="02020603050405020304" pitchFamily="18" charset="0"/>
                        </a:rPr>
                        <a:t> when substantially all the activities are completed</a:t>
                      </a:r>
                    </a:p>
                  </a:txBody>
                  <a:tcPr marL="68580" marR="68580"/>
                </a:tc>
                <a:tc>
                  <a:txBody>
                    <a:bodyPr/>
                    <a:lstStyle/>
                    <a:p>
                      <a:pPr marL="0" marR="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US" b="1" u="none" baseline="0" dirty="0" smtClean="0">
                        <a:latin typeface="Times New Roman" panose="02020603050405020304" pitchFamily="18" charset="0"/>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0" u="none" baseline="0" dirty="0" smtClean="0">
                          <a:latin typeface="Times New Roman" panose="02020603050405020304" pitchFamily="18" charset="0"/>
                          <a:cs typeface="Times New Roman" panose="02020603050405020304" pitchFamily="18" charset="0"/>
                        </a:rPr>
                        <a:t>Cessation of </a:t>
                      </a:r>
                      <a:r>
                        <a:rPr lang="en-US" b="0" u="none" baseline="0" dirty="0" err="1" smtClean="0">
                          <a:latin typeface="Times New Roman" panose="02020603050405020304" pitchFamily="18" charset="0"/>
                          <a:cs typeface="Times New Roman" panose="02020603050405020304" pitchFamily="18" charset="0"/>
                        </a:rPr>
                        <a:t>capitalisation</a:t>
                      </a:r>
                      <a:r>
                        <a:rPr lang="en-US" b="0" u="none" baseline="0" dirty="0" smtClean="0">
                          <a:latin typeface="Times New Roman" panose="02020603050405020304" pitchFamily="18" charset="0"/>
                          <a:cs typeface="Times New Roman" panose="02020603050405020304" pitchFamily="18" charset="0"/>
                        </a:rPr>
                        <a:t> when asset is first put to use</a:t>
                      </a:r>
                    </a:p>
                  </a:txBody>
                  <a:tcPr marL="68580" marR="68580"/>
                </a:tc>
              </a:tr>
              <a:tr h="638527">
                <a:tc>
                  <a:txBody>
                    <a:bodyPr/>
                    <a:lstStyle/>
                    <a:p>
                      <a:pPr algn="r"/>
                      <a:r>
                        <a:rPr lang="en-US" dirty="0" smtClean="0">
                          <a:latin typeface="Times New Roman" panose="02020603050405020304" pitchFamily="18" charset="0"/>
                          <a:cs typeface="Times New Roman" panose="02020603050405020304" pitchFamily="18" charset="0"/>
                        </a:rPr>
                        <a:t>6</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marL="0" indent="0">
                        <a:buFont typeface="Wingdings" panose="05000000000000000000" pitchFamily="2" charset="2"/>
                        <a:buNone/>
                      </a:pPr>
                      <a:r>
                        <a:rPr lang="en-US" u="sng" baseline="0" dirty="0" smtClean="0">
                          <a:latin typeface="Times New Roman" panose="02020603050405020304" pitchFamily="18" charset="0"/>
                          <a:cs typeface="Times New Roman" panose="02020603050405020304" pitchFamily="18" charset="0"/>
                        </a:rPr>
                        <a:t>Various points dealt with AS-16</a:t>
                      </a:r>
                    </a:p>
                    <a:p>
                      <a:pPr marL="342900" indent="-342900" algn="l" rtl="0" eaLnBrk="1" latinLnBrk="0" hangingPunct="1">
                        <a:buFont typeface="Wingdings" panose="05000000000000000000" pitchFamily="2" charset="2"/>
                        <a:buAutoNum type="arabicParenR"/>
                      </a:pPr>
                      <a:r>
                        <a:rPr kumimoji="0" lang="en-US" u="none" kern="1200" baseline="0" dirty="0" smtClean="0">
                          <a:solidFill>
                            <a:schemeClr val="dk1"/>
                          </a:solidFill>
                          <a:latin typeface="Times New Roman" panose="02020603050405020304" pitchFamily="18" charset="0"/>
                          <a:ea typeface="+mn-ea"/>
                          <a:cs typeface="Times New Roman" panose="02020603050405020304" pitchFamily="18" charset="0"/>
                        </a:rPr>
                        <a:t>Certain exchange differences on foreign currency loans, to the extent regarded as an adjustment to interest cost, </a:t>
                      </a:r>
                    </a:p>
                    <a:p>
                      <a:pPr marL="342900" indent="-342900" algn="l" rtl="0" eaLnBrk="1" latinLnBrk="0" hangingPunct="1">
                        <a:buFont typeface="Wingdings" panose="05000000000000000000" pitchFamily="2" charset="2"/>
                        <a:buAutoNum type="arabicParenR"/>
                      </a:pPr>
                      <a:r>
                        <a:rPr kumimoji="0" lang="en-US" u="none" kern="1200" baseline="0" dirty="0" smtClean="0">
                          <a:solidFill>
                            <a:schemeClr val="dk1"/>
                          </a:solidFill>
                          <a:latin typeface="Times New Roman" panose="02020603050405020304" pitchFamily="18" charset="0"/>
                          <a:ea typeface="+mn-ea"/>
                          <a:cs typeface="Times New Roman" panose="02020603050405020304" pitchFamily="18" charset="0"/>
                        </a:rPr>
                        <a:t>Income from temporary investment of borrowed funds was reduced from borrowing cost to be capitalised</a:t>
                      </a:r>
                    </a:p>
                  </a:txBody>
                  <a:tcPr marL="68580" marR="68580"/>
                </a:tc>
                <a:tc>
                  <a:txBody>
                    <a:bodyPr/>
                    <a:lstStyle/>
                    <a:p>
                      <a:pPr marL="0" marR="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kumimoji="0" lang="en-US" kern="1200" dirty="0" smtClean="0">
                        <a:solidFill>
                          <a:schemeClr val="dk1"/>
                        </a:solidFill>
                        <a:latin typeface="Times New Roman" panose="02020603050405020304" pitchFamily="18" charset="0"/>
                        <a:ea typeface="+mn-ea"/>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US" kern="1200" dirty="0" smtClean="0">
                          <a:solidFill>
                            <a:schemeClr val="dk1"/>
                          </a:solidFill>
                          <a:latin typeface="Times New Roman" panose="02020603050405020304" pitchFamily="18" charset="0"/>
                          <a:ea typeface="+mn-ea"/>
                          <a:cs typeface="Times New Roman" panose="02020603050405020304" pitchFamily="18" charset="0"/>
                        </a:rPr>
                        <a:t>ICDS is silent on thes</a:t>
                      </a:r>
                      <a:r>
                        <a:rPr kumimoji="0" lang="en-US" kern="1200" baseline="0" dirty="0" smtClean="0">
                          <a:solidFill>
                            <a:schemeClr val="dk1"/>
                          </a:solidFill>
                          <a:latin typeface="Times New Roman" panose="02020603050405020304" pitchFamily="18" charset="0"/>
                          <a:ea typeface="+mn-ea"/>
                          <a:cs typeface="Times New Roman" panose="02020603050405020304" pitchFamily="18" charset="0"/>
                        </a:rPr>
                        <a:t>e issues, other than providing that it would be subject to provisions of section 43A of the Act and Rule 115</a:t>
                      </a:r>
                      <a:endParaRPr kumimoji="0" lang="en-US" kern="1200" dirty="0" smtClean="0">
                        <a:solidFill>
                          <a:schemeClr val="dk1"/>
                        </a:solidFill>
                        <a:latin typeface="Times New Roman" panose="02020603050405020304" pitchFamily="18" charset="0"/>
                        <a:ea typeface="+mn-ea"/>
                        <a:cs typeface="Times New Roman" panose="02020603050405020304" pitchFamily="18" charset="0"/>
                      </a:endParaRPr>
                    </a:p>
                  </a:txBody>
                  <a:tcPr marL="68580" marR="68580"/>
                </a:tc>
              </a:tr>
            </a:tbl>
          </a:graphicData>
        </a:graphic>
      </p:graphicFrame>
      <p:sp>
        <p:nvSpPr>
          <p:cNvPr id="11" name="Slide Number Placeholder 10"/>
          <p:cNvSpPr>
            <a:spLocks noGrp="1"/>
          </p:cNvSpPr>
          <p:nvPr>
            <p:ph type="sldNum" sz="quarter" idx="12"/>
          </p:nvPr>
        </p:nvSpPr>
        <p:spPr>
          <a:xfrm>
            <a:off x="8523187" y="6381750"/>
            <a:ext cx="620813" cy="476250"/>
          </a:xfrm>
        </p:spPr>
        <p:txBody>
          <a:bodyPr/>
          <a:lstStyle/>
          <a:p>
            <a:endParaRPr lang="en-US" dirty="0">
              <a:solidFill>
                <a:prstClr val="black"/>
              </a:solidFill>
            </a:endParaRPr>
          </a:p>
        </p:txBody>
      </p:sp>
    </p:spTree>
    <p:extLst>
      <p:ext uri="{BB962C8B-B14F-4D97-AF65-F5344CB8AC3E}">
        <p14:creationId xmlns:p14="http://schemas.microsoft.com/office/powerpoint/2010/main" val="3575601559"/>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99341" cy="1030720"/>
          </a:xfrm>
        </p:spPr>
        <p:txBody>
          <a:bodyPr>
            <a:normAutofit fontScale="90000"/>
          </a:bodyPr>
          <a:lstStyle/>
          <a:p>
            <a:r>
              <a:rPr lang="en-US" dirty="0" smtClean="0"/>
              <a:t>ICDS X</a:t>
            </a:r>
            <a:r>
              <a:rPr lang="en-US" b="1" dirty="0" smtClean="0"/>
              <a:t>- </a:t>
            </a:r>
            <a:r>
              <a:rPr lang="en-US" dirty="0" smtClean="0"/>
              <a:t>Provisions</a:t>
            </a:r>
            <a:r>
              <a:rPr lang="en-US" b="1" dirty="0" smtClean="0"/>
              <a:t>, </a:t>
            </a:r>
            <a:r>
              <a:rPr lang="en-US" dirty="0" smtClean="0"/>
              <a:t>Contingent, Liabilities and Contingent Assets</a:t>
            </a:r>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2354062644"/>
              </p:ext>
            </p:extLst>
          </p:nvPr>
        </p:nvGraphicFramePr>
        <p:xfrm>
          <a:off x="0" y="1143000"/>
          <a:ext cx="9144000" cy="5711122"/>
        </p:xfrm>
        <a:graphic>
          <a:graphicData uri="http://schemas.openxmlformats.org/drawingml/2006/table">
            <a:tbl>
              <a:tblPr firstRow="1" bandRow="1">
                <a:tableStyleId>{5C22544A-7EE6-4342-B048-85BDC9FD1C3A}</a:tableStyleId>
              </a:tblPr>
              <a:tblGrid>
                <a:gridCol w="576719"/>
                <a:gridCol w="3964956"/>
                <a:gridCol w="4602325"/>
              </a:tblGrid>
              <a:tr h="511444">
                <a:tc>
                  <a:txBody>
                    <a:bodyPr/>
                    <a:lstStyle/>
                    <a:p>
                      <a:r>
                        <a:rPr lang="en-US" dirty="0" smtClean="0">
                          <a:latin typeface="Times New Roman" panose="02020603050405020304" pitchFamily="18" charset="0"/>
                          <a:cs typeface="Times New Roman" panose="02020603050405020304" pitchFamily="18" charset="0"/>
                        </a:rPr>
                        <a:t>S .No </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dirty="0" smtClean="0">
                          <a:latin typeface="Times New Roman" panose="02020603050405020304" pitchFamily="18" charset="0"/>
                          <a:cs typeface="Times New Roman" panose="02020603050405020304" pitchFamily="18" charset="0"/>
                        </a:rPr>
                        <a:t>Accounting Standard</a:t>
                      </a:r>
                      <a:r>
                        <a:rPr lang="en-US" baseline="0" dirty="0" smtClean="0">
                          <a:latin typeface="Times New Roman" panose="02020603050405020304" pitchFamily="18" charset="0"/>
                          <a:cs typeface="Times New Roman" panose="02020603050405020304" pitchFamily="18" charset="0"/>
                        </a:rPr>
                        <a:t> 29 - </a:t>
                      </a:r>
                      <a:r>
                        <a:rPr lang="en-US" dirty="0" smtClean="0">
                          <a:latin typeface="Times New Roman" panose="02020603050405020304" pitchFamily="18" charset="0"/>
                          <a:cs typeface="Times New Roman" panose="02020603050405020304" pitchFamily="18" charset="0"/>
                        </a:rPr>
                        <a:t>Provisions, Contingent</a:t>
                      </a:r>
                      <a:r>
                        <a:rPr lang="en-US" baseline="0" dirty="0" smtClean="0">
                          <a:latin typeface="Times New Roman" panose="02020603050405020304" pitchFamily="18" charset="0"/>
                          <a:cs typeface="Times New Roman" panose="02020603050405020304" pitchFamily="18" charset="0"/>
                        </a:rPr>
                        <a:t> Liabilities and Contingent Assets</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dirty="0" smtClean="0">
                          <a:latin typeface="Times New Roman" panose="02020603050405020304" pitchFamily="18" charset="0"/>
                          <a:cs typeface="Times New Roman" panose="02020603050405020304" pitchFamily="18" charset="0"/>
                        </a:rPr>
                        <a:t>ICDS X- Provisions, Contingent</a:t>
                      </a:r>
                      <a:r>
                        <a:rPr lang="en-US" baseline="0" dirty="0" smtClean="0">
                          <a:latin typeface="Times New Roman" panose="02020603050405020304" pitchFamily="18" charset="0"/>
                          <a:cs typeface="Times New Roman" panose="02020603050405020304" pitchFamily="18" charset="0"/>
                        </a:rPr>
                        <a:t> Liabilities and Contingent Assets</a:t>
                      </a:r>
                      <a:endParaRPr lang="en-US" dirty="0">
                        <a:latin typeface="Times New Roman" panose="02020603050405020304" pitchFamily="18" charset="0"/>
                        <a:cs typeface="Times New Roman" panose="02020603050405020304" pitchFamily="18" charset="0"/>
                      </a:endParaRPr>
                    </a:p>
                  </a:txBody>
                  <a:tcPr marL="68580" marR="68580"/>
                </a:tc>
              </a:tr>
              <a:tr h="1596322">
                <a:tc>
                  <a:txBody>
                    <a:bodyPr/>
                    <a:lstStyle/>
                    <a:p>
                      <a:pPr algn="r"/>
                      <a:r>
                        <a:rPr lang="en-US" dirty="0" smtClean="0">
                          <a:latin typeface="Times New Roman" panose="02020603050405020304" pitchFamily="18" charset="0"/>
                          <a:cs typeface="Times New Roman" panose="02020603050405020304" pitchFamily="18" charset="0"/>
                        </a:rPr>
                        <a:t>1</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r>
                        <a:rPr lang="en-US" b="0" u="sng" dirty="0" smtClean="0">
                          <a:latin typeface="Times New Roman" panose="02020603050405020304" pitchFamily="18" charset="0"/>
                          <a:cs typeface="Times New Roman" panose="02020603050405020304" pitchFamily="18" charset="0"/>
                        </a:rPr>
                        <a:t>Recognition of provision</a:t>
                      </a:r>
                      <a:r>
                        <a:rPr lang="en-US" b="1" baseline="0" dirty="0" smtClean="0">
                          <a:latin typeface="Times New Roman" panose="02020603050405020304" pitchFamily="18" charset="0"/>
                          <a:cs typeface="Times New Roman" panose="02020603050405020304" pitchFamily="18" charset="0"/>
                        </a:rPr>
                        <a:t> </a:t>
                      </a:r>
                      <a:endParaRPr lang="en-US" b="1"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A provision should be recognised when :</a:t>
                      </a:r>
                    </a:p>
                    <a:p>
                      <a:r>
                        <a:rPr lang="en-US" dirty="0" smtClean="0">
                          <a:latin typeface="Times New Roman" panose="02020603050405020304" pitchFamily="18" charset="0"/>
                          <a:cs typeface="Times New Roman" panose="02020603050405020304" pitchFamily="18" charset="0"/>
                        </a:rPr>
                        <a:t>it is </a:t>
                      </a:r>
                      <a:r>
                        <a:rPr lang="en-US" i="1" u="sng" dirty="0" smtClean="0">
                          <a:latin typeface="Times New Roman" panose="02020603050405020304" pitchFamily="18" charset="0"/>
                          <a:cs typeface="Times New Roman" panose="02020603050405020304" pitchFamily="18" charset="0"/>
                        </a:rPr>
                        <a:t>probable</a:t>
                      </a:r>
                      <a:r>
                        <a:rPr lang="en-US" dirty="0" smtClean="0">
                          <a:latin typeface="Times New Roman" panose="02020603050405020304" pitchFamily="18" charset="0"/>
                          <a:cs typeface="Times New Roman" panose="02020603050405020304" pitchFamily="18" charset="0"/>
                        </a:rPr>
                        <a:t> that an outflow of resources embodying economic benefits will be required to settle the obligation</a:t>
                      </a:r>
                      <a:r>
                        <a:rPr lang="en-US" dirty="0" smtClean="0"/>
                        <a:t>;</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A provision should be recognised when :</a:t>
                      </a:r>
                    </a:p>
                    <a:p>
                      <a:r>
                        <a:rPr lang="en-US" dirty="0" smtClean="0">
                          <a:latin typeface="Times New Roman" panose="02020603050405020304" pitchFamily="18" charset="0"/>
                          <a:cs typeface="Times New Roman" panose="02020603050405020304" pitchFamily="18" charset="0"/>
                        </a:rPr>
                        <a:t> </a:t>
                      </a:r>
                      <a:r>
                        <a:rPr kumimoji="0" lang="en-US" sz="1800" b="0" i="0" u="none" strike="noStrike" kern="1200" baseline="0" dirty="0" smtClean="0">
                          <a:solidFill>
                            <a:schemeClr val="dk1"/>
                          </a:solidFill>
                          <a:latin typeface="+mn-lt"/>
                          <a:ea typeface="+mn-ea"/>
                          <a:cs typeface="+mn-cs"/>
                        </a:rPr>
                        <a:t>it </a:t>
                      </a:r>
                      <a:r>
                        <a:rPr kumimoji="0" lang="en-US" kern="1200" dirty="0" smtClean="0">
                          <a:solidFill>
                            <a:schemeClr val="dk1"/>
                          </a:solidFill>
                          <a:latin typeface="Times New Roman" panose="02020603050405020304" pitchFamily="18" charset="0"/>
                          <a:ea typeface="+mn-ea"/>
                          <a:cs typeface="Times New Roman" panose="02020603050405020304" pitchFamily="18" charset="0"/>
                        </a:rPr>
                        <a:t>is </a:t>
                      </a:r>
                      <a:r>
                        <a:rPr kumimoji="0" lang="en-US" i="1" u="sng" kern="1200" dirty="0" smtClean="0">
                          <a:solidFill>
                            <a:schemeClr val="dk1"/>
                          </a:solidFill>
                          <a:latin typeface="Times New Roman" panose="02020603050405020304" pitchFamily="18" charset="0"/>
                          <a:ea typeface="+mn-ea"/>
                          <a:cs typeface="Times New Roman" panose="02020603050405020304" pitchFamily="18" charset="0"/>
                        </a:rPr>
                        <a:t>reasonably certain</a:t>
                      </a:r>
                      <a:r>
                        <a:rPr kumimoji="0" lang="en-US" kern="1200" dirty="0" smtClean="0">
                          <a:solidFill>
                            <a:schemeClr val="dk1"/>
                          </a:solidFill>
                          <a:latin typeface="Times New Roman" panose="02020603050405020304" pitchFamily="18" charset="0"/>
                          <a:ea typeface="+mn-ea"/>
                          <a:cs typeface="Times New Roman" panose="02020603050405020304" pitchFamily="18" charset="0"/>
                        </a:rPr>
                        <a:t> that an outflow of resources embodying economic benefits will be required to settle the obligation</a:t>
                      </a:r>
                      <a:endParaRPr kumimoji="0" lang="en-US" kern="1200" dirty="0">
                        <a:solidFill>
                          <a:schemeClr val="dk1"/>
                        </a:solidFill>
                        <a:latin typeface="Times New Roman" panose="02020603050405020304" pitchFamily="18" charset="0"/>
                        <a:ea typeface="+mn-ea"/>
                        <a:cs typeface="Times New Roman" panose="02020603050405020304" pitchFamily="18" charset="0"/>
                      </a:endParaRPr>
                    </a:p>
                  </a:txBody>
                  <a:tcPr marL="68580" marR="68580"/>
                </a:tc>
              </a:tr>
              <a:tr h="1698611">
                <a:tc>
                  <a:txBody>
                    <a:bodyPr/>
                    <a:lstStyle/>
                    <a:p>
                      <a:pPr algn="r"/>
                      <a:r>
                        <a:rPr lang="en-US" dirty="0" smtClean="0">
                          <a:latin typeface="Times New Roman" panose="02020603050405020304" pitchFamily="18" charset="0"/>
                          <a:cs typeface="Times New Roman" panose="02020603050405020304" pitchFamily="18" charset="0"/>
                        </a:rPr>
                        <a:t>2</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marL="0" marR="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0" u="sng" dirty="0" smtClean="0">
                          <a:latin typeface="Times New Roman" panose="02020603050405020304" pitchFamily="18" charset="0"/>
                          <a:cs typeface="Times New Roman" panose="02020603050405020304" pitchFamily="18" charset="0"/>
                        </a:rPr>
                        <a:t>Recognition of contingent</a:t>
                      </a:r>
                      <a:r>
                        <a:rPr lang="en-US" b="0" u="sng" baseline="0" dirty="0" smtClean="0">
                          <a:latin typeface="Times New Roman" panose="02020603050405020304" pitchFamily="18" charset="0"/>
                          <a:cs typeface="Times New Roman" panose="02020603050405020304" pitchFamily="18" charset="0"/>
                        </a:rPr>
                        <a:t> asset</a:t>
                      </a:r>
                      <a:endParaRPr lang="en-US" b="1" dirty="0" smtClean="0">
                        <a:latin typeface="Times New Roman" panose="02020603050405020304" pitchFamily="18" charset="0"/>
                        <a:cs typeface="Times New Roman" panose="02020603050405020304" pitchFamily="18" charset="0"/>
                      </a:endParaRPr>
                    </a:p>
                    <a:p>
                      <a:pPr marL="0" indent="0">
                        <a:buFont typeface="Wingdings" panose="05000000000000000000" pitchFamily="2" charset="2"/>
                        <a:buNone/>
                      </a:pPr>
                      <a:r>
                        <a:rPr lang="en-US" baseline="0" dirty="0" smtClean="0">
                          <a:latin typeface="Times New Roman" panose="02020603050405020304" pitchFamily="18" charset="0"/>
                          <a:cs typeface="Times New Roman" panose="02020603050405020304" pitchFamily="18" charset="0"/>
                        </a:rPr>
                        <a:t>Contingent Asset  </a:t>
                      </a:r>
                      <a:r>
                        <a:rPr lang="en-US" baseline="0" dirty="0" err="1" smtClean="0">
                          <a:latin typeface="Times New Roman" panose="02020603050405020304" pitchFamily="18" charset="0"/>
                          <a:cs typeface="Times New Roman" panose="02020603050405020304" pitchFamily="18" charset="0"/>
                        </a:rPr>
                        <a:t>recognised</a:t>
                      </a:r>
                      <a:r>
                        <a:rPr lang="en-US" baseline="0" dirty="0" smtClean="0">
                          <a:latin typeface="Times New Roman" panose="02020603050405020304" pitchFamily="18" charset="0"/>
                          <a:cs typeface="Times New Roman" panose="02020603050405020304" pitchFamily="18" charset="0"/>
                        </a:rPr>
                        <a:t> when inflow of resources is ‘</a:t>
                      </a:r>
                      <a:r>
                        <a:rPr lang="en-US" b="1" baseline="0" dirty="0" smtClean="0">
                          <a:latin typeface="Times New Roman" panose="02020603050405020304" pitchFamily="18" charset="0"/>
                          <a:cs typeface="Times New Roman" panose="02020603050405020304" pitchFamily="18" charset="0"/>
                        </a:rPr>
                        <a:t>virtually certain</a:t>
                      </a:r>
                      <a:r>
                        <a:rPr lang="en-US" baseline="0" dirty="0" smtClean="0">
                          <a:latin typeface="Times New Roman" panose="02020603050405020304" pitchFamily="18" charset="0"/>
                          <a:cs typeface="Times New Roman" panose="02020603050405020304" pitchFamily="18" charset="0"/>
                        </a:rPr>
                        <a:t>’</a:t>
                      </a:r>
                    </a:p>
                  </a:txBody>
                  <a:tcPr marL="68580" marR="68580"/>
                </a:tc>
                <a:tc>
                  <a:txBody>
                    <a:bodyPr/>
                    <a:lstStyle/>
                    <a:p>
                      <a:pPr marL="0" marR="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kumimoji="0" lang="en-US" kern="1200" baseline="0" dirty="0" smtClean="0">
                        <a:solidFill>
                          <a:schemeClr val="dk1"/>
                        </a:solidFill>
                        <a:latin typeface="Times New Roman" panose="02020603050405020304" pitchFamily="18" charset="0"/>
                        <a:ea typeface="+mn-ea"/>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US" kern="1200" baseline="0" dirty="0" smtClean="0">
                          <a:solidFill>
                            <a:schemeClr val="dk1"/>
                          </a:solidFill>
                          <a:latin typeface="Times New Roman" panose="02020603050405020304" pitchFamily="18" charset="0"/>
                          <a:ea typeface="+mn-ea"/>
                          <a:cs typeface="Times New Roman" panose="02020603050405020304" pitchFamily="18" charset="0"/>
                        </a:rPr>
                        <a:t>Contingent year in which the change occurs. asset must be assessed continually and when it becomes ‘</a:t>
                      </a:r>
                      <a:r>
                        <a:rPr kumimoji="0" lang="en-US" b="1" kern="1200" baseline="0" dirty="0" smtClean="0">
                          <a:solidFill>
                            <a:schemeClr val="dk1"/>
                          </a:solidFill>
                          <a:latin typeface="Times New Roman" panose="02020603050405020304" pitchFamily="18" charset="0"/>
                          <a:ea typeface="+mn-ea"/>
                          <a:cs typeface="Times New Roman" panose="02020603050405020304" pitchFamily="18" charset="0"/>
                        </a:rPr>
                        <a:t>reasonably certain’ </a:t>
                      </a:r>
                      <a:r>
                        <a:rPr kumimoji="0" lang="en-US" kern="1200" baseline="0" dirty="0" smtClean="0">
                          <a:solidFill>
                            <a:schemeClr val="dk1"/>
                          </a:solidFill>
                          <a:latin typeface="Times New Roman" panose="02020603050405020304" pitchFamily="18" charset="0"/>
                          <a:ea typeface="+mn-ea"/>
                          <a:cs typeface="Times New Roman" panose="02020603050405020304" pitchFamily="18" charset="0"/>
                        </a:rPr>
                        <a:t>that inflow of economic benefit will arise, the asset and related income are </a:t>
                      </a:r>
                      <a:r>
                        <a:rPr kumimoji="0" lang="en-US" kern="1200" baseline="0" dirty="0" err="1" smtClean="0">
                          <a:solidFill>
                            <a:schemeClr val="dk1"/>
                          </a:solidFill>
                          <a:latin typeface="Times New Roman" panose="02020603050405020304" pitchFamily="18" charset="0"/>
                          <a:ea typeface="+mn-ea"/>
                          <a:cs typeface="Times New Roman" panose="02020603050405020304" pitchFamily="18" charset="0"/>
                        </a:rPr>
                        <a:t>recognised</a:t>
                      </a:r>
                      <a:r>
                        <a:rPr kumimoji="0" lang="en-US" kern="1200" baseline="0" dirty="0" smtClean="0">
                          <a:solidFill>
                            <a:schemeClr val="dk1"/>
                          </a:solidFill>
                          <a:latin typeface="Times New Roman" panose="02020603050405020304" pitchFamily="18" charset="0"/>
                          <a:ea typeface="+mn-ea"/>
                          <a:cs typeface="Times New Roman" panose="02020603050405020304" pitchFamily="18" charset="0"/>
                        </a:rPr>
                        <a:t> – in  the previous </a:t>
                      </a:r>
                    </a:p>
                  </a:txBody>
                  <a:tcPr marL="68580" marR="68580"/>
                </a:tc>
              </a:tr>
              <a:tr h="1222099">
                <a:tc>
                  <a:txBody>
                    <a:bodyPr/>
                    <a:lstStyle/>
                    <a:p>
                      <a:pPr algn="r"/>
                      <a:r>
                        <a:rPr lang="en-US" dirty="0" smtClean="0">
                          <a:latin typeface="Times New Roman" panose="02020603050405020304" pitchFamily="18" charset="0"/>
                          <a:cs typeface="Times New Roman" panose="02020603050405020304" pitchFamily="18" charset="0"/>
                        </a:rPr>
                        <a:t>3</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marL="0" indent="0">
                        <a:buFont typeface="Wingdings" panose="05000000000000000000" pitchFamily="2" charset="2"/>
                        <a:buNone/>
                      </a:pPr>
                      <a:r>
                        <a:rPr lang="en-US" u="sng" baseline="0" dirty="0" smtClean="0">
                          <a:latin typeface="Times New Roman" panose="02020603050405020304" pitchFamily="18" charset="0"/>
                          <a:cs typeface="Times New Roman" panose="02020603050405020304" pitchFamily="18" charset="0"/>
                        </a:rPr>
                        <a:t>Reversal of provision</a:t>
                      </a:r>
                    </a:p>
                    <a:p>
                      <a:pPr marL="0" indent="0">
                        <a:buFont typeface="Wingdings" panose="05000000000000000000" pitchFamily="2" charset="2"/>
                        <a:buNone/>
                      </a:pPr>
                      <a:r>
                        <a:rPr kumimoji="0" lang="en-US" sz="1800" kern="1200" dirty="0" smtClean="0">
                          <a:solidFill>
                            <a:schemeClr val="dk1"/>
                          </a:solidFill>
                          <a:effectLst/>
                          <a:latin typeface="Times New Roman" panose="02020603050405020304" pitchFamily="18" charset="0"/>
                          <a:ea typeface="+mn-ea"/>
                          <a:cs typeface="Times New Roman" panose="02020603050405020304" pitchFamily="18" charset="0"/>
                        </a:rPr>
                        <a:t>Provision to be reversed when it is no longer probable that outflow of resources would be required.</a:t>
                      </a:r>
                      <a:endParaRPr lang="en-US" baseline="0" dirty="0" smtClean="0">
                        <a:latin typeface="Times New Roman" panose="02020603050405020304" pitchFamily="18" charset="0"/>
                        <a:cs typeface="Times New Roman" panose="02020603050405020304" pitchFamily="18" charset="0"/>
                      </a:endParaRPr>
                    </a:p>
                  </a:txBody>
                  <a:tcPr marL="68580" marR="68580"/>
                </a:tc>
                <a:tc>
                  <a:txBody>
                    <a:bodyPr/>
                    <a:lstStyle/>
                    <a:p>
                      <a:pPr marL="0" indent="0" algn="l" rtl="0" eaLnBrk="1" latinLnBrk="0" hangingPunct="1">
                        <a:buFont typeface="Wingdings" panose="05000000000000000000" pitchFamily="2" charset="2"/>
                        <a:buNone/>
                      </a:pPr>
                      <a:endParaRPr kumimoji="0" lang="en-US" sz="1800" b="0" i="0" u="none" strike="noStrike" kern="1200" baseline="0" dirty="0" smtClean="0">
                        <a:solidFill>
                          <a:schemeClr val="dk1"/>
                        </a:solidFill>
                        <a:latin typeface="Times New Roman" panose="02020603050405020304" pitchFamily="18" charset="0"/>
                        <a:ea typeface="+mn-ea"/>
                        <a:cs typeface="Times New Roman" panose="02020603050405020304" pitchFamily="18" charset="0"/>
                      </a:endParaRPr>
                    </a:p>
                    <a:p>
                      <a:pPr marL="0" indent="0" algn="l" rtl="0" eaLnBrk="1" latinLnBrk="0" hangingPunct="1">
                        <a:buFont typeface="Wingdings" panose="05000000000000000000" pitchFamily="2" charset="2"/>
                        <a:buNone/>
                      </a:pPr>
                      <a:r>
                        <a:rPr kumimoji="0" lang="en-US" sz="1800" b="0" i="0" u="none" strike="noStrike" kern="1200" baseline="0" dirty="0" smtClean="0">
                          <a:solidFill>
                            <a:schemeClr val="dk1"/>
                          </a:solidFill>
                          <a:latin typeface="Times New Roman" panose="02020603050405020304" pitchFamily="18" charset="0"/>
                          <a:ea typeface="+mn-ea"/>
                          <a:cs typeface="Times New Roman" panose="02020603050405020304" pitchFamily="18" charset="0"/>
                        </a:rPr>
                        <a:t>Provision to be reversed if it </a:t>
                      </a:r>
                      <a:r>
                        <a:rPr kumimoji="0" lang="en-US" sz="1800" kern="1200" dirty="0" smtClean="0">
                          <a:solidFill>
                            <a:schemeClr val="dk1"/>
                          </a:solidFill>
                          <a:effectLst/>
                          <a:latin typeface="Times New Roman" panose="02020603050405020304" pitchFamily="18" charset="0"/>
                          <a:ea typeface="+mn-ea"/>
                          <a:cs typeface="Times New Roman" panose="02020603050405020304" pitchFamily="18" charset="0"/>
                        </a:rPr>
                        <a:t>is no longer reasonably certain that an outflow of resources embodying economic benefits will be required to settle the obligation</a:t>
                      </a:r>
                    </a:p>
                  </a:txBody>
                  <a:tcPr marL="68580" marR="68580"/>
                </a:tc>
              </a:tr>
            </a:tbl>
          </a:graphicData>
        </a:graphic>
      </p:graphicFrame>
      <p:sp>
        <p:nvSpPr>
          <p:cNvPr id="11" name="Slide Number Placeholder 10"/>
          <p:cNvSpPr>
            <a:spLocks noGrp="1"/>
          </p:cNvSpPr>
          <p:nvPr>
            <p:ph type="sldNum" sz="quarter" idx="12"/>
          </p:nvPr>
        </p:nvSpPr>
        <p:spPr/>
        <p:txBody>
          <a:bodyPr/>
          <a:lstStyle/>
          <a:p>
            <a:r>
              <a:rPr lang="en-US" dirty="0" smtClean="0">
                <a:solidFill>
                  <a:prstClr val="black"/>
                </a:solidFill>
              </a:rPr>
              <a:t>6</a:t>
            </a:r>
            <a:endParaRPr lang="en-US" dirty="0">
              <a:solidFill>
                <a:prstClr val="black"/>
              </a:solidFill>
            </a:endParaRPr>
          </a:p>
        </p:txBody>
      </p:sp>
    </p:spTree>
    <p:extLst>
      <p:ext uri="{BB962C8B-B14F-4D97-AF65-F5344CB8AC3E}">
        <p14:creationId xmlns:p14="http://schemas.microsoft.com/office/powerpoint/2010/main" val="2841136123"/>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6395" y="86157"/>
            <a:ext cx="8299341" cy="1325563"/>
          </a:xfrm>
        </p:spPr>
        <p:txBody>
          <a:bodyPr>
            <a:normAutofit/>
          </a:bodyPr>
          <a:lstStyle/>
          <a:p>
            <a:r>
              <a:rPr lang="en-US" dirty="0" smtClean="0"/>
              <a:t>ICDS X</a:t>
            </a:r>
            <a:r>
              <a:rPr lang="en-US" b="1" dirty="0" smtClean="0"/>
              <a:t>- </a:t>
            </a:r>
            <a:r>
              <a:rPr lang="en-US" dirty="0" smtClean="0"/>
              <a:t>Provisions</a:t>
            </a:r>
            <a:r>
              <a:rPr lang="en-US" b="1" dirty="0" smtClean="0"/>
              <a:t>, </a:t>
            </a:r>
            <a:r>
              <a:rPr lang="en-US" dirty="0" smtClean="0"/>
              <a:t>Contingent, Liabilities and Contingent Assets</a:t>
            </a:r>
            <a:endParaRPr lang="en-US" dirty="0"/>
          </a:p>
        </p:txBody>
      </p:sp>
      <p:graphicFrame>
        <p:nvGraphicFramePr>
          <p:cNvPr id="8" name="Table 7"/>
          <p:cNvGraphicFramePr>
            <a:graphicFrameLocks noGrp="1"/>
          </p:cNvGraphicFramePr>
          <p:nvPr>
            <p:extLst/>
          </p:nvPr>
        </p:nvGraphicFramePr>
        <p:xfrm>
          <a:off x="1127504" y="1363855"/>
          <a:ext cx="7740435" cy="4248082"/>
        </p:xfrm>
        <a:graphic>
          <a:graphicData uri="http://schemas.openxmlformats.org/drawingml/2006/table">
            <a:tbl>
              <a:tblPr firstRow="1" bandRow="1">
                <a:tableStyleId>{5C22544A-7EE6-4342-B048-85BDC9FD1C3A}</a:tableStyleId>
              </a:tblPr>
              <a:tblGrid>
                <a:gridCol w="488195"/>
                <a:gridCol w="3429000"/>
                <a:gridCol w="3823240"/>
              </a:tblGrid>
              <a:tr h="511444">
                <a:tc>
                  <a:txBody>
                    <a:bodyPr/>
                    <a:lstStyle/>
                    <a:p>
                      <a:r>
                        <a:rPr lang="en-US" dirty="0" smtClean="0">
                          <a:latin typeface="Times New Roman" panose="02020603050405020304" pitchFamily="18" charset="0"/>
                          <a:cs typeface="Times New Roman" panose="02020603050405020304" pitchFamily="18" charset="0"/>
                        </a:rPr>
                        <a:t>S .</a:t>
                      </a:r>
                      <a:r>
                        <a:rPr lang="en-US" baseline="0"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No </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dirty="0" smtClean="0">
                          <a:latin typeface="Times New Roman" panose="02020603050405020304" pitchFamily="18" charset="0"/>
                          <a:cs typeface="Times New Roman" panose="02020603050405020304" pitchFamily="18" charset="0"/>
                        </a:rPr>
                        <a:t>Accounting Standard</a:t>
                      </a:r>
                      <a:r>
                        <a:rPr lang="en-US" baseline="0" dirty="0" smtClean="0">
                          <a:latin typeface="Times New Roman" panose="02020603050405020304" pitchFamily="18" charset="0"/>
                          <a:cs typeface="Times New Roman" panose="02020603050405020304" pitchFamily="18" charset="0"/>
                        </a:rPr>
                        <a:t> 29 - </a:t>
                      </a:r>
                      <a:r>
                        <a:rPr lang="en-US" dirty="0" smtClean="0">
                          <a:latin typeface="Times New Roman" panose="02020603050405020304" pitchFamily="18" charset="0"/>
                          <a:cs typeface="Times New Roman" panose="02020603050405020304" pitchFamily="18" charset="0"/>
                        </a:rPr>
                        <a:t>Provisions, Contingent</a:t>
                      </a:r>
                      <a:r>
                        <a:rPr lang="en-US" baseline="0" dirty="0" smtClean="0">
                          <a:latin typeface="Times New Roman" panose="02020603050405020304" pitchFamily="18" charset="0"/>
                          <a:cs typeface="Times New Roman" panose="02020603050405020304" pitchFamily="18" charset="0"/>
                        </a:rPr>
                        <a:t> Liabilities and Contingent Assets</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dirty="0" smtClean="0">
                          <a:latin typeface="Times New Roman" panose="02020603050405020304" pitchFamily="18" charset="0"/>
                          <a:cs typeface="Times New Roman" panose="02020603050405020304" pitchFamily="18" charset="0"/>
                        </a:rPr>
                        <a:t>ICDS X- Provisions, Contingent</a:t>
                      </a:r>
                      <a:r>
                        <a:rPr lang="en-US" baseline="0" dirty="0" smtClean="0">
                          <a:latin typeface="Times New Roman" panose="02020603050405020304" pitchFamily="18" charset="0"/>
                          <a:cs typeface="Times New Roman" panose="02020603050405020304" pitchFamily="18" charset="0"/>
                        </a:rPr>
                        <a:t> Liabilities and Contingent Assets</a:t>
                      </a:r>
                      <a:endParaRPr lang="en-US" dirty="0">
                        <a:latin typeface="Times New Roman" panose="02020603050405020304" pitchFamily="18" charset="0"/>
                        <a:cs typeface="Times New Roman" panose="02020603050405020304" pitchFamily="18" charset="0"/>
                      </a:endParaRPr>
                    </a:p>
                  </a:txBody>
                  <a:tcPr marL="68580" marR="68580"/>
                </a:tc>
              </a:tr>
              <a:tr h="1596322">
                <a:tc>
                  <a:txBody>
                    <a:bodyPr/>
                    <a:lstStyle/>
                    <a:p>
                      <a:pPr algn="r"/>
                      <a:r>
                        <a:rPr lang="en-US" dirty="0" smtClean="0">
                          <a:latin typeface="Times New Roman" panose="02020603050405020304" pitchFamily="18" charset="0"/>
                          <a:cs typeface="Times New Roman" panose="02020603050405020304" pitchFamily="18" charset="0"/>
                        </a:rPr>
                        <a:t>4</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u="sng" baseline="0" dirty="0" smtClean="0">
                          <a:latin typeface="Times New Roman" panose="02020603050405020304" pitchFamily="18" charset="0"/>
                          <a:cs typeface="Times New Roman" panose="02020603050405020304" pitchFamily="18" charset="0"/>
                        </a:rPr>
                        <a:t>Reimbursement </a:t>
                      </a:r>
                    </a:p>
                    <a:p>
                      <a:endParaRPr kumimoji="0" lang="en-US" sz="1800" kern="1200" dirty="0" smtClean="0">
                        <a:solidFill>
                          <a:schemeClr val="dk1"/>
                        </a:solidFill>
                        <a:effectLst/>
                        <a:latin typeface="Times New Roman" panose="02020603050405020304" pitchFamily="18" charset="0"/>
                        <a:ea typeface="+mn-ea"/>
                        <a:cs typeface="Times New Roman" panose="02020603050405020304" pitchFamily="18" charset="0"/>
                      </a:endParaRPr>
                    </a:p>
                    <a:p>
                      <a:r>
                        <a:rPr kumimoji="0" lang="en-US" sz="1800" kern="1200" dirty="0" smtClean="0">
                          <a:solidFill>
                            <a:schemeClr val="dk1"/>
                          </a:solidFill>
                          <a:effectLst/>
                          <a:latin typeface="Times New Roman" panose="02020603050405020304" pitchFamily="18" charset="0"/>
                          <a:ea typeface="+mn-ea"/>
                          <a:cs typeface="Times New Roman" panose="02020603050405020304" pitchFamily="18" charset="0"/>
                        </a:rPr>
                        <a:t>Reimbursement to</a:t>
                      </a:r>
                      <a:r>
                        <a:rPr kumimoji="0" lang="en-US" sz="1800" kern="1200" baseline="0" dirty="0" smtClean="0">
                          <a:solidFill>
                            <a:schemeClr val="dk1"/>
                          </a:solidFill>
                          <a:effectLst/>
                          <a:latin typeface="Times New Roman" panose="02020603050405020304" pitchFamily="18" charset="0"/>
                          <a:ea typeface="+mn-ea"/>
                          <a:cs typeface="Times New Roman" panose="02020603050405020304" pitchFamily="18" charset="0"/>
                        </a:rPr>
                        <a:t> </a:t>
                      </a:r>
                      <a:r>
                        <a:rPr kumimoji="0" lang="en-US" sz="1800" kern="1200" dirty="0" smtClean="0">
                          <a:solidFill>
                            <a:schemeClr val="dk1"/>
                          </a:solidFill>
                          <a:effectLst/>
                          <a:latin typeface="Times New Roman" panose="02020603050405020304" pitchFamily="18" charset="0"/>
                          <a:ea typeface="+mn-ea"/>
                          <a:cs typeface="Times New Roman" panose="02020603050405020304" pitchFamily="18" charset="0"/>
                        </a:rPr>
                        <a:t>be recognized when it is virtually certain that reimbursement would be received</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r>
                        <a:rPr kumimoji="0" lang="en-US" sz="1800" b="0" i="0" u="sng" strike="noStrike" kern="1200" baseline="0" dirty="0" smtClean="0">
                          <a:solidFill>
                            <a:schemeClr val="dk1"/>
                          </a:solidFill>
                          <a:latin typeface="Times New Roman" panose="02020603050405020304" pitchFamily="18" charset="0"/>
                          <a:ea typeface="+mn-ea"/>
                          <a:cs typeface="Times New Roman" panose="02020603050405020304" pitchFamily="18" charset="0"/>
                        </a:rPr>
                        <a:t>Reimbursement</a:t>
                      </a:r>
                    </a:p>
                    <a:p>
                      <a:pPr lvl="0"/>
                      <a:endParaRPr kumimoji="0" lang="en-US" sz="1800" kern="1200" dirty="0" smtClean="0">
                        <a:solidFill>
                          <a:schemeClr val="dk1"/>
                        </a:solidFill>
                        <a:effectLst/>
                        <a:latin typeface="Times New Roman" panose="02020603050405020304" pitchFamily="18" charset="0"/>
                        <a:ea typeface="+mn-ea"/>
                        <a:cs typeface="Times New Roman" panose="02020603050405020304" pitchFamily="18" charset="0"/>
                      </a:endParaRPr>
                    </a:p>
                    <a:p>
                      <a:pPr lvl="0"/>
                      <a:r>
                        <a:rPr kumimoji="0" lang="en-US" sz="1800" kern="1200" dirty="0" smtClean="0">
                          <a:solidFill>
                            <a:schemeClr val="dk1"/>
                          </a:solidFill>
                          <a:effectLst/>
                          <a:latin typeface="Times New Roman" panose="02020603050405020304" pitchFamily="18" charset="0"/>
                          <a:ea typeface="+mn-ea"/>
                          <a:cs typeface="Times New Roman" panose="02020603050405020304" pitchFamily="18" charset="0"/>
                        </a:rPr>
                        <a:t>substitutes the words ‘virtually certain’ with the words </a:t>
                      </a:r>
                      <a:r>
                        <a:rPr kumimoji="0" lang="en-US" sz="1800" u="sng" kern="1200" dirty="0" smtClean="0">
                          <a:solidFill>
                            <a:schemeClr val="dk1"/>
                          </a:solidFill>
                          <a:effectLst/>
                          <a:latin typeface="Times New Roman" panose="02020603050405020304" pitchFamily="18" charset="0"/>
                          <a:ea typeface="+mn-ea"/>
                          <a:cs typeface="Times New Roman" panose="02020603050405020304" pitchFamily="18" charset="0"/>
                        </a:rPr>
                        <a:t>‘reasonably certain</a:t>
                      </a:r>
                      <a:r>
                        <a:rPr kumimoji="0" lang="en-US" sz="1800" kern="1200" dirty="0" smtClean="0">
                          <a:solidFill>
                            <a:schemeClr val="dk1"/>
                          </a:solidFill>
                          <a:effectLst/>
                          <a:latin typeface="Times New Roman" panose="02020603050405020304" pitchFamily="18" charset="0"/>
                          <a:ea typeface="+mn-ea"/>
                          <a:cs typeface="Times New Roman" panose="02020603050405020304" pitchFamily="18" charset="0"/>
                        </a:rPr>
                        <a:t>’</a:t>
                      </a:r>
                      <a:endParaRPr kumimoji="0" lang="en-US" sz="1800"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a:tc>
              </a:tr>
              <a:tr h="1514185">
                <a:tc>
                  <a:txBody>
                    <a:bodyPr/>
                    <a:lstStyle/>
                    <a:p>
                      <a:pPr algn="r"/>
                      <a:r>
                        <a:rPr lang="en-US" dirty="0" smtClean="0">
                          <a:latin typeface="Times New Roman" panose="02020603050405020304" pitchFamily="18" charset="0"/>
                          <a:cs typeface="Times New Roman" panose="02020603050405020304" pitchFamily="18" charset="0"/>
                        </a:rPr>
                        <a:t>5</a:t>
                      </a:r>
                      <a:endParaRPr lang="en-US" dirty="0">
                        <a:latin typeface="Times New Roman" panose="02020603050405020304" pitchFamily="18" charset="0"/>
                        <a:cs typeface="Times New Roman" panose="02020603050405020304" pitchFamily="18" charset="0"/>
                      </a:endParaRPr>
                    </a:p>
                  </a:txBody>
                  <a:tcPr marL="68580" marR="68580"/>
                </a:tc>
                <a:tc>
                  <a:txBody>
                    <a:bodyPr/>
                    <a:lstStyle/>
                    <a:p>
                      <a:pPr marL="0" marR="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u="sng" baseline="0" dirty="0" smtClean="0">
                          <a:latin typeface="Times New Roman" panose="02020603050405020304" pitchFamily="18" charset="0"/>
                          <a:cs typeface="Times New Roman" panose="02020603050405020304" pitchFamily="18" charset="0"/>
                        </a:rPr>
                        <a:t>Enactment of Law</a:t>
                      </a:r>
                    </a:p>
                    <a:p>
                      <a:pPr marL="0" marR="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kumimoji="0" lang="en-US" sz="1800" kern="1200" dirty="0" smtClean="0">
                        <a:solidFill>
                          <a:schemeClr val="dk1"/>
                        </a:solidFill>
                        <a:effectLst/>
                        <a:latin typeface="Times New Roman" panose="02020603050405020304" pitchFamily="18" charset="0"/>
                        <a:ea typeface="+mn-ea"/>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US" sz="1800" kern="1200" dirty="0" smtClean="0">
                          <a:solidFill>
                            <a:schemeClr val="dk1"/>
                          </a:solidFill>
                          <a:effectLst/>
                          <a:latin typeface="Times New Roman" panose="02020603050405020304" pitchFamily="18" charset="0"/>
                          <a:ea typeface="+mn-ea"/>
                          <a:cs typeface="Times New Roman" panose="02020603050405020304" pitchFamily="18" charset="0"/>
                        </a:rPr>
                        <a:t>when a new law is to be enacted, an obligation in that regard arises only when it is </a:t>
                      </a:r>
                      <a:r>
                        <a:rPr kumimoji="0" lang="en-US" sz="1800" u="sng" kern="1200" dirty="0" smtClean="0">
                          <a:solidFill>
                            <a:schemeClr val="dk1"/>
                          </a:solidFill>
                          <a:effectLst/>
                          <a:latin typeface="Times New Roman" panose="02020603050405020304" pitchFamily="18" charset="0"/>
                          <a:ea typeface="+mn-ea"/>
                          <a:cs typeface="Times New Roman" panose="02020603050405020304" pitchFamily="18" charset="0"/>
                        </a:rPr>
                        <a:t>virtually certain</a:t>
                      </a:r>
                      <a:r>
                        <a:rPr kumimoji="0" lang="en-US" sz="1800" kern="1200" dirty="0" smtClean="0">
                          <a:solidFill>
                            <a:schemeClr val="dk1"/>
                          </a:solidFill>
                          <a:effectLst/>
                          <a:latin typeface="Times New Roman" panose="02020603050405020304" pitchFamily="18" charset="0"/>
                          <a:ea typeface="+mn-ea"/>
                          <a:cs typeface="Times New Roman" panose="02020603050405020304" pitchFamily="18" charset="0"/>
                        </a:rPr>
                        <a:t> that the law would be enacted</a:t>
                      </a:r>
                      <a:endParaRPr lang="en-US" u="sng" baseline="0" dirty="0" smtClean="0">
                        <a:latin typeface="Times New Roman" panose="02020603050405020304" pitchFamily="18" charset="0"/>
                        <a:cs typeface="Times New Roman" panose="02020603050405020304" pitchFamily="18" charset="0"/>
                      </a:endParaRPr>
                    </a:p>
                  </a:txBody>
                  <a:tcPr marL="68580" marR="6858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u="sng" baseline="0" dirty="0" smtClean="0">
                          <a:latin typeface="Times New Roman" panose="02020603050405020304" pitchFamily="18" charset="0"/>
                          <a:cs typeface="Times New Roman" panose="02020603050405020304" pitchFamily="18" charset="0"/>
                        </a:rPr>
                        <a:t>Enactment of Law</a:t>
                      </a:r>
                    </a:p>
                    <a:p>
                      <a:endParaRPr kumimoji="0" lang="en-US" sz="1800" b="0" i="0" u="none" strike="noStrike" kern="1200" baseline="0" dirty="0" smtClean="0">
                        <a:solidFill>
                          <a:schemeClr val="dk1"/>
                        </a:solidFill>
                        <a:latin typeface="+mn-lt"/>
                        <a:ea typeface="+mn-ea"/>
                        <a:cs typeface="+mn-cs"/>
                      </a:endParaRPr>
                    </a:p>
                    <a:p>
                      <a:r>
                        <a:rPr kumimoji="0" lang="en-US" sz="1800" kern="1200" dirty="0" smtClean="0">
                          <a:solidFill>
                            <a:schemeClr val="dk1"/>
                          </a:solidFill>
                          <a:effectLst/>
                          <a:latin typeface="Times New Roman" panose="02020603050405020304" pitchFamily="18" charset="0"/>
                          <a:ea typeface="+mn-ea"/>
                          <a:cs typeface="Times New Roman" panose="02020603050405020304" pitchFamily="18" charset="0"/>
                        </a:rPr>
                        <a:t>obligation arises on enactment of the legislation </a:t>
                      </a:r>
                    </a:p>
                  </a:txBody>
                  <a:tcPr marL="68580" marR="68580"/>
                </a:tc>
              </a:tr>
            </a:tbl>
          </a:graphicData>
        </a:graphic>
      </p:graphicFrame>
      <p:sp>
        <p:nvSpPr>
          <p:cNvPr id="11" name="Slide Number Placeholder 10"/>
          <p:cNvSpPr>
            <a:spLocks noGrp="1"/>
          </p:cNvSpPr>
          <p:nvPr>
            <p:ph type="sldNum" sz="quarter" idx="12"/>
          </p:nvPr>
        </p:nvSpPr>
        <p:spPr/>
        <p:txBody>
          <a:bodyPr/>
          <a:lstStyle/>
          <a:p>
            <a:endParaRPr lang="en-US" dirty="0">
              <a:solidFill>
                <a:prstClr val="black"/>
              </a:solidFill>
            </a:endParaRPr>
          </a:p>
        </p:txBody>
      </p:sp>
    </p:spTree>
    <p:extLst>
      <p:ext uri="{BB962C8B-B14F-4D97-AF65-F5344CB8AC3E}">
        <p14:creationId xmlns:p14="http://schemas.microsoft.com/office/powerpoint/2010/main" val="2943818926"/>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FAQ’S </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8751020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5" name="Content Placeholder 4"/>
          <p:cNvSpPr>
            <a:spLocks noGrp="1"/>
          </p:cNvSpPr>
          <p:nvPr>
            <p:ph sz="quarter" idx="1"/>
          </p:nvPr>
        </p:nvSpPr>
        <p:spPr/>
        <p:txBody>
          <a:bodyPr/>
          <a:lstStyle/>
          <a:p>
            <a:r>
              <a:rPr lang="en-US" b="1" dirty="0"/>
              <a:t>1: What is the interplay between ICDS-I and maintenance of hooks of accounts?</a:t>
            </a:r>
            <a:endParaRPr lang="en-US" dirty="0"/>
          </a:p>
          <a:p>
            <a:r>
              <a:rPr lang="en-US" b="1" dirty="0"/>
              <a:t>Answer:</a:t>
            </a:r>
            <a:r>
              <a:rPr lang="en-US" dirty="0"/>
              <a:t> As stated in the Preamble, ICDS is not meant for maintenance of books of accounts or preparing financial statements BUT The accounting policies mentioned in ICDS-I being fundamental in nature shall be applicable for computing income</a:t>
            </a:r>
          </a:p>
        </p:txBody>
      </p:sp>
    </p:spTree>
    <p:extLst>
      <p:ext uri="{BB962C8B-B14F-4D97-AF65-F5344CB8AC3E}">
        <p14:creationId xmlns:p14="http://schemas.microsoft.com/office/powerpoint/2010/main" val="6851153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n-US"/>
              <a:t>ICDS –I ACCOUNTING POLICIES</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940578357"/>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b="1" dirty="0"/>
              <a:t>Question 2: Certain ICDS provisions arc inconsistent with judicial precedents. Whether these judicial precedents </a:t>
            </a:r>
            <a:r>
              <a:rPr lang="en-US" dirty="0"/>
              <a:t>would prevail </a:t>
            </a:r>
            <a:r>
              <a:rPr lang="en-US" b="1" dirty="0"/>
              <a:t>over ICDS?</a:t>
            </a:r>
            <a:endParaRPr lang="en-US" dirty="0"/>
          </a:p>
          <a:p>
            <a:r>
              <a:rPr lang="en-US" dirty="0"/>
              <a:t>The ICDS have been notified after due deliberation and after examining judicial views for bringing certainty on the issues covered by it. Certain judicial pronouncements were pronounced in the absence of authoritative guidance on these issues under the Act for computing Income. Since certainty is now provided by notifying ICDS under section 145(2), the provisions of ICDS shall be applicable</a:t>
            </a:r>
          </a:p>
        </p:txBody>
      </p:sp>
    </p:spTree>
    <p:extLst>
      <p:ext uri="{BB962C8B-B14F-4D97-AF65-F5344CB8AC3E}">
        <p14:creationId xmlns:p14="http://schemas.microsoft.com/office/powerpoint/2010/main" val="242565996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52400"/>
            <a:ext cx="8229600" cy="6004560"/>
          </a:xfrm>
        </p:spPr>
        <p:txBody>
          <a:bodyPr/>
          <a:lstStyle/>
          <a:p>
            <a:r>
              <a:rPr lang="en-US" b="1" dirty="0"/>
              <a:t>Question 3: Does ICDS apply to non-corporate</a:t>
            </a:r>
            <a:r>
              <a:rPr lang="en-US" dirty="0"/>
              <a:t> </a:t>
            </a:r>
            <a:r>
              <a:rPr lang="en-US" b="1" dirty="0"/>
              <a:t>taxpayers who are not required to maintain hooks of account and/or those who are covered by presumptive scheme of taxation like sections 44AD, 44AE, 44ADA, 44B, 44BB,</a:t>
            </a:r>
            <a:r>
              <a:rPr lang="en-US" dirty="0"/>
              <a:t> </a:t>
            </a:r>
            <a:r>
              <a:rPr lang="en-US" b="1" dirty="0"/>
              <a:t>44BBA, etc. of the Act?</a:t>
            </a:r>
            <a:endParaRPr lang="en-US" dirty="0"/>
          </a:p>
          <a:p>
            <a:r>
              <a:rPr lang="en-US" b="1" dirty="0"/>
              <a:t>Answer:</a:t>
            </a:r>
            <a:r>
              <a:rPr lang="en-US" dirty="0"/>
              <a:t> ICDS is applicable to specified persons having income from business or profession’ or ‘Income from other sources’. Therefore, the relevant provisions of ICDS shall also apply to the persons computing income under the relevant presumptive taxation scheme. For </a:t>
            </a:r>
            <a:r>
              <a:rPr lang="en-US" dirty="0" err="1"/>
              <a:t>eg</a:t>
            </a:r>
            <a:r>
              <a:rPr lang="en-US" dirty="0"/>
              <a:t>., for computing presumptive income of a partnership firm u/s 44AD of the Act, the provisions of ICDS on Construction Contract or Revenue recognition shall apply for determining the receipts or turnover, as the ease may be.</a:t>
            </a:r>
          </a:p>
        </p:txBody>
      </p:sp>
    </p:spTree>
    <p:extLst>
      <p:ext uri="{BB962C8B-B14F-4D97-AF65-F5344CB8AC3E}">
        <p14:creationId xmlns:p14="http://schemas.microsoft.com/office/powerpoint/2010/main" val="342385847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r>
              <a:rPr lang="en-US" b="1" dirty="0"/>
              <a:t>Question</a:t>
            </a:r>
            <a:r>
              <a:rPr lang="en-US" dirty="0"/>
              <a:t> </a:t>
            </a:r>
            <a:r>
              <a:rPr lang="en-US" b="1" dirty="0"/>
              <a:t>4: If there is conflict</a:t>
            </a:r>
            <a:r>
              <a:rPr lang="en-US" dirty="0"/>
              <a:t> </a:t>
            </a:r>
            <a:r>
              <a:rPr lang="en-US" b="1" dirty="0"/>
              <a:t>between ICDS and</a:t>
            </a:r>
            <a:r>
              <a:rPr lang="en-US" dirty="0"/>
              <a:t> </a:t>
            </a:r>
            <a:r>
              <a:rPr lang="en-US" b="1" dirty="0"/>
              <a:t>other specific</a:t>
            </a:r>
            <a:r>
              <a:rPr lang="en-US" dirty="0"/>
              <a:t> </a:t>
            </a:r>
            <a:r>
              <a:rPr lang="en-US" b="1" dirty="0"/>
              <a:t>provisions of the Income-tax rules,1962(`the Rules’) governing taxation of income like rules 9A, 9B etc. of the Rules, which provisions shall prevail?</a:t>
            </a:r>
            <a:endParaRPr lang="en-US" dirty="0"/>
          </a:p>
          <a:p>
            <a:r>
              <a:rPr lang="en-US" b="1" dirty="0"/>
              <a:t>Answer:</a:t>
            </a:r>
            <a:r>
              <a:rPr lang="en-US" dirty="0"/>
              <a:t> ICDS provides general principles for computation of income. In case of conflict, if any, between the provisions of Rules and ICDS, the provisions of Rules, which deal with specific circumstances, shall prevail.</a:t>
            </a:r>
          </a:p>
        </p:txBody>
      </p:sp>
    </p:spTree>
    <p:extLst>
      <p:ext uri="{BB962C8B-B14F-4D97-AF65-F5344CB8AC3E}">
        <p14:creationId xmlns:p14="http://schemas.microsoft.com/office/powerpoint/2010/main" val="332464442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r>
              <a:rPr lang="en-US" b="1" dirty="0"/>
              <a:t>Question 5: How will ICDS apply to</a:t>
            </a:r>
            <a:r>
              <a:rPr lang="en-US" dirty="0"/>
              <a:t> </a:t>
            </a:r>
            <a:r>
              <a:rPr lang="en-US" b="1" dirty="0"/>
              <a:t>companies which adopted </a:t>
            </a:r>
            <a:r>
              <a:rPr lang="en-US" b="1" dirty="0" err="1"/>
              <a:t>Ind</a:t>
            </a:r>
            <a:r>
              <a:rPr lang="en-US" b="1" dirty="0"/>
              <a:t>-AS?</a:t>
            </a:r>
            <a:endParaRPr lang="en-US" dirty="0"/>
          </a:p>
          <a:p>
            <a:r>
              <a:rPr lang="en-US" b="1" dirty="0"/>
              <a:t>Answer:</a:t>
            </a:r>
            <a:r>
              <a:rPr lang="en-US" dirty="0"/>
              <a:t> ICDS shall apply for computation of taxable income under the head ” Profit and gains of business or profession” or “Income from other sources” under the Income Tax Act. This is irrespective of the accounting standards adopted by companies i.e. either Accounting Standards or </a:t>
            </a:r>
            <a:r>
              <a:rPr lang="en-US" dirty="0" err="1"/>
              <a:t>Ind</a:t>
            </a:r>
            <a:r>
              <a:rPr lang="en-US" dirty="0"/>
              <a:t>-AS.</a:t>
            </a:r>
          </a:p>
        </p:txBody>
      </p:sp>
    </p:spTree>
    <p:extLst>
      <p:ext uri="{BB962C8B-B14F-4D97-AF65-F5344CB8AC3E}">
        <p14:creationId xmlns:p14="http://schemas.microsoft.com/office/powerpoint/2010/main" val="249530492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304800"/>
            <a:ext cx="8229600" cy="4937760"/>
          </a:xfrm>
        </p:spPr>
        <p:txBody>
          <a:bodyPr/>
          <a:lstStyle/>
          <a:p>
            <a:r>
              <a:rPr lang="en-US" b="1" dirty="0"/>
              <a:t>Question</a:t>
            </a:r>
            <a:r>
              <a:rPr lang="en-US" dirty="0"/>
              <a:t> </a:t>
            </a:r>
            <a:r>
              <a:rPr lang="en-US" b="1" dirty="0"/>
              <a:t>6: Whether ICDS shall apply to computation of Minimum Alternate Tax (MAT) under section 115JB of the Act or Alternate Minimum Tax (AMT) under section 115JC of the Act?</a:t>
            </a:r>
            <a:endParaRPr lang="en-US" dirty="0"/>
          </a:p>
          <a:p>
            <a:r>
              <a:rPr lang="en-US" b="1" dirty="0"/>
              <a:t>Answer:</a:t>
            </a:r>
            <a:r>
              <a:rPr lang="en-US" dirty="0"/>
              <a:t> Since, the provisions of ICDS are applicable for computation of income under the regular provisions of the Act, the provisions of ICDS shall not apply for computation of MAT.</a:t>
            </a:r>
          </a:p>
          <a:p>
            <a:r>
              <a:rPr lang="en-US" dirty="0"/>
              <a:t>AMT under section 115JC of the Act is computed on adjusted total income which is derived by making specified adjustments to total income computed as per the regular provisions of the Act. Hence, the provisions of </a:t>
            </a:r>
            <a:r>
              <a:rPr lang="en-US" b="1" u="sng" dirty="0"/>
              <a:t>ICDS shall apply</a:t>
            </a:r>
          </a:p>
        </p:txBody>
      </p:sp>
    </p:spTree>
    <p:extLst>
      <p:ext uri="{BB962C8B-B14F-4D97-AF65-F5344CB8AC3E}">
        <p14:creationId xmlns:p14="http://schemas.microsoft.com/office/powerpoint/2010/main" val="115798317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r>
              <a:rPr lang="en-US" b="1" dirty="0"/>
              <a:t>Question </a:t>
            </a:r>
            <a:r>
              <a:rPr lang="en-US" dirty="0"/>
              <a:t>7: </a:t>
            </a:r>
            <a:r>
              <a:rPr lang="en-US" b="1" dirty="0"/>
              <a:t>Whether the provisions of ICDS shall apply to Banks, Non-banking financial institutions, Insurance companies, Power sector, etc.?</a:t>
            </a:r>
            <a:endParaRPr lang="en-US" dirty="0"/>
          </a:p>
          <a:p>
            <a:r>
              <a:rPr lang="en-US" b="1" dirty="0"/>
              <a:t>Answer:</a:t>
            </a:r>
            <a:r>
              <a:rPr lang="en-US" dirty="0"/>
              <a:t> The general provisions of ICDS shall apply to all persons unless there arc sector specific provisions contained in the ICDS or the Act. For example, ICDS VIII contains specific provisions for banks and certain financial institutions and Schedule 1 of the Act contains specific provisions for Insurance business.</a:t>
            </a:r>
          </a:p>
        </p:txBody>
      </p:sp>
    </p:spTree>
    <p:extLst>
      <p:ext uri="{BB962C8B-B14F-4D97-AF65-F5344CB8AC3E}">
        <p14:creationId xmlns:p14="http://schemas.microsoft.com/office/powerpoint/2010/main" val="1412370888"/>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b="1" dirty="0"/>
              <a:t>Question 8: Para 4(ii) of ICDS-I provides that Market to Market ( MTM) loss or an expected loss shall not he recognized unless the recognition is in accordance with the provisions of any other ICDS. Whether similar consideration applies to recognition of MTM gain or expected incomes?</a:t>
            </a:r>
            <a:endParaRPr lang="en-US" dirty="0"/>
          </a:p>
          <a:p>
            <a:r>
              <a:rPr lang="en-US" b="1" dirty="0"/>
              <a:t>Answer:</a:t>
            </a:r>
            <a:r>
              <a:rPr lang="en-US" dirty="0"/>
              <a:t> Same principle as contained in ICDS-I relating to MTM losses or an expected loss shall apply </a:t>
            </a:r>
            <a:r>
              <a:rPr lang="en-US" i="1" dirty="0"/>
              <a:t>mutatis Mutandis to </a:t>
            </a:r>
            <a:r>
              <a:rPr lang="en-US" dirty="0"/>
              <a:t>MTM gains or an expected profit.</a:t>
            </a:r>
          </a:p>
        </p:txBody>
      </p:sp>
    </p:spTree>
    <p:extLst>
      <p:ext uri="{BB962C8B-B14F-4D97-AF65-F5344CB8AC3E}">
        <p14:creationId xmlns:p14="http://schemas.microsoft.com/office/powerpoint/2010/main" val="86092235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b="1" dirty="0"/>
              <a:t>Question 9: ICDS-I provides that an accounting policy</a:t>
            </a:r>
            <a:r>
              <a:rPr lang="en-US" dirty="0"/>
              <a:t> </a:t>
            </a:r>
            <a:r>
              <a:rPr lang="en-US" b="1" dirty="0"/>
              <a:t>shall not he changed without ‘reasonable cause’. The term ‘reasonable cause’ is not defined. What shall constitute `reasonable cause’?</a:t>
            </a:r>
            <a:endParaRPr lang="en-US" dirty="0"/>
          </a:p>
          <a:p>
            <a:r>
              <a:rPr lang="en-US" b="1" dirty="0"/>
              <a:t>Answer:</a:t>
            </a:r>
            <a:r>
              <a:rPr lang="en-US" dirty="0"/>
              <a:t> Under the Act, ‘reasonable cause’ is an existing concept and has evolved well over a period of time conferring desired flexibility to the tax payer in deserving cases.</a:t>
            </a:r>
          </a:p>
        </p:txBody>
      </p:sp>
    </p:spTree>
    <p:extLst>
      <p:ext uri="{BB962C8B-B14F-4D97-AF65-F5344CB8AC3E}">
        <p14:creationId xmlns:p14="http://schemas.microsoft.com/office/powerpoint/2010/main" val="371592087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b="1" dirty="0"/>
              <a:t>Question 10: Which ICDS would govern derivative instruments?</a:t>
            </a:r>
            <a:endParaRPr lang="en-US" dirty="0"/>
          </a:p>
          <a:p>
            <a:r>
              <a:rPr lang="en-US" b="1" dirty="0"/>
              <a:t>Answer:</a:t>
            </a:r>
            <a:r>
              <a:rPr lang="en-US" dirty="0"/>
              <a:t> ICDS –VI (subject to </a:t>
            </a:r>
            <a:r>
              <a:rPr lang="en-US" dirty="0" err="1"/>
              <a:t>para</a:t>
            </a:r>
            <a:r>
              <a:rPr lang="en-US" dirty="0"/>
              <a:t> 3 of ICDS-VIII) provides guidance on accounting for derivative contracts such as forward contracts and other similar contracts. For derivatives, not within the scope of ICDS-VI, provisions of ICDS-1 would apply.</a:t>
            </a:r>
          </a:p>
        </p:txBody>
      </p:sp>
    </p:spTree>
    <p:extLst>
      <p:ext uri="{BB962C8B-B14F-4D97-AF65-F5344CB8AC3E}">
        <p14:creationId xmlns:p14="http://schemas.microsoft.com/office/powerpoint/2010/main" val="54975480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b="1" dirty="0"/>
              <a:t>Question 11: Whether the recognition of retention money, receipt of which is contingent on the satisfaction of certain performance criterion is to be recognized as revenue on</a:t>
            </a:r>
            <a:r>
              <a:rPr lang="en-US" dirty="0"/>
              <a:t> </a:t>
            </a:r>
            <a:r>
              <a:rPr lang="en-US" b="1" dirty="0"/>
              <a:t>billing?</a:t>
            </a:r>
            <a:endParaRPr lang="en-US" dirty="0"/>
          </a:p>
          <a:p>
            <a:r>
              <a:rPr lang="en-US" b="1" dirty="0"/>
              <a:t>Answer:</a:t>
            </a:r>
            <a:r>
              <a:rPr lang="en-US" dirty="0"/>
              <a:t> Retention money, being part of overall contract revenue, shall be </a:t>
            </a:r>
            <a:r>
              <a:rPr lang="en-US" dirty="0" err="1"/>
              <a:t>recognised</a:t>
            </a:r>
            <a:r>
              <a:rPr lang="en-US" dirty="0"/>
              <a:t> as revenue subject to reasonable certainty of its ultimate collection condition contained in pars 9 of on Construction contracts.</a:t>
            </a:r>
          </a:p>
        </p:txBody>
      </p:sp>
    </p:spTree>
    <p:extLst>
      <p:ext uri="{BB962C8B-B14F-4D97-AF65-F5344CB8AC3E}">
        <p14:creationId xmlns:p14="http://schemas.microsoft.com/office/powerpoint/2010/main" val="37159708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3"/>
          <p:cNvSpPr>
            <a:spLocks noGrp="1"/>
          </p:cNvSpPr>
          <p:nvPr>
            <p:ph type="title"/>
          </p:nvPr>
        </p:nvSpPr>
        <p:spPr/>
        <p:txBody>
          <a:bodyPr/>
          <a:lstStyle/>
          <a:p>
            <a:pPr eaLnBrk="1" hangingPunct="1"/>
            <a:r>
              <a:rPr lang="en-US"/>
              <a:t>Fundamental changes</a:t>
            </a:r>
          </a:p>
        </p:txBody>
      </p:sp>
      <p:graphicFrame>
        <p:nvGraphicFramePr>
          <p:cNvPr id="6" name="Content Placeholder 5"/>
          <p:cNvGraphicFramePr>
            <a:graphicFrameLocks noGrp="1"/>
          </p:cNvGraphicFramePr>
          <p:nvPr>
            <p:ph sz="quarter" idx="1"/>
            <p:extLst>
              <p:ext uri="{D42A27DB-BD31-4B8C-83A1-F6EECF244321}">
                <p14:modId xmlns:p14="http://schemas.microsoft.com/office/powerpoint/2010/main" val="2807086296"/>
              </p:ext>
            </p:extLst>
          </p:nvPr>
        </p:nvGraphicFramePr>
        <p:xfrm>
          <a:off x="457200" y="1219200"/>
          <a:ext cx="8229600" cy="4937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b="1" dirty="0"/>
              <a:t>Question 12: Since there is no specific scope exclusion for real estate developers and Build -Operate- Transfer (BOT) projects from ICDS IV on Revenue Recognition, please clarify whether ICDS-III and ICDS-IV should be applied by real estate developers and BOT operators. Also, whether ICDS is applicable for leases.</a:t>
            </a:r>
            <a:endParaRPr lang="en-US" dirty="0"/>
          </a:p>
          <a:p>
            <a:r>
              <a:rPr lang="en-US" b="1" dirty="0"/>
              <a:t>Answer:</a:t>
            </a:r>
            <a:r>
              <a:rPr lang="en-US" dirty="0"/>
              <a:t> At present there is no specific ICDS notified for real estate developers, BOT projects and leases. Therefore, relevant provisions of the Act and ICDS shall apply to these transactions as may be applicable.</a:t>
            </a:r>
          </a:p>
        </p:txBody>
      </p:sp>
    </p:spTree>
    <p:extLst>
      <p:ext uri="{BB962C8B-B14F-4D97-AF65-F5344CB8AC3E}">
        <p14:creationId xmlns:p14="http://schemas.microsoft.com/office/powerpoint/2010/main" val="1777193258"/>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b="1" dirty="0"/>
              <a:t>Question 13: The condition of reasonable certainty of ultimate collection is not laid down for taxation of interest, royalty and dividend. Whether the taxpayer is obliged to account for such income even when the collection thereof is uncertain?</a:t>
            </a:r>
            <a:endParaRPr lang="en-US" dirty="0"/>
          </a:p>
          <a:p>
            <a:r>
              <a:rPr lang="en-US" b="1" dirty="0"/>
              <a:t>Answer:</a:t>
            </a:r>
            <a:r>
              <a:rPr lang="en-US" dirty="0"/>
              <a:t> As a principle, interest accrues on time basis and royalty accrues on the basis of contractual terms. Subsequent non recovery in either cases can be claimed as deduction in view of amendment to 5.36 (1) (vii). Further, the provision of the Act (e.g. Section 43D) shall prevail over the provisions of ICDS.</a:t>
            </a:r>
          </a:p>
        </p:txBody>
      </p:sp>
    </p:spTree>
    <p:extLst>
      <p:ext uri="{BB962C8B-B14F-4D97-AF65-F5344CB8AC3E}">
        <p14:creationId xmlns:p14="http://schemas.microsoft.com/office/powerpoint/2010/main" val="34390402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b="1" dirty="0"/>
              <a:t>Question 14: Whether ICDS is applicable to revenues which arc liable to tax on gross basis like interest, royalty and fees for technical services for non-residents u/s. 115A of the Act.</a:t>
            </a:r>
            <a:endParaRPr lang="en-US" dirty="0"/>
          </a:p>
          <a:p>
            <a:r>
              <a:rPr lang="en-US" b="1" dirty="0"/>
              <a:t>Answer:</a:t>
            </a:r>
            <a:r>
              <a:rPr lang="en-US" dirty="0"/>
              <a:t> Yes, the provisions of ICDS ‘hall also apply for computation of these incomes on gross basis for arriving at the amount chargeable to tax.</a:t>
            </a:r>
          </a:p>
        </p:txBody>
      </p:sp>
    </p:spTree>
    <p:extLst>
      <p:ext uri="{BB962C8B-B14F-4D97-AF65-F5344CB8AC3E}">
        <p14:creationId xmlns:p14="http://schemas.microsoft.com/office/powerpoint/2010/main" val="23244595"/>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b="1" dirty="0"/>
              <a:t>Question 15: What shall be the treatment of expense incurred after the conduct of test runs and experimental production but before commencement of commercial production?</a:t>
            </a:r>
            <a:endParaRPr lang="en-US" dirty="0"/>
          </a:p>
          <a:p>
            <a:r>
              <a:rPr lang="en-US" b="1" dirty="0"/>
              <a:t>Answer:</a:t>
            </a:r>
            <a:r>
              <a:rPr lang="en-US" dirty="0"/>
              <a:t> As clarified in Para 8 of ICDS-V, the expenditure incurred till the plant has begun commercial production, that is, production intended for sale or captive consumption, shall be treated as capital expenditure.</a:t>
            </a:r>
          </a:p>
        </p:txBody>
      </p:sp>
    </p:spTree>
    <p:extLst>
      <p:ext uri="{BB962C8B-B14F-4D97-AF65-F5344CB8AC3E}">
        <p14:creationId xmlns:p14="http://schemas.microsoft.com/office/powerpoint/2010/main" val="2514843895"/>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b="1" dirty="0"/>
              <a:t>Question 16: What is the taxability of opening balance as on 1</a:t>
            </a:r>
            <a:r>
              <a:rPr lang="en-US" b="1" baseline="30000" dirty="0"/>
              <a:t>st </a:t>
            </a:r>
            <a:r>
              <a:rPr lang="en-US" b="1" dirty="0"/>
              <a:t>day of April 2016 of Foreign Currency Translation Reserve (FCTR) relating to non-integral foreign operation, if any, </a:t>
            </a:r>
            <a:r>
              <a:rPr lang="en-US" b="1" dirty="0" err="1"/>
              <a:t>recognised</a:t>
            </a:r>
            <a:r>
              <a:rPr lang="en-US" b="1" dirty="0"/>
              <a:t> as per Accounting Standards (AS) 11?</a:t>
            </a:r>
            <a:endParaRPr lang="en-US" dirty="0"/>
          </a:p>
          <a:p>
            <a:r>
              <a:rPr lang="en-US" b="1" dirty="0"/>
              <a:t>Answer:</a:t>
            </a:r>
            <a:r>
              <a:rPr lang="en-US" dirty="0"/>
              <a:t> FCTR balance as on 1 April 2016 pertaining to exchange differences on monetary items for non-integral operations, shall be </a:t>
            </a:r>
            <a:r>
              <a:rPr lang="en-US" dirty="0" err="1"/>
              <a:t>recognised</a:t>
            </a:r>
            <a:r>
              <a:rPr lang="en-US" dirty="0"/>
              <a:t> in the previous year relevant for assessment year 2017-18 to the extent not </a:t>
            </a:r>
            <a:r>
              <a:rPr lang="en-US" dirty="0" err="1"/>
              <a:t>recognised</a:t>
            </a:r>
            <a:r>
              <a:rPr lang="en-US" dirty="0"/>
              <a:t> in the income computation in the past.</a:t>
            </a:r>
          </a:p>
        </p:txBody>
      </p:sp>
    </p:spTree>
    <p:extLst>
      <p:ext uri="{BB962C8B-B14F-4D97-AF65-F5344CB8AC3E}">
        <p14:creationId xmlns:p14="http://schemas.microsoft.com/office/powerpoint/2010/main" val="3414383000"/>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304800"/>
            <a:ext cx="8229600" cy="4937760"/>
          </a:xfrm>
        </p:spPr>
        <p:txBody>
          <a:bodyPr/>
          <a:lstStyle/>
          <a:p>
            <a:r>
              <a:rPr lang="en-US" sz="2000" b="1" dirty="0"/>
              <a:t>Question 17: For subsidy received prior to </a:t>
            </a:r>
            <a:r>
              <a:rPr lang="en-US" sz="2000" b="1" baseline="30000" dirty="0"/>
              <a:t>1st </a:t>
            </a:r>
            <a:r>
              <a:rPr lang="en-US" sz="2000" b="1" dirty="0"/>
              <a:t>day of April 2016 but </a:t>
            </a:r>
            <a:r>
              <a:rPr lang="en-US" sz="2000" dirty="0"/>
              <a:t>not </a:t>
            </a:r>
            <a:r>
              <a:rPr lang="en-US" sz="2000" dirty="0" err="1"/>
              <a:t>recognised</a:t>
            </a:r>
            <a:r>
              <a:rPr lang="en-US" sz="2000" dirty="0"/>
              <a:t> </a:t>
            </a:r>
            <a:r>
              <a:rPr lang="en-US" sz="2000" b="1" dirty="0"/>
              <a:t>in the books pending satisfaction of related conditions and achieving reasonable certainty of receipt, how shall the same he </a:t>
            </a:r>
            <a:r>
              <a:rPr lang="en-US" sz="2000" b="1" dirty="0" err="1"/>
              <a:t>recognised</a:t>
            </a:r>
            <a:r>
              <a:rPr lang="en-US" sz="2000" b="1" dirty="0"/>
              <a:t> under ICDS on or after 1</a:t>
            </a:r>
            <a:r>
              <a:rPr lang="en-US" sz="2000" b="1" baseline="30000" dirty="0"/>
              <a:t>st </a:t>
            </a:r>
            <a:r>
              <a:rPr lang="en-US" sz="2000" b="1" dirty="0"/>
              <a:t>day of April 2016?</a:t>
            </a:r>
            <a:endParaRPr lang="en-US" sz="2000" dirty="0"/>
          </a:p>
          <a:p>
            <a:r>
              <a:rPr lang="en-US" sz="2000" b="1" dirty="0"/>
              <a:t>Answer:</a:t>
            </a:r>
            <a:r>
              <a:rPr lang="en-US" sz="2000" dirty="0"/>
              <a:t>  All government grants actually received prior to 1.4.16 shall he deemed to have been </a:t>
            </a:r>
            <a:r>
              <a:rPr lang="en-US" sz="2000" dirty="0" err="1"/>
              <a:t>recognised</a:t>
            </a:r>
            <a:r>
              <a:rPr lang="en-US" sz="2000" dirty="0"/>
              <a:t> on its receipt in accordance with Para 4(2) of ICDS-VII and accordingly will be outside the transitional provision and therefore the government grants received on or after 1st day of April 2016 and for which recognition criteria provided in Para 5 to Para 9 of ICDS-VII is also satisfied thereafter, the same shall be </a:t>
            </a:r>
            <a:r>
              <a:rPr lang="en-US" sz="2000" dirty="0" err="1"/>
              <a:t>recognised</a:t>
            </a:r>
            <a:r>
              <a:rPr lang="en-US" sz="2000" dirty="0"/>
              <a:t> as per the provisions of ICDS-VII. The grants received prior to 1.4.16 shall continue to be </a:t>
            </a:r>
            <a:r>
              <a:rPr lang="en-US" sz="2000" dirty="0" err="1"/>
              <a:t>recognised</a:t>
            </a:r>
            <a:r>
              <a:rPr lang="en-US" sz="2000" dirty="0"/>
              <a:t> as per the law prevailing prior to that date.</a:t>
            </a:r>
          </a:p>
          <a:p>
            <a:r>
              <a:rPr lang="en-US" sz="2000" dirty="0"/>
              <a:t>For </a:t>
            </a:r>
            <a:r>
              <a:rPr lang="en-US" sz="2000" dirty="0" err="1"/>
              <a:t>exampletotal</a:t>
            </a:r>
            <a:r>
              <a:rPr lang="en-US" sz="2000" dirty="0"/>
              <a:t> subsidy entitlement of 10 Crore an amount of 6 Crore is </a:t>
            </a:r>
            <a:r>
              <a:rPr lang="en-US" sz="2000" dirty="0" err="1"/>
              <a:t>recognised</a:t>
            </a:r>
            <a:r>
              <a:rPr lang="en-US" sz="2000" dirty="0"/>
              <a:t> in the books of accounts till 31.3.16 and recognition of balance 4 Crore is deferred pending satisfaction of related conditions and/or achieving reasonable certainty of The balance amount of 4 Crore will be taxed in the year in which related conditions are met and reasonable certainty is achieved. If these conditions are met over two years, the amount of 4 Crore shall be taxed over the period of two years. The amount of 6 Crore for which recognition criteria were met prior to 1.4.16 shall not be taxable post 1.4.16.</a:t>
            </a:r>
          </a:p>
          <a:p>
            <a:r>
              <a:rPr lang="en-US" sz="2000" dirty="0"/>
              <a:t>But if the subsidy is already received prior to 1.4.16, Para 13 of ICDS-VII shall not apply even if some of the related conditions are met on or after 1.4.16. This is in view of Para 4(2) of ICDS-VII which provides that Government grant shall not be postponed beyond the date of actual receipt. Such grants shall continue to be governed by the provisions of law applicable prior to 1.4.16</a:t>
            </a:r>
            <a:r>
              <a:rPr lang="en-US" dirty="0"/>
              <a:t>.</a:t>
            </a:r>
          </a:p>
        </p:txBody>
      </p:sp>
    </p:spTree>
    <p:extLst>
      <p:ext uri="{BB962C8B-B14F-4D97-AF65-F5344CB8AC3E}">
        <p14:creationId xmlns:p14="http://schemas.microsoft.com/office/powerpoint/2010/main" val="1220558803"/>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b="1" dirty="0"/>
              <a:t>Question 18: If the taxpayer sells a security on the 30.4.17. The interest payment dates are December and June. The actual date of receipt of interest is on the 30.6.17 but the interest on accrual basis has been accounted as income on the 31.3.17.</a:t>
            </a:r>
            <a:r>
              <a:rPr lang="en-US" dirty="0"/>
              <a:t> </a:t>
            </a:r>
            <a:r>
              <a:rPr lang="en-US" b="1" dirty="0"/>
              <a:t>Whether the taxpayer shall he permitted to claim deduction of such interest </a:t>
            </a:r>
            <a:r>
              <a:rPr lang="en-US" b="1" i="1" dirty="0"/>
              <a:t>i.e. </a:t>
            </a:r>
            <a:r>
              <a:rPr lang="en-US" b="1" dirty="0"/>
              <a:t>offered to tax but not </a:t>
            </a:r>
            <a:r>
              <a:rPr lang="en-US" b="1" i="1" dirty="0"/>
              <a:t>received </a:t>
            </a:r>
            <a:r>
              <a:rPr lang="en-US" b="1" dirty="0"/>
              <a:t>while computing the capital gain?</a:t>
            </a:r>
            <a:endParaRPr lang="en-US" dirty="0"/>
          </a:p>
          <a:p>
            <a:r>
              <a:rPr lang="en-US" b="1" dirty="0"/>
              <a:t>Answer:</a:t>
            </a:r>
            <a:r>
              <a:rPr lang="en-US" dirty="0"/>
              <a:t> Yes, the amount already taxed as interest income on accrual basis shall be taken into account for computation of income arising from such sale.</a:t>
            </a:r>
          </a:p>
        </p:txBody>
      </p:sp>
    </p:spTree>
    <p:extLst>
      <p:ext uri="{BB962C8B-B14F-4D97-AF65-F5344CB8AC3E}">
        <p14:creationId xmlns:p14="http://schemas.microsoft.com/office/powerpoint/2010/main" val="582764742"/>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381000"/>
            <a:ext cx="8229600" cy="4937760"/>
          </a:xfrm>
        </p:spPr>
        <p:txBody>
          <a:bodyPr/>
          <a:lstStyle/>
          <a:p>
            <a:r>
              <a:rPr lang="en-US" b="1" dirty="0"/>
              <a:t>Question 20: There are disallowances under sections like 14A, 43(1), 40(a)(i), 40(a)(</a:t>
            </a:r>
            <a:r>
              <a:rPr lang="en-US" b="1" dirty="0" err="1"/>
              <a:t>ia</a:t>
            </a:r>
            <a:r>
              <a:rPr lang="en-US" b="1" dirty="0"/>
              <a:t>), 40A(2)(b), </a:t>
            </a:r>
            <a:r>
              <a:rPr lang="en-US" b="1" dirty="0" err="1"/>
              <a:t>etc</a:t>
            </a:r>
            <a:r>
              <a:rPr lang="en-US" b="1" dirty="0"/>
              <a:t> of the Act. Whether borrowing costs to be capitalized under ICDS-IX should exclude portion of borrowing costs which gets disallowed under such specific provisions?</a:t>
            </a:r>
            <a:endParaRPr lang="en-US" dirty="0"/>
          </a:p>
          <a:p>
            <a:r>
              <a:rPr lang="en-US" b="1" dirty="0"/>
              <a:t>Answer:</a:t>
            </a:r>
            <a:r>
              <a:rPr lang="en-US" dirty="0"/>
              <a:t> Since specific provisions of the Act override the provisions of ICDS, it is clarified that borrowing costs to be considered for capitalization under ICDS IX shall exclude those borrowing costs which are disallowed under specific provisions of the Act. Capitalization of borrowing cost shall apply for that portion of the borrowing cost which is otherwise allowable as deduction under the Act.</a:t>
            </a:r>
          </a:p>
        </p:txBody>
      </p:sp>
    </p:spTree>
    <p:extLst>
      <p:ext uri="{BB962C8B-B14F-4D97-AF65-F5344CB8AC3E}">
        <p14:creationId xmlns:p14="http://schemas.microsoft.com/office/powerpoint/2010/main" val="4054896852"/>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b="1" dirty="0"/>
              <a:t>Question 21: Whether bill discounting charges and other similar charges would fall under the definition of borrowing cost?</a:t>
            </a:r>
            <a:endParaRPr lang="en-US" dirty="0"/>
          </a:p>
          <a:p>
            <a:r>
              <a:rPr lang="en-US" b="1" dirty="0"/>
              <a:t>Answer:</a:t>
            </a:r>
            <a:r>
              <a:rPr lang="en-US" dirty="0"/>
              <a:t> The definition of borrowing cost is an inclusive definition. Bill discounting charges and other similar charges are covered as borrowing cost.</a:t>
            </a:r>
          </a:p>
        </p:txBody>
      </p:sp>
    </p:spTree>
    <p:extLst>
      <p:ext uri="{BB962C8B-B14F-4D97-AF65-F5344CB8AC3E}">
        <p14:creationId xmlns:p14="http://schemas.microsoft.com/office/powerpoint/2010/main" val="32766187"/>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b="1" dirty="0"/>
              <a:t>Question 22: flow to allocate borrowing costs relating to general borrowing as computed in accordance with formula provided under Para 6 of ICDS-IX to different qualifying assets?</a:t>
            </a:r>
            <a:endParaRPr lang="en-US" dirty="0"/>
          </a:p>
          <a:p>
            <a:r>
              <a:rPr lang="en-US" b="1" dirty="0"/>
              <a:t>Answer:</a:t>
            </a:r>
            <a:r>
              <a:rPr lang="en-US" dirty="0"/>
              <a:t> The capitalization of general borrowing cost under ICDS-IX shall he done on asset-by-asset basis.</a:t>
            </a:r>
          </a:p>
        </p:txBody>
      </p:sp>
    </p:spTree>
    <p:extLst>
      <p:ext uri="{BB962C8B-B14F-4D97-AF65-F5344CB8AC3E}">
        <p14:creationId xmlns:p14="http://schemas.microsoft.com/office/powerpoint/2010/main" val="42682546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5B40E05-9C28-486E-816A-B733BA16B102}"/>
              </a:ext>
            </a:extLst>
          </p:cNvPr>
          <p:cNvSpPr>
            <a:spLocks noGrp="1"/>
          </p:cNvSpPr>
          <p:nvPr>
            <p:ph type="title"/>
          </p:nvPr>
        </p:nvSpPr>
        <p:spPr/>
        <p:txBody>
          <a:bodyPr/>
          <a:lstStyle/>
          <a:p>
            <a:r>
              <a:rPr lang="en-US" dirty="0"/>
              <a:t>Mark to Market</a:t>
            </a:r>
            <a:endParaRPr lang="hi-IN" dirty="0"/>
          </a:p>
        </p:txBody>
      </p:sp>
      <p:graphicFrame>
        <p:nvGraphicFramePr>
          <p:cNvPr id="4" name="Content Placeholder 3">
            <a:extLst>
              <a:ext uri="{FF2B5EF4-FFF2-40B4-BE49-F238E27FC236}">
                <a16:creationId xmlns:a16="http://schemas.microsoft.com/office/drawing/2014/main" xmlns="" id="{9C210E0C-4704-4D36-A4E0-03BC7267D189}"/>
              </a:ext>
            </a:extLst>
          </p:cNvPr>
          <p:cNvGraphicFramePr>
            <a:graphicFrameLocks noGrp="1"/>
          </p:cNvGraphicFramePr>
          <p:nvPr>
            <p:ph sz="quarter" idx="1"/>
            <p:extLst>
              <p:ext uri="{D42A27DB-BD31-4B8C-83A1-F6EECF244321}">
                <p14:modId xmlns:p14="http://schemas.microsoft.com/office/powerpoint/2010/main" val="3751698730"/>
              </p:ext>
            </p:extLst>
          </p:nvPr>
        </p:nvGraphicFramePr>
        <p:xfrm>
          <a:off x="304800" y="1143000"/>
          <a:ext cx="86868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xmlns="" id="{B13608DA-D15A-4285-82AF-DD22866C095F}"/>
              </a:ext>
            </a:extLst>
          </p:cNvPr>
          <p:cNvSpPr txBox="1"/>
          <p:nvPr/>
        </p:nvSpPr>
        <p:spPr>
          <a:xfrm>
            <a:off x="3581400" y="5029200"/>
            <a:ext cx="1981200" cy="830997"/>
          </a:xfrm>
          <a:prstGeom prst="rect">
            <a:avLst/>
          </a:prstGeom>
          <a:noFill/>
        </p:spPr>
        <p:txBody>
          <a:bodyPr wrap="square" rtlCol="0">
            <a:spAutoFit/>
          </a:bodyPr>
          <a:lstStyle/>
          <a:p>
            <a:pPr algn="ctr"/>
            <a:r>
              <a:rPr lang="en-US" sz="2400" b="1" dirty="0"/>
              <a:t>MTM Gain </a:t>
            </a:r>
          </a:p>
          <a:p>
            <a:pPr algn="ctr"/>
            <a:r>
              <a:rPr lang="en-US" sz="2400" b="1" dirty="0"/>
              <a:t>Rs.2,50,000</a:t>
            </a:r>
            <a:endParaRPr lang="hi-IN" sz="2400" b="1" dirty="0"/>
          </a:p>
        </p:txBody>
      </p:sp>
    </p:spTree>
    <p:extLst>
      <p:ext uri="{BB962C8B-B14F-4D97-AF65-F5344CB8AC3E}">
        <p14:creationId xmlns:p14="http://schemas.microsoft.com/office/powerpoint/2010/main" val="1122945514"/>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304800"/>
            <a:ext cx="8229600" cy="4937760"/>
          </a:xfrm>
        </p:spPr>
        <p:txBody>
          <a:bodyPr/>
          <a:lstStyle/>
          <a:p>
            <a:r>
              <a:rPr lang="en-US" b="1" dirty="0"/>
              <a:t>Question 23: What is the impact of Para 20 of ICDS X containing transitional provisions?</a:t>
            </a:r>
            <a:endParaRPr lang="en-US" dirty="0"/>
          </a:p>
          <a:p>
            <a:r>
              <a:rPr lang="en-US" b="1" dirty="0"/>
              <a:t>Answer:</a:t>
            </a:r>
            <a:r>
              <a:rPr lang="en-US" dirty="0"/>
              <a:t> Para 20 of ICDS X provides that all the provisions or assets and related income shall be </a:t>
            </a:r>
            <a:r>
              <a:rPr lang="en-US" dirty="0" err="1"/>
              <a:t>recognised</a:t>
            </a:r>
            <a:r>
              <a:rPr lang="en-US" dirty="0"/>
              <a:t> for the previous year commencing on or after 1</a:t>
            </a:r>
            <a:r>
              <a:rPr lang="en-US" baseline="30000" dirty="0"/>
              <a:t>st </a:t>
            </a:r>
            <a:r>
              <a:rPr lang="en-US" dirty="0"/>
              <a:t>day of April 2016 in accordance with the provisions of this standard after taking into account the amount </a:t>
            </a:r>
            <a:r>
              <a:rPr lang="en-US" dirty="0" err="1"/>
              <a:t>recognised</a:t>
            </a:r>
            <a:r>
              <a:rPr lang="en-US" dirty="0"/>
              <a:t>, if any, for the same for any previous year ending on or before 31</a:t>
            </a:r>
            <a:r>
              <a:rPr lang="en-US" baseline="30000" dirty="0"/>
              <a:t>st</a:t>
            </a:r>
            <a:r>
              <a:rPr lang="en-US" dirty="0"/>
              <a:t> day of March, 2016.</a:t>
            </a:r>
          </a:p>
          <a:p>
            <a:r>
              <a:rPr lang="en-US" dirty="0"/>
              <a:t>The intent of transitional provision is that there is neither ‘double taxation’ of income due to application of ICDS nor there should be escape of any income due to application of ICDS from a particular date. </a:t>
            </a:r>
          </a:p>
        </p:txBody>
      </p:sp>
    </p:spTree>
    <p:extLst>
      <p:ext uri="{BB962C8B-B14F-4D97-AF65-F5344CB8AC3E}">
        <p14:creationId xmlns:p14="http://schemas.microsoft.com/office/powerpoint/2010/main" val="3221570789"/>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b="1" dirty="0"/>
              <a:t>Question 24: Expenditure on most post-retirement benefits like provident fund, gratuity, etc. are covered by specific provisions. There are other post-retirement benefits offered by companies like medical benefits. Such benefits are covered by AS-15 for which no parallel ICDS has been notified. Whether provision for these liabilities are excluded from scope of ICDS X?</a:t>
            </a:r>
            <a:endParaRPr lang="en-US" dirty="0"/>
          </a:p>
          <a:p>
            <a:r>
              <a:rPr lang="en-US" b="1" dirty="0"/>
              <a:t>Answer:</a:t>
            </a:r>
            <a:r>
              <a:rPr lang="en-US" dirty="0"/>
              <a:t> It is clarified that provisioning for employee benefit which are otherwise covered by AS 15 shall continue to he governed by specific provisions of the Act and are not dealt with b</a:t>
            </a:r>
            <a:r>
              <a:rPr lang="en-US" baseline="30000" dirty="0"/>
              <a:t>y</a:t>
            </a:r>
            <a:r>
              <a:rPr lang="en-US" dirty="0"/>
              <a:t> ICDS-X.</a:t>
            </a:r>
          </a:p>
        </p:txBody>
      </p:sp>
    </p:spTree>
    <p:extLst>
      <p:ext uri="{BB962C8B-B14F-4D97-AF65-F5344CB8AC3E}">
        <p14:creationId xmlns:p14="http://schemas.microsoft.com/office/powerpoint/2010/main" val="3819444587"/>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r>
              <a:rPr lang="en-US" b="1" dirty="0"/>
              <a:t>Question 25: ICDS-I requires disclosure of significant accounting policies and other ICDS requires specific disclosures. Where is the taxpayer required to make such disclosures specified in ICDS?</a:t>
            </a:r>
            <a:endParaRPr lang="en-US" dirty="0"/>
          </a:p>
          <a:p>
            <a:r>
              <a:rPr lang="en-US" b="1" dirty="0"/>
              <a:t>Answer:</a:t>
            </a:r>
            <a:r>
              <a:rPr lang="en-US" dirty="0"/>
              <a:t> Net effect on the income due to application of ICDS is to be disclosed in the Return of income. The disclosures required under ICDS shall he made in the tax audit report in Form 3CD. however, there shall not be any separate disclosure requirements for persons who are not liable to tax audit.</a:t>
            </a:r>
          </a:p>
        </p:txBody>
      </p:sp>
    </p:spTree>
    <p:extLst>
      <p:ext uri="{BB962C8B-B14F-4D97-AF65-F5344CB8AC3E}">
        <p14:creationId xmlns:p14="http://schemas.microsoft.com/office/powerpoint/2010/main" val="3243362489"/>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9A1616C-C3D9-4465-B9F3-8484732AECAB}"/>
              </a:ext>
            </a:extLst>
          </p:cNvPr>
          <p:cNvSpPr>
            <a:spLocks noGrp="1"/>
          </p:cNvSpPr>
          <p:nvPr>
            <p:ph type="title"/>
          </p:nvPr>
        </p:nvSpPr>
        <p:spPr/>
        <p:txBody>
          <a:bodyPr/>
          <a:lstStyle/>
          <a:p>
            <a:r>
              <a:rPr lang="en-US" dirty="0"/>
              <a:t>Delhi HC in case of CTC</a:t>
            </a:r>
            <a:endParaRPr lang="hi-IN" dirty="0"/>
          </a:p>
        </p:txBody>
      </p:sp>
      <p:sp>
        <p:nvSpPr>
          <p:cNvPr id="3" name="Content Placeholder 2">
            <a:extLst>
              <a:ext uri="{FF2B5EF4-FFF2-40B4-BE49-F238E27FC236}">
                <a16:creationId xmlns:a16="http://schemas.microsoft.com/office/drawing/2014/main" xmlns="" id="{0B8EA692-5E4F-461C-B479-BB12A364BEB1}"/>
              </a:ext>
            </a:extLst>
          </p:cNvPr>
          <p:cNvSpPr>
            <a:spLocks noGrp="1"/>
          </p:cNvSpPr>
          <p:nvPr>
            <p:ph sz="quarter" idx="1"/>
          </p:nvPr>
        </p:nvSpPr>
        <p:spPr/>
        <p:txBody>
          <a:bodyPr/>
          <a:lstStyle/>
          <a:p>
            <a:r>
              <a:rPr lang="en-US" b="1" dirty="0"/>
              <a:t>ICDS</a:t>
            </a:r>
            <a:r>
              <a:rPr lang="hi-IN" b="1" dirty="0"/>
              <a:t>-</a:t>
            </a:r>
            <a:r>
              <a:rPr lang="en-US" b="1" dirty="0"/>
              <a:t>I </a:t>
            </a:r>
            <a:r>
              <a:rPr lang="hi-IN" dirty="0"/>
              <a:t>: </a:t>
            </a:r>
            <a:r>
              <a:rPr lang="en-US" dirty="0"/>
              <a:t>It does away with the concept of 'prudence' and is contrary to the Act and to binding judicial precedents</a:t>
            </a:r>
            <a:r>
              <a:rPr lang="hi-IN" dirty="0"/>
              <a:t>. </a:t>
            </a:r>
            <a:r>
              <a:rPr lang="en-US" dirty="0"/>
              <a:t>Therefore, it is unsustainable in law</a:t>
            </a:r>
            <a:r>
              <a:rPr lang="hi-IN" dirty="0"/>
              <a:t>.</a:t>
            </a:r>
            <a:endParaRPr lang="en-US" dirty="0"/>
          </a:p>
          <a:p>
            <a:pPr fontAlgn="ctr"/>
            <a:r>
              <a:rPr lang="en-US" b="1" dirty="0"/>
              <a:t>ICDS</a:t>
            </a:r>
            <a:r>
              <a:rPr lang="hi-IN" b="1" dirty="0"/>
              <a:t>-</a:t>
            </a:r>
            <a:r>
              <a:rPr lang="en-US" b="1" dirty="0"/>
              <a:t>II</a:t>
            </a:r>
            <a:r>
              <a:rPr lang="en-US" dirty="0"/>
              <a:t> </a:t>
            </a:r>
            <a:r>
              <a:rPr lang="hi-IN" dirty="0"/>
              <a:t>: </a:t>
            </a:r>
            <a:r>
              <a:rPr lang="en-US" dirty="0"/>
              <a:t>It pertains to valuation of inventories and eliminates the distinction between a continuing partnerships in businesses after dissolution from the one which is discontinued upon dissolution</a:t>
            </a:r>
            <a:r>
              <a:rPr lang="hi-IN" dirty="0"/>
              <a:t>. </a:t>
            </a:r>
            <a:r>
              <a:rPr lang="en-US" dirty="0"/>
              <a:t>It fails to acknowledge that the valuation of inventory at market value upon settlement of accounts on a partner leaving which is distinct from valuation of the inventory in the books of the business which is continuing one</a:t>
            </a:r>
            <a:r>
              <a:rPr lang="hi-IN" dirty="0"/>
              <a:t>.</a:t>
            </a:r>
            <a:endParaRPr lang="en-US" dirty="0"/>
          </a:p>
          <a:p>
            <a:pPr marL="0" indent="0">
              <a:buNone/>
            </a:pPr>
            <a:endParaRPr lang="hi-IN" dirty="0"/>
          </a:p>
        </p:txBody>
      </p:sp>
    </p:spTree>
    <p:extLst>
      <p:ext uri="{BB962C8B-B14F-4D97-AF65-F5344CB8AC3E}">
        <p14:creationId xmlns:p14="http://schemas.microsoft.com/office/powerpoint/2010/main" val="1046040098"/>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87FD5CF-51BE-45AB-B62F-1C13B9AF66E2}"/>
              </a:ext>
            </a:extLst>
          </p:cNvPr>
          <p:cNvSpPr>
            <a:spLocks noGrp="1"/>
          </p:cNvSpPr>
          <p:nvPr>
            <p:ph type="title"/>
          </p:nvPr>
        </p:nvSpPr>
        <p:spPr/>
        <p:txBody>
          <a:bodyPr/>
          <a:lstStyle/>
          <a:p>
            <a:endParaRPr lang="hi-IN"/>
          </a:p>
        </p:txBody>
      </p:sp>
      <p:sp>
        <p:nvSpPr>
          <p:cNvPr id="3" name="Content Placeholder 2">
            <a:extLst>
              <a:ext uri="{FF2B5EF4-FFF2-40B4-BE49-F238E27FC236}">
                <a16:creationId xmlns:a16="http://schemas.microsoft.com/office/drawing/2014/main" xmlns="" id="{57014265-E8D4-489F-B948-05B5D414B899}"/>
              </a:ext>
            </a:extLst>
          </p:cNvPr>
          <p:cNvSpPr>
            <a:spLocks noGrp="1"/>
          </p:cNvSpPr>
          <p:nvPr>
            <p:ph sz="quarter" idx="1"/>
          </p:nvPr>
        </p:nvSpPr>
        <p:spPr/>
        <p:txBody>
          <a:bodyPr/>
          <a:lstStyle/>
          <a:p>
            <a:pPr algn="just"/>
            <a:r>
              <a:rPr lang="en-US" dirty="0"/>
              <a:t>ICDS III - By deploying ICDS</a:t>
            </a:r>
            <a:r>
              <a:rPr lang="hi-IN" dirty="0"/>
              <a:t>-</a:t>
            </a:r>
            <a:r>
              <a:rPr lang="en-US" dirty="0"/>
              <a:t>III in a manner that seeks to bring to tax the retention money, the receipt of which is uncertain</a:t>
            </a:r>
            <a:r>
              <a:rPr lang="hi-IN" dirty="0"/>
              <a:t>/</a:t>
            </a:r>
            <a:r>
              <a:rPr lang="en-US" dirty="0"/>
              <a:t>conditional, at the earliest possible stage, irrespective of the fact that it is contrary to the settled position, in law, and to that extent para 10 </a:t>
            </a:r>
            <a:r>
              <a:rPr lang="hi-IN" dirty="0"/>
              <a:t>(</a:t>
            </a:r>
            <a:r>
              <a:rPr lang="en-US" dirty="0"/>
              <a:t>a</a:t>
            </a:r>
            <a:r>
              <a:rPr lang="hi-IN" dirty="0"/>
              <a:t>) </a:t>
            </a:r>
            <a:r>
              <a:rPr lang="en-US" dirty="0"/>
              <a:t>of ICDS III is </a:t>
            </a:r>
            <a:r>
              <a:rPr lang="en-US" i="1" dirty="0"/>
              <a:t>ultra vires</a:t>
            </a:r>
            <a:r>
              <a:rPr lang="hi-IN" dirty="0"/>
              <a:t>.</a:t>
            </a:r>
            <a:endParaRPr lang="en-US" dirty="0"/>
          </a:p>
          <a:p>
            <a:pPr algn="just"/>
            <a:r>
              <a:rPr lang="en-US" dirty="0"/>
              <a:t>Para 12 of ICDS III, read with para 5 of ICDS IX, dealing with borrowing costs, makes it clear that no incidental income can be reduced from borrowing cost</a:t>
            </a:r>
            <a:r>
              <a:rPr lang="hi-IN" dirty="0"/>
              <a:t>. </a:t>
            </a:r>
            <a:r>
              <a:rPr lang="en-US" dirty="0"/>
              <a:t>This is contrary to the decision of the SC in </a:t>
            </a:r>
            <a:r>
              <a:rPr lang="en-US" i="1" dirty="0"/>
              <a:t>CIT vs</a:t>
            </a:r>
            <a:r>
              <a:rPr lang="hi-IN" i="1" dirty="0"/>
              <a:t>. </a:t>
            </a:r>
            <a:r>
              <a:rPr lang="en-US" i="1" dirty="0" err="1"/>
              <a:t>Bokaro</a:t>
            </a:r>
            <a:r>
              <a:rPr lang="en-US" i="1" dirty="0"/>
              <a:t> Steel Limited</a:t>
            </a:r>
            <a:r>
              <a:rPr lang="en-US" dirty="0"/>
              <a:t> </a:t>
            </a:r>
            <a:r>
              <a:rPr lang="hi-IN" dirty="0"/>
              <a:t>[</a:t>
            </a:r>
            <a:r>
              <a:rPr lang="en-US" dirty="0"/>
              <a:t>1999</a:t>
            </a:r>
            <a:r>
              <a:rPr lang="hi-IN" dirty="0"/>
              <a:t>] </a:t>
            </a:r>
            <a:r>
              <a:rPr lang="en-US" dirty="0"/>
              <a:t>102 Taxman 94 </a:t>
            </a:r>
            <a:r>
              <a:rPr lang="hi-IN" dirty="0"/>
              <a:t>(</a:t>
            </a:r>
            <a:r>
              <a:rPr lang="en-US" dirty="0"/>
              <a:t>SC</a:t>
            </a:r>
            <a:r>
              <a:rPr lang="hi-IN" dirty="0"/>
              <a:t>).</a:t>
            </a:r>
            <a:endParaRPr lang="en-US" dirty="0"/>
          </a:p>
          <a:p>
            <a:endParaRPr lang="hi-IN" dirty="0"/>
          </a:p>
        </p:txBody>
      </p:sp>
    </p:spTree>
    <p:extLst>
      <p:ext uri="{BB962C8B-B14F-4D97-AF65-F5344CB8AC3E}">
        <p14:creationId xmlns:p14="http://schemas.microsoft.com/office/powerpoint/2010/main" val="2676856248"/>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EBBF6DD3-A30E-4FD5-8229-470399573784}"/>
              </a:ext>
            </a:extLst>
          </p:cNvPr>
          <p:cNvSpPr>
            <a:spLocks noGrp="1"/>
          </p:cNvSpPr>
          <p:nvPr>
            <p:ph sz="quarter" idx="1"/>
          </p:nvPr>
        </p:nvSpPr>
        <p:spPr>
          <a:xfrm>
            <a:off x="457200" y="304800"/>
            <a:ext cx="8229600" cy="4937760"/>
          </a:xfrm>
        </p:spPr>
        <p:txBody>
          <a:bodyPr/>
          <a:lstStyle/>
          <a:p>
            <a:pPr fontAlgn="ctr"/>
            <a:r>
              <a:rPr lang="en-US" dirty="0"/>
              <a:t>ICDS</a:t>
            </a:r>
            <a:r>
              <a:rPr lang="hi-IN" dirty="0"/>
              <a:t>-</a:t>
            </a:r>
            <a:r>
              <a:rPr lang="en-US" dirty="0"/>
              <a:t>IV requires an </a:t>
            </a:r>
            <a:r>
              <a:rPr lang="en-US" dirty="0" err="1"/>
              <a:t>assessee</a:t>
            </a:r>
            <a:r>
              <a:rPr lang="en-US" dirty="0"/>
              <a:t> to </a:t>
            </a:r>
            <a:r>
              <a:rPr lang="en-US" dirty="0" err="1"/>
              <a:t>recognise</a:t>
            </a:r>
            <a:r>
              <a:rPr lang="en-US" dirty="0"/>
              <a:t> income from export incentive in the year of making of the claim, if there is 'reasonable certainty' of its ultimate collection</a:t>
            </a:r>
            <a:r>
              <a:rPr lang="hi-IN" dirty="0"/>
              <a:t>. </a:t>
            </a:r>
            <a:endParaRPr lang="en-US" i="1" dirty="0"/>
          </a:p>
          <a:p>
            <a:pPr fontAlgn="ctr"/>
            <a:r>
              <a:rPr lang="en-US" dirty="0"/>
              <a:t>Proportionate completion method as well as the contract completion method have been recognized as valid methods of accounting under the mercantile system of accounting by the SC in </a:t>
            </a:r>
            <a:r>
              <a:rPr lang="en-US" i="1" dirty="0"/>
              <a:t>CIT vs</a:t>
            </a:r>
            <a:r>
              <a:rPr lang="hi-IN" i="1" dirty="0"/>
              <a:t>. </a:t>
            </a:r>
            <a:r>
              <a:rPr lang="en-US" i="1" dirty="0" err="1"/>
              <a:t>Bilhari</a:t>
            </a:r>
            <a:r>
              <a:rPr lang="en-US" i="1" dirty="0"/>
              <a:t> Investment Pvt</a:t>
            </a:r>
            <a:r>
              <a:rPr lang="hi-IN" i="1" dirty="0"/>
              <a:t>. </a:t>
            </a:r>
            <a:r>
              <a:rPr lang="en-US" i="1" dirty="0"/>
              <a:t>Ltd</a:t>
            </a:r>
            <a:r>
              <a:rPr lang="hi-IN" dirty="0"/>
              <a:t>. [</a:t>
            </a:r>
            <a:r>
              <a:rPr lang="en-US" dirty="0"/>
              <a:t>2008</a:t>
            </a:r>
            <a:r>
              <a:rPr lang="hi-IN" dirty="0"/>
              <a:t>] </a:t>
            </a:r>
            <a:r>
              <a:rPr lang="en-US" dirty="0"/>
              <a:t>168 Taxman 95</a:t>
            </a:r>
            <a:r>
              <a:rPr lang="hi-IN" dirty="0"/>
              <a:t>. </a:t>
            </a:r>
            <a:r>
              <a:rPr lang="en-US" dirty="0"/>
              <a:t>Therefore, to the extent that para 6 of ICDS</a:t>
            </a:r>
            <a:r>
              <a:rPr lang="hi-IN" dirty="0"/>
              <a:t>-</a:t>
            </a:r>
            <a:r>
              <a:rPr lang="en-US" dirty="0"/>
              <a:t>IV permits only one of the methods, </a:t>
            </a:r>
            <a:r>
              <a:rPr lang="en-US" dirty="0" err="1"/>
              <a:t>i</a:t>
            </a:r>
            <a:r>
              <a:rPr lang="hi-IN" dirty="0"/>
              <a:t>.</a:t>
            </a:r>
            <a:r>
              <a:rPr lang="en-US" dirty="0"/>
              <a:t>e</a:t>
            </a:r>
            <a:r>
              <a:rPr lang="hi-IN" dirty="0"/>
              <a:t>.</a:t>
            </a:r>
            <a:r>
              <a:rPr lang="en-US" dirty="0"/>
              <a:t>, proportionate completion method, is  </a:t>
            </a:r>
            <a:r>
              <a:rPr lang="en-US" i="1" dirty="0"/>
              <a:t>ultra vires</a:t>
            </a:r>
            <a:r>
              <a:rPr lang="hi-IN" dirty="0"/>
              <a:t>.</a:t>
            </a:r>
            <a:endParaRPr lang="en-US" dirty="0"/>
          </a:p>
          <a:p>
            <a:pPr fontAlgn="ctr"/>
            <a:r>
              <a:rPr lang="en-US" dirty="0"/>
              <a:t> </a:t>
            </a:r>
            <a:r>
              <a:rPr lang="hi-IN" dirty="0"/>
              <a:t>(</a:t>
            </a:r>
            <a:r>
              <a:rPr lang="en-US" dirty="0"/>
              <a:t>5</a:t>
            </a:r>
            <a:r>
              <a:rPr lang="hi-IN" dirty="0"/>
              <a:t>)</a:t>
            </a:r>
            <a:r>
              <a:rPr lang="en-US" dirty="0"/>
              <a:t>  </a:t>
            </a:r>
            <a:r>
              <a:rPr lang="en-US" b="1" dirty="0"/>
              <a:t>ICDS</a:t>
            </a:r>
            <a:r>
              <a:rPr lang="hi-IN" b="1" dirty="0"/>
              <a:t>-</a:t>
            </a:r>
            <a:r>
              <a:rPr lang="en-US" b="1" dirty="0"/>
              <a:t>VI</a:t>
            </a:r>
            <a:r>
              <a:rPr lang="en-US" dirty="0"/>
              <a:t> </a:t>
            </a:r>
            <a:r>
              <a:rPr lang="hi-IN" dirty="0"/>
              <a:t>: </a:t>
            </a:r>
            <a:r>
              <a:rPr lang="en-US" dirty="0"/>
              <a:t>It states that marked to market loss</a:t>
            </a:r>
            <a:r>
              <a:rPr lang="hi-IN" dirty="0"/>
              <a:t>/</a:t>
            </a:r>
            <a:r>
              <a:rPr lang="en-US" dirty="0"/>
              <a:t>gain in case of foreign currency derivatives held for trading or speculation purposes are not to be allowed that is not in consonance with the ratio laid down by the SC</a:t>
            </a:r>
            <a:endParaRPr lang="hi-IN" dirty="0"/>
          </a:p>
        </p:txBody>
      </p:sp>
    </p:spTree>
    <p:extLst>
      <p:ext uri="{BB962C8B-B14F-4D97-AF65-F5344CB8AC3E}">
        <p14:creationId xmlns:p14="http://schemas.microsoft.com/office/powerpoint/2010/main" val="2874527946"/>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FB0AE5C-356C-4C65-B903-13B01F081B9A}"/>
              </a:ext>
            </a:extLst>
          </p:cNvPr>
          <p:cNvSpPr>
            <a:spLocks noGrp="1"/>
          </p:cNvSpPr>
          <p:nvPr>
            <p:ph type="title"/>
          </p:nvPr>
        </p:nvSpPr>
        <p:spPr/>
        <p:txBody>
          <a:bodyPr/>
          <a:lstStyle/>
          <a:p>
            <a:endParaRPr lang="hi-IN"/>
          </a:p>
        </p:txBody>
      </p:sp>
      <p:sp>
        <p:nvSpPr>
          <p:cNvPr id="3" name="Content Placeholder 2">
            <a:extLst>
              <a:ext uri="{FF2B5EF4-FFF2-40B4-BE49-F238E27FC236}">
                <a16:creationId xmlns:a16="http://schemas.microsoft.com/office/drawing/2014/main" xmlns="" id="{57D5B72A-009B-4979-B051-004CA3587BE2}"/>
              </a:ext>
            </a:extLst>
          </p:cNvPr>
          <p:cNvSpPr>
            <a:spLocks noGrp="1"/>
          </p:cNvSpPr>
          <p:nvPr>
            <p:ph sz="quarter" idx="1"/>
          </p:nvPr>
        </p:nvSpPr>
        <p:spPr/>
        <p:txBody>
          <a:bodyPr/>
          <a:lstStyle/>
          <a:p>
            <a:r>
              <a:rPr lang="en-US" b="1" dirty="0"/>
              <a:t>ICDS</a:t>
            </a:r>
            <a:r>
              <a:rPr lang="hi-IN" b="1" dirty="0"/>
              <a:t>-</a:t>
            </a:r>
            <a:r>
              <a:rPr lang="en-US" b="1" dirty="0"/>
              <a:t>VII</a:t>
            </a:r>
            <a:r>
              <a:rPr lang="en-US" dirty="0"/>
              <a:t> </a:t>
            </a:r>
            <a:r>
              <a:rPr lang="hi-IN" dirty="0"/>
              <a:t>: </a:t>
            </a:r>
            <a:r>
              <a:rPr lang="en-US" dirty="0"/>
              <a:t>It provides that recognition of governmental grants cannot be postponed beyond the date of accrual receipt</a:t>
            </a:r>
            <a:r>
              <a:rPr lang="hi-IN" dirty="0"/>
              <a:t>. </a:t>
            </a:r>
            <a:r>
              <a:rPr lang="en-US" dirty="0"/>
              <a:t>It is in conflict with the accrual system of accounting</a:t>
            </a:r>
            <a:r>
              <a:rPr lang="hi-IN" dirty="0"/>
              <a:t>. </a:t>
            </a:r>
            <a:r>
              <a:rPr lang="en-US" dirty="0"/>
              <a:t>To this extent, it is held to be </a:t>
            </a:r>
            <a:r>
              <a:rPr lang="en-US" i="1" dirty="0"/>
              <a:t>ultra vires</a:t>
            </a:r>
            <a:r>
              <a:rPr lang="hi-IN" i="1" dirty="0"/>
              <a:t>.</a:t>
            </a:r>
            <a:endParaRPr lang="en-US" i="1" dirty="0"/>
          </a:p>
          <a:p>
            <a:pPr fontAlgn="ctr"/>
            <a:r>
              <a:rPr lang="en-US" b="1" dirty="0"/>
              <a:t>ICDS</a:t>
            </a:r>
            <a:r>
              <a:rPr lang="hi-IN" b="1" dirty="0"/>
              <a:t>-</a:t>
            </a:r>
            <a:r>
              <a:rPr lang="en-US" b="1" dirty="0"/>
              <a:t>VIII</a:t>
            </a:r>
            <a:r>
              <a:rPr lang="en-US" dirty="0"/>
              <a:t> </a:t>
            </a:r>
            <a:r>
              <a:rPr lang="hi-IN" dirty="0"/>
              <a:t>: </a:t>
            </a:r>
            <a:r>
              <a:rPr lang="en-US" dirty="0"/>
              <a:t>It pertains to valuation of securities</a:t>
            </a:r>
            <a:r>
              <a:rPr lang="hi-IN" dirty="0"/>
              <a:t>.</a:t>
            </a:r>
            <a:endParaRPr lang="en-US" dirty="0"/>
          </a:p>
          <a:p>
            <a:r>
              <a:rPr lang="en-US" i="1" dirty="0"/>
              <a:t>a</a:t>
            </a:r>
            <a:r>
              <a:rPr lang="hi-IN" i="1" dirty="0"/>
              <a:t>.</a:t>
            </a:r>
            <a:r>
              <a:rPr lang="en-US" dirty="0"/>
              <a:t>  For those entities which aren't governed by the RBI to which Part A of ICDS</a:t>
            </a:r>
            <a:r>
              <a:rPr lang="hi-IN" dirty="0"/>
              <a:t>-</a:t>
            </a:r>
            <a:r>
              <a:rPr lang="en-US" dirty="0"/>
              <a:t>VIII is applicable, the accounting prescribed by the AS has to be followed which is different from the ICDS</a:t>
            </a:r>
            <a:r>
              <a:rPr lang="hi-IN" dirty="0"/>
              <a:t>.</a:t>
            </a:r>
          </a:p>
        </p:txBody>
      </p:sp>
    </p:spTree>
    <p:extLst>
      <p:ext uri="{BB962C8B-B14F-4D97-AF65-F5344CB8AC3E}">
        <p14:creationId xmlns:p14="http://schemas.microsoft.com/office/powerpoint/2010/main" val="476653549"/>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828800"/>
            <a:ext cx="7467600" cy="1828800"/>
          </a:xfrm>
          <a:extLst/>
        </p:spPr>
        <p:txBody>
          <a:bodyPr>
            <a:noAutofit/>
          </a:bodyPr>
          <a:lstStyle/>
          <a:p>
            <a:pPr eaLnBrk="1" fontAlgn="auto" hangingPunct="1">
              <a:spcAft>
                <a:spcPts val="0"/>
              </a:spcAft>
              <a:defRPr/>
            </a:pPr>
            <a:r>
              <a:rPr lang="en-US" sz="96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Thank You</a:t>
            </a:r>
          </a:p>
        </p:txBody>
      </p:sp>
      <p:sp>
        <p:nvSpPr>
          <p:cNvPr id="84995" name="TextBox 2"/>
          <p:cNvSpPr txBox="1">
            <a:spLocks noChangeArrowheads="1"/>
          </p:cNvSpPr>
          <p:nvPr/>
        </p:nvSpPr>
        <p:spPr bwMode="auto">
          <a:xfrm>
            <a:off x="4800600" y="4267200"/>
            <a:ext cx="3962400"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r>
              <a:rPr lang="en-US" sz="2400" b="1">
                <a:latin typeface="Gill Sans MT"/>
              </a:rPr>
              <a:t>CA. Pankaj  G. Shah</a:t>
            </a:r>
          </a:p>
          <a:p>
            <a:pPr algn="r" eaLnBrk="1" hangingPunct="1"/>
            <a:r>
              <a:rPr lang="en-US" sz="2000">
                <a:latin typeface="Gill Sans MT"/>
              </a:rPr>
              <a:t>G.J. Shah &amp; Company</a:t>
            </a:r>
          </a:p>
          <a:p>
            <a:pPr algn="r" eaLnBrk="1" hangingPunct="1"/>
            <a:r>
              <a:rPr lang="en-US" sz="2000">
                <a:latin typeface="Gill Sans MT"/>
              </a:rPr>
              <a:t>Chartered Accountants</a:t>
            </a:r>
          </a:p>
          <a:p>
            <a:pPr algn="r" eaLnBrk="1" hangingPunct="1"/>
            <a:r>
              <a:rPr lang="en-US" sz="2000">
                <a:latin typeface="Gill Sans MT"/>
              </a:rPr>
              <a:t>Mob + 91 969 189 3040</a:t>
            </a:r>
          </a:p>
          <a:p>
            <a:pPr algn="r" eaLnBrk="1" hangingPunct="1"/>
            <a:r>
              <a:rPr lang="en-US" sz="2000">
                <a:latin typeface="Gill Sans MT"/>
                <a:hlinkClick r:id="rId2"/>
              </a:rPr>
              <a:t>pankajgshah@gmail.com</a:t>
            </a:r>
            <a:endParaRPr lang="en-US" sz="2000">
              <a:latin typeface="Gill Sans MT"/>
            </a:endParaRPr>
          </a:p>
          <a:p>
            <a:pPr eaLnBrk="1" hangingPunct="1"/>
            <a:endParaRPr lang="en-US" sz="2000">
              <a:latin typeface="Gill Sans M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extLst>
              <p:ext uri="{D42A27DB-BD31-4B8C-83A1-F6EECF244321}">
                <p14:modId xmlns:p14="http://schemas.microsoft.com/office/powerpoint/2010/main" val="1353740386"/>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p:cNvSpPr txBox="1"/>
          <p:nvPr/>
        </p:nvSpPr>
        <p:spPr>
          <a:xfrm>
            <a:off x="838200" y="496669"/>
            <a:ext cx="7086600" cy="646331"/>
          </a:xfrm>
          <a:prstGeom prst="rect">
            <a:avLst/>
          </a:prstGeom>
          <a:noFill/>
        </p:spPr>
        <p:txBody>
          <a:bodyPr wrap="square" rtlCol="0">
            <a:spAutoFit/>
          </a:bodyPr>
          <a:lstStyle/>
          <a:p>
            <a:r>
              <a:rPr lang="en-US" sz="3600" dirty="0"/>
              <a:t>Mark to Market Concept</a:t>
            </a:r>
          </a:p>
        </p:txBody>
      </p:sp>
    </p:spTree>
    <p:extLst>
      <p:ext uri="{BB962C8B-B14F-4D97-AF65-F5344CB8AC3E}">
        <p14:creationId xmlns:p14="http://schemas.microsoft.com/office/powerpoint/2010/main" val="42493717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xmlns="" id="{3155CF86-DC3E-482A-B0CF-74BD4E3FBD04}"/>
              </a:ext>
            </a:extLst>
          </p:cNvPr>
          <p:cNvGraphicFramePr>
            <a:graphicFrameLocks noGrp="1"/>
          </p:cNvGraphicFramePr>
          <p:nvPr>
            <p:ph sz="quarter" idx="1"/>
            <p:extLst>
              <p:ext uri="{D42A27DB-BD31-4B8C-83A1-F6EECF244321}">
                <p14:modId xmlns:p14="http://schemas.microsoft.com/office/powerpoint/2010/main" val="2518367544"/>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859977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164E601-0013-48FC-BDEE-3FD11792C1D1}"/>
              </a:ext>
            </a:extLst>
          </p:cNvPr>
          <p:cNvSpPr>
            <a:spLocks noGrp="1"/>
          </p:cNvSpPr>
          <p:nvPr>
            <p:ph type="title"/>
          </p:nvPr>
        </p:nvSpPr>
        <p:spPr/>
        <p:txBody>
          <a:bodyPr/>
          <a:lstStyle/>
          <a:p>
            <a:r>
              <a:rPr lang="en-US" dirty="0"/>
              <a:t>Mark to Market</a:t>
            </a:r>
            <a:endParaRPr lang="hi-IN" dirty="0"/>
          </a:p>
        </p:txBody>
      </p:sp>
      <p:graphicFrame>
        <p:nvGraphicFramePr>
          <p:cNvPr id="4" name="Content Placeholder 3">
            <a:extLst>
              <a:ext uri="{FF2B5EF4-FFF2-40B4-BE49-F238E27FC236}">
                <a16:creationId xmlns:a16="http://schemas.microsoft.com/office/drawing/2014/main" xmlns="" id="{9CD12008-4EF8-4255-922F-BE29AC18EEE3}"/>
              </a:ext>
            </a:extLst>
          </p:cNvPr>
          <p:cNvGraphicFramePr>
            <a:graphicFrameLocks noGrp="1"/>
          </p:cNvGraphicFramePr>
          <p:nvPr>
            <p:ph sz="quarter" idx="1"/>
            <p:extLst>
              <p:ext uri="{D42A27DB-BD31-4B8C-83A1-F6EECF244321}">
                <p14:modId xmlns:p14="http://schemas.microsoft.com/office/powerpoint/2010/main" val="3907322907"/>
              </p:ext>
            </p:extLst>
          </p:nvPr>
        </p:nvGraphicFramePr>
        <p:xfrm>
          <a:off x="228600" y="1412240"/>
          <a:ext cx="7315200" cy="5400752"/>
        </p:xfrm>
        <a:graphic>
          <a:graphicData uri="http://schemas.openxmlformats.org/drawingml/2006/table">
            <a:tbl>
              <a:tblPr firstRow="1" bandRow="1">
                <a:tableStyleId>{5C22544A-7EE6-4342-B048-85BDC9FD1C3A}</a:tableStyleId>
              </a:tblPr>
              <a:tblGrid>
                <a:gridCol w="1828800">
                  <a:extLst>
                    <a:ext uri="{9D8B030D-6E8A-4147-A177-3AD203B41FA5}">
                      <a16:colId xmlns:a16="http://schemas.microsoft.com/office/drawing/2014/main" xmlns="" val="1865679734"/>
                    </a:ext>
                  </a:extLst>
                </a:gridCol>
                <a:gridCol w="1828800">
                  <a:extLst>
                    <a:ext uri="{9D8B030D-6E8A-4147-A177-3AD203B41FA5}">
                      <a16:colId xmlns:a16="http://schemas.microsoft.com/office/drawing/2014/main" xmlns="" val="481522017"/>
                    </a:ext>
                  </a:extLst>
                </a:gridCol>
                <a:gridCol w="1828800">
                  <a:extLst>
                    <a:ext uri="{9D8B030D-6E8A-4147-A177-3AD203B41FA5}">
                      <a16:colId xmlns:a16="http://schemas.microsoft.com/office/drawing/2014/main" xmlns="" val="1136139379"/>
                    </a:ext>
                  </a:extLst>
                </a:gridCol>
                <a:gridCol w="1828800">
                  <a:extLst>
                    <a:ext uri="{9D8B030D-6E8A-4147-A177-3AD203B41FA5}">
                      <a16:colId xmlns:a16="http://schemas.microsoft.com/office/drawing/2014/main" xmlns="" val="3892936595"/>
                    </a:ext>
                  </a:extLst>
                </a:gridCol>
              </a:tblGrid>
              <a:tr h="715770">
                <a:tc>
                  <a:txBody>
                    <a:bodyPr/>
                    <a:lstStyle/>
                    <a:p>
                      <a:r>
                        <a:rPr lang="en-US" dirty="0"/>
                        <a:t>Particulars</a:t>
                      </a:r>
                      <a:endParaRPr lang="hi-IN" dirty="0"/>
                    </a:p>
                  </a:txBody>
                  <a:tcPr/>
                </a:tc>
                <a:tc>
                  <a:txBody>
                    <a:bodyPr/>
                    <a:lstStyle/>
                    <a:p>
                      <a:r>
                        <a:rPr lang="en-US" dirty="0"/>
                        <a:t>Enter rate</a:t>
                      </a:r>
                      <a:endParaRPr lang="hi-IN" dirty="0"/>
                    </a:p>
                  </a:txBody>
                  <a:tcPr/>
                </a:tc>
                <a:tc>
                  <a:txBody>
                    <a:bodyPr/>
                    <a:lstStyle/>
                    <a:p>
                      <a:r>
                        <a:rPr lang="en-US" dirty="0"/>
                        <a:t>Year end rate</a:t>
                      </a:r>
                    </a:p>
                    <a:p>
                      <a:r>
                        <a:rPr lang="en-US" dirty="0"/>
                        <a:t>31.3.18</a:t>
                      </a:r>
                      <a:endParaRPr lang="hi-IN" dirty="0"/>
                    </a:p>
                  </a:txBody>
                  <a:tcPr/>
                </a:tc>
                <a:tc>
                  <a:txBody>
                    <a:bodyPr/>
                    <a:lstStyle/>
                    <a:p>
                      <a:r>
                        <a:rPr lang="en-US" dirty="0"/>
                        <a:t>MTM Gain/(Loss)</a:t>
                      </a:r>
                      <a:endParaRPr lang="hi-IN" dirty="0"/>
                    </a:p>
                  </a:txBody>
                  <a:tcPr/>
                </a:tc>
                <a:extLst>
                  <a:ext uri="{0D108BD9-81ED-4DB2-BD59-A6C34878D82A}">
                    <a16:rowId xmlns:a16="http://schemas.microsoft.com/office/drawing/2014/main" xmlns="" val="3727533424"/>
                  </a:ext>
                </a:extLst>
              </a:tr>
              <a:tr h="1124781">
                <a:tc>
                  <a:txBody>
                    <a:bodyPr/>
                    <a:lstStyle/>
                    <a:p>
                      <a:r>
                        <a:rPr lang="en-US" sz="2000" dirty="0"/>
                        <a:t>Foreign Currency Creditors</a:t>
                      </a:r>
                      <a:endParaRPr lang="hi-IN" sz="2000" dirty="0"/>
                    </a:p>
                  </a:txBody>
                  <a:tcPr/>
                </a:tc>
                <a:tc>
                  <a:txBody>
                    <a:bodyPr/>
                    <a:lstStyle/>
                    <a:p>
                      <a:r>
                        <a:rPr lang="en-US" sz="2000" dirty="0"/>
                        <a:t>50000$ @ Rs.60</a:t>
                      </a:r>
                    </a:p>
                    <a:p>
                      <a:r>
                        <a:rPr lang="en-US" sz="2000" dirty="0"/>
                        <a:t>=30,00,000</a:t>
                      </a:r>
                      <a:endParaRPr lang="hi-IN" sz="2000" dirty="0"/>
                    </a:p>
                  </a:txBody>
                  <a:tcPr/>
                </a:tc>
                <a:tc>
                  <a:txBody>
                    <a:bodyPr/>
                    <a:lstStyle/>
                    <a:p>
                      <a:r>
                        <a:rPr lang="en-US" sz="2000" dirty="0"/>
                        <a:t>50000@ 65</a:t>
                      </a:r>
                    </a:p>
                    <a:p>
                      <a:r>
                        <a:rPr lang="en-US" sz="2000" dirty="0"/>
                        <a:t>=3250000</a:t>
                      </a:r>
                      <a:endParaRPr lang="hi-IN" sz="2000" dirty="0"/>
                    </a:p>
                  </a:txBody>
                  <a:tcPr/>
                </a:tc>
                <a:tc>
                  <a:txBody>
                    <a:bodyPr/>
                    <a:lstStyle/>
                    <a:p>
                      <a:pPr algn="r"/>
                      <a:r>
                        <a:rPr lang="en-US" sz="2000" dirty="0"/>
                        <a:t>(Rs.2,50,000)</a:t>
                      </a:r>
                    </a:p>
                    <a:p>
                      <a:pPr algn="r"/>
                      <a:endParaRPr lang="hi-IN" sz="2000" dirty="0"/>
                    </a:p>
                  </a:txBody>
                  <a:tcPr/>
                </a:tc>
                <a:extLst>
                  <a:ext uri="{0D108BD9-81ED-4DB2-BD59-A6C34878D82A}">
                    <a16:rowId xmlns:a16="http://schemas.microsoft.com/office/drawing/2014/main" xmlns="" val="4109750229"/>
                  </a:ext>
                </a:extLst>
              </a:tr>
              <a:tr h="783938">
                <a:tc>
                  <a:txBody>
                    <a:bodyPr/>
                    <a:lstStyle/>
                    <a:p>
                      <a:r>
                        <a:rPr lang="en-US" sz="2000" dirty="0"/>
                        <a:t>USD Future June contract</a:t>
                      </a:r>
                      <a:endParaRPr lang="hi-IN" sz="2000" dirty="0"/>
                    </a:p>
                  </a:txBody>
                  <a:tcPr/>
                </a:tc>
                <a:tc>
                  <a:txBody>
                    <a:bodyPr/>
                    <a:lstStyle/>
                    <a:p>
                      <a:r>
                        <a:rPr lang="en-US" sz="2000" dirty="0"/>
                        <a:t>1 lot of 10000$ @ Rs.62</a:t>
                      </a:r>
                      <a:endParaRPr lang="hi-IN"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1 lot of 10000$ @ Rs.68</a:t>
                      </a:r>
                      <a:endParaRPr lang="hi-IN" sz="2000" dirty="0"/>
                    </a:p>
                  </a:txBody>
                  <a:tcPr/>
                </a:tc>
                <a:tc>
                  <a:txBody>
                    <a:bodyPr/>
                    <a:lstStyle/>
                    <a:p>
                      <a:pPr algn="r"/>
                      <a:r>
                        <a:rPr lang="en-US" sz="2000" dirty="0"/>
                        <a:t>(Rs.60000)</a:t>
                      </a:r>
                      <a:endParaRPr lang="hi-IN" sz="2000" dirty="0"/>
                    </a:p>
                  </a:txBody>
                  <a:tcPr/>
                </a:tc>
                <a:extLst>
                  <a:ext uri="{0D108BD9-81ED-4DB2-BD59-A6C34878D82A}">
                    <a16:rowId xmlns:a16="http://schemas.microsoft.com/office/drawing/2014/main" xmlns="" val="411221297"/>
                  </a:ext>
                </a:extLst>
              </a:tr>
              <a:tr h="1203248">
                <a:tc>
                  <a:txBody>
                    <a:bodyPr/>
                    <a:lstStyle/>
                    <a:p>
                      <a:r>
                        <a:rPr lang="en-US" sz="2000" dirty="0"/>
                        <a:t>Foreign Currency Balance in NRO Account</a:t>
                      </a:r>
                      <a:endParaRPr lang="hi-IN" sz="2000" dirty="0"/>
                    </a:p>
                  </a:txBody>
                  <a:tcPr/>
                </a:tc>
                <a:tc>
                  <a:txBody>
                    <a:bodyPr/>
                    <a:lstStyle/>
                    <a:p>
                      <a:r>
                        <a:rPr lang="en-US" sz="2000" dirty="0"/>
                        <a:t>10000$ @ Rs.60</a:t>
                      </a:r>
                    </a:p>
                    <a:p>
                      <a:r>
                        <a:rPr lang="en-US" sz="2000" dirty="0"/>
                        <a:t>=6,00,000</a:t>
                      </a:r>
                      <a:endParaRPr lang="hi-IN" sz="2000" dirty="0"/>
                    </a:p>
                  </a:txBody>
                  <a:tcPr/>
                </a:tc>
                <a:tc>
                  <a:txBody>
                    <a:bodyPr/>
                    <a:lstStyle/>
                    <a:p>
                      <a:r>
                        <a:rPr lang="en-US" sz="2000" dirty="0"/>
                        <a:t>10000@ 65</a:t>
                      </a:r>
                    </a:p>
                    <a:p>
                      <a:r>
                        <a:rPr lang="en-US" sz="2000" dirty="0"/>
                        <a:t>=6,50, 000</a:t>
                      </a:r>
                      <a:endParaRPr lang="hi-IN" sz="2000" dirty="0"/>
                    </a:p>
                  </a:txBody>
                  <a:tcPr/>
                </a:tc>
                <a:tc>
                  <a:txBody>
                    <a:bodyPr/>
                    <a:lstStyle/>
                    <a:p>
                      <a:pPr algn="r"/>
                      <a:r>
                        <a:rPr lang="en-US" sz="2000" dirty="0"/>
                        <a:t>Rs.50,000</a:t>
                      </a:r>
                    </a:p>
                  </a:txBody>
                  <a:tcPr/>
                </a:tc>
                <a:extLst>
                  <a:ext uri="{0D108BD9-81ED-4DB2-BD59-A6C34878D82A}">
                    <a16:rowId xmlns:a16="http://schemas.microsoft.com/office/drawing/2014/main" xmlns="" val="1453863095"/>
                  </a:ext>
                </a:extLst>
              </a:tr>
              <a:tr h="1465623">
                <a:tc>
                  <a:txBody>
                    <a:bodyPr/>
                    <a:lstStyle/>
                    <a:p>
                      <a:r>
                        <a:rPr lang="en-US" sz="2000" dirty="0"/>
                        <a:t>UK Pound Future July contract</a:t>
                      </a:r>
                      <a:endParaRPr lang="hi-IN" sz="2000" dirty="0"/>
                    </a:p>
                  </a:txBody>
                  <a:tcPr/>
                </a:tc>
                <a:tc>
                  <a:txBody>
                    <a:bodyPr/>
                    <a:lstStyle/>
                    <a:p>
                      <a:r>
                        <a:rPr lang="en-US" sz="2000" dirty="0"/>
                        <a:t>2 lot of 5000 UKP @ Rs.80</a:t>
                      </a:r>
                      <a:endParaRPr lang="hi-IN"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2 lot of 5000 UKP @ Rs.85</a:t>
                      </a:r>
                      <a:endParaRPr lang="hi-IN" sz="2000" dirty="0"/>
                    </a:p>
                  </a:txBody>
                  <a:tcPr/>
                </a:tc>
                <a:tc>
                  <a:txBody>
                    <a:bodyPr/>
                    <a:lstStyle/>
                    <a:p>
                      <a:pPr algn="r"/>
                      <a:r>
                        <a:rPr lang="en-US" sz="2000" dirty="0"/>
                        <a:t>Rs.50,000</a:t>
                      </a:r>
                      <a:endParaRPr lang="hi-IN" sz="2000" dirty="0"/>
                    </a:p>
                  </a:txBody>
                  <a:tcPr/>
                </a:tc>
                <a:extLst>
                  <a:ext uri="{0D108BD9-81ED-4DB2-BD59-A6C34878D82A}">
                    <a16:rowId xmlns:a16="http://schemas.microsoft.com/office/drawing/2014/main" xmlns="" val="1605360368"/>
                  </a:ext>
                </a:extLst>
              </a:tr>
            </a:tbl>
          </a:graphicData>
        </a:graphic>
      </p:graphicFrame>
      <p:sp>
        <p:nvSpPr>
          <p:cNvPr id="5" name="TextBox 4">
            <a:extLst>
              <a:ext uri="{FF2B5EF4-FFF2-40B4-BE49-F238E27FC236}">
                <a16:creationId xmlns:a16="http://schemas.microsoft.com/office/drawing/2014/main" xmlns="" id="{C903A176-D125-431A-8AFA-75EBDE7D03D0}"/>
              </a:ext>
            </a:extLst>
          </p:cNvPr>
          <p:cNvSpPr txBox="1"/>
          <p:nvPr/>
        </p:nvSpPr>
        <p:spPr>
          <a:xfrm>
            <a:off x="7467600" y="2448580"/>
            <a:ext cx="1905000" cy="523220"/>
          </a:xfrm>
          <a:prstGeom prst="rect">
            <a:avLst/>
          </a:prstGeom>
          <a:noFill/>
        </p:spPr>
        <p:txBody>
          <a:bodyPr wrap="square" rtlCol="0">
            <a:spAutoFit/>
          </a:bodyPr>
          <a:lstStyle/>
          <a:p>
            <a:r>
              <a:rPr lang="en-US" sz="2800" dirty="0"/>
              <a:t>Allowable</a:t>
            </a:r>
            <a:endParaRPr lang="hi-IN" sz="2800" dirty="0"/>
          </a:p>
        </p:txBody>
      </p:sp>
      <p:sp>
        <p:nvSpPr>
          <p:cNvPr id="6" name="TextBox 5">
            <a:extLst>
              <a:ext uri="{FF2B5EF4-FFF2-40B4-BE49-F238E27FC236}">
                <a16:creationId xmlns:a16="http://schemas.microsoft.com/office/drawing/2014/main" xmlns="" id="{23D1BC84-3004-48CF-95FE-82C2322162B9}"/>
              </a:ext>
            </a:extLst>
          </p:cNvPr>
          <p:cNvSpPr txBox="1"/>
          <p:nvPr/>
        </p:nvSpPr>
        <p:spPr>
          <a:xfrm>
            <a:off x="7543800" y="3352800"/>
            <a:ext cx="1905000" cy="954107"/>
          </a:xfrm>
          <a:prstGeom prst="rect">
            <a:avLst/>
          </a:prstGeom>
          <a:noFill/>
        </p:spPr>
        <p:txBody>
          <a:bodyPr wrap="square" rtlCol="0">
            <a:spAutoFit/>
          </a:bodyPr>
          <a:lstStyle/>
          <a:p>
            <a:r>
              <a:rPr lang="en-US" sz="2800" dirty="0"/>
              <a:t>Not</a:t>
            </a:r>
          </a:p>
          <a:p>
            <a:r>
              <a:rPr lang="en-US" sz="2800" dirty="0"/>
              <a:t>Allowable</a:t>
            </a:r>
            <a:endParaRPr lang="hi-IN" sz="2800" dirty="0"/>
          </a:p>
        </p:txBody>
      </p:sp>
      <p:sp>
        <p:nvSpPr>
          <p:cNvPr id="7" name="TextBox 6">
            <a:extLst>
              <a:ext uri="{FF2B5EF4-FFF2-40B4-BE49-F238E27FC236}">
                <a16:creationId xmlns:a16="http://schemas.microsoft.com/office/drawing/2014/main" xmlns="" id="{C7E39BB2-D94A-4579-9CF0-2759AB811B8B}"/>
              </a:ext>
            </a:extLst>
          </p:cNvPr>
          <p:cNvSpPr txBox="1"/>
          <p:nvPr/>
        </p:nvSpPr>
        <p:spPr>
          <a:xfrm>
            <a:off x="7620000" y="4495800"/>
            <a:ext cx="1905000" cy="523220"/>
          </a:xfrm>
          <a:prstGeom prst="rect">
            <a:avLst/>
          </a:prstGeom>
          <a:noFill/>
        </p:spPr>
        <p:txBody>
          <a:bodyPr wrap="square" rtlCol="0">
            <a:spAutoFit/>
          </a:bodyPr>
          <a:lstStyle/>
          <a:p>
            <a:r>
              <a:rPr lang="en-US" sz="2800" dirty="0"/>
              <a:t>Taxable</a:t>
            </a:r>
            <a:endParaRPr lang="hi-IN" sz="2800" dirty="0"/>
          </a:p>
        </p:txBody>
      </p:sp>
      <p:sp>
        <p:nvSpPr>
          <p:cNvPr id="8" name="TextBox 7">
            <a:extLst>
              <a:ext uri="{FF2B5EF4-FFF2-40B4-BE49-F238E27FC236}">
                <a16:creationId xmlns:a16="http://schemas.microsoft.com/office/drawing/2014/main" xmlns="" id="{0133DB0D-1E13-406C-8DBA-3D7DF58EA5A2}"/>
              </a:ext>
            </a:extLst>
          </p:cNvPr>
          <p:cNvSpPr txBox="1"/>
          <p:nvPr/>
        </p:nvSpPr>
        <p:spPr>
          <a:xfrm>
            <a:off x="7620000" y="5410200"/>
            <a:ext cx="1905000" cy="954107"/>
          </a:xfrm>
          <a:prstGeom prst="rect">
            <a:avLst/>
          </a:prstGeom>
          <a:noFill/>
        </p:spPr>
        <p:txBody>
          <a:bodyPr wrap="square" rtlCol="0">
            <a:spAutoFit/>
          </a:bodyPr>
          <a:lstStyle/>
          <a:p>
            <a:r>
              <a:rPr lang="en-US" sz="2800" dirty="0"/>
              <a:t>Not</a:t>
            </a:r>
          </a:p>
          <a:p>
            <a:r>
              <a:rPr lang="en-US" sz="2800" dirty="0"/>
              <a:t>Taxable</a:t>
            </a:r>
            <a:endParaRPr lang="hi-IN" sz="2800" dirty="0"/>
          </a:p>
        </p:txBody>
      </p:sp>
    </p:spTree>
    <p:extLst>
      <p:ext uri="{BB962C8B-B14F-4D97-AF65-F5344CB8AC3E}">
        <p14:creationId xmlns:p14="http://schemas.microsoft.com/office/powerpoint/2010/main" val="1378901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80">
                                          <p:stCondLst>
                                            <p:cond delay="0"/>
                                          </p:stCondLst>
                                        </p:cTn>
                                        <p:tgtEl>
                                          <p:spTgt spid="6"/>
                                        </p:tgtEl>
                                      </p:cBhvr>
                                    </p:animEffect>
                                    <p:anim calcmode="lin" valueType="num">
                                      <p:cBhvr>
                                        <p:cTn id="26"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1" dur="26">
                                          <p:stCondLst>
                                            <p:cond delay="650"/>
                                          </p:stCondLst>
                                        </p:cTn>
                                        <p:tgtEl>
                                          <p:spTgt spid="6"/>
                                        </p:tgtEl>
                                      </p:cBhvr>
                                      <p:to x="100000" y="60000"/>
                                    </p:animScale>
                                    <p:animScale>
                                      <p:cBhvr>
                                        <p:cTn id="32" dur="166" decel="50000">
                                          <p:stCondLst>
                                            <p:cond delay="676"/>
                                          </p:stCondLst>
                                        </p:cTn>
                                        <p:tgtEl>
                                          <p:spTgt spid="6"/>
                                        </p:tgtEl>
                                      </p:cBhvr>
                                      <p:to x="100000" y="100000"/>
                                    </p:animScale>
                                    <p:animScale>
                                      <p:cBhvr>
                                        <p:cTn id="33" dur="26">
                                          <p:stCondLst>
                                            <p:cond delay="1312"/>
                                          </p:stCondLst>
                                        </p:cTn>
                                        <p:tgtEl>
                                          <p:spTgt spid="6"/>
                                        </p:tgtEl>
                                      </p:cBhvr>
                                      <p:to x="100000" y="80000"/>
                                    </p:animScale>
                                    <p:animScale>
                                      <p:cBhvr>
                                        <p:cTn id="34" dur="166" decel="50000">
                                          <p:stCondLst>
                                            <p:cond delay="1338"/>
                                          </p:stCondLst>
                                        </p:cTn>
                                        <p:tgtEl>
                                          <p:spTgt spid="6"/>
                                        </p:tgtEl>
                                      </p:cBhvr>
                                      <p:to x="100000" y="100000"/>
                                    </p:animScale>
                                    <p:animScale>
                                      <p:cBhvr>
                                        <p:cTn id="35" dur="26">
                                          <p:stCondLst>
                                            <p:cond delay="1642"/>
                                          </p:stCondLst>
                                        </p:cTn>
                                        <p:tgtEl>
                                          <p:spTgt spid="6"/>
                                        </p:tgtEl>
                                      </p:cBhvr>
                                      <p:to x="100000" y="90000"/>
                                    </p:animScale>
                                    <p:animScale>
                                      <p:cBhvr>
                                        <p:cTn id="36" dur="166" decel="50000">
                                          <p:stCondLst>
                                            <p:cond delay="1668"/>
                                          </p:stCondLst>
                                        </p:cTn>
                                        <p:tgtEl>
                                          <p:spTgt spid="6"/>
                                        </p:tgtEl>
                                      </p:cBhvr>
                                      <p:to x="100000" y="100000"/>
                                    </p:animScale>
                                    <p:animScale>
                                      <p:cBhvr>
                                        <p:cTn id="37" dur="26">
                                          <p:stCondLst>
                                            <p:cond delay="1808"/>
                                          </p:stCondLst>
                                        </p:cTn>
                                        <p:tgtEl>
                                          <p:spTgt spid="6"/>
                                        </p:tgtEl>
                                      </p:cBhvr>
                                      <p:to x="100000" y="95000"/>
                                    </p:animScale>
                                    <p:animScale>
                                      <p:cBhvr>
                                        <p:cTn id="38" dur="166" decel="50000">
                                          <p:stCondLst>
                                            <p:cond delay="1834"/>
                                          </p:stCondLst>
                                        </p:cTn>
                                        <p:tgtEl>
                                          <p:spTgt spid="6"/>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wipe(down)">
                                      <p:cBhvr>
                                        <p:cTn id="43" dur="580">
                                          <p:stCondLst>
                                            <p:cond delay="0"/>
                                          </p:stCondLst>
                                        </p:cTn>
                                        <p:tgtEl>
                                          <p:spTgt spid="7"/>
                                        </p:tgtEl>
                                      </p:cBhvr>
                                    </p:animEffect>
                                    <p:anim calcmode="lin" valueType="num">
                                      <p:cBhvr>
                                        <p:cTn id="44"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49" dur="26">
                                          <p:stCondLst>
                                            <p:cond delay="650"/>
                                          </p:stCondLst>
                                        </p:cTn>
                                        <p:tgtEl>
                                          <p:spTgt spid="7"/>
                                        </p:tgtEl>
                                      </p:cBhvr>
                                      <p:to x="100000" y="60000"/>
                                    </p:animScale>
                                    <p:animScale>
                                      <p:cBhvr>
                                        <p:cTn id="50" dur="166" decel="50000">
                                          <p:stCondLst>
                                            <p:cond delay="676"/>
                                          </p:stCondLst>
                                        </p:cTn>
                                        <p:tgtEl>
                                          <p:spTgt spid="7"/>
                                        </p:tgtEl>
                                      </p:cBhvr>
                                      <p:to x="100000" y="100000"/>
                                    </p:animScale>
                                    <p:animScale>
                                      <p:cBhvr>
                                        <p:cTn id="51" dur="26">
                                          <p:stCondLst>
                                            <p:cond delay="1312"/>
                                          </p:stCondLst>
                                        </p:cTn>
                                        <p:tgtEl>
                                          <p:spTgt spid="7"/>
                                        </p:tgtEl>
                                      </p:cBhvr>
                                      <p:to x="100000" y="80000"/>
                                    </p:animScale>
                                    <p:animScale>
                                      <p:cBhvr>
                                        <p:cTn id="52" dur="166" decel="50000">
                                          <p:stCondLst>
                                            <p:cond delay="1338"/>
                                          </p:stCondLst>
                                        </p:cTn>
                                        <p:tgtEl>
                                          <p:spTgt spid="7"/>
                                        </p:tgtEl>
                                      </p:cBhvr>
                                      <p:to x="100000" y="100000"/>
                                    </p:animScale>
                                    <p:animScale>
                                      <p:cBhvr>
                                        <p:cTn id="53" dur="26">
                                          <p:stCondLst>
                                            <p:cond delay="1642"/>
                                          </p:stCondLst>
                                        </p:cTn>
                                        <p:tgtEl>
                                          <p:spTgt spid="7"/>
                                        </p:tgtEl>
                                      </p:cBhvr>
                                      <p:to x="100000" y="90000"/>
                                    </p:animScale>
                                    <p:animScale>
                                      <p:cBhvr>
                                        <p:cTn id="54" dur="166" decel="50000">
                                          <p:stCondLst>
                                            <p:cond delay="1668"/>
                                          </p:stCondLst>
                                        </p:cTn>
                                        <p:tgtEl>
                                          <p:spTgt spid="7"/>
                                        </p:tgtEl>
                                      </p:cBhvr>
                                      <p:to x="100000" y="100000"/>
                                    </p:animScale>
                                    <p:animScale>
                                      <p:cBhvr>
                                        <p:cTn id="55" dur="26">
                                          <p:stCondLst>
                                            <p:cond delay="1808"/>
                                          </p:stCondLst>
                                        </p:cTn>
                                        <p:tgtEl>
                                          <p:spTgt spid="7"/>
                                        </p:tgtEl>
                                      </p:cBhvr>
                                      <p:to x="100000" y="95000"/>
                                    </p:animScale>
                                    <p:animScale>
                                      <p:cBhvr>
                                        <p:cTn id="56" dur="166" decel="50000">
                                          <p:stCondLst>
                                            <p:cond delay="1834"/>
                                          </p:stCondLst>
                                        </p:cTn>
                                        <p:tgtEl>
                                          <p:spTgt spid="7"/>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8"/>
                                        </p:tgtEl>
                                        <p:attrNameLst>
                                          <p:attrName>style.visibility</p:attrName>
                                        </p:attrNameLst>
                                      </p:cBhvr>
                                      <p:to>
                                        <p:strVal val="visible"/>
                                      </p:to>
                                    </p:set>
                                    <p:animEffect transition="in" filter="wipe(down)">
                                      <p:cBhvr>
                                        <p:cTn id="61" dur="580">
                                          <p:stCondLst>
                                            <p:cond delay="0"/>
                                          </p:stCondLst>
                                        </p:cTn>
                                        <p:tgtEl>
                                          <p:spTgt spid="8"/>
                                        </p:tgtEl>
                                      </p:cBhvr>
                                    </p:animEffect>
                                    <p:anim calcmode="lin" valueType="num">
                                      <p:cBhvr>
                                        <p:cTn id="62"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67" dur="26">
                                          <p:stCondLst>
                                            <p:cond delay="650"/>
                                          </p:stCondLst>
                                        </p:cTn>
                                        <p:tgtEl>
                                          <p:spTgt spid="8"/>
                                        </p:tgtEl>
                                      </p:cBhvr>
                                      <p:to x="100000" y="60000"/>
                                    </p:animScale>
                                    <p:animScale>
                                      <p:cBhvr>
                                        <p:cTn id="68" dur="166" decel="50000">
                                          <p:stCondLst>
                                            <p:cond delay="676"/>
                                          </p:stCondLst>
                                        </p:cTn>
                                        <p:tgtEl>
                                          <p:spTgt spid="8"/>
                                        </p:tgtEl>
                                      </p:cBhvr>
                                      <p:to x="100000" y="100000"/>
                                    </p:animScale>
                                    <p:animScale>
                                      <p:cBhvr>
                                        <p:cTn id="69" dur="26">
                                          <p:stCondLst>
                                            <p:cond delay="1312"/>
                                          </p:stCondLst>
                                        </p:cTn>
                                        <p:tgtEl>
                                          <p:spTgt spid="8"/>
                                        </p:tgtEl>
                                      </p:cBhvr>
                                      <p:to x="100000" y="80000"/>
                                    </p:animScale>
                                    <p:animScale>
                                      <p:cBhvr>
                                        <p:cTn id="70" dur="166" decel="50000">
                                          <p:stCondLst>
                                            <p:cond delay="1338"/>
                                          </p:stCondLst>
                                        </p:cTn>
                                        <p:tgtEl>
                                          <p:spTgt spid="8"/>
                                        </p:tgtEl>
                                      </p:cBhvr>
                                      <p:to x="100000" y="100000"/>
                                    </p:animScale>
                                    <p:animScale>
                                      <p:cBhvr>
                                        <p:cTn id="71" dur="26">
                                          <p:stCondLst>
                                            <p:cond delay="1642"/>
                                          </p:stCondLst>
                                        </p:cTn>
                                        <p:tgtEl>
                                          <p:spTgt spid="8"/>
                                        </p:tgtEl>
                                      </p:cBhvr>
                                      <p:to x="100000" y="90000"/>
                                    </p:animScale>
                                    <p:animScale>
                                      <p:cBhvr>
                                        <p:cTn id="72" dur="166" decel="50000">
                                          <p:stCondLst>
                                            <p:cond delay="1668"/>
                                          </p:stCondLst>
                                        </p:cTn>
                                        <p:tgtEl>
                                          <p:spTgt spid="8"/>
                                        </p:tgtEl>
                                      </p:cBhvr>
                                      <p:to x="100000" y="100000"/>
                                    </p:animScale>
                                    <p:animScale>
                                      <p:cBhvr>
                                        <p:cTn id="73" dur="26">
                                          <p:stCondLst>
                                            <p:cond delay="1808"/>
                                          </p:stCondLst>
                                        </p:cTn>
                                        <p:tgtEl>
                                          <p:spTgt spid="8"/>
                                        </p:tgtEl>
                                      </p:cBhvr>
                                      <p:to x="100000" y="95000"/>
                                    </p:animScale>
                                    <p:animScale>
                                      <p:cBhvr>
                                        <p:cTn id="74"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3"/>
          <p:cNvSpPr>
            <a:spLocks noGrp="1"/>
          </p:cNvSpPr>
          <p:nvPr>
            <p:ph type="title"/>
          </p:nvPr>
        </p:nvSpPr>
        <p:spPr/>
        <p:txBody>
          <a:bodyPr/>
          <a:lstStyle/>
          <a:p>
            <a:pPr eaLnBrk="1" hangingPunct="1"/>
            <a:r>
              <a:rPr lang="en-US"/>
              <a:t>Fundamental changes</a:t>
            </a:r>
          </a:p>
        </p:txBody>
      </p:sp>
      <p:graphicFrame>
        <p:nvGraphicFramePr>
          <p:cNvPr id="6" name="Content Placeholder 5"/>
          <p:cNvGraphicFramePr>
            <a:graphicFrameLocks noGrp="1"/>
          </p:cNvGraphicFramePr>
          <p:nvPr>
            <p:ph sz="quarter" idx="1"/>
            <p:extLst>
              <p:ext uri="{D42A27DB-BD31-4B8C-83A1-F6EECF244321}">
                <p14:modId xmlns:p14="http://schemas.microsoft.com/office/powerpoint/2010/main" val="55929013"/>
              </p:ext>
            </p:extLst>
          </p:nvPr>
        </p:nvGraphicFramePr>
        <p:xfrm>
          <a:off x="457200" y="1219200"/>
          <a:ext cx="8229600" cy="4937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pPr eaLnBrk="1" hangingPunct="1"/>
            <a:r>
              <a:rPr lang="en-US"/>
              <a:t>Mitigation</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009230792"/>
              </p:ext>
            </p:extLst>
          </p:nvPr>
        </p:nvGraphicFramePr>
        <p:xfrm>
          <a:off x="1295400" y="1371600"/>
          <a:ext cx="678180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291" name="TextBox 4"/>
          <p:cNvSpPr txBox="1">
            <a:spLocks noChangeArrowheads="1"/>
          </p:cNvSpPr>
          <p:nvPr/>
        </p:nvSpPr>
        <p:spPr bwMode="auto">
          <a:xfrm>
            <a:off x="609600" y="228600"/>
            <a:ext cx="7848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sz="4000">
                <a:latin typeface="Gill Sans MT"/>
              </a:rPr>
              <a:t>The Journey to ICDS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FAQ 1</a:t>
            </a:r>
            <a:endParaRPr lang="en-US" dirty="0"/>
          </a:p>
        </p:txBody>
      </p:sp>
      <p:sp>
        <p:nvSpPr>
          <p:cNvPr id="3" name="Content Placeholder 2"/>
          <p:cNvSpPr>
            <a:spLocks noGrp="1"/>
          </p:cNvSpPr>
          <p:nvPr>
            <p:ph sz="quarter" idx="1"/>
          </p:nvPr>
        </p:nvSpPr>
        <p:spPr/>
        <p:txBody>
          <a:bodyPr/>
          <a:lstStyle/>
          <a:p>
            <a:r>
              <a:rPr lang="en-US" sz="1800" b="1" dirty="0"/>
              <a:t>ICDS is applicable for computation of income and not for the purposes of maintenance of books of accounts. However, Para I of ICDS I states that it deals with significant accounting policies. Accounting policies are applied for maintenance of hooks of accounts and preparing financial statements. What is the interplay between ICDS-I and maintenance of hooks of accounts?</a:t>
            </a:r>
            <a:endParaRPr lang="en-US" sz="1800" dirty="0"/>
          </a:p>
          <a:p>
            <a:r>
              <a:rPr lang="en-US" sz="1800" b="1" dirty="0"/>
              <a:t>Answer:</a:t>
            </a:r>
            <a:r>
              <a:rPr lang="en-US" sz="1800" dirty="0"/>
              <a:t> As stated in the Preamble, ICDS is not meant for maintenance of books of accounts or preparing financial statements. Persons are required to maintain books of accounts and prepare financial statements as per accounting policies applicable to them. </a:t>
            </a:r>
          </a:p>
          <a:p>
            <a:r>
              <a:rPr lang="en-US" sz="1800" dirty="0"/>
              <a:t>For example, companies are required to maintain books of account and prepare financial statements as per requirements of Companies Act 2013. </a:t>
            </a:r>
          </a:p>
          <a:p>
            <a:r>
              <a:rPr lang="en-US" sz="1800" u="sng" dirty="0"/>
              <a:t>The accounting policies mentioned in ICDS-I </a:t>
            </a:r>
            <a:r>
              <a:rPr lang="en-US" sz="2400" b="1" u="sng" dirty="0"/>
              <a:t>being fundamental in nature shall be applicable for computing income </a:t>
            </a:r>
            <a:r>
              <a:rPr lang="en-US" sz="1800" u="sng" dirty="0"/>
              <a:t>under the heads “Profits and gains of business or profession” or “Income from other sources”.</a:t>
            </a:r>
          </a:p>
        </p:txBody>
      </p:sp>
    </p:spTree>
    <p:extLst>
      <p:ext uri="{BB962C8B-B14F-4D97-AF65-F5344CB8AC3E}">
        <p14:creationId xmlns:p14="http://schemas.microsoft.com/office/powerpoint/2010/main" val="27202233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pPr eaLnBrk="1" hangingPunct="1"/>
            <a:r>
              <a:rPr lang="en-US"/>
              <a:t>Change in Accounting Policy</a:t>
            </a:r>
          </a:p>
        </p:txBody>
      </p:sp>
      <p:sp>
        <p:nvSpPr>
          <p:cNvPr id="29699" name="Text Placeholder 3"/>
          <p:cNvSpPr>
            <a:spLocks noGrp="1"/>
          </p:cNvSpPr>
          <p:nvPr>
            <p:ph type="body" idx="1"/>
          </p:nvPr>
        </p:nvSpPr>
        <p:spPr>
          <a:ln w="3175">
            <a:solidFill>
              <a:schemeClr val="tx1"/>
            </a:solidFill>
            <a:miter lim="800000"/>
            <a:headEnd/>
            <a:tailEnd/>
          </a:ln>
        </p:spPr>
        <p:txBody>
          <a:bodyPr/>
          <a:lstStyle/>
          <a:p>
            <a:pPr algn="ctr" eaLnBrk="1" hangingPunct="1"/>
            <a:r>
              <a:rPr lang="en-US"/>
              <a:t>ICAI AS	</a:t>
            </a:r>
          </a:p>
        </p:txBody>
      </p:sp>
      <p:sp>
        <p:nvSpPr>
          <p:cNvPr id="29700" name="Text Placeholder 5"/>
          <p:cNvSpPr>
            <a:spLocks noGrp="1"/>
          </p:cNvSpPr>
          <p:nvPr>
            <p:ph type="body" sz="half" idx="3"/>
          </p:nvPr>
        </p:nvSpPr>
        <p:spPr>
          <a:ln w="3175">
            <a:solidFill>
              <a:schemeClr val="tx1"/>
            </a:solidFill>
            <a:miter lim="800000"/>
            <a:headEnd/>
            <a:tailEnd/>
          </a:ln>
        </p:spPr>
        <p:txBody>
          <a:bodyPr/>
          <a:lstStyle/>
          <a:p>
            <a:pPr algn="ctr" eaLnBrk="1" hangingPunct="1"/>
            <a:r>
              <a:rPr lang="en-US"/>
              <a:t>ICDS</a:t>
            </a:r>
          </a:p>
        </p:txBody>
      </p:sp>
      <p:sp>
        <p:nvSpPr>
          <p:cNvPr id="29701" name="Content Placeholder 4"/>
          <p:cNvSpPr>
            <a:spLocks noGrp="1"/>
          </p:cNvSpPr>
          <p:nvPr>
            <p:ph sz="quarter" idx="2"/>
          </p:nvPr>
        </p:nvSpPr>
        <p:spPr>
          <a:ln w="3175">
            <a:solidFill>
              <a:schemeClr val="tx1"/>
            </a:solidFill>
            <a:miter lim="800000"/>
            <a:headEnd/>
            <a:tailEnd/>
          </a:ln>
        </p:spPr>
        <p:txBody>
          <a:bodyPr/>
          <a:lstStyle/>
          <a:p>
            <a:pPr eaLnBrk="1" hangingPunct="1"/>
            <a:r>
              <a:rPr lang="en-US"/>
              <a:t>Required by statute</a:t>
            </a:r>
          </a:p>
          <a:p>
            <a:pPr algn="just" eaLnBrk="1" hangingPunct="1"/>
            <a:r>
              <a:rPr lang="en-US"/>
              <a:t>Result in a more  appropriate preparation and Presentation</a:t>
            </a:r>
          </a:p>
          <a:p>
            <a:pPr algn="just" eaLnBrk="1" hangingPunct="1"/>
            <a:r>
              <a:rPr lang="en-US"/>
              <a:t>Required by any Accounting Standard</a:t>
            </a:r>
          </a:p>
        </p:txBody>
      </p:sp>
      <p:sp>
        <p:nvSpPr>
          <p:cNvPr id="29702" name="Content Placeholder 6"/>
          <p:cNvSpPr>
            <a:spLocks noGrp="1"/>
          </p:cNvSpPr>
          <p:nvPr>
            <p:ph sz="quarter" idx="4"/>
          </p:nvPr>
        </p:nvSpPr>
        <p:spPr>
          <a:ln w="3175">
            <a:solidFill>
              <a:schemeClr val="tx1"/>
            </a:solidFill>
            <a:miter lim="800000"/>
            <a:headEnd/>
            <a:tailEnd/>
          </a:ln>
        </p:spPr>
        <p:txBody>
          <a:bodyPr/>
          <a:lstStyle/>
          <a:p>
            <a:pPr eaLnBrk="1" hangingPunct="1"/>
            <a:r>
              <a:rPr lang="en-US" i="1" dirty="0">
                <a:solidFill>
                  <a:srgbClr val="FF0000"/>
                </a:solidFill>
              </a:rPr>
              <a:t>“Reasonable cause” </a:t>
            </a:r>
            <a:r>
              <a:rPr lang="en-US" sz="2000" i="1" dirty="0">
                <a:solidFill>
                  <a:srgbClr val="FF0000"/>
                </a:solidFill>
              </a:rPr>
              <a:t>FAQ</a:t>
            </a:r>
            <a:endParaRPr lang="en-US" i="1" dirty="0">
              <a:solidFill>
                <a:srgbClr val="FF0000"/>
              </a:solidFill>
            </a:endParaRPr>
          </a:p>
          <a:p>
            <a:pPr eaLnBrk="1" hangingPunct="1"/>
            <a:r>
              <a:rPr lang="en-US" dirty="0"/>
              <a:t>Flexibility</a:t>
            </a:r>
          </a:p>
          <a:p>
            <a:pPr algn="just" eaLnBrk="1" hangingPunct="1"/>
            <a:r>
              <a:rPr lang="en-US" dirty="0" err="1"/>
              <a:t>Eg</a:t>
            </a:r>
            <a:r>
              <a:rPr lang="en-US" dirty="0"/>
              <a:t>. Change in business model, availability of new technology to gather accounting information, </a:t>
            </a:r>
            <a:r>
              <a:rPr lang="en-US" dirty="0" err="1"/>
              <a:t>etc</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9">
            <a:extLst>
              <a:ext uri="{FF2B5EF4-FFF2-40B4-BE49-F238E27FC236}">
                <a16:creationId xmlns:a16="http://schemas.microsoft.com/office/drawing/2014/main" xmlns="" id="{5D22C9E2-C2AD-4402-9725-9370CF4B324F}"/>
              </a:ext>
            </a:extLst>
          </p:cNvPr>
          <p:cNvGraphicFramePr>
            <a:graphicFrameLocks noGrp="1"/>
          </p:cNvGraphicFramePr>
          <p:nvPr>
            <p:ph sz="quarter" idx="1"/>
            <p:extLst>
              <p:ext uri="{D42A27DB-BD31-4B8C-83A1-F6EECF244321}">
                <p14:modId xmlns:p14="http://schemas.microsoft.com/office/powerpoint/2010/main" val="1531091602"/>
              </p:ext>
            </p:extLst>
          </p:nvPr>
        </p:nvGraphicFramePr>
        <p:xfrm>
          <a:off x="457200" y="533400"/>
          <a:ext cx="8229600" cy="617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338187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7EB396E-1B18-4345-A42A-587E6D66310A}"/>
              </a:ext>
            </a:extLst>
          </p:cNvPr>
          <p:cNvSpPr>
            <a:spLocks noGrp="1"/>
          </p:cNvSpPr>
          <p:nvPr>
            <p:ph type="title"/>
          </p:nvPr>
        </p:nvSpPr>
        <p:spPr/>
        <p:txBody>
          <a:bodyPr/>
          <a:lstStyle/>
          <a:p>
            <a:r>
              <a:rPr lang="en-US" dirty="0"/>
              <a:t>Disclosures in TAR Cl.13(f)(</a:t>
            </a:r>
            <a:r>
              <a:rPr lang="en-US" dirty="0" err="1"/>
              <a:t>i</a:t>
            </a:r>
            <a:r>
              <a:rPr lang="en-US" dirty="0"/>
              <a:t>)</a:t>
            </a:r>
            <a:endParaRPr lang="hi-IN" dirty="0"/>
          </a:p>
        </p:txBody>
      </p:sp>
      <p:sp>
        <p:nvSpPr>
          <p:cNvPr id="3" name="Content Placeholder 2">
            <a:extLst>
              <a:ext uri="{FF2B5EF4-FFF2-40B4-BE49-F238E27FC236}">
                <a16:creationId xmlns:a16="http://schemas.microsoft.com/office/drawing/2014/main" xmlns="" id="{DCCAA57F-648E-413C-9C53-0F126BF6AFCC}"/>
              </a:ext>
            </a:extLst>
          </p:cNvPr>
          <p:cNvSpPr>
            <a:spLocks noGrp="1"/>
          </p:cNvSpPr>
          <p:nvPr>
            <p:ph sz="quarter" idx="1"/>
          </p:nvPr>
        </p:nvSpPr>
        <p:spPr/>
        <p:txBody>
          <a:bodyPr/>
          <a:lstStyle/>
          <a:p>
            <a:r>
              <a:rPr lang="en-US" dirty="0"/>
              <a:t>No need to Disclose if Going concern, Consistency and Accrual are followed</a:t>
            </a:r>
          </a:p>
          <a:p>
            <a:r>
              <a:rPr lang="en-US" dirty="0"/>
              <a:t>Historical Cost convention</a:t>
            </a:r>
          </a:p>
          <a:p>
            <a:r>
              <a:rPr lang="en-US" dirty="0"/>
              <a:t>Use of Estimates</a:t>
            </a:r>
          </a:p>
          <a:p>
            <a:r>
              <a:rPr lang="en-US" dirty="0"/>
              <a:t>Accounting Policies</a:t>
            </a:r>
          </a:p>
          <a:p>
            <a:pPr lvl="1"/>
            <a:r>
              <a:rPr lang="en-US" dirty="0"/>
              <a:t>Revenue Recognition</a:t>
            </a:r>
          </a:p>
          <a:p>
            <a:pPr lvl="1"/>
            <a:r>
              <a:rPr lang="en-US" dirty="0"/>
              <a:t>Inventory valuation policy</a:t>
            </a:r>
          </a:p>
          <a:p>
            <a:pPr lvl="1"/>
            <a:r>
              <a:rPr lang="en-US" dirty="0"/>
              <a:t>Provisions</a:t>
            </a:r>
          </a:p>
          <a:p>
            <a:pPr lvl="1"/>
            <a:r>
              <a:rPr lang="en-US" dirty="0"/>
              <a:t>Tangible Assets</a:t>
            </a:r>
          </a:p>
          <a:p>
            <a:pPr lvl="1"/>
            <a:r>
              <a:rPr lang="en-US" dirty="0"/>
              <a:t>Forex policy if applicable</a:t>
            </a:r>
          </a:p>
          <a:p>
            <a:pPr lvl="1"/>
            <a:r>
              <a:rPr lang="en-US" dirty="0"/>
              <a:t>Borrowing Costs, if applicable</a:t>
            </a:r>
            <a:endParaRPr lang="hi-IN" dirty="0"/>
          </a:p>
        </p:txBody>
      </p:sp>
    </p:spTree>
    <p:extLst>
      <p:ext uri="{BB962C8B-B14F-4D97-AF65-F5344CB8AC3E}">
        <p14:creationId xmlns:p14="http://schemas.microsoft.com/office/powerpoint/2010/main" val="8072863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3"/>
          <p:cNvSpPr>
            <a:spLocks noGrp="1"/>
          </p:cNvSpPr>
          <p:nvPr>
            <p:ph type="title"/>
          </p:nvPr>
        </p:nvSpPr>
        <p:spPr/>
        <p:txBody>
          <a:bodyPr/>
          <a:lstStyle/>
          <a:p>
            <a:pPr eaLnBrk="1" hangingPunct="1"/>
            <a:r>
              <a:rPr lang="en-US"/>
              <a:t>ICDS - II</a:t>
            </a:r>
          </a:p>
        </p:txBody>
      </p:sp>
      <p:sp>
        <p:nvSpPr>
          <p:cNvPr id="5" name="Text Placeholder 4"/>
          <p:cNvSpPr>
            <a:spLocks noGrp="1"/>
          </p:cNvSpPr>
          <p:nvPr>
            <p:ph type="body" idx="1"/>
          </p:nvPr>
        </p:nvSpPr>
        <p:spPr/>
        <p:txBody>
          <a:bodyPr>
            <a:normAutofit/>
          </a:bodyPr>
          <a:lstStyle/>
          <a:p>
            <a:pPr eaLnBrk="1" fontAlgn="auto" hangingPunct="1">
              <a:spcAft>
                <a:spcPts val="0"/>
              </a:spcAft>
              <a:buFont typeface="Wingdings 3"/>
              <a:buNone/>
              <a:defRPr/>
            </a:pPr>
            <a:r>
              <a:rPr lang="en-US" dirty="0"/>
              <a:t>Valuation of Inventories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651866E2-20A5-49C8-BBED-90B58D47A43A}"/>
              </a:ext>
            </a:extLst>
          </p:cNvPr>
          <p:cNvSpPr>
            <a:spLocks noGrp="1"/>
          </p:cNvSpPr>
          <p:nvPr>
            <p:ph type="title"/>
          </p:nvPr>
        </p:nvSpPr>
        <p:spPr/>
        <p:txBody>
          <a:bodyPr/>
          <a:lstStyle/>
          <a:p>
            <a:r>
              <a:rPr lang="en-US" sz="4400" dirty="0"/>
              <a:t>Measurement</a:t>
            </a:r>
            <a:endParaRPr lang="hi-IN" sz="4400" dirty="0"/>
          </a:p>
        </p:txBody>
      </p:sp>
      <p:graphicFrame>
        <p:nvGraphicFramePr>
          <p:cNvPr id="6" name="Content Placeholder 5">
            <a:extLst>
              <a:ext uri="{FF2B5EF4-FFF2-40B4-BE49-F238E27FC236}">
                <a16:creationId xmlns:a16="http://schemas.microsoft.com/office/drawing/2014/main" xmlns="" id="{32D1BE77-000A-4E9D-857B-4B89B036332F}"/>
              </a:ext>
            </a:extLst>
          </p:cNvPr>
          <p:cNvGraphicFramePr>
            <a:graphicFrameLocks noGrp="1"/>
          </p:cNvGraphicFramePr>
          <p:nvPr>
            <p:ph sz="quarter" idx="1"/>
            <p:extLst>
              <p:ext uri="{D42A27DB-BD31-4B8C-83A1-F6EECF244321}">
                <p14:modId xmlns:p14="http://schemas.microsoft.com/office/powerpoint/2010/main" val="1736690016"/>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226607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xmlns="" id="{C437ECAE-7138-4119-9B23-5A56BB8C619A}"/>
              </a:ext>
            </a:extLst>
          </p:cNvPr>
          <p:cNvGraphicFramePr>
            <a:graphicFrameLocks noGrp="1"/>
          </p:cNvGraphicFramePr>
          <p:nvPr>
            <p:extLst>
              <p:ext uri="{D42A27DB-BD31-4B8C-83A1-F6EECF244321}">
                <p14:modId xmlns:p14="http://schemas.microsoft.com/office/powerpoint/2010/main" val="3737606525"/>
              </p:ext>
            </p:extLst>
          </p:nvPr>
        </p:nvGraphicFramePr>
        <p:xfrm>
          <a:off x="685800" y="2286000"/>
          <a:ext cx="8153399" cy="2743200"/>
        </p:xfrm>
        <a:graphic>
          <a:graphicData uri="http://schemas.openxmlformats.org/drawingml/2006/table">
            <a:tbl>
              <a:tblPr>
                <a:tableStyleId>{F5AB1C69-6EDB-4FF4-983F-18BD219EF322}</a:tableStyleId>
              </a:tblPr>
              <a:tblGrid>
                <a:gridCol w="2458753">
                  <a:extLst>
                    <a:ext uri="{9D8B030D-6E8A-4147-A177-3AD203B41FA5}">
                      <a16:colId xmlns:a16="http://schemas.microsoft.com/office/drawing/2014/main" xmlns="" val="3967039261"/>
                    </a:ext>
                  </a:extLst>
                </a:gridCol>
                <a:gridCol w="878126">
                  <a:extLst>
                    <a:ext uri="{9D8B030D-6E8A-4147-A177-3AD203B41FA5}">
                      <a16:colId xmlns:a16="http://schemas.microsoft.com/office/drawing/2014/main" xmlns="" val="3984064264"/>
                    </a:ext>
                  </a:extLst>
                </a:gridCol>
                <a:gridCol w="922032">
                  <a:extLst>
                    <a:ext uri="{9D8B030D-6E8A-4147-A177-3AD203B41FA5}">
                      <a16:colId xmlns:a16="http://schemas.microsoft.com/office/drawing/2014/main" xmlns="" val="3031718434"/>
                    </a:ext>
                  </a:extLst>
                </a:gridCol>
                <a:gridCol w="1962612">
                  <a:extLst>
                    <a:ext uri="{9D8B030D-6E8A-4147-A177-3AD203B41FA5}">
                      <a16:colId xmlns:a16="http://schemas.microsoft.com/office/drawing/2014/main" xmlns="" val="1301875247"/>
                    </a:ext>
                  </a:extLst>
                </a:gridCol>
                <a:gridCol w="768360">
                  <a:extLst>
                    <a:ext uri="{9D8B030D-6E8A-4147-A177-3AD203B41FA5}">
                      <a16:colId xmlns:a16="http://schemas.microsoft.com/office/drawing/2014/main" xmlns="" val="1798359326"/>
                    </a:ext>
                  </a:extLst>
                </a:gridCol>
                <a:gridCol w="1163516">
                  <a:extLst>
                    <a:ext uri="{9D8B030D-6E8A-4147-A177-3AD203B41FA5}">
                      <a16:colId xmlns:a16="http://schemas.microsoft.com/office/drawing/2014/main" xmlns="" val="712593852"/>
                    </a:ext>
                  </a:extLst>
                </a:gridCol>
              </a:tblGrid>
              <a:tr h="685800">
                <a:tc>
                  <a:txBody>
                    <a:bodyPr/>
                    <a:lstStyle/>
                    <a:p>
                      <a:pPr algn="ctr" fontAlgn="b"/>
                      <a:r>
                        <a:rPr lang="en-US" sz="2000" u="none" strike="noStrike" dirty="0">
                          <a:effectLst/>
                        </a:rPr>
                        <a:t>Expenses</a:t>
                      </a:r>
                      <a:endParaRPr lang="en-US" sz="2000" b="1" i="0" u="none" strike="noStrike" dirty="0">
                        <a:solidFill>
                          <a:srgbClr val="000000"/>
                        </a:solidFill>
                        <a:effectLst/>
                        <a:latin typeface="Mangal" panose="02040503050203030202" pitchFamily="18" charset="0"/>
                      </a:endParaRPr>
                    </a:p>
                  </a:txBody>
                  <a:tcPr marL="7620" marR="7620" marT="7620" marB="0" anchor="b"/>
                </a:tc>
                <a:tc>
                  <a:txBody>
                    <a:bodyPr/>
                    <a:lstStyle/>
                    <a:p>
                      <a:pPr algn="ctr" fontAlgn="b"/>
                      <a:r>
                        <a:rPr lang="en-US" sz="2000" u="none" strike="noStrike">
                          <a:effectLst/>
                        </a:rPr>
                        <a:t>Qty</a:t>
                      </a:r>
                      <a:endParaRPr lang="en-US" sz="2000" b="1" i="0" u="none" strike="noStrike">
                        <a:solidFill>
                          <a:srgbClr val="000000"/>
                        </a:solidFill>
                        <a:effectLst/>
                        <a:latin typeface="Mangal" panose="02040503050203030202" pitchFamily="18" charset="0"/>
                      </a:endParaRPr>
                    </a:p>
                  </a:txBody>
                  <a:tcPr marL="7620" marR="7620" marT="7620" marB="0" anchor="b"/>
                </a:tc>
                <a:tc>
                  <a:txBody>
                    <a:bodyPr/>
                    <a:lstStyle/>
                    <a:p>
                      <a:pPr algn="ctr" fontAlgn="b"/>
                      <a:r>
                        <a:rPr lang="en-US" sz="2000" u="none" strike="noStrike">
                          <a:effectLst/>
                        </a:rPr>
                        <a:t>Amount</a:t>
                      </a:r>
                      <a:endParaRPr lang="en-US" sz="2000" b="1" i="0" u="none" strike="noStrike">
                        <a:solidFill>
                          <a:srgbClr val="000000"/>
                        </a:solidFill>
                        <a:effectLst/>
                        <a:latin typeface="Mangal" panose="02040503050203030202" pitchFamily="18" charset="0"/>
                      </a:endParaRPr>
                    </a:p>
                  </a:txBody>
                  <a:tcPr marL="7620" marR="7620" marT="7620" marB="0" anchor="b"/>
                </a:tc>
                <a:tc>
                  <a:txBody>
                    <a:bodyPr/>
                    <a:lstStyle/>
                    <a:p>
                      <a:pPr algn="ctr" fontAlgn="b"/>
                      <a:r>
                        <a:rPr lang="en-US" sz="2000" u="none" strike="noStrike" dirty="0">
                          <a:effectLst/>
                        </a:rPr>
                        <a:t>Income</a:t>
                      </a:r>
                      <a:endParaRPr lang="en-US" sz="2000" b="1" i="0" u="none" strike="noStrike" dirty="0">
                        <a:solidFill>
                          <a:srgbClr val="000000"/>
                        </a:solidFill>
                        <a:effectLst/>
                        <a:latin typeface="Mangal" panose="02040503050203030202" pitchFamily="18" charset="0"/>
                      </a:endParaRPr>
                    </a:p>
                  </a:txBody>
                  <a:tcPr marL="7620" marR="7620" marT="7620" marB="0" anchor="b"/>
                </a:tc>
                <a:tc>
                  <a:txBody>
                    <a:bodyPr/>
                    <a:lstStyle/>
                    <a:p>
                      <a:pPr algn="ctr" fontAlgn="b"/>
                      <a:r>
                        <a:rPr lang="en-US" sz="2000" u="none" strike="noStrike">
                          <a:effectLst/>
                        </a:rPr>
                        <a:t>Qty</a:t>
                      </a:r>
                      <a:endParaRPr lang="en-US" sz="2000" b="1" i="0" u="none" strike="noStrike">
                        <a:solidFill>
                          <a:srgbClr val="000000"/>
                        </a:solidFill>
                        <a:effectLst/>
                        <a:latin typeface="Mangal" panose="02040503050203030202" pitchFamily="18" charset="0"/>
                      </a:endParaRPr>
                    </a:p>
                  </a:txBody>
                  <a:tcPr marL="7620" marR="7620" marT="7620" marB="0" anchor="b"/>
                </a:tc>
                <a:tc>
                  <a:txBody>
                    <a:bodyPr/>
                    <a:lstStyle/>
                    <a:p>
                      <a:pPr algn="ctr" fontAlgn="b"/>
                      <a:r>
                        <a:rPr lang="en-US" sz="2000" u="none" strike="noStrike" dirty="0">
                          <a:effectLst/>
                        </a:rPr>
                        <a:t>Amount</a:t>
                      </a:r>
                      <a:endParaRPr lang="en-US" sz="2000" b="1" i="0" u="none" strike="noStrike" dirty="0">
                        <a:solidFill>
                          <a:srgbClr val="000000"/>
                        </a:solidFill>
                        <a:effectLst/>
                        <a:latin typeface="Mangal" panose="02040503050203030202" pitchFamily="18" charset="0"/>
                      </a:endParaRPr>
                    </a:p>
                  </a:txBody>
                  <a:tcPr marL="7620" marR="7620" marT="7620" marB="0" anchor="b"/>
                </a:tc>
                <a:extLst>
                  <a:ext uri="{0D108BD9-81ED-4DB2-BD59-A6C34878D82A}">
                    <a16:rowId xmlns:a16="http://schemas.microsoft.com/office/drawing/2014/main" xmlns="" val="4166754787"/>
                  </a:ext>
                </a:extLst>
              </a:tr>
              <a:tr h="685800">
                <a:tc>
                  <a:txBody>
                    <a:bodyPr/>
                    <a:lstStyle/>
                    <a:p>
                      <a:pPr algn="l" fontAlgn="b"/>
                      <a:r>
                        <a:rPr lang="en-US" sz="2000" u="none" strike="noStrike">
                          <a:effectLst/>
                        </a:rPr>
                        <a:t>Op. Stock</a:t>
                      </a:r>
                      <a:endParaRPr lang="en-US" sz="2000" b="0" i="0" u="none" strike="noStrike">
                        <a:solidFill>
                          <a:srgbClr val="000000"/>
                        </a:solidFill>
                        <a:effectLst/>
                        <a:latin typeface="Mangal" panose="02040503050203030202" pitchFamily="18" charset="0"/>
                      </a:endParaRPr>
                    </a:p>
                  </a:txBody>
                  <a:tcPr marL="7620" marR="7620" marT="7620" marB="0" anchor="b"/>
                </a:tc>
                <a:tc>
                  <a:txBody>
                    <a:bodyPr/>
                    <a:lstStyle/>
                    <a:p>
                      <a:pPr algn="l" fontAlgn="b"/>
                      <a:r>
                        <a:rPr lang="en-US" sz="2000" u="none" strike="noStrike">
                          <a:effectLst/>
                        </a:rPr>
                        <a:t>100 kg</a:t>
                      </a:r>
                      <a:endParaRPr lang="en-US" sz="2000" b="0" i="0" u="none" strike="noStrike">
                        <a:solidFill>
                          <a:srgbClr val="000000"/>
                        </a:solidFill>
                        <a:effectLst/>
                        <a:latin typeface="Mangal" panose="02040503050203030202" pitchFamily="18" charset="0"/>
                      </a:endParaRPr>
                    </a:p>
                  </a:txBody>
                  <a:tcPr marL="7620" marR="7620" marT="7620" marB="0" anchor="b"/>
                </a:tc>
                <a:tc>
                  <a:txBody>
                    <a:bodyPr/>
                    <a:lstStyle/>
                    <a:p>
                      <a:pPr algn="r" fontAlgn="b"/>
                      <a:r>
                        <a:rPr lang="hi-IN" sz="2000" u="none" strike="noStrike">
                          <a:effectLst/>
                        </a:rPr>
                        <a:t>10000</a:t>
                      </a:r>
                      <a:endParaRPr lang="hi-IN" sz="2000" b="0" i="0" u="none" strike="noStrike">
                        <a:solidFill>
                          <a:srgbClr val="000000"/>
                        </a:solidFill>
                        <a:effectLst/>
                        <a:latin typeface="Mangal" panose="02040503050203030202" pitchFamily="18" charset="0"/>
                      </a:endParaRPr>
                    </a:p>
                  </a:txBody>
                  <a:tcPr marL="7620" marR="7620" marT="7620" marB="0" anchor="b"/>
                </a:tc>
                <a:tc>
                  <a:txBody>
                    <a:bodyPr/>
                    <a:lstStyle/>
                    <a:p>
                      <a:pPr algn="l" fontAlgn="b"/>
                      <a:r>
                        <a:rPr lang="en-US" sz="2000" u="none" strike="noStrike">
                          <a:effectLst/>
                        </a:rPr>
                        <a:t>Sales</a:t>
                      </a:r>
                      <a:endParaRPr lang="en-US" sz="2000" b="0" i="0" u="none" strike="noStrike">
                        <a:solidFill>
                          <a:srgbClr val="000000"/>
                        </a:solidFill>
                        <a:effectLst/>
                        <a:latin typeface="Mangal" panose="02040503050203030202" pitchFamily="18" charset="0"/>
                      </a:endParaRPr>
                    </a:p>
                  </a:txBody>
                  <a:tcPr marL="7620" marR="7620" marT="7620" marB="0" anchor="b"/>
                </a:tc>
                <a:tc>
                  <a:txBody>
                    <a:bodyPr/>
                    <a:lstStyle/>
                    <a:p>
                      <a:pPr algn="l" fontAlgn="b"/>
                      <a:r>
                        <a:rPr lang="en-US" sz="2000" u="none" strike="noStrike">
                          <a:effectLst/>
                        </a:rPr>
                        <a:t>600kg</a:t>
                      </a:r>
                      <a:endParaRPr lang="en-US" sz="2000" b="0" i="0" u="none" strike="noStrike">
                        <a:solidFill>
                          <a:srgbClr val="000000"/>
                        </a:solidFill>
                        <a:effectLst/>
                        <a:latin typeface="Mangal" panose="02040503050203030202" pitchFamily="18" charset="0"/>
                      </a:endParaRPr>
                    </a:p>
                  </a:txBody>
                  <a:tcPr marL="7620" marR="7620" marT="7620" marB="0" anchor="b"/>
                </a:tc>
                <a:tc>
                  <a:txBody>
                    <a:bodyPr/>
                    <a:lstStyle/>
                    <a:p>
                      <a:pPr algn="r" fontAlgn="b"/>
                      <a:r>
                        <a:rPr lang="hi-IN" sz="2000" u="none" strike="noStrike" dirty="0">
                          <a:effectLst/>
                        </a:rPr>
                        <a:t>120000</a:t>
                      </a:r>
                      <a:endParaRPr lang="hi-IN" sz="2000" b="0" i="0" u="none" strike="noStrike" dirty="0">
                        <a:solidFill>
                          <a:srgbClr val="000000"/>
                        </a:solidFill>
                        <a:effectLst/>
                        <a:latin typeface="Mangal" panose="02040503050203030202" pitchFamily="18" charset="0"/>
                      </a:endParaRPr>
                    </a:p>
                  </a:txBody>
                  <a:tcPr marL="7620" marR="7620" marT="7620" marB="0" anchor="b"/>
                </a:tc>
                <a:extLst>
                  <a:ext uri="{0D108BD9-81ED-4DB2-BD59-A6C34878D82A}">
                    <a16:rowId xmlns:a16="http://schemas.microsoft.com/office/drawing/2014/main" xmlns="" val="2299606054"/>
                  </a:ext>
                </a:extLst>
              </a:tr>
              <a:tr h="685800">
                <a:tc>
                  <a:txBody>
                    <a:bodyPr/>
                    <a:lstStyle/>
                    <a:p>
                      <a:pPr algn="l" fontAlgn="b"/>
                      <a:r>
                        <a:rPr lang="en-US" sz="2000" u="none" strike="noStrike">
                          <a:effectLst/>
                        </a:rPr>
                        <a:t>Purchases</a:t>
                      </a:r>
                      <a:endParaRPr lang="en-US" sz="2000" b="0" i="0" u="none" strike="noStrike">
                        <a:solidFill>
                          <a:srgbClr val="000000"/>
                        </a:solidFill>
                        <a:effectLst/>
                        <a:latin typeface="Mangal" panose="02040503050203030202" pitchFamily="18" charset="0"/>
                      </a:endParaRPr>
                    </a:p>
                  </a:txBody>
                  <a:tcPr marL="7620" marR="7620" marT="7620" marB="0" anchor="b"/>
                </a:tc>
                <a:tc>
                  <a:txBody>
                    <a:bodyPr/>
                    <a:lstStyle/>
                    <a:p>
                      <a:pPr algn="l" fontAlgn="b"/>
                      <a:r>
                        <a:rPr lang="en-US" sz="2000" u="none" strike="noStrike">
                          <a:effectLst/>
                        </a:rPr>
                        <a:t>1000kg</a:t>
                      </a:r>
                      <a:endParaRPr lang="en-US" sz="2000" b="0" i="0" u="none" strike="noStrike">
                        <a:solidFill>
                          <a:srgbClr val="000000"/>
                        </a:solidFill>
                        <a:effectLst/>
                        <a:latin typeface="Mangal" panose="02040503050203030202" pitchFamily="18" charset="0"/>
                      </a:endParaRPr>
                    </a:p>
                  </a:txBody>
                  <a:tcPr marL="7620" marR="7620" marT="7620" marB="0" anchor="b"/>
                </a:tc>
                <a:tc>
                  <a:txBody>
                    <a:bodyPr/>
                    <a:lstStyle/>
                    <a:p>
                      <a:pPr algn="r" fontAlgn="b"/>
                      <a:r>
                        <a:rPr lang="hi-IN" sz="2000" u="none" strike="noStrike">
                          <a:effectLst/>
                        </a:rPr>
                        <a:t>100000</a:t>
                      </a:r>
                      <a:endParaRPr lang="hi-IN" sz="2000" b="0" i="0" u="none" strike="noStrike">
                        <a:solidFill>
                          <a:srgbClr val="000000"/>
                        </a:solidFill>
                        <a:effectLst/>
                        <a:latin typeface="Mangal" panose="02040503050203030202" pitchFamily="18" charset="0"/>
                      </a:endParaRPr>
                    </a:p>
                  </a:txBody>
                  <a:tcPr marL="7620" marR="7620" marT="7620" marB="0" anchor="b"/>
                </a:tc>
                <a:tc>
                  <a:txBody>
                    <a:bodyPr/>
                    <a:lstStyle/>
                    <a:p>
                      <a:pPr algn="l" fontAlgn="b"/>
                      <a:r>
                        <a:rPr lang="hi-IN" sz="2000" u="none" strike="noStrike">
                          <a:effectLst/>
                        </a:rPr>
                        <a:t> </a:t>
                      </a:r>
                      <a:endParaRPr lang="hi-IN" sz="2000" b="0" i="0" u="none" strike="noStrike">
                        <a:solidFill>
                          <a:srgbClr val="000000"/>
                        </a:solidFill>
                        <a:effectLst/>
                        <a:latin typeface="Mangal" panose="02040503050203030202" pitchFamily="18" charset="0"/>
                      </a:endParaRPr>
                    </a:p>
                  </a:txBody>
                  <a:tcPr marL="7620" marR="7620" marT="7620" marB="0" anchor="b"/>
                </a:tc>
                <a:tc>
                  <a:txBody>
                    <a:bodyPr/>
                    <a:lstStyle/>
                    <a:p>
                      <a:pPr algn="l" fontAlgn="b"/>
                      <a:r>
                        <a:rPr lang="hi-IN" sz="2000" u="none" strike="noStrike">
                          <a:effectLst/>
                        </a:rPr>
                        <a:t> </a:t>
                      </a:r>
                      <a:endParaRPr lang="hi-IN" sz="2000" b="0" i="0" u="none" strike="noStrike">
                        <a:solidFill>
                          <a:srgbClr val="000000"/>
                        </a:solidFill>
                        <a:effectLst/>
                        <a:latin typeface="Mangal" panose="02040503050203030202" pitchFamily="18" charset="0"/>
                      </a:endParaRPr>
                    </a:p>
                  </a:txBody>
                  <a:tcPr marL="7620" marR="7620" marT="7620" marB="0" anchor="b"/>
                </a:tc>
                <a:tc>
                  <a:txBody>
                    <a:bodyPr/>
                    <a:lstStyle/>
                    <a:p>
                      <a:pPr algn="l" fontAlgn="b"/>
                      <a:r>
                        <a:rPr lang="hi-IN" sz="2000" u="none" strike="noStrike">
                          <a:effectLst/>
                        </a:rPr>
                        <a:t> </a:t>
                      </a:r>
                      <a:endParaRPr lang="hi-IN" sz="2000" b="0" i="0" u="none" strike="noStrike">
                        <a:solidFill>
                          <a:srgbClr val="000000"/>
                        </a:solidFill>
                        <a:effectLst/>
                        <a:latin typeface="Mangal" panose="02040503050203030202" pitchFamily="18" charset="0"/>
                      </a:endParaRPr>
                    </a:p>
                  </a:txBody>
                  <a:tcPr marL="7620" marR="7620" marT="7620" marB="0" anchor="b"/>
                </a:tc>
                <a:extLst>
                  <a:ext uri="{0D108BD9-81ED-4DB2-BD59-A6C34878D82A}">
                    <a16:rowId xmlns:a16="http://schemas.microsoft.com/office/drawing/2014/main" xmlns="" val="2919073470"/>
                  </a:ext>
                </a:extLst>
              </a:tr>
              <a:tr h="685800">
                <a:tc>
                  <a:txBody>
                    <a:bodyPr/>
                    <a:lstStyle/>
                    <a:p>
                      <a:pPr algn="ctr" fontAlgn="b"/>
                      <a:r>
                        <a:rPr lang="en-US" sz="2000" u="none" strike="noStrike">
                          <a:effectLst/>
                        </a:rPr>
                        <a:t>Profit</a:t>
                      </a:r>
                      <a:endParaRPr lang="en-US" sz="2000" b="1" i="0" u="none" strike="noStrike">
                        <a:solidFill>
                          <a:srgbClr val="000000"/>
                        </a:solidFill>
                        <a:effectLst/>
                        <a:latin typeface="Mangal" panose="02040503050203030202" pitchFamily="18" charset="0"/>
                      </a:endParaRPr>
                    </a:p>
                  </a:txBody>
                  <a:tcPr marL="7620" marR="7620" marT="7620" marB="0" anchor="b"/>
                </a:tc>
                <a:tc>
                  <a:txBody>
                    <a:bodyPr/>
                    <a:lstStyle/>
                    <a:p>
                      <a:pPr algn="l" fontAlgn="b"/>
                      <a:r>
                        <a:rPr lang="hi-IN" sz="2000" u="none" strike="noStrike">
                          <a:effectLst/>
                        </a:rPr>
                        <a:t> </a:t>
                      </a:r>
                      <a:endParaRPr lang="hi-IN" sz="2000" b="0" i="0" u="none" strike="noStrike">
                        <a:solidFill>
                          <a:srgbClr val="000000"/>
                        </a:solidFill>
                        <a:effectLst/>
                        <a:latin typeface="Mangal" panose="02040503050203030202" pitchFamily="18" charset="0"/>
                      </a:endParaRPr>
                    </a:p>
                  </a:txBody>
                  <a:tcPr marL="7620" marR="7620" marT="7620" marB="0" anchor="b"/>
                </a:tc>
                <a:tc>
                  <a:txBody>
                    <a:bodyPr/>
                    <a:lstStyle/>
                    <a:p>
                      <a:pPr algn="l" fontAlgn="b"/>
                      <a:r>
                        <a:rPr lang="hi-IN" sz="2000" u="none" strike="noStrike">
                          <a:effectLst/>
                        </a:rPr>
                        <a:t> </a:t>
                      </a:r>
                      <a:endParaRPr lang="hi-IN" sz="2000" b="0" i="0" u="none" strike="noStrike">
                        <a:solidFill>
                          <a:srgbClr val="000000"/>
                        </a:solidFill>
                        <a:effectLst/>
                        <a:latin typeface="Mangal" panose="02040503050203030202" pitchFamily="18" charset="0"/>
                      </a:endParaRPr>
                    </a:p>
                  </a:txBody>
                  <a:tcPr marL="7620" marR="7620" marT="7620" marB="0" anchor="b"/>
                </a:tc>
                <a:tc>
                  <a:txBody>
                    <a:bodyPr/>
                    <a:lstStyle/>
                    <a:p>
                      <a:pPr algn="l" fontAlgn="b"/>
                      <a:r>
                        <a:rPr lang="hi-IN" sz="2000" u="none" strike="noStrike">
                          <a:effectLst/>
                        </a:rPr>
                        <a:t> </a:t>
                      </a:r>
                      <a:endParaRPr lang="hi-IN" sz="2000" b="0" i="0" u="none" strike="noStrike">
                        <a:solidFill>
                          <a:srgbClr val="000000"/>
                        </a:solidFill>
                        <a:effectLst/>
                        <a:latin typeface="Mangal" panose="02040503050203030202" pitchFamily="18" charset="0"/>
                      </a:endParaRPr>
                    </a:p>
                  </a:txBody>
                  <a:tcPr marL="7620" marR="7620" marT="7620" marB="0" anchor="b"/>
                </a:tc>
                <a:tc>
                  <a:txBody>
                    <a:bodyPr/>
                    <a:lstStyle/>
                    <a:p>
                      <a:pPr algn="l" fontAlgn="b"/>
                      <a:r>
                        <a:rPr lang="hi-IN" sz="2000" u="none" strike="noStrike">
                          <a:effectLst/>
                        </a:rPr>
                        <a:t> </a:t>
                      </a:r>
                      <a:endParaRPr lang="hi-IN" sz="2000" b="0" i="0" u="none" strike="noStrike">
                        <a:solidFill>
                          <a:srgbClr val="000000"/>
                        </a:solidFill>
                        <a:effectLst/>
                        <a:latin typeface="Mangal" panose="02040503050203030202" pitchFamily="18" charset="0"/>
                      </a:endParaRPr>
                    </a:p>
                  </a:txBody>
                  <a:tcPr marL="7620" marR="7620" marT="7620" marB="0" anchor="b"/>
                </a:tc>
                <a:tc>
                  <a:txBody>
                    <a:bodyPr/>
                    <a:lstStyle/>
                    <a:p>
                      <a:pPr algn="l" fontAlgn="b"/>
                      <a:r>
                        <a:rPr lang="hi-IN" sz="2000" u="none" strike="noStrike" dirty="0">
                          <a:effectLst/>
                        </a:rPr>
                        <a:t> </a:t>
                      </a:r>
                      <a:endParaRPr lang="hi-IN" sz="2000" b="0" i="0" u="none" strike="noStrike" dirty="0">
                        <a:solidFill>
                          <a:srgbClr val="000000"/>
                        </a:solidFill>
                        <a:effectLst/>
                        <a:latin typeface="Mangal" panose="02040503050203030202" pitchFamily="18" charset="0"/>
                      </a:endParaRPr>
                    </a:p>
                  </a:txBody>
                  <a:tcPr marL="7620" marR="7620" marT="7620" marB="0" anchor="b"/>
                </a:tc>
                <a:extLst>
                  <a:ext uri="{0D108BD9-81ED-4DB2-BD59-A6C34878D82A}">
                    <a16:rowId xmlns:a16="http://schemas.microsoft.com/office/drawing/2014/main" xmlns="" val="2450065464"/>
                  </a:ext>
                </a:extLst>
              </a:tr>
            </a:tbl>
          </a:graphicData>
        </a:graphic>
      </p:graphicFrame>
      <p:sp>
        <p:nvSpPr>
          <p:cNvPr id="6" name="TextBox 5">
            <a:extLst>
              <a:ext uri="{FF2B5EF4-FFF2-40B4-BE49-F238E27FC236}">
                <a16:creationId xmlns:a16="http://schemas.microsoft.com/office/drawing/2014/main" xmlns="" id="{29C57CF9-1CA2-4035-BF22-02AF909170EE}"/>
              </a:ext>
            </a:extLst>
          </p:cNvPr>
          <p:cNvSpPr txBox="1"/>
          <p:nvPr/>
        </p:nvSpPr>
        <p:spPr>
          <a:xfrm>
            <a:off x="5029200" y="3867090"/>
            <a:ext cx="3962400" cy="400110"/>
          </a:xfrm>
          <a:prstGeom prst="rect">
            <a:avLst/>
          </a:prstGeom>
          <a:noFill/>
        </p:spPr>
        <p:txBody>
          <a:bodyPr wrap="square" rtlCol="0">
            <a:spAutoFit/>
          </a:bodyPr>
          <a:lstStyle/>
          <a:p>
            <a:r>
              <a:rPr lang="en-US" sz="2000" dirty="0"/>
              <a:t>Closing Stock   500kg       50,000</a:t>
            </a:r>
            <a:endParaRPr lang="hi-IN" sz="2000" dirty="0"/>
          </a:p>
        </p:txBody>
      </p:sp>
      <p:sp>
        <p:nvSpPr>
          <p:cNvPr id="7" name="TextBox 6">
            <a:extLst>
              <a:ext uri="{FF2B5EF4-FFF2-40B4-BE49-F238E27FC236}">
                <a16:creationId xmlns:a16="http://schemas.microsoft.com/office/drawing/2014/main" xmlns="" id="{5F6D12C3-54D9-4EAD-B506-D49F2E8931C7}"/>
              </a:ext>
            </a:extLst>
          </p:cNvPr>
          <p:cNvSpPr txBox="1"/>
          <p:nvPr/>
        </p:nvSpPr>
        <p:spPr>
          <a:xfrm>
            <a:off x="3124200" y="4648200"/>
            <a:ext cx="3962400" cy="400110"/>
          </a:xfrm>
          <a:prstGeom prst="rect">
            <a:avLst/>
          </a:prstGeom>
          <a:noFill/>
        </p:spPr>
        <p:txBody>
          <a:bodyPr wrap="square" rtlCol="0">
            <a:spAutoFit/>
          </a:bodyPr>
          <a:lstStyle/>
          <a:p>
            <a:r>
              <a:rPr lang="en-US" sz="2000" dirty="0">
                <a:solidFill>
                  <a:srgbClr val="FF0000"/>
                </a:solidFill>
              </a:rPr>
              <a:t>600kg   60000</a:t>
            </a:r>
            <a:endParaRPr lang="hi-IN" sz="2000" dirty="0">
              <a:solidFill>
                <a:srgbClr val="FF0000"/>
              </a:solidFill>
            </a:endParaRPr>
          </a:p>
        </p:txBody>
      </p:sp>
      <p:sp>
        <p:nvSpPr>
          <p:cNvPr id="8" name="Rectangle 7">
            <a:extLst>
              <a:ext uri="{FF2B5EF4-FFF2-40B4-BE49-F238E27FC236}">
                <a16:creationId xmlns:a16="http://schemas.microsoft.com/office/drawing/2014/main" xmlns="" id="{49BE9FDA-8A56-4BE2-83F2-E581EA538E3E}"/>
              </a:ext>
            </a:extLst>
          </p:cNvPr>
          <p:cNvSpPr/>
          <p:nvPr/>
        </p:nvSpPr>
        <p:spPr>
          <a:xfrm>
            <a:off x="2971800" y="1447800"/>
            <a:ext cx="3129959" cy="584775"/>
          </a:xfrm>
          <a:prstGeom prst="rect">
            <a:avLst/>
          </a:prstGeom>
        </p:spPr>
        <p:txBody>
          <a:bodyPr wrap="none">
            <a:spAutoFit/>
          </a:bodyPr>
          <a:lstStyle/>
          <a:p>
            <a:pPr fontAlgn="b"/>
            <a:r>
              <a:rPr lang="en-US" sz="3200" dirty="0"/>
              <a:t>Trading Account</a:t>
            </a:r>
            <a:endParaRPr lang="en-US" sz="3200" b="1" dirty="0">
              <a:solidFill>
                <a:srgbClr val="000000"/>
              </a:solidFill>
              <a:latin typeface="Mangal" panose="02040503050203030202" pitchFamily="18" charset="0"/>
            </a:endParaRPr>
          </a:p>
        </p:txBody>
      </p:sp>
      <p:sp>
        <p:nvSpPr>
          <p:cNvPr id="9" name="TextBox 8">
            <a:extLst>
              <a:ext uri="{FF2B5EF4-FFF2-40B4-BE49-F238E27FC236}">
                <a16:creationId xmlns:a16="http://schemas.microsoft.com/office/drawing/2014/main" xmlns="" id="{3C9E938A-9D01-41BA-A682-699E98DC9785}"/>
              </a:ext>
            </a:extLst>
          </p:cNvPr>
          <p:cNvSpPr txBox="1"/>
          <p:nvPr/>
        </p:nvSpPr>
        <p:spPr>
          <a:xfrm>
            <a:off x="990601" y="5486400"/>
            <a:ext cx="8153399" cy="1323439"/>
          </a:xfrm>
          <a:prstGeom prst="rect">
            <a:avLst/>
          </a:prstGeom>
          <a:noFill/>
        </p:spPr>
        <p:txBody>
          <a:bodyPr wrap="square" rtlCol="0">
            <a:spAutoFit/>
          </a:bodyPr>
          <a:lstStyle/>
          <a:p>
            <a:r>
              <a:rPr lang="en-US" sz="2000" dirty="0">
                <a:solidFill>
                  <a:srgbClr val="FF0000"/>
                </a:solidFill>
              </a:rPr>
              <a:t>Purpose of Inventory valuation is to set off the cost of unsold value from purchase debited to ascertain correct profit</a:t>
            </a:r>
          </a:p>
          <a:p>
            <a:endParaRPr lang="en-US" sz="2000" dirty="0">
              <a:solidFill>
                <a:srgbClr val="FF0000"/>
              </a:solidFill>
            </a:endParaRPr>
          </a:p>
          <a:p>
            <a:r>
              <a:rPr lang="en-US" sz="2000" b="1" dirty="0">
                <a:solidFill>
                  <a:srgbClr val="FF0000"/>
                </a:solidFill>
              </a:rPr>
              <a:t>Inventory Valuation cannot result in profit</a:t>
            </a:r>
            <a:endParaRPr lang="hi-IN" sz="2000" b="1" dirty="0">
              <a:solidFill>
                <a:srgbClr val="FF0000"/>
              </a:solidFill>
            </a:endParaRPr>
          </a:p>
        </p:txBody>
      </p:sp>
    </p:spTree>
    <p:extLst>
      <p:ext uri="{BB962C8B-B14F-4D97-AF65-F5344CB8AC3E}">
        <p14:creationId xmlns:p14="http://schemas.microsoft.com/office/powerpoint/2010/main" val="1888280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down)">
                                      <p:cBhvr>
                                        <p:cTn id="25" dur="580">
                                          <p:stCondLst>
                                            <p:cond delay="0"/>
                                          </p:stCondLst>
                                        </p:cTn>
                                        <p:tgtEl>
                                          <p:spTgt spid="7"/>
                                        </p:tgtEl>
                                      </p:cBhvr>
                                    </p:animEffect>
                                    <p:anim calcmode="lin" valueType="num">
                                      <p:cBhvr>
                                        <p:cTn id="26"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1" dur="26">
                                          <p:stCondLst>
                                            <p:cond delay="650"/>
                                          </p:stCondLst>
                                        </p:cTn>
                                        <p:tgtEl>
                                          <p:spTgt spid="7"/>
                                        </p:tgtEl>
                                      </p:cBhvr>
                                      <p:to x="100000" y="60000"/>
                                    </p:animScale>
                                    <p:animScale>
                                      <p:cBhvr>
                                        <p:cTn id="32" dur="166" decel="50000">
                                          <p:stCondLst>
                                            <p:cond delay="676"/>
                                          </p:stCondLst>
                                        </p:cTn>
                                        <p:tgtEl>
                                          <p:spTgt spid="7"/>
                                        </p:tgtEl>
                                      </p:cBhvr>
                                      <p:to x="100000" y="100000"/>
                                    </p:animScale>
                                    <p:animScale>
                                      <p:cBhvr>
                                        <p:cTn id="33" dur="26">
                                          <p:stCondLst>
                                            <p:cond delay="1312"/>
                                          </p:stCondLst>
                                        </p:cTn>
                                        <p:tgtEl>
                                          <p:spTgt spid="7"/>
                                        </p:tgtEl>
                                      </p:cBhvr>
                                      <p:to x="100000" y="80000"/>
                                    </p:animScale>
                                    <p:animScale>
                                      <p:cBhvr>
                                        <p:cTn id="34" dur="166" decel="50000">
                                          <p:stCondLst>
                                            <p:cond delay="1338"/>
                                          </p:stCondLst>
                                        </p:cTn>
                                        <p:tgtEl>
                                          <p:spTgt spid="7"/>
                                        </p:tgtEl>
                                      </p:cBhvr>
                                      <p:to x="100000" y="100000"/>
                                    </p:animScale>
                                    <p:animScale>
                                      <p:cBhvr>
                                        <p:cTn id="35" dur="26">
                                          <p:stCondLst>
                                            <p:cond delay="1642"/>
                                          </p:stCondLst>
                                        </p:cTn>
                                        <p:tgtEl>
                                          <p:spTgt spid="7"/>
                                        </p:tgtEl>
                                      </p:cBhvr>
                                      <p:to x="100000" y="90000"/>
                                    </p:animScale>
                                    <p:animScale>
                                      <p:cBhvr>
                                        <p:cTn id="36" dur="166" decel="50000">
                                          <p:stCondLst>
                                            <p:cond delay="1668"/>
                                          </p:stCondLst>
                                        </p:cTn>
                                        <p:tgtEl>
                                          <p:spTgt spid="7"/>
                                        </p:tgtEl>
                                      </p:cBhvr>
                                      <p:to x="100000" y="100000"/>
                                    </p:animScale>
                                    <p:animScale>
                                      <p:cBhvr>
                                        <p:cTn id="37" dur="26">
                                          <p:stCondLst>
                                            <p:cond delay="1808"/>
                                          </p:stCondLst>
                                        </p:cTn>
                                        <p:tgtEl>
                                          <p:spTgt spid="7"/>
                                        </p:tgtEl>
                                      </p:cBhvr>
                                      <p:to x="100000" y="95000"/>
                                    </p:animScale>
                                    <p:animScale>
                                      <p:cBhvr>
                                        <p:cTn id="38" dur="166" decel="50000">
                                          <p:stCondLst>
                                            <p:cond delay="1834"/>
                                          </p:stCondLst>
                                        </p:cTn>
                                        <p:tgtEl>
                                          <p:spTgt spid="7"/>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down)">
                                      <p:cBhvr>
                                        <p:cTn id="43" dur="580">
                                          <p:stCondLst>
                                            <p:cond delay="0"/>
                                          </p:stCondLst>
                                        </p:cTn>
                                        <p:tgtEl>
                                          <p:spTgt spid="9"/>
                                        </p:tgtEl>
                                      </p:cBhvr>
                                    </p:animEffect>
                                    <p:anim calcmode="lin" valueType="num">
                                      <p:cBhvr>
                                        <p:cTn id="44"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49" dur="26">
                                          <p:stCondLst>
                                            <p:cond delay="650"/>
                                          </p:stCondLst>
                                        </p:cTn>
                                        <p:tgtEl>
                                          <p:spTgt spid="9"/>
                                        </p:tgtEl>
                                      </p:cBhvr>
                                      <p:to x="100000" y="60000"/>
                                    </p:animScale>
                                    <p:animScale>
                                      <p:cBhvr>
                                        <p:cTn id="50" dur="166" decel="50000">
                                          <p:stCondLst>
                                            <p:cond delay="676"/>
                                          </p:stCondLst>
                                        </p:cTn>
                                        <p:tgtEl>
                                          <p:spTgt spid="9"/>
                                        </p:tgtEl>
                                      </p:cBhvr>
                                      <p:to x="100000" y="100000"/>
                                    </p:animScale>
                                    <p:animScale>
                                      <p:cBhvr>
                                        <p:cTn id="51" dur="26">
                                          <p:stCondLst>
                                            <p:cond delay="1312"/>
                                          </p:stCondLst>
                                        </p:cTn>
                                        <p:tgtEl>
                                          <p:spTgt spid="9"/>
                                        </p:tgtEl>
                                      </p:cBhvr>
                                      <p:to x="100000" y="80000"/>
                                    </p:animScale>
                                    <p:animScale>
                                      <p:cBhvr>
                                        <p:cTn id="52" dur="166" decel="50000">
                                          <p:stCondLst>
                                            <p:cond delay="1338"/>
                                          </p:stCondLst>
                                        </p:cTn>
                                        <p:tgtEl>
                                          <p:spTgt spid="9"/>
                                        </p:tgtEl>
                                      </p:cBhvr>
                                      <p:to x="100000" y="100000"/>
                                    </p:animScale>
                                    <p:animScale>
                                      <p:cBhvr>
                                        <p:cTn id="53" dur="26">
                                          <p:stCondLst>
                                            <p:cond delay="1642"/>
                                          </p:stCondLst>
                                        </p:cTn>
                                        <p:tgtEl>
                                          <p:spTgt spid="9"/>
                                        </p:tgtEl>
                                      </p:cBhvr>
                                      <p:to x="100000" y="90000"/>
                                    </p:animScale>
                                    <p:animScale>
                                      <p:cBhvr>
                                        <p:cTn id="54" dur="166" decel="50000">
                                          <p:stCondLst>
                                            <p:cond delay="1668"/>
                                          </p:stCondLst>
                                        </p:cTn>
                                        <p:tgtEl>
                                          <p:spTgt spid="9"/>
                                        </p:tgtEl>
                                      </p:cBhvr>
                                      <p:to x="100000" y="100000"/>
                                    </p:animScale>
                                    <p:animScale>
                                      <p:cBhvr>
                                        <p:cTn id="55" dur="26">
                                          <p:stCondLst>
                                            <p:cond delay="1808"/>
                                          </p:stCondLst>
                                        </p:cTn>
                                        <p:tgtEl>
                                          <p:spTgt spid="9"/>
                                        </p:tgtEl>
                                      </p:cBhvr>
                                      <p:to x="100000" y="95000"/>
                                    </p:animScale>
                                    <p:animScale>
                                      <p:cBhvr>
                                        <p:cTn id="56"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r>
              <a:rPr lang="en-US" dirty="0"/>
              <a:t>Other Issues (Revised)</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457245770"/>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23F9B74-5BF9-460E-A3AE-82823D3D241E}"/>
              </a:ext>
            </a:extLst>
          </p:cNvPr>
          <p:cNvSpPr>
            <a:spLocks noGrp="1"/>
          </p:cNvSpPr>
          <p:nvPr>
            <p:ph type="title"/>
          </p:nvPr>
        </p:nvSpPr>
        <p:spPr>
          <a:xfrm>
            <a:off x="457200" y="152400"/>
            <a:ext cx="8686800" cy="990600"/>
          </a:xfrm>
        </p:spPr>
        <p:txBody>
          <a:bodyPr/>
          <a:lstStyle/>
          <a:p>
            <a:r>
              <a:rPr lang="en-US" dirty="0"/>
              <a:t>Cost Formulae – FIFO, WEIGHTED AVG.</a:t>
            </a:r>
            <a:endParaRPr lang="hi-IN" dirty="0"/>
          </a:p>
        </p:txBody>
      </p:sp>
      <p:pic>
        <p:nvPicPr>
          <p:cNvPr id="3074" name="Picture 2" descr="Related image">
            <a:extLst>
              <a:ext uri="{FF2B5EF4-FFF2-40B4-BE49-F238E27FC236}">
                <a16:creationId xmlns:a16="http://schemas.microsoft.com/office/drawing/2014/main" xmlns="" id="{274C0A3C-B1DE-4466-8CED-2199C263E68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500" b="8750"/>
          <a:stretch/>
        </p:blipFill>
        <p:spPr bwMode="auto">
          <a:xfrm>
            <a:off x="0" y="1524000"/>
            <a:ext cx="9144000" cy="510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26718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jewellery design">
            <a:extLst>
              <a:ext uri="{FF2B5EF4-FFF2-40B4-BE49-F238E27FC236}">
                <a16:creationId xmlns:a16="http://schemas.microsoft.com/office/drawing/2014/main" xmlns="" id="{D197959A-CC9B-45C5-91A4-40E97F1187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57200" y="1828800"/>
            <a:ext cx="1743075" cy="224623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jewellery design">
            <a:extLst>
              <a:ext uri="{FF2B5EF4-FFF2-40B4-BE49-F238E27FC236}">
                <a16:creationId xmlns:a16="http://schemas.microsoft.com/office/drawing/2014/main" xmlns="" id="{3282A100-50DC-44EF-815E-753E05D291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0750" y="2052639"/>
            <a:ext cx="3295650" cy="190488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mage result for jewellery design">
            <a:extLst>
              <a:ext uri="{FF2B5EF4-FFF2-40B4-BE49-F238E27FC236}">
                <a16:creationId xmlns:a16="http://schemas.microsoft.com/office/drawing/2014/main" xmlns="" id="{33BB5CB5-823F-4788-A265-4E38184ADE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4600" y="1828800"/>
            <a:ext cx="2112319" cy="264783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Image result for jewellery design">
            <a:extLst>
              <a:ext uri="{FF2B5EF4-FFF2-40B4-BE49-F238E27FC236}">
                <a16:creationId xmlns:a16="http://schemas.microsoft.com/office/drawing/2014/main" xmlns="" id="{FC296CEC-67FB-4D0A-BA34-08C4186F75D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42975" y="4136833"/>
            <a:ext cx="2514600" cy="25146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xmlns="" id="{5841B6DA-44FB-4AF5-B7A1-B1FF401E524E}"/>
              </a:ext>
            </a:extLst>
          </p:cNvPr>
          <p:cNvSpPr txBox="1"/>
          <p:nvPr/>
        </p:nvSpPr>
        <p:spPr>
          <a:xfrm>
            <a:off x="457200" y="457200"/>
            <a:ext cx="8229600" cy="646331"/>
          </a:xfrm>
          <a:prstGeom prst="rect">
            <a:avLst/>
          </a:prstGeom>
          <a:noFill/>
        </p:spPr>
        <p:txBody>
          <a:bodyPr wrap="square" rtlCol="0">
            <a:spAutoFit/>
          </a:bodyPr>
          <a:lstStyle/>
          <a:p>
            <a:r>
              <a:rPr lang="en-US" sz="3600" dirty="0"/>
              <a:t>Specific Identification </a:t>
            </a:r>
            <a:r>
              <a:rPr lang="en-US" sz="3600" dirty="0" smtClean="0"/>
              <a:t>method (LIFO)</a:t>
            </a:r>
            <a:endParaRPr lang="hi-IN" sz="3600" dirty="0">
              <a:solidFill>
                <a:srgbClr val="FF0000"/>
              </a:solidFill>
            </a:endParaRPr>
          </a:p>
        </p:txBody>
      </p:sp>
    </p:spTree>
    <p:extLst>
      <p:ext uri="{BB962C8B-B14F-4D97-AF65-F5344CB8AC3E}">
        <p14:creationId xmlns:p14="http://schemas.microsoft.com/office/powerpoint/2010/main" val="974936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80">
                                          <p:stCondLst>
                                            <p:cond delay="0"/>
                                          </p:stCondLst>
                                        </p:cTn>
                                        <p:tgtEl>
                                          <p:spTgt spid="10"/>
                                        </p:tgtEl>
                                      </p:cBhvr>
                                    </p:animEffect>
                                    <p:anim calcmode="lin" valueType="num">
                                      <p:cBhvr>
                                        <p:cTn id="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3" dur="26">
                                          <p:stCondLst>
                                            <p:cond delay="650"/>
                                          </p:stCondLst>
                                        </p:cTn>
                                        <p:tgtEl>
                                          <p:spTgt spid="10"/>
                                        </p:tgtEl>
                                      </p:cBhvr>
                                      <p:to x="100000" y="60000"/>
                                    </p:animScale>
                                    <p:animScale>
                                      <p:cBhvr>
                                        <p:cTn id="14" dur="166" decel="50000">
                                          <p:stCondLst>
                                            <p:cond delay="676"/>
                                          </p:stCondLst>
                                        </p:cTn>
                                        <p:tgtEl>
                                          <p:spTgt spid="10"/>
                                        </p:tgtEl>
                                      </p:cBhvr>
                                      <p:to x="100000" y="100000"/>
                                    </p:animScale>
                                    <p:animScale>
                                      <p:cBhvr>
                                        <p:cTn id="15" dur="26">
                                          <p:stCondLst>
                                            <p:cond delay="1312"/>
                                          </p:stCondLst>
                                        </p:cTn>
                                        <p:tgtEl>
                                          <p:spTgt spid="10"/>
                                        </p:tgtEl>
                                      </p:cBhvr>
                                      <p:to x="100000" y="80000"/>
                                    </p:animScale>
                                    <p:animScale>
                                      <p:cBhvr>
                                        <p:cTn id="16" dur="166" decel="50000">
                                          <p:stCondLst>
                                            <p:cond delay="1338"/>
                                          </p:stCondLst>
                                        </p:cTn>
                                        <p:tgtEl>
                                          <p:spTgt spid="10"/>
                                        </p:tgtEl>
                                      </p:cBhvr>
                                      <p:to x="100000" y="100000"/>
                                    </p:animScale>
                                    <p:animScale>
                                      <p:cBhvr>
                                        <p:cTn id="17" dur="26">
                                          <p:stCondLst>
                                            <p:cond delay="1642"/>
                                          </p:stCondLst>
                                        </p:cTn>
                                        <p:tgtEl>
                                          <p:spTgt spid="10"/>
                                        </p:tgtEl>
                                      </p:cBhvr>
                                      <p:to x="100000" y="90000"/>
                                    </p:animScale>
                                    <p:animScale>
                                      <p:cBhvr>
                                        <p:cTn id="18" dur="166" decel="50000">
                                          <p:stCondLst>
                                            <p:cond delay="1668"/>
                                          </p:stCondLst>
                                        </p:cTn>
                                        <p:tgtEl>
                                          <p:spTgt spid="10"/>
                                        </p:tgtEl>
                                      </p:cBhvr>
                                      <p:to x="100000" y="100000"/>
                                    </p:animScale>
                                    <p:animScale>
                                      <p:cBhvr>
                                        <p:cTn id="19" dur="26">
                                          <p:stCondLst>
                                            <p:cond delay="1808"/>
                                          </p:stCondLst>
                                        </p:cTn>
                                        <p:tgtEl>
                                          <p:spTgt spid="10"/>
                                        </p:tgtEl>
                                      </p:cBhvr>
                                      <p:to x="100000" y="95000"/>
                                    </p:animScale>
                                    <p:animScale>
                                      <p:cBhvr>
                                        <p:cTn id="20"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r>
              <a:rPr lang="en-US"/>
              <a:t>Bird’s eye view</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267760094"/>
              </p:ext>
            </p:extLst>
          </p:nvPr>
        </p:nvGraphicFramePr>
        <p:xfrm>
          <a:off x="457200" y="1447800"/>
          <a:ext cx="8382000" cy="46783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066800"/>
            <a:ext cx="8534400" cy="5181600"/>
          </a:xfrm>
        </p:spPr>
        <p:txBody>
          <a:bodyPr/>
          <a:lstStyle/>
          <a:p>
            <a:r>
              <a:rPr lang="en-IN" b="1" dirty="0"/>
              <a:t>First-in First-out and Weighted Average Cost Formula</a:t>
            </a:r>
            <a:r>
              <a:rPr lang="en-IN" dirty="0"/>
              <a:t> </a:t>
            </a:r>
            <a:endParaRPr lang="en-US" dirty="0"/>
          </a:p>
          <a:p>
            <a:r>
              <a:rPr lang="en-IN" dirty="0"/>
              <a:t>16. Cost of inventories, other than the inventory dealt with in paragraph 13……………..</a:t>
            </a:r>
          </a:p>
          <a:p>
            <a:pPr marL="0" indent="0">
              <a:buNone/>
            </a:pPr>
            <a:r>
              <a:rPr lang="en-IN" dirty="0"/>
              <a:t>PARA 13</a:t>
            </a:r>
          </a:p>
          <a:p>
            <a:pPr marL="0" indent="0">
              <a:buNone/>
            </a:pPr>
            <a:r>
              <a:rPr lang="en-IN" dirty="0"/>
              <a:t>“</a:t>
            </a:r>
            <a:r>
              <a:rPr lang="en-US" dirty="0"/>
              <a:t>13. The Cost of inventories of items</a:t>
            </a:r>
          </a:p>
          <a:p>
            <a:pPr marL="0" indent="0">
              <a:buNone/>
            </a:pPr>
            <a:r>
              <a:rPr lang="en-US" dirty="0"/>
              <a:t>(i) 	that are not ordinarily interchangeable; and</a:t>
            </a:r>
          </a:p>
          <a:p>
            <a:pPr marL="0" indent="0" algn="just">
              <a:buNone/>
            </a:pPr>
            <a:r>
              <a:rPr lang="en-US" dirty="0"/>
              <a:t>(ii) 	goods or services produced and </a:t>
            </a:r>
            <a:r>
              <a:rPr lang="en-US" u="sng" dirty="0"/>
              <a:t>segregated for specific projects shall be assigned by specific identification of their individual costs</a:t>
            </a:r>
            <a:r>
              <a:rPr lang="en-US" dirty="0"/>
              <a:t>.</a:t>
            </a:r>
          </a:p>
          <a:p>
            <a:pPr marL="0" indent="0">
              <a:buNone/>
            </a:pPr>
            <a:r>
              <a:rPr lang="en-US" b="1" dirty="0"/>
              <a:t>14. 'Specific identification of cost' means specific costs are attributed to identified items of inventory.</a:t>
            </a:r>
            <a:r>
              <a:rPr lang="en-IN" b="1" dirty="0"/>
              <a:t>”</a:t>
            </a:r>
          </a:p>
        </p:txBody>
      </p:sp>
    </p:spTree>
    <p:extLst>
      <p:ext uri="{BB962C8B-B14F-4D97-AF65-F5344CB8AC3E}">
        <p14:creationId xmlns:p14="http://schemas.microsoft.com/office/powerpoint/2010/main" val="34490182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Image result for departmental store">
            <a:extLst>
              <a:ext uri="{FF2B5EF4-FFF2-40B4-BE49-F238E27FC236}">
                <a16:creationId xmlns:a16="http://schemas.microsoft.com/office/drawing/2014/main" xmlns="" id="{834E3E62-1AD6-4D16-B77A-5A2B354865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923" y="1143000"/>
            <a:ext cx="9144000" cy="5140325"/>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Image result for departmental store">
            <a:extLst>
              <a:ext uri="{FF2B5EF4-FFF2-40B4-BE49-F238E27FC236}">
                <a16:creationId xmlns:a16="http://schemas.microsoft.com/office/drawing/2014/main" xmlns="" id="{C938CA56-5C96-417E-AE96-7C8DB40F97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3733800"/>
            <a:ext cx="3458308" cy="259373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xmlns="" id="{614E4376-8076-46AF-AEA8-0EB95BC63C51}"/>
              </a:ext>
            </a:extLst>
          </p:cNvPr>
          <p:cNvSpPr txBox="1"/>
          <p:nvPr/>
        </p:nvSpPr>
        <p:spPr>
          <a:xfrm>
            <a:off x="457200" y="457200"/>
            <a:ext cx="8229600" cy="646331"/>
          </a:xfrm>
          <a:prstGeom prst="rect">
            <a:avLst/>
          </a:prstGeom>
          <a:noFill/>
        </p:spPr>
        <p:txBody>
          <a:bodyPr wrap="square" rtlCol="0">
            <a:spAutoFit/>
          </a:bodyPr>
          <a:lstStyle/>
          <a:p>
            <a:r>
              <a:rPr lang="en-US" sz="3600" dirty="0"/>
              <a:t>Retail Method</a:t>
            </a:r>
            <a:endParaRPr lang="hi-IN" sz="3600" dirty="0">
              <a:solidFill>
                <a:srgbClr val="FF0000"/>
              </a:solidFill>
            </a:endParaRPr>
          </a:p>
        </p:txBody>
      </p:sp>
    </p:spTree>
    <p:extLst>
      <p:ext uri="{BB962C8B-B14F-4D97-AF65-F5344CB8AC3E}">
        <p14:creationId xmlns:p14="http://schemas.microsoft.com/office/powerpoint/2010/main" val="483999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Retail Method</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184052332"/>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277158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pPr eaLnBrk="1" hangingPunct="1"/>
            <a:r>
              <a:rPr lang="en-US"/>
              <a:t>WIP for Service Providers</a:t>
            </a:r>
          </a:p>
        </p:txBody>
      </p:sp>
      <p:graphicFrame>
        <p:nvGraphicFramePr>
          <p:cNvPr id="4" name="Content Placeholder 3"/>
          <p:cNvGraphicFramePr>
            <a:graphicFrameLocks noGrp="1"/>
          </p:cNvGraphicFramePr>
          <p:nvPr>
            <p:ph sz="quarter" idx="1"/>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823469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389ACE0-9DD3-4789-809A-19DE5A77EB42}"/>
              </a:ext>
            </a:extLst>
          </p:cNvPr>
          <p:cNvSpPr>
            <a:spLocks noGrp="1"/>
          </p:cNvSpPr>
          <p:nvPr>
            <p:ph type="title"/>
          </p:nvPr>
        </p:nvSpPr>
        <p:spPr/>
        <p:txBody>
          <a:bodyPr/>
          <a:lstStyle/>
          <a:p>
            <a:r>
              <a:rPr lang="en-US" sz="3600" dirty="0"/>
              <a:t>Disclosures</a:t>
            </a:r>
            <a:endParaRPr lang="hi-IN" sz="3600" dirty="0"/>
          </a:p>
        </p:txBody>
      </p:sp>
      <p:sp>
        <p:nvSpPr>
          <p:cNvPr id="3" name="Content Placeholder 2">
            <a:extLst>
              <a:ext uri="{FF2B5EF4-FFF2-40B4-BE49-F238E27FC236}">
                <a16:creationId xmlns:a16="http://schemas.microsoft.com/office/drawing/2014/main" xmlns="" id="{4C6C0F0F-43ED-4F4A-B51E-0DDB2A64B19A}"/>
              </a:ext>
            </a:extLst>
          </p:cNvPr>
          <p:cNvSpPr>
            <a:spLocks noGrp="1"/>
          </p:cNvSpPr>
          <p:nvPr>
            <p:ph sz="quarter" idx="1"/>
          </p:nvPr>
        </p:nvSpPr>
        <p:spPr/>
        <p:txBody>
          <a:bodyPr/>
          <a:lstStyle/>
          <a:p>
            <a:r>
              <a:rPr lang="en-US" b="1" dirty="0"/>
              <a:t>General Disclosure </a:t>
            </a:r>
            <a:endParaRPr lang="en-US" dirty="0"/>
          </a:p>
          <a:p>
            <a:r>
              <a:rPr lang="en-US" dirty="0"/>
              <a:t>Raw materials, work-in-progress, finished goods, goods for trade and stores, spares, etc. are valued at cost or net </a:t>
            </a:r>
            <a:r>
              <a:rPr lang="en-US" dirty="0" err="1"/>
              <a:t>realisable</a:t>
            </a:r>
            <a:r>
              <a:rPr lang="en-US" dirty="0"/>
              <a:t> value, whichever is lower. </a:t>
            </a:r>
          </a:p>
          <a:p>
            <a:r>
              <a:rPr lang="en-US" dirty="0"/>
              <a:t>Goods in transit are valued at cost to date.  </a:t>
            </a:r>
          </a:p>
          <a:p>
            <a:r>
              <a:rPr lang="en-US" dirty="0"/>
              <a:t>‘Cost’ comprises all costs of purchase, costs of conversion and other costs incurred in bringing the inventory to the present location and condition. </a:t>
            </a:r>
          </a:p>
          <a:p>
            <a:r>
              <a:rPr lang="en-US" dirty="0"/>
              <a:t>The cost formulae used is either ‘first in first out’, or ‘specific identification’, or the ‘average cost’, as applicable. </a:t>
            </a:r>
          </a:p>
        </p:txBody>
      </p:sp>
    </p:spTree>
    <p:extLst>
      <p:ext uri="{BB962C8B-B14F-4D97-AF65-F5344CB8AC3E}">
        <p14:creationId xmlns:p14="http://schemas.microsoft.com/office/powerpoint/2010/main" val="31102730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BAC69BA-5CC9-4C3E-AB4A-8D971D203319}"/>
              </a:ext>
            </a:extLst>
          </p:cNvPr>
          <p:cNvSpPr>
            <a:spLocks noGrp="1"/>
          </p:cNvSpPr>
          <p:nvPr>
            <p:ph type="title"/>
          </p:nvPr>
        </p:nvSpPr>
        <p:spPr/>
        <p:txBody>
          <a:bodyPr/>
          <a:lstStyle/>
          <a:p>
            <a:r>
              <a:rPr lang="en-US" dirty="0"/>
              <a:t>Specific Disclosure</a:t>
            </a:r>
            <a:endParaRPr lang="hi-IN" dirty="0"/>
          </a:p>
        </p:txBody>
      </p:sp>
      <p:sp>
        <p:nvSpPr>
          <p:cNvPr id="3" name="Content Placeholder 2">
            <a:extLst>
              <a:ext uri="{FF2B5EF4-FFF2-40B4-BE49-F238E27FC236}">
                <a16:creationId xmlns:a16="http://schemas.microsoft.com/office/drawing/2014/main" xmlns="" id="{552AA31F-5A76-4DE7-8D88-6423034A5B50}"/>
              </a:ext>
            </a:extLst>
          </p:cNvPr>
          <p:cNvSpPr>
            <a:spLocks noGrp="1"/>
          </p:cNvSpPr>
          <p:nvPr>
            <p:ph sz="quarter" idx="1"/>
          </p:nvPr>
        </p:nvSpPr>
        <p:spPr/>
        <p:txBody>
          <a:bodyPr/>
          <a:lstStyle/>
          <a:p>
            <a:r>
              <a:rPr lang="en-US" dirty="0"/>
              <a:t>Carrying cost of inventory as on Balance Sheet date is as follows: </a:t>
            </a:r>
          </a:p>
          <a:p>
            <a:pPr lvl="1"/>
            <a:r>
              <a:rPr lang="en-US" dirty="0"/>
              <a:t>Finished goods……….., </a:t>
            </a:r>
          </a:p>
          <a:p>
            <a:pPr lvl="1"/>
            <a:r>
              <a:rPr lang="en-US" dirty="0"/>
              <a:t>Traded goods……………., </a:t>
            </a:r>
          </a:p>
          <a:p>
            <a:pPr lvl="1"/>
            <a:r>
              <a:rPr lang="en-US" dirty="0"/>
              <a:t>Work in progress………………, </a:t>
            </a:r>
          </a:p>
          <a:p>
            <a:pPr lvl="1"/>
            <a:r>
              <a:rPr lang="en-US" dirty="0"/>
              <a:t>Raw materials……………</a:t>
            </a:r>
          </a:p>
          <a:p>
            <a:endParaRPr lang="hi-IN" dirty="0"/>
          </a:p>
        </p:txBody>
      </p:sp>
    </p:spTree>
    <p:extLst>
      <p:ext uri="{BB962C8B-B14F-4D97-AF65-F5344CB8AC3E}">
        <p14:creationId xmlns:p14="http://schemas.microsoft.com/office/powerpoint/2010/main" val="42682892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pPr eaLnBrk="1" hangingPunct="1"/>
            <a:r>
              <a:rPr lang="en-US"/>
              <a:t>ICDS - VIII</a:t>
            </a:r>
          </a:p>
        </p:txBody>
      </p:sp>
      <p:sp>
        <p:nvSpPr>
          <p:cNvPr id="3" name="Text Placeholder 2"/>
          <p:cNvSpPr>
            <a:spLocks noGrp="1"/>
          </p:cNvSpPr>
          <p:nvPr>
            <p:ph type="body" idx="1"/>
          </p:nvPr>
        </p:nvSpPr>
        <p:spPr/>
        <p:txBody>
          <a:bodyPr>
            <a:normAutofit/>
          </a:bodyPr>
          <a:lstStyle/>
          <a:p>
            <a:pPr eaLnBrk="1" fontAlgn="auto" hangingPunct="1">
              <a:spcAft>
                <a:spcPts val="0"/>
              </a:spcAft>
              <a:buFont typeface="Wingdings 3"/>
              <a:buNone/>
              <a:defRPr/>
            </a:pPr>
            <a:r>
              <a:rPr lang="en-US" dirty="0"/>
              <a:t>Securities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eaLnBrk="1" hangingPunct="1"/>
            <a:r>
              <a:rPr lang="en-US"/>
              <a:t>Securities</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609600" y="1828800"/>
          <a:ext cx="8001000" cy="2590800"/>
        </p:xfrm>
        <a:graphic>
          <a:graphicData uri="http://schemas.openxmlformats.org/drawingml/2006/table">
            <a:tbl>
              <a:tblPr firstRow="1" bandRow="1">
                <a:tableStyleId>{5C22544A-7EE6-4342-B048-85BDC9FD1C3A}</a:tableStyleId>
              </a:tblPr>
              <a:tblGrid>
                <a:gridCol w="1600200">
                  <a:extLst>
                    <a:ext uri="{9D8B030D-6E8A-4147-A177-3AD203B41FA5}">
                      <a16:colId xmlns:a16="http://schemas.microsoft.com/office/drawing/2014/main" xmlns="" val="20000"/>
                    </a:ext>
                  </a:extLst>
                </a:gridCol>
                <a:gridCol w="1600200">
                  <a:extLst>
                    <a:ext uri="{9D8B030D-6E8A-4147-A177-3AD203B41FA5}">
                      <a16:colId xmlns:a16="http://schemas.microsoft.com/office/drawing/2014/main" xmlns="" val="20001"/>
                    </a:ext>
                  </a:extLst>
                </a:gridCol>
                <a:gridCol w="1600200">
                  <a:extLst>
                    <a:ext uri="{9D8B030D-6E8A-4147-A177-3AD203B41FA5}">
                      <a16:colId xmlns:a16="http://schemas.microsoft.com/office/drawing/2014/main" xmlns="" val="20002"/>
                    </a:ext>
                  </a:extLst>
                </a:gridCol>
                <a:gridCol w="1600200">
                  <a:extLst>
                    <a:ext uri="{9D8B030D-6E8A-4147-A177-3AD203B41FA5}">
                      <a16:colId xmlns:a16="http://schemas.microsoft.com/office/drawing/2014/main" xmlns="" val="20003"/>
                    </a:ext>
                  </a:extLst>
                </a:gridCol>
                <a:gridCol w="1600200">
                  <a:extLst>
                    <a:ext uri="{9D8B030D-6E8A-4147-A177-3AD203B41FA5}">
                      <a16:colId xmlns:a16="http://schemas.microsoft.com/office/drawing/2014/main" xmlns="" val="20004"/>
                    </a:ext>
                  </a:extLst>
                </a:gridCol>
              </a:tblGrid>
              <a:tr h="647700">
                <a:tc>
                  <a:txBody>
                    <a:bodyPr/>
                    <a:lstStyle/>
                    <a:p>
                      <a:r>
                        <a:rPr lang="en-US" dirty="0"/>
                        <a:t>Shares</a:t>
                      </a:r>
                    </a:p>
                  </a:txBody>
                  <a:tcPr/>
                </a:tc>
                <a:tc>
                  <a:txBody>
                    <a:bodyPr/>
                    <a:lstStyle/>
                    <a:p>
                      <a:r>
                        <a:rPr lang="en-US" dirty="0"/>
                        <a:t>Cost</a:t>
                      </a:r>
                    </a:p>
                  </a:txBody>
                  <a:tcPr/>
                </a:tc>
                <a:tc>
                  <a:txBody>
                    <a:bodyPr/>
                    <a:lstStyle/>
                    <a:p>
                      <a:r>
                        <a:rPr lang="en-US" dirty="0"/>
                        <a:t>NRV</a:t>
                      </a:r>
                    </a:p>
                  </a:txBody>
                  <a:tcPr/>
                </a:tc>
                <a:tc>
                  <a:txBody>
                    <a:bodyPr/>
                    <a:lstStyle/>
                    <a:p>
                      <a:r>
                        <a:rPr lang="en-US" dirty="0"/>
                        <a:t>Notional Gain / Loss</a:t>
                      </a:r>
                    </a:p>
                  </a:txBody>
                  <a:tcPr/>
                </a:tc>
                <a:tc>
                  <a:txBody>
                    <a:bodyPr/>
                    <a:lstStyle/>
                    <a:p>
                      <a:r>
                        <a:rPr lang="en-US" dirty="0"/>
                        <a:t>Accounting</a:t>
                      </a:r>
                      <a:r>
                        <a:rPr lang="en-US" baseline="0" dirty="0"/>
                        <a:t> Standard</a:t>
                      </a:r>
                      <a:endParaRPr lang="en-US" dirty="0"/>
                    </a:p>
                  </a:txBody>
                  <a:tcPr/>
                </a:tc>
                <a:extLst>
                  <a:ext uri="{0D108BD9-81ED-4DB2-BD59-A6C34878D82A}">
                    <a16:rowId xmlns:a16="http://schemas.microsoft.com/office/drawing/2014/main" xmlns="" val="10000"/>
                  </a:ext>
                </a:extLst>
              </a:tr>
              <a:tr h="647700">
                <a:tc>
                  <a:txBody>
                    <a:bodyPr/>
                    <a:lstStyle/>
                    <a:p>
                      <a:r>
                        <a:rPr lang="en-US" dirty="0"/>
                        <a:t>Satyam</a:t>
                      </a:r>
                    </a:p>
                  </a:txBody>
                  <a:tcPr/>
                </a:tc>
                <a:tc>
                  <a:txBody>
                    <a:bodyPr/>
                    <a:lstStyle/>
                    <a:p>
                      <a:r>
                        <a:rPr lang="en-US" dirty="0"/>
                        <a:t>1000</a:t>
                      </a:r>
                    </a:p>
                  </a:txBody>
                  <a:tcPr/>
                </a:tc>
                <a:tc>
                  <a:txBody>
                    <a:bodyPr/>
                    <a:lstStyle/>
                    <a:p>
                      <a:r>
                        <a:rPr lang="en-US" dirty="0"/>
                        <a:t>100</a:t>
                      </a:r>
                    </a:p>
                  </a:txBody>
                  <a:tcPr/>
                </a:tc>
                <a:tc>
                  <a:txBody>
                    <a:bodyPr/>
                    <a:lstStyle/>
                    <a:p>
                      <a:r>
                        <a:rPr lang="en-US" dirty="0"/>
                        <a:t>(900)</a:t>
                      </a:r>
                    </a:p>
                  </a:txBody>
                  <a:tcPr/>
                </a:tc>
                <a:tc>
                  <a:txBody>
                    <a:bodyPr/>
                    <a:lstStyle/>
                    <a:p>
                      <a:r>
                        <a:rPr lang="en-US" dirty="0"/>
                        <a:t>100</a:t>
                      </a:r>
                    </a:p>
                  </a:txBody>
                  <a:tcPr/>
                </a:tc>
                <a:extLst>
                  <a:ext uri="{0D108BD9-81ED-4DB2-BD59-A6C34878D82A}">
                    <a16:rowId xmlns:a16="http://schemas.microsoft.com/office/drawing/2014/main" xmlns="" val="10001"/>
                  </a:ext>
                </a:extLst>
              </a:tr>
              <a:tr h="647700">
                <a:tc>
                  <a:txBody>
                    <a:bodyPr/>
                    <a:lstStyle/>
                    <a:p>
                      <a:r>
                        <a:rPr lang="en-US" dirty="0"/>
                        <a:t>Infosys</a:t>
                      </a:r>
                    </a:p>
                  </a:txBody>
                  <a:tcPr/>
                </a:tc>
                <a:tc>
                  <a:txBody>
                    <a:bodyPr/>
                    <a:lstStyle/>
                    <a:p>
                      <a:r>
                        <a:rPr lang="en-US" dirty="0"/>
                        <a:t>100</a:t>
                      </a:r>
                    </a:p>
                  </a:txBody>
                  <a:tcPr/>
                </a:tc>
                <a:tc>
                  <a:txBody>
                    <a:bodyPr/>
                    <a:lstStyle/>
                    <a:p>
                      <a:r>
                        <a:rPr lang="en-US" dirty="0"/>
                        <a:t>2000</a:t>
                      </a:r>
                    </a:p>
                  </a:txBody>
                  <a:tcPr/>
                </a:tc>
                <a:tc>
                  <a:txBody>
                    <a:bodyPr/>
                    <a:lstStyle/>
                    <a:p>
                      <a:r>
                        <a:rPr lang="en-US" dirty="0"/>
                        <a:t>1100</a:t>
                      </a:r>
                    </a:p>
                  </a:txBody>
                  <a:tcPr/>
                </a:tc>
                <a:tc>
                  <a:txBody>
                    <a:bodyPr/>
                    <a:lstStyle/>
                    <a:p>
                      <a:r>
                        <a:rPr lang="en-US" dirty="0"/>
                        <a:t>100</a:t>
                      </a:r>
                    </a:p>
                  </a:txBody>
                  <a:tcPr/>
                </a:tc>
                <a:extLst>
                  <a:ext uri="{0D108BD9-81ED-4DB2-BD59-A6C34878D82A}">
                    <a16:rowId xmlns:a16="http://schemas.microsoft.com/office/drawing/2014/main" xmlns="" val="10002"/>
                  </a:ext>
                </a:extLst>
              </a:tr>
              <a:tr h="647700">
                <a:tc>
                  <a:txBody>
                    <a:bodyPr/>
                    <a:lstStyle/>
                    <a:p>
                      <a:pPr algn="ctr"/>
                      <a:r>
                        <a:rPr lang="en-US" b="1" dirty="0"/>
                        <a:t>ICDS</a:t>
                      </a:r>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r>
                        <a:rPr lang="en-US" b="1" dirty="0"/>
                        <a:t>200</a:t>
                      </a:r>
                    </a:p>
                  </a:txBody>
                  <a:tcPr/>
                </a:tc>
                <a:extLst>
                  <a:ext uri="{0D108BD9-81ED-4DB2-BD59-A6C34878D82A}">
                    <a16:rowId xmlns:a16="http://schemas.microsoft.com/office/drawing/2014/main" xmlns="" val="10003"/>
                  </a:ext>
                </a:extLst>
              </a:tr>
            </a:tbl>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990600" y="1219200"/>
            <a:ext cx="7239000" cy="5181600"/>
          </a:xfrm>
        </p:spPr>
        <p:txBody>
          <a:bodyPr>
            <a:normAutofit/>
          </a:bodyPr>
          <a:lstStyle/>
          <a:p>
            <a:pPr marL="0" indent="0" algn="just">
              <a:buNone/>
            </a:pPr>
            <a:r>
              <a:rPr lang="en-IN" sz="2100" dirty="0">
                <a:latin typeface="Times New Roman" panose="02020603050405020304" pitchFamily="18" charset="0"/>
                <a:cs typeface="Times New Roman" panose="02020603050405020304" pitchFamily="18" charset="0"/>
              </a:rPr>
              <a:t>“Notwithstanding anything contained in para 9,10 and 11, at the end of previous year, </a:t>
            </a:r>
            <a:r>
              <a:rPr lang="en-IN" sz="2100" b="1" dirty="0">
                <a:latin typeface="Times New Roman" panose="02020603050405020304" pitchFamily="18" charset="0"/>
                <a:cs typeface="Times New Roman" panose="02020603050405020304" pitchFamily="18" charset="0"/>
              </a:rPr>
              <a:t>securities not listed on recognised stock exchange; or listed but not quoted on a recognised stock exchange with regularity from time to time, shall be valued at actual cost initially recognised.”    </a:t>
            </a:r>
            <a:r>
              <a:rPr lang="en-IN" sz="2100" dirty="0">
                <a:latin typeface="Times New Roman" panose="02020603050405020304" pitchFamily="18" charset="0"/>
                <a:cs typeface="Times New Roman" panose="02020603050405020304" pitchFamily="18" charset="0"/>
              </a:rPr>
              <a:t> </a:t>
            </a:r>
          </a:p>
          <a:p>
            <a:pPr marL="0" indent="0" algn="just">
              <a:buNone/>
            </a:pPr>
            <a:endParaRPr lang="en-IN" sz="2100" dirty="0">
              <a:latin typeface="Times New Roman" panose="02020603050405020304" pitchFamily="18" charset="0"/>
              <a:cs typeface="Times New Roman" panose="02020603050405020304" pitchFamily="18" charset="0"/>
            </a:endParaRPr>
          </a:p>
          <a:p>
            <a:pPr marL="0" indent="0" algn="just">
              <a:buNone/>
            </a:pPr>
            <a:endParaRPr lang="en-IN" sz="2100" dirty="0">
              <a:latin typeface="Times New Roman" panose="02020603050405020304" pitchFamily="18" charset="0"/>
              <a:cs typeface="Times New Roman" panose="02020603050405020304" pitchFamily="18" charset="0"/>
            </a:endParaRPr>
          </a:p>
          <a:p>
            <a:pPr marL="0" indent="0" algn="just">
              <a:buNone/>
            </a:pPr>
            <a:endParaRPr lang="en-IN" sz="2100" dirty="0">
              <a:latin typeface="Times New Roman" panose="02020603050405020304" pitchFamily="18" charset="0"/>
              <a:cs typeface="Times New Roman" panose="02020603050405020304" pitchFamily="18" charset="0"/>
            </a:endParaRPr>
          </a:p>
          <a:p>
            <a:pPr marL="0" indent="0" algn="just">
              <a:buNone/>
            </a:pPr>
            <a:endParaRPr lang="en-IN" sz="2100" dirty="0">
              <a:latin typeface="Times New Roman" panose="02020603050405020304" pitchFamily="18" charset="0"/>
              <a:cs typeface="Times New Roman" panose="02020603050405020304" pitchFamily="18" charset="0"/>
            </a:endParaRPr>
          </a:p>
          <a:p>
            <a:pPr marL="0" indent="0" algn="just">
              <a:buNone/>
            </a:pPr>
            <a:endParaRPr lang="en-IN" sz="2100" dirty="0">
              <a:latin typeface="Times New Roman" panose="02020603050405020304" pitchFamily="18" charset="0"/>
              <a:cs typeface="Times New Roman" panose="02020603050405020304" pitchFamily="18" charset="0"/>
            </a:endParaRPr>
          </a:p>
          <a:p>
            <a:pPr marL="0" indent="0" algn="just">
              <a:buNone/>
            </a:pPr>
            <a:endParaRPr lang="en-IN" sz="1800" dirty="0">
              <a:latin typeface="Times New Roman" panose="02020603050405020304" pitchFamily="18" charset="0"/>
              <a:cs typeface="Times New Roman" panose="02020603050405020304" pitchFamily="18" charset="0"/>
            </a:endParaRPr>
          </a:p>
          <a:p>
            <a:pPr marL="0" indent="0" algn="just">
              <a:buNone/>
            </a:pPr>
            <a:endParaRPr lang="en-IN" sz="1800" dirty="0">
              <a:latin typeface="Times New Roman" panose="02020603050405020304" pitchFamily="18" charset="0"/>
              <a:cs typeface="Times New Roman" panose="02020603050405020304" pitchFamily="18" charset="0"/>
            </a:endParaRPr>
          </a:p>
          <a:p>
            <a:pPr marL="0" indent="0" algn="just">
              <a:buNone/>
            </a:pPr>
            <a:r>
              <a:rPr lang="en-IN" sz="1800" dirty="0">
                <a:latin typeface="Times New Roman" panose="02020603050405020304" pitchFamily="18" charset="0"/>
                <a:cs typeface="Times New Roman" panose="02020603050405020304" pitchFamily="18" charset="0"/>
              </a:rPr>
              <a:t>* </a:t>
            </a:r>
            <a:r>
              <a:rPr lang="en-IN" sz="1600" dirty="0">
                <a:latin typeface="Times New Roman" panose="02020603050405020304" pitchFamily="18" charset="0"/>
                <a:cs typeface="Times New Roman" panose="02020603050405020304" pitchFamily="18" charset="0"/>
              </a:rPr>
              <a:t>Stock is unsold as on 31.03.2017. As per para 12, the said securities need to be valued at </a:t>
            </a:r>
            <a:r>
              <a:rPr lang="en-IN" sz="1600" b="1" dirty="0">
                <a:latin typeface="Times New Roman" panose="02020603050405020304" pitchFamily="18" charset="0"/>
                <a:cs typeface="Times New Roman" panose="02020603050405020304" pitchFamily="18" charset="0"/>
              </a:rPr>
              <a:t>cost. Thus, the incremental impact is on profit. (200 -20)</a:t>
            </a:r>
            <a:endParaRPr lang="en-IN" sz="2100" dirty="0">
              <a:latin typeface="Times New Roman" panose="02020603050405020304" pitchFamily="18" charset="0"/>
              <a:cs typeface="Times New Roman" panose="02020603050405020304" pitchFamily="18" charset="0"/>
            </a:endParaRPr>
          </a:p>
          <a:p>
            <a:pPr marL="0" indent="0" algn="just">
              <a:buNone/>
            </a:pPr>
            <a:endParaRPr lang="en-IN" sz="2100" dirty="0">
              <a:latin typeface="Times New Roman" panose="02020603050405020304" pitchFamily="18" charset="0"/>
              <a:cs typeface="Times New Roman" panose="02020603050405020304" pitchFamily="18" charset="0"/>
            </a:endParaRPr>
          </a:p>
        </p:txBody>
      </p:sp>
      <p:sp>
        <p:nvSpPr>
          <p:cNvPr id="6" name="Title 5"/>
          <p:cNvSpPr>
            <a:spLocks noGrp="1"/>
          </p:cNvSpPr>
          <p:nvPr>
            <p:ph type="title"/>
          </p:nvPr>
        </p:nvSpPr>
        <p:spPr>
          <a:xfrm>
            <a:off x="990600" y="-228600"/>
            <a:ext cx="7239000" cy="1066800"/>
          </a:xfrm>
        </p:spPr>
        <p:txBody>
          <a:bodyPr>
            <a:normAutofit/>
          </a:bodyPr>
          <a:lstStyle/>
          <a:p>
            <a:pPr algn="ctr"/>
            <a:r>
              <a:rPr lang="en-IN" sz="3200" dirty="0">
                <a:latin typeface="Times New Roman" panose="02020603050405020304" pitchFamily="18" charset="0"/>
                <a:cs typeface="Times New Roman" panose="02020603050405020304" pitchFamily="18" charset="0"/>
              </a:rPr>
              <a:t>Para 12 of ICDS 8 </a:t>
            </a:r>
          </a:p>
        </p:txBody>
      </p:sp>
      <p:graphicFrame>
        <p:nvGraphicFramePr>
          <p:cNvPr id="2" name="Table 1"/>
          <p:cNvGraphicFramePr>
            <a:graphicFrameLocks noGrp="1"/>
          </p:cNvGraphicFramePr>
          <p:nvPr>
            <p:extLst>
              <p:ext uri="{D42A27DB-BD31-4B8C-83A1-F6EECF244321}">
                <p14:modId xmlns:p14="http://schemas.microsoft.com/office/powerpoint/2010/main" val="360976110"/>
              </p:ext>
            </p:extLst>
          </p:nvPr>
        </p:nvGraphicFramePr>
        <p:xfrm>
          <a:off x="1143000" y="3048000"/>
          <a:ext cx="6934200" cy="2494280"/>
        </p:xfrm>
        <a:graphic>
          <a:graphicData uri="http://schemas.openxmlformats.org/drawingml/2006/table">
            <a:tbl>
              <a:tblPr firstRow="1" bandRow="1">
                <a:tableStyleId>{912C8C85-51F0-491E-9774-3900AFEF0FD7}</a:tableStyleId>
              </a:tblPr>
              <a:tblGrid>
                <a:gridCol w="3124200">
                  <a:extLst>
                    <a:ext uri="{9D8B030D-6E8A-4147-A177-3AD203B41FA5}">
                      <a16:colId xmlns:a16="http://schemas.microsoft.com/office/drawing/2014/main" xmlns="" val="20000"/>
                    </a:ext>
                  </a:extLst>
                </a:gridCol>
                <a:gridCol w="1219200">
                  <a:extLst>
                    <a:ext uri="{9D8B030D-6E8A-4147-A177-3AD203B41FA5}">
                      <a16:colId xmlns:a16="http://schemas.microsoft.com/office/drawing/2014/main" xmlns="" val="20001"/>
                    </a:ext>
                  </a:extLst>
                </a:gridCol>
                <a:gridCol w="1295400">
                  <a:extLst>
                    <a:ext uri="{9D8B030D-6E8A-4147-A177-3AD203B41FA5}">
                      <a16:colId xmlns:a16="http://schemas.microsoft.com/office/drawing/2014/main" xmlns="" val="20002"/>
                    </a:ext>
                  </a:extLst>
                </a:gridCol>
                <a:gridCol w="1295400">
                  <a:extLst>
                    <a:ext uri="{9D8B030D-6E8A-4147-A177-3AD203B41FA5}">
                      <a16:colId xmlns:a16="http://schemas.microsoft.com/office/drawing/2014/main" xmlns="" val="20003"/>
                    </a:ext>
                  </a:extLst>
                </a:gridCol>
              </a:tblGrid>
              <a:tr h="370840">
                <a:tc>
                  <a:txBody>
                    <a:bodyPr/>
                    <a:lstStyle/>
                    <a:p>
                      <a:r>
                        <a:rPr lang="en-IN" sz="2000" b="0" dirty="0">
                          <a:solidFill>
                            <a:schemeClr val="tx1"/>
                          </a:solidFill>
                          <a:latin typeface="Times New Roman" panose="02020603050405020304" pitchFamily="18" charset="0"/>
                          <a:cs typeface="Times New Roman" panose="02020603050405020304" pitchFamily="18" charset="0"/>
                        </a:rPr>
                        <a:t>Closing</a:t>
                      </a:r>
                      <a:r>
                        <a:rPr lang="en-IN" sz="2000" b="0" baseline="0" dirty="0">
                          <a:solidFill>
                            <a:schemeClr val="tx1"/>
                          </a:solidFill>
                          <a:latin typeface="Times New Roman" panose="02020603050405020304" pitchFamily="18" charset="0"/>
                          <a:cs typeface="Times New Roman" panose="02020603050405020304" pitchFamily="18" charset="0"/>
                        </a:rPr>
                        <a:t> Inventories </a:t>
                      </a:r>
                      <a:endParaRPr lang="en-IN" sz="2000" b="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IN" sz="1800" b="0" dirty="0">
                          <a:solidFill>
                            <a:schemeClr val="tx1"/>
                          </a:solidFill>
                          <a:latin typeface="Times New Roman" panose="02020603050405020304" pitchFamily="18" charset="0"/>
                          <a:cs typeface="Times New Roman" panose="02020603050405020304" pitchFamily="18" charset="0"/>
                        </a:rPr>
                        <a:t>31.03.2016</a:t>
                      </a:r>
                    </a:p>
                    <a:p>
                      <a:pPr algn="r"/>
                      <a:r>
                        <a:rPr lang="en-IN" sz="1800" b="0" dirty="0">
                          <a:solidFill>
                            <a:schemeClr val="tx1"/>
                          </a:solidFill>
                          <a:latin typeface="Times New Roman" panose="02020603050405020304" pitchFamily="18" charset="0"/>
                          <a:cs typeface="Times New Roman" panose="02020603050405020304" pitchFamily="18" charset="0"/>
                        </a:rPr>
                        <a:t>(Cost)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IN" sz="1800" b="0" dirty="0">
                          <a:solidFill>
                            <a:schemeClr val="tx1"/>
                          </a:solidFill>
                          <a:latin typeface="Times New Roman" panose="02020603050405020304" pitchFamily="18" charset="0"/>
                          <a:cs typeface="Times New Roman" panose="02020603050405020304" pitchFamily="18" charset="0"/>
                        </a:rPr>
                        <a:t>31.03.2016</a:t>
                      </a:r>
                    </a:p>
                    <a:p>
                      <a:pPr algn="r"/>
                      <a:r>
                        <a:rPr lang="en-IN" sz="1800" b="0" dirty="0">
                          <a:solidFill>
                            <a:schemeClr val="tx1"/>
                          </a:solidFill>
                          <a:latin typeface="Times New Roman" panose="02020603050405020304" pitchFamily="18" charset="0"/>
                          <a:cs typeface="Times New Roman" panose="02020603050405020304" pitchFamily="18" charset="0"/>
                        </a:rPr>
                        <a:t>(NRV)</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IN" sz="1800" b="0" dirty="0">
                          <a:solidFill>
                            <a:schemeClr val="tx1"/>
                          </a:solidFill>
                          <a:latin typeface="Times New Roman" panose="02020603050405020304" pitchFamily="18" charset="0"/>
                          <a:cs typeface="Times New Roman" panose="02020603050405020304" pitchFamily="18" charset="0"/>
                        </a:rPr>
                        <a:t>31.03.2017 (ICDS)*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0"/>
                  </a:ext>
                </a:extLst>
              </a:tr>
              <a:tr h="370840">
                <a:tc>
                  <a:txBody>
                    <a:bodyPr/>
                    <a:lstStyle/>
                    <a:p>
                      <a:r>
                        <a:rPr lang="en-IN" sz="1800" b="0" dirty="0">
                          <a:solidFill>
                            <a:schemeClr val="tx1"/>
                          </a:solidFill>
                          <a:latin typeface="Times New Roman" panose="02020603050405020304" pitchFamily="18" charset="0"/>
                          <a:cs typeface="Times New Roman" panose="02020603050405020304" pitchFamily="18" charset="0"/>
                        </a:rPr>
                        <a:t>A Ltd. (Quoted</a:t>
                      </a:r>
                      <a:r>
                        <a:rPr lang="en-IN" sz="1800" b="0" baseline="0" dirty="0">
                          <a:solidFill>
                            <a:schemeClr val="tx1"/>
                          </a:solidFill>
                          <a:latin typeface="Times New Roman" panose="02020603050405020304" pitchFamily="18" charset="0"/>
                          <a:cs typeface="Times New Roman" panose="02020603050405020304" pitchFamily="18" charset="0"/>
                        </a:rPr>
                        <a:t> _not Traded)</a:t>
                      </a:r>
                      <a:endParaRPr lang="en-IN" sz="1800" b="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IN" sz="1800" b="0" dirty="0">
                          <a:solidFill>
                            <a:schemeClr val="tx1"/>
                          </a:solidFill>
                          <a:latin typeface="Times New Roman" panose="02020603050405020304" pitchFamily="18" charset="0"/>
                          <a:cs typeface="Times New Roman" panose="02020603050405020304" pitchFamily="18" charset="0"/>
                        </a:rPr>
                        <a:t>100.00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IN" sz="1800" b="0" dirty="0">
                          <a:solidFill>
                            <a:schemeClr val="tx1"/>
                          </a:solidFill>
                          <a:latin typeface="Times New Roman" panose="02020603050405020304" pitchFamily="18" charset="0"/>
                          <a:cs typeface="Times New Roman" panose="02020603050405020304" pitchFamily="18" charset="0"/>
                        </a:rPr>
                        <a:t>10.00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endParaRPr lang="en-IN" sz="1800" b="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1"/>
                  </a:ext>
                </a:extLst>
              </a:tr>
              <a:tr h="370840">
                <a:tc>
                  <a:txBody>
                    <a:bodyPr/>
                    <a:lstStyle/>
                    <a:p>
                      <a:r>
                        <a:rPr lang="en-IN" sz="1800" b="0" dirty="0">
                          <a:solidFill>
                            <a:schemeClr val="tx1"/>
                          </a:solidFill>
                          <a:latin typeface="Times New Roman" panose="02020603050405020304" pitchFamily="18" charset="0"/>
                          <a:cs typeface="Times New Roman" panose="02020603050405020304" pitchFamily="18" charset="0"/>
                        </a:rPr>
                        <a:t>B Ltd. (Quoted</a:t>
                      </a:r>
                      <a:r>
                        <a:rPr lang="en-IN" sz="1800" b="0" baseline="0" dirty="0">
                          <a:solidFill>
                            <a:schemeClr val="tx1"/>
                          </a:solidFill>
                          <a:latin typeface="Times New Roman" panose="02020603050405020304" pitchFamily="18" charset="0"/>
                          <a:cs typeface="Times New Roman" panose="02020603050405020304" pitchFamily="18" charset="0"/>
                        </a:rPr>
                        <a:t> _not Traded)</a:t>
                      </a:r>
                      <a:endParaRPr lang="en-IN" sz="1800" b="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IN" sz="1800" b="0" dirty="0">
                          <a:solidFill>
                            <a:schemeClr val="tx1"/>
                          </a:solidFill>
                          <a:latin typeface="Times New Roman" panose="02020603050405020304" pitchFamily="18" charset="0"/>
                          <a:cs typeface="Times New Roman" panose="02020603050405020304" pitchFamily="18" charset="0"/>
                        </a:rPr>
                        <a:t>100.00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IN" sz="1800" b="0" dirty="0">
                          <a:solidFill>
                            <a:schemeClr val="tx1"/>
                          </a:solidFill>
                          <a:latin typeface="Times New Roman" panose="02020603050405020304" pitchFamily="18" charset="0"/>
                          <a:cs typeface="Times New Roman" panose="02020603050405020304" pitchFamily="18" charset="0"/>
                        </a:rPr>
                        <a:t>10.00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endParaRPr lang="en-IN" sz="1800" b="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2"/>
                  </a:ext>
                </a:extLst>
              </a:tr>
              <a:tr h="370840">
                <a:tc>
                  <a:txBody>
                    <a:bodyPr/>
                    <a:lstStyle/>
                    <a:p>
                      <a:pPr algn="r"/>
                      <a:r>
                        <a:rPr lang="en-IN" sz="1800" b="0" dirty="0">
                          <a:solidFill>
                            <a:schemeClr val="tx1"/>
                          </a:solidFill>
                          <a:latin typeface="Times New Roman" panose="02020603050405020304" pitchFamily="18" charset="0"/>
                          <a:cs typeface="Times New Roman" panose="02020603050405020304" pitchFamily="18" charset="0"/>
                        </a:rPr>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IN" sz="1800" b="0" dirty="0">
                          <a:solidFill>
                            <a:schemeClr val="tx1"/>
                          </a:solidFill>
                          <a:latin typeface="Times New Roman" panose="02020603050405020304" pitchFamily="18" charset="0"/>
                          <a:cs typeface="Times New Roman" panose="02020603050405020304" pitchFamily="18" charset="0"/>
                        </a:rPr>
                        <a:t>200.00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IN" sz="1800" b="0" dirty="0">
                          <a:solidFill>
                            <a:schemeClr val="tx1"/>
                          </a:solidFill>
                          <a:latin typeface="Times New Roman" panose="02020603050405020304" pitchFamily="18" charset="0"/>
                          <a:cs typeface="Times New Roman" panose="02020603050405020304" pitchFamily="18" charset="0"/>
                        </a:rPr>
                        <a:t>20.00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IN" sz="1800" b="0" dirty="0">
                          <a:solidFill>
                            <a:schemeClr val="tx1"/>
                          </a:solidFill>
                          <a:latin typeface="Times New Roman" panose="02020603050405020304" pitchFamily="18" charset="0"/>
                          <a:cs typeface="Times New Roman" panose="02020603050405020304" pitchFamily="18" charset="0"/>
                        </a:rPr>
                        <a:t>20.00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3"/>
                  </a:ext>
                </a:extLst>
              </a:tr>
              <a:tr h="370840">
                <a:tc>
                  <a:txBody>
                    <a:bodyPr/>
                    <a:lstStyle/>
                    <a:p>
                      <a:r>
                        <a:rPr lang="en-IN" sz="1800" b="0" dirty="0">
                          <a:solidFill>
                            <a:schemeClr val="tx1"/>
                          </a:solidFill>
                          <a:latin typeface="Times New Roman" panose="02020603050405020304" pitchFamily="18" charset="0"/>
                          <a:cs typeface="Times New Roman" panose="02020603050405020304" pitchFamily="18" charset="0"/>
                        </a:rPr>
                        <a:t>Valuation (For</a:t>
                      </a:r>
                      <a:r>
                        <a:rPr lang="en-IN" sz="1800" b="0" baseline="0" dirty="0">
                          <a:solidFill>
                            <a:schemeClr val="tx1"/>
                          </a:solidFill>
                          <a:latin typeface="Times New Roman" panose="02020603050405020304" pitchFamily="18" charset="0"/>
                          <a:cs typeface="Times New Roman" panose="02020603050405020304" pitchFamily="18" charset="0"/>
                        </a:rPr>
                        <a:t> computation)</a:t>
                      </a:r>
                      <a:endParaRPr lang="en-IN" sz="1800" b="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endParaRPr lang="en-IN" sz="1800" b="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IN" sz="1800" b="0" dirty="0">
                          <a:solidFill>
                            <a:schemeClr val="tx1"/>
                          </a:solidFill>
                          <a:latin typeface="Times New Roman" panose="02020603050405020304" pitchFamily="18" charset="0"/>
                          <a:cs typeface="Times New Roman" panose="02020603050405020304" pitchFamily="18" charset="0"/>
                        </a:rPr>
                        <a:t>20.00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IN" sz="1800" b="0" dirty="0">
                          <a:solidFill>
                            <a:schemeClr val="tx1"/>
                          </a:solidFill>
                          <a:latin typeface="Times New Roman" panose="02020603050405020304" pitchFamily="18" charset="0"/>
                          <a:cs typeface="Times New Roman" panose="02020603050405020304" pitchFamily="18" charset="0"/>
                        </a:rPr>
                        <a:t>200.00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4"/>
                  </a:ext>
                </a:extLst>
              </a:tr>
              <a:tr h="370840">
                <a:tc>
                  <a:txBody>
                    <a:bodyPr/>
                    <a:lstStyle/>
                    <a:p>
                      <a:pPr algn="r"/>
                      <a:r>
                        <a:rPr lang="en-IN" sz="1800" b="0" dirty="0">
                          <a:solidFill>
                            <a:schemeClr val="tx1"/>
                          </a:solidFill>
                          <a:latin typeface="Times New Roman" panose="02020603050405020304" pitchFamily="18" charset="0"/>
                          <a:cs typeface="Times New Roman" panose="02020603050405020304" pitchFamily="18" charset="0"/>
                        </a:rPr>
                        <a:t>Profits/(Loss) to be recognised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endParaRPr lang="en-IN" sz="1800" b="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IN" sz="1800" b="0" dirty="0">
                          <a:solidFill>
                            <a:schemeClr val="tx1"/>
                          </a:solidFill>
                          <a:latin typeface="Times New Roman" panose="02020603050405020304" pitchFamily="18" charset="0"/>
                          <a:cs typeface="Times New Roman" panose="02020603050405020304" pitchFamily="18" charset="0"/>
                        </a:rPr>
                        <a:t>(180.00)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IN" sz="1800" b="0" dirty="0">
                          <a:solidFill>
                            <a:schemeClr val="tx1"/>
                          </a:solidFill>
                          <a:latin typeface="Times New Roman" panose="02020603050405020304" pitchFamily="18" charset="0"/>
                          <a:cs typeface="Times New Roman" panose="02020603050405020304" pitchFamily="18" charset="0"/>
                        </a:rPr>
                        <a:t>180.00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3145577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BA7F9D-E40C-47C8-AB78-A2996B183896}"/>
              </a:ext>
            </a:extLst>
          </p:cNvPr>
          <p:cNvSpPr>
            <a:spLocks noGrp="1"/>
          </p:cNvSpPr>
          <p:nvPr>
            <p:ph type="title"/>
          </p:nvPr>
        </p:nvSpPr>
        <p:spPr/>
        <p:txBody>
          <a:bodyPr/>
          <a:lstStyle/>
          <a:p>
            <a:r>
              <a:rPr lang="en-US" dirty="0"/>
              <a:t>Applicability</a:t>
            </a:r>
            <a:endParaRPr lang="hi-IN" dirty="0"/>
          </a:p>
        </p:txBody>
      </p:sp>
      <p:graphicFrame>
        <p:nvGraphicFramePr>
          <p:cNvPr id="4" name="Content Placeholder 3">
            <a:extLst>
              <a:ext uri="{FF2B5EF4-FFF2-40B4-BE49-F238E27FC236}">
                <a16:creationId xmlns:a16="http://schemas.microsoft.com/office/drawing/2014/main" xmlns="" id="{61EE0DA7-5D41-48A7-840C-848ACF6CAF95}"/>
              </a:ext>
            </a:extLst>
          </p:cNvPr>
          <p:cNvGraphicFramePr>
            <a:graphicFrameLocks noGrp="1"/>
          </p:cNvGraphicFramePr>
          <p:nvPr>
            <p:ph sz="quarter" idx="1"/>
            <p:extLst>
              <p:ext uri="{D42A27DB-BD31-4B8C-83A1-F6EECF244321}">
                <p14:modId xmlns:p14="http://schemas.microsoft.com/office/powerpoint/2010/main" val="3413835947"/>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147810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Inventory of Derivatives</a:t>
            </a:r>
          </a:p>
        </p:txBody>
      </p:sp>
      <p:graphicFrame>
        <p:nvGraphicFramePr>
          <p:cNvPr id="4" name="Content Placeholder 3"/>
          <p:cNvGraphicFramePr>
            <a:graphicFrameLocks noGrp="1"/>
          </p:cNvGraphicFramePr>
          <p:nvPr>
            <p:ph idx="1"/>
          </p:nvPr>
        </p:nvGraphicFramePr>
        <p:xfrm>
          <a:off x="457200" y="1600200"/>
          <a:ext cx="82296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000389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05312280"/>
              </p:ext>
            </p:extLst>
          </p:nvPr>
        </p:nvGraphicFramePr>
        <p:xfrm>
          <a:off x="914399" y="1295400"/>
          <a:ext cx="7315201" cy="4699001"/>
        </p:xfrm>
        <a:graphic>
          <a:graphicData uri="http://schemas.openxmlformats.org/drawingml/2006/table">
            <a:tbl>
              <a:tblPr firstRow="1" bandRow="1">
                <a:tableStyleId>{00A15C55-8517-42AA-B614-E9B94910E393}</a:tableStyleId>
              </a:tblPr>
              <a:tblGrid>
                <a:gridCol w="2645924">
                  <a:extLst>
                    <a:ext uri="{9D8B030D-6E8A-4147-A177-3AD203B41FA5}">
                      <a16:colId xmlns:a16="http://schemas.microsoft.com/office/drawing/2014/main" xmlns="" val="20000"/>
                    </a:ext>
                  </a:extLst>
                </a:gridCol>
                <a:gridCol w="2490281">
                  <a:extLst>
                    <a:ext uri="{9D8B030D-6E8A-4147-A177-3AD203B41FA5}">
                      <a16:colId xmlns:a16="http://schemas.microsoft.com/office/drawing/2014/main" xmlns="" val="20001"/>
                    </a:ext>
                  </a:extLst>
                </a:gridCol>
                <a:gridCol w="2178996">
                  <a:extLst>
                    <a:ext uri="{9D8B030D-6E8A-4147-A177-3AD203B41FA5}">
                      <a16:colId xmlns:a16="http://schemas.microsoft.com/office/drawing/2014/main" xmlns="" val="20002"/>
                    </a:ext>
                  </a:extLst>
                </a:gridCol>
              </a:tblGrid>
              <a:tr h="1354085">
                <a:tc>
                  <a:txBody>
                    <a:bodyPr/>
                    <a:lstStyle/>
                    <a:p>
                      <a:r>
                        <a:rPr lang="en-US" sz="2400" dirty="0"/>
                        <a:t>Derivative Future contracts</a:t>
                      </a:r>
                    </a:p>
                    <a:p>
                      <a:r>
                        <a:rPr lang="en-US" sz="2400" dirty="0"/>
                        <a:t>(Expiry 15.04.18)</a:t>
                      </a:r>
                    </a:p>
                  </a:txBody>
                  <a:tcPr/>
                </a:tc>
                <a:tc>
                  <a:txBody>
                    <a:bodyPr/>
                    <a:lstStyle/>
                    <a:p>
                      <a:r>
                        <a:rPr lang="en-US" sz="2400" dirty="0"/>
                        <a:t>Enter date</a:t>
                      </a:r>
                    </a:p>
                    <a:p>
                      <a:r>
                        <a:rPr lang="en-US" sz="2400" dirty="0"/>
                        <a:t>15.03.18</a:t>
                      </a:r>
                    </a:p>
                  </a:txBody>
                  <a:tcPr/>
                </a:tc>
                <a:tc>
                  <a:txBody>
                    <a:bodyPr/>
                    <a:lstStyle/>
                    <a:p>
                      <a:r>
                        <a:rPr lang="en-US" sz="2400" dirty="0"/>
                        <a:t>Year</a:t>
                      </a:r>
                      <a:r>
                        <a:rPr lang="en-US" sz="2400" baseline="0" dirty="0"/>
                        <a:t> end</a:t>
                      </a:r>
                      <a:endParaRPr lang="en-US" sz="2400" dirty="0"/>
                    </a:p>
                    <a:p>
                      <a:r>
                        <a:rPr lang="en-US" sz="2400" dirty="0"/>
                        <a:t>31.03.18</a:t>
                      </a:r>
                    </a:p>
                  </a:txBody>
                  <a:tcPr/>
                </a:tc>
                <a:extLst>
                  <a:ext uri="{0D108BD9-81ED-4DB2-BD59-A6C34878D82A}">
                    <a16:rowId xmlns:a16="http://schemas.microsoft.com/office/drawing/2014/main" xmlns="" val="10000"/>
                  </a:ext>
                </a:extLst>
              </a:tr>
              <a:tr h="1114972">
                <a:tc>
                  <a:txBody>
                    <a:bodyPr/>
                    <a:lstStyle/>
                    <a:p>
                      <a:pPr algn="l"/>
                      <a:r>
                        <a:rPr lang="en-US" sz="3200" dirty="0"/>
                        <a:t>NIFTY</a:t>
                      </a:r>
                    </a:p>
                  </a:txBody>
                  <a:tcPr/>
                </a:tc>
                <a:tc>
                  <a:txBody>
                    <a:bodyPr/>
                    <a:lstStyle/>
                    <a:p>
                      <a:pPr algn="r"/>
                      <a:r>
                        <a:rPr lang="en-US" sz="3200" dirty="0"/>
                        <a:t>10100</a:t>
                      </a:r>
                    </a:p>
                  </a:txBody>
                  <a:tcPr/>
                </a:tc>
                <a:tc>
                  <a:txBody>
                    <a:bodyPr/>
                    <a:lstStyle/>
                    <a:p>
                      <a:pPr algn="r"/>
                      <a:r>
                        <a:rPr lang="en-US" sz="3200" dirty="0"/>
                        <a:t>9100</a:t>
                      </a:r>
                    </a:p>
                  </a:txBody>
                  <a:tcPr/>
                </a:tc>
                <a:extLst>
                  <a:ext uri="{0D108BD9-81ED-4DB2-BD59-A6C34878D82A}">
                    <a16:rowId xmlns:a16="http://schemas.microsoft.com/office/drawing/2014/main" xmlns="" val="10001"/>
                  </a:ext>
                </a:extLst>
              </a:tr>
              <a:tr h="1114972">
                <a:tc>
                  <a:txBody>
                    <a:bodyPr/>
                    <a:lstStyle/>
                    <a:p>
                      <a:pPr algn="l"/>
                      <a:r>
                        <a:rPr lang="en-US" sz="3200" dirty="0"/>
                        <a:t>BANKNIFTY</a:t>
                      </a:r>
                    </a:p>
                  </a:txBody>
                  <a:tcPr/>
                </a:tc>
                <a:tc>
                  <a:txBody>
                    <a:bodyPr/>
                    <a:lstStyle/>
                    <a:p>
                      <a:pPr algn="r"/>
                      <a:r>
                        <a:rPr lang="en-US" sz="3200" dirty="0"/>
                        <a:t>25000</a:t>
                      </a:r>
                    </a:p>
                  </a:txBody>
                  <a:tcPr/>
                </a:tc>
                <a:tc>
                  <a:txBody>
                    <a:bodyPr/>
                    <a:lstStyle/>
                    <a:p>
                      <a:pPr algn="r"/>
                      <a:r>
                        <a:rPr lang="en-US" sz="3200" dirty="0"/>
                        <a:t>25500</a:t>
                      </a:r>
                    </a:p>
                  </a:txBody>
                  <a:tcPr/>
                </a:tc>
                <a:extLst>
                  <a:ext uri="{0D108BD9-81ED-4DB2-BD59-A6C34878D82A}">
                    <a16:rowId xmlns:a16="http://schemas.microsoft.com/office/drawing/2014/main" xmlns="" val="10002"/>
                  </a:ext>
                </a:extLst>
              </a:tr>
              <a:tr h="1114972">
                <a:tc>
                  <a:txBody>
                    <a:bodyPr/>
                    <a:lstStyle/>
                    <a:p>
                      <a:pPr algn="l"/>
                      <a:r>
                        <a:rPr lang="en-US" sz="3200" dirty="0">
                          <a:solidFill>
                            <a:srgbClr val="FF0000"/>
                          </a:solidFill>
                        </a:rPr>
                        <a:t>Total</a:t>
                      </a:r>
                    </a:p>
                  </a:txBody>
                  <a:tcPr/>
                </a:tc>
                <a:tc>
                  <a:txBody>
                    <a:bodyPr/>
                    <a:lstStyle/>
                    <a:p>
                      <a:pPr algn="r"/>
                      <a:r>
                        <a:rPr lang="en-US" sz="3200" dirty="0">
                          <a:solidFill>
                            <a:srgbClr val="FF0000"/>
                          </a:solidFill>
                        </a:rPr>
                        <a:t>35100</a:t>
                      </a:r>
                    </a:p>
                  </a:txBody>
                  <a:tcPr/>
                </a:tc>
                <a:tc>
                  <a:txBody>
                    <a:bodyPr/>
                    <a:lstStyle/>
                    <a:p>
                      <a:pPr algn="r"/>
                      <a:r>
                        <a:rPr lang="en-US" sz="3200" dirty="0">
                          <a:solidFill>
                            <a:srgbClr val="FF0000"/>
                          </a:solidFill>
                        </a:rPr>
                        <a:t>34600</a:t>
                      </a:r>
                    </a:p>
                  </a:txBody>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30516387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02BEE4-0F9C-4550-BCDD-9E65D070EAB4}"/>
              </a:ext>
            </a:extLst>
          </p:cNvPr>
          <p:cNvSpPr>
            <a:spLocks noGrp="1"/>
          </p:cNvSpPr>
          <p:nvPr>
            <p:ph type="title"/>
          </p:nvPr>
        </p:nvSpPr>
        <p:spPr/>
        <p:txBody>
          <a:bodyPr/>
          <a:lstStyle/>
          <a:p>
            <a:r>
              <a:rPr lang="en-US" dirty="0"/>
              <a:t>Disclosure</a:t>
            </a:r>
            <a:endParaRPr lang="hi-IN" dirty="0"/>
          </a:p>
        </p:txBody>
      </p:sp>
      <p:sp>
        <p:nvSpPr>
          <p:cNvPr id="3" name="Content Placeholder 2">
            <a:extLst>
              <a:ext uri="{FF2B5EF4-FFF2-40B4-BE49-F238E27FC236}">
                <a16:creationId xmlns:a16="http://schemas.microsoft.com/office/drawing/2014/main" xmlns="" id="{9C6DA351-280C-4010-AD14-121DD163DF8B}"/>
              </a:ext>
            </a:extLst>
          </p:cNvPr>
          <p:cNvSpPr>
            <a:spLocks noGrp="1"/>
          </p:cNvSpPr>
          <p:nvPr>
            <p:ph sz="quarter" idx="1"/>
          </p:nvPr>
        </p:nvSpPr>
        <p:spPr/>
        <p:txBody>
          <a:bodyPr/>
          <a:lstStyle/>
          <a:p>
            <a:r>
              <a:rPr lang="en-US" sz="3600" dirty="0"/>
              <a:t>No Disclosure Requirement in this ICDS</a:t>
            </a:r>
            <a:endParaRPr lang="hi-IN" sz="3600" dirty="0"/>
          </a:p>
        </p:txBody>
      </p:sp>
    </p:spTree>
    <p:extLst>
      <p:ext uri="{BB962C8B-B14F-4D97-AF65-F5344CB8AC3E}">
        <p14:creationId xmlns:p14="http://schemas.microsoft.com/office/powerpoint/2010/main" val="40182862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pPr eaLnBrk="1" hangingPunct="1"/>
            <a:r>
              <a:rPr lang="en-US"/>
              <a:t>ICDS - III</a:t>
            </a:r>
          </a:p>
        </p:txBody>
      </p:sp>
      <p:sp>
        <p:nvSpPr>
          <p:cNvPr id="3" name="Text Placeholder 2"/>
          <p:cNvSpPr>
            <a:spLocks noGrp="1"/>
          </p:cNvSpPr>
          <p:nvPr>
            <p:ph type="body" idx="1"/>
          </p:nvPr>
        </p:nvSpPr>
        <p:spPr/>
        <p:txBody>
          <a:bodyPr>
            <a:normAutofit/>
          </a:bodyPr>
          <a:lstStyle/>
          <a:p>
            <a:pPr eaLnBrk="1" fontAlgn="auto" hangingPunct="1">
              <a:spcAft>
                <a:spcPts val="0"/>
              </a:spcAft>
              <a:buFont typeface="Wingdings 3"/>
              <a:buNone/>
              <a:defRPr/>
            </a:pPr>
            <a:r>
              <a:rPr lang="en-US" dirty="0"/>
              <a:t>Construction Contracts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pPr eaLnBrk="1" hangingPunct="1"/>
            <a:r>
              <a:rPr lang="en-US" dirty="0"/>
              <a:t>Retention money</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159980925"/>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0076972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Revised Transitional Provisions</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245245432"/>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605997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pPr eaLnBrk="1" hangingPunct="1"/>
            <a:r>
              <a:rPr lang="en-US"/>
              <a:t>Construction Contracts</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1356508"/>
              </p:ext>
            </p:extLst>
          </p:nvPr>
        </p:nvGraphicFramePr>
        <p:xfrm>
          <a:off x="304800" y="1600200"/>
          <a:ext cx="86868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pPr eaLnBrk="1" hangingPunct="1"/>
            <a:r>
              <a:rPr lang="en-US"/>
              <a:t>Expected Losses</a:t>
            </a:r>
          </a:p>
        </p:txBody>
      </p:sp>
      <p:graphicFrame>
        <p:nvGraphicFramePr>
          <p:cNvPr id="5" name="Content Placeholder 4"/>
          <p:cNvGraphicFramePr>
            <a:graphicFrameLocks noGrp="1"/>
          </p:cNvGraphicFramePr>
          <p:nvPr>
            <p:ph sz="quarter" idx="1"/>
          </p:nvPr>
        </p:nvGraphicFramePr>
        <p:xfrm>
          <a:off x="457200" y="1219200"/>
          <a:ext cx="8229600" cy="2438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Table 3"/>
          <p:cNvGraphicFramePr>
            <a:graphicFrameLocks noGrp="1"/>
          </p:cNvGraphicFramePr>
          <p:nvPr>
            <p:extLst>
              <p:ext uri="{D42A27DB-BD31-4B8C-83A1-F6EECF244321}">
                <p14:modId xmlns:p14="http://schemas.microsoft.com/office/powerpoint/2010/main" val="999230290"/>
              </p:ext>
            </p:extLst>
          </p:nvPr>
        </p:nvGraphicFramePr>
        <p:xfrm>
          <a:off x="990600" y="3886200"/>
          <a:ext cx="6553200" cy="1905000"/>
        </p:xfrm>
        <a:graphic>
          <a:graphicData uri="http://schemas.openxmlformats.org/drawingml/2006/table">
            <a:tbl>
              <a:tblPr firstRow="1" bandRow="1">
                <a:tableStyleId>{F5AB1C69-6EDB-4FF4-983F-18BD219EF322}</a:tableStyleId>
              </a:tblPr>
              <a:tblGrid>
                <a:gridCol w="2184400">
                  <a:extLst>
                    <a:ext uri="{9D8B030D-6E8A-4147-A177-3AD203B41FA5}">
                      <a16:colId xmlns:a16="http://schemas.microsoft.com/office/drawing/2014/main" xmlns="" val="20000"/>
                    </a:ext>
                  </a:extLst>
                </a:gridCol>
                <a:gridCol w="2184400">
                  <a:extLst>
                    <a:ext uri="{9D8B030D-6E8A-4147-A177-3AD203B41FA5}">
                      <a16:colId xmlns:a16="http://schemas.microsoft.com/office/drawing/2014/main" xmlns="" val="20001"/>
                    </a:ext>
                  </a:extLst>
                </a:gridCol>
                <a:gridCol w="2184400">
                  <a:extLst>
                    <a:ext uri="{9D8B030D-6E8A-4147-A177-3AD203B41FA5}">
                      <a16:colId xmlns:a16="http://schemas.microsoft.com/office/drawing/2014/main" xmlns="" val="20002"/>
                    </a:ext>
                  </a:extLst>
                </a:gridCol>
              </a:tblGrid>
              <a:tr h="476250">
                <a:tc>
                  <a:txBody>
                    <a:bodyPr/>
                    <a:lstStyle/>
                    <a:p>
                      <a:r>
                        <a:rPr lang="en-US" sz="1800" dirty="0"/>
                        <a:t>Year</a:t>
                      </a:r>
                    </a:p>
                  </a:txBody>
                  <a:tcPr marT="45700" marB="45700"/>
                </a:tc>
                <a:tc>
                  <a:txBody>
                    <a:bodyPr/>
                    <a:lstStyle/>
                    <a:p>
                      <a:r>
                        <a:rPr lang="en-US" sz="1800" dirty="0"/>
                        <a:t>Book Profit</a:t>
                      </a:r>
                    </a:p>
                  </a:txBody>
                  <a:tcPr marT="45700" marB="45700"/>
                </a:tc>
                <a:tc>
                  <a:txBody>
                    <a:bodyPr/>
                    <a:lstStyle/>
                    <a:p>
                      <a:r>
                        <a:rPr lang="en-US" sz="1800" dirty="0"/>
                        <a:t>Profit as per I.T.</a:t>
                      </a:r>
                    </a:p>
                  </a:txBody>
                  <a:tcPr marT="45700" marB="45700"/>
                </a:tc>
                <a:extLst>
                  <a:ext uri="{0D108BD9-81ED-4DB2-BD59-A6C34878D82A}">
                    <a16:rowId xmlns:a16="http://schemas.microsoft.com/office/drawing/2014/main" xmlns="" val="10000"/>
                  </a:ext>
                </a:extLst>
              </a:tr>
              <a:tr h="476250">
                <a:tc>
                  <a:txBody>
                    <a:bodyPr/>
                    <a:lstStyle/>
                    <a:p>
                      <a:r>
                        <a:rPr lang="en-US" sz="1800" dirty="0"/>
                        <a:t>I</a:t>
                      </a:r>
                    </a:p>
                  </a:txBody>
                  <a:tcPr marT="45700" marB="45700"/>
                </a:tc>
                <a:tc>
                  <a:txBody>
                    <a:bodyPr/>
                    <a:lstStyle/>
                    <a:p>
                      <a:r>
                        <a:rPr lang="en-US" sz="1800" dirty="0"/>
                        <a:t>(300)</a:t>
                      </a:r>
                    </a:p>
                  </a:txBody>
                  <a:tcPr marT="45700" marB="45700"/>
                </a:tc>
                <a:tc>
                  <a:txBody>
                    <a:bodyPr/>
                    <a:lstStyle/>
                    <a:p>
                      <a:r>
                        <a:rPr lang="en-US" sz="1800" dirty="0"/>
                        <a:t>(100)</a:t>
                      </a:r>
                    </a:p>
                  </a:txBody>
                  <a:tcPr marT="45700" marB="45700"/>
                </a:tc>
                <a:extLst>
                  <a:ext uri="{0D108BD9-81ED-4DB2-BD59-A6C34878D82A}">
                    <a16:rowId xmlns:a16="http://schemas.microsoft.com/office/drawing/2014/main" xmlns="" val="10001"/>
                  </a:ext>
                </a:extLst>
              </a:tr>
              <a:tr h="476250">
                <a:tc>
                  <a:txBody>
                    <a:bodyPr/>
                    <a:lstStyle/>
                    <a:p>
                      <a:r>
                        <a:rPr lang="en-US" sz="1800" dirty="0"/>
                        <a:t>II</a:t>
                      </a:r>
                    </a:p>
                  </a:txBody>
                  <a:tcPr marT="45700" marB="45700"/>
                </a:tc>
                <a:tc>
                  <a:txBody>
                    <a:bodyPr/>
                    <a:lstStyle/>
                    <a:p>
                      <a:r>
                        <a:rPr lang="en-US" sz="1800" dirty="0"/>
                        <a:t>-</a:t>
                      </a:r>
                    </a:p>
                  </a:txBody>
                  <a:tcPr marT="45700" marB="45700"/>
                </a:tc>
                <a:tc>
                  <a:txBody>
                    <a:bodyPr/>
                    <a:lstStyle/>
                    <a:p>
                      <a:r>
                        <a:rPr lang="en-US" sz="1800" dirty="0"/>
                        <a:t>(100)</a:t>
                      </a:r>
                    </a:p>
                  </a:txBody>
                  <a:tcPr marT="45700" marB="45700"/>
                </a:tc>
                <a:extLst>
                  <a:ext uri="{0D108BD9-81ED-4DB2-BD59-A6C34878D82A}">
                    <a16:rowId xmlns:a16="http://schemas.microsoft.com/office/drawing/2014/main" xmlns="" val="10002"/>
                  </a:ext>
                </a:extLst>
              </a:tr>
              <a:tr h="476250">
                <a:tc>
                  <a:txBody>
                    <a:bodyPr/>
                    <a:lstStyle/>
                    <a:p>
                      <a:r>
                        <a:rPr lang="en-US" sz="1800" dirty="0"/>
                        <a:t>III</a:t>
                      </a:r>
                    </a:p>
                  </a:txBody>
                  <a:tcPr marT="45700" marB="45700"/>
                </a:tc>
                <a:tc>
                  <a:txBody>
                    <a:bodyPr/>
                    <a:lstStyle/>
                    <a:p>
                      <a:r>
                        <a:rPr lang="en-US" sz="1800" dirty="0"/>
                        <a:t>60</a:t>
                      </a:r>
                    </a:p>
                  </a:txBody>
                  <a:tcPr marT="45700" marB="45700"/>
                </a:tc>
                <a:tc>
                  <a:txBody>
                    <a:bodyPr/>
                    <a:lstStyle/>
                    <a:p>
                      <a:r>
                        <a:rPr lang="en-US" sz="1800" dirty="0"/>
                        <a:t>(40)</a:t>
                      </a:r>
                    </a:p>
                  </a:txBody>
                  <a:tcPr marT="45700" marB="45700"/>
                </a:tc>
                <a:extLst>
                  <a:ext uri="{0D108BD9-81ED-4DB2-BD59-A6C34878D82A}">
                    <a16:rowId xmlns:a16="http://schemas.microsoft.com/office/drawing/2014/main" xmlns="" val="10003"/>
                  </a:ext>
                </a:extLst>
              </a:tr>
            </a:tbl>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pPr eaLnBrk="1" hangingPunct="1"/>
            <a:r>
              <a:rPr lang="en-US"/>
              <a:t>Construction Contracts</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261580528"/>
              </p:ext>
            </p:extLst>
          </p:nvPr>
        </p:nvGraphicFramePr>
        <p:xfrm>
          <a:off x="304800" y="1219200"/>
          <a:ext cx="8686800" cy="4906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pPr fontAlgn="base">
              <a:spcBef>
                <a:spcPct val="0"/>
              </a:spcBef>
              <a:spcAft>
                <a:spcPct val="0"/>
              </a:spcAft>
            </a:pPr>
            <a:endParaRPr lang="en-US">
              <a:solidFill>
                <a:srgbClr val="000000"/>
              </a:solidFill>
              <a:latin typeface="Times New Roman" pitchFamily="18" charset="0"/>
            </a:endParaRPr>
          </a:p>
        </p:txBody>
      </p:sp>
      <p:sp>
        <p:nvSpPr>
          <p:cNvPr id="99331" name="Title 4"/>
          <p:cNvSpPr>
            <a:spLocks noGrp="1"/>
          </p:cNvSpPr>
          <p:nvPr>
            <p:ph type="title"/>
          </p:nvPr>
        </p:nvSpPr>
        <p:spPr bwMode="auto">
          <a:xfrm>
            <a:off x="381000" y="457200"/>
            <a:ext cx="8610600" cy="609600"/>
          </a:xfrm>
        </p:spPr>
        <p:txBody>
          <a:bodyPr vert="horz" wrap="square" lIns="91440" tIns="45720" rIns="91440" bIns="45720" numCol="1" anchorCtr="0" compatLnSpc="1">
            <a:prstTxWarp prst="textNoShape">
              <a:avLst/>
            </a:prstTxWarp>
          </a:bodyPr>
          <a:lstStyle/>
          <a:p>
            <a:r>
              <a:rPr lang="en-US" dirty="0">
                <a:solidFill>
                  <a:srgbClr val="0B5395"/>
                </a:solidFill>
              </a:rPr>
              <a:t>Treatment of Incidental Income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220920159"/>
              </p:ext>
            </p:extLst>
          </p:nvPr>
        </p:nvGraphicFramePr>
        <p:xfrm>
          <a:off x="685800" y="1219200"/>
          <a:ext cx="7498556"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43179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6E53DE8-7A87-41E4-992E-E6B404344FAA}"/>
              </a:ext>
            </a:extLst>
          </p:cNvPr>
          <p:cNvSpPr>
            <a:spLocks noGrp="1"/>
          </p:cNvSpPr>
          <p:nvPr>
            <p:ph type="title"/>
          </p:nvPr>
        </p:nvSpPr>
        <p:spPr/>
        <p:txBody>
          <a:bodyPr/>
          <a:lstStyle/>
          <a:p>
            <a:r>
              <a:rPr lang="en-US" dirty="0"/>
              <a:t>Applicability</a:t>
            </a:r>
            <a:endParaRPr lang="hi-IN" dirty="0"/>
          </a:p>
        </p:txBody>
      </p:sp>
      <p:graphicFrame>
        <p:nvGraphicFramePr>
          <p:cNvPr id="4" name="Content Placeholder 3">
            <a:extLst>
              <a:ext uri="{FF2B5EF4-FFF2-40B4-BE49-F238E27FC236}">
                <a16:creationId xmlns:a16="http://schemas.microsoft.com/office/drawing/2014/main" xmlns="" id="{C1EE43E2-F737-46B5-89E7-2A99176E8F14}"/>
              </a:ext>
            </a:extLst>
          </p:cNvPr>
          <p:cNvGraphicFramePr>
            <a:graphicFrameLocks noGrp="1"/>
          </p:cNvGraphicFramePr>
          <p:nvPr>
            <p:ph sz="quarter" idx="1"/>
            <p:extLst>
              <p:ext uri="{D42A27DB-BD31-4B8C-83A1-F6EECF244321}">
                <p14:modId xmlns:p14="http://schemas.microsoft.com/office/powerpoint/2010/main" val="4071735405"/>
              </p:ext>
            </p:extLst>
          </p:nvPr>
        </p:nvGraphicFramePr>
        <p:xfrm>
          <a:off x="457200" y="1219200"/>
          <a:ext cx="5791200" cy="5410200"/>
        </p:xfrm>
        <a:graphic>
          <a:graphicData uri="http://schemas.openxmlformats.org/drawingml/2006/table">
            <a:tbl>
              <a:tblPr firstRow="1" bandRow="1">
                <a:tableStyleId>{00A15C55-8517-42AA-B614-E9B94910E393}</a:tableStyleId>
              </a:tblPr>
              <a:tblGrid>
                <a:gridCol w="5791200">
                  <a:extLst>
                    <a:ext uri="{9D8B030D-6E8A-4147-A177-3AD203B41FA5}">
                      <a16:colId xmlns:a16="http://schemas.microsoft.com/office/drawing/2014/main" xmlns="" val="3065745298"/>
                    </a:ext>
                  </a:extLst>
                </a:gridCol>
              </a:tblGrid>
              <a:tr h="914400">
                <a:tc>
                  <a:txBody>
                    <a:bodyPr/>
                    <a:lstStyle/>
                    <a:p>
                      <a:r>
                        <a:rPr lang="en-US" sz="2400" dirty="0"/>
                        <a:t>Case Studies</a:t>
                      </a:r>
                      <a:endParaRPr lang="hi-IN" sz="2400" dirty="0"/>
                    </a:p>
                  </a:txBody>
                  <a:tcPr/>
                </a:tc>
                <a:extLst>
                  <a:ext uri="{0D108BD9-81ED-4DB2-BD59-A6C34878D82A}">
                    <a16:rowId xmlns:a16="http://schemas.microsoft.com/office/drawing/2014/main" xmlns="" val="4246681211"/>
                  </a:ext>
                </a:extLst>
              </a:tr>
              <a:tr h="899160">
                <a:tc>
                  <a:txBody>
                    <a:bodyPr/>
                    <a:lstStyle/>
                    <a:p>
                      <a:r>
                        <a:rPr lang="en-US" sz="2000" dirty="0"/>
                        <a:t>Individual having commission income of Rs.50 Lakhs</a:t>
                      </a:r>
                      <a:endParaRPr lang="hi-IN" sz="2000" dirty="0"/>
                    </a:p>
                  </a:txBody>
                  <a:tcPr/>
                </a:tc>
                <a:extLst>
                  <a:ext uri="{0D108BD9-81ED-4DB2-BD59-A6C34878D82A}">
                    <a16:rowId xmlns:a16="http://schemas.microsoft.com/office/drawing/2014/main" xmlns="" val="512647211"/>
                  </a:ext>
                </a:extLst>
              </a:tr>
              <a:tr h="899160">
                <a:tc>
                  <a:txBody>
                    <a:bodyPr/>
                    <a:lstStyle/>
                    <a:p>
                      <a:r>
                        <a:rPr lang="en-US" sz="2000" dirty="0"/>
                        <a:t>HUF having turnover of 50 Lakhs and Net profit of Rs. 3 Lakhs</a:t>
                      </a:r>
                      <a:endParaRPr lang="hi-IN" sz="2000" dirty="0"/>
                    </a:p>
                  </a:txBody>
                  <a:tcPr/>
                </a:tc>
                <a:extLst>
                  <a:ext uri="{0D108BD9-81ED-4DB2-BD59-A6C34878D82A}">
                    <a16:rowId xmlns:a16="http://schemas.microsoft.com/office/drawing/2014/main" xmlns="" val="2571931837"/>
                  </a:ext>
                </a:extLst>
              </a:tr>
              <a:tr h="899160">
                <a:tc>
                  <a:txBody>
                    <a:bodyPr/>
                    <a:lstStyle/>
                    <a:p>
                      <a:r>
                        <a:rPr lang="en-US" sz="2000" dirty="0"/>
                        <a:t>Company having Sales of  Rs.2000 and  income of Net profit of Rs.1000</a:t>
                      </a:r>
                      <a:endParaRPr lang="hi-IN" sz="2000" dirty="0"/>
                    </a:p>
                  </a:txBody>
                  <a:tcPr/>
                </a:tc>
                <a:extLst>
                  <a:ext uri="{0D108BD9-81ED-4DB2-BD59-A6C34878D82A}">
                    <a16:rowId xmlns:a16="http://schemas.microsoft.com/office/drawing/2014/main" xmlns="" val="253155338"/>
                  </a:ext>
                </a:extLst>
              </a:tr>
              <a:tr h="899160">
                <a:tc>
                  <a:txBody>
                    <a:bodyPr/>
                    <a:lstStyle/>
                    <a:p>
                      <a:r>
                        <a:rPr lang="en-US" sz="2000" dirty="0"/>
                        <a:t>Partnership having turnover of Rs. 10 Lakhs and Net profit u/s 44AD  of 5 Lakhs</a:t>
                      </a:r>
                      <a:endParaRPr lang="hi-IN" sz="2000" dirty="0"/>
                    </a:p>
                  </a:txBody>
                  <a:tcPr/>
                </a:tc>
                <a:extLst>
                  <a:ext uri="{0D108BD9-81ED-4DB2-BD59-A6C34878D82A}">
                    <a16:rowId xmlns:a16="http://schemas.microsoft.com/office/drawing/2014/main" xmlns="" val="2407703123"/>
                  </a:ext>
                </a:extLst>
              </a:tr>
              <a:tr h="899160">
                <a:tc>
                  <a:txBody>
                    <a:bodyPr/>
                    <a:lstStyle/>
                    <a:p>
                      <a:r>
                        <a:rPr lang="en-US" sz="2000" dirty="0"/>
                        <a:t>Individual having turnover of Rs. 25 Lakhs and Gross Total income of Rs 1 Lakh</a:t>
                      </a:r>
                      <a:endParaRPr lang="hi-IN" sz="2000" dirty="0"/>
                    </a:p>
                  </a:txBody>
                  <a:tcPr/>
                </a:tc>
                <a:extLst>
                  <a:ext uri="{0D108BD9-81ED-4DB2-BD59-A6C34878D82A}">
                    <a16:rowId xmlns:a16="http://schemas.microsoft.com/office/drawing/2014/main" xmlns="" val="947047554"/>
                  </a:ext>
                </a:extLst>
              </a:tr>
            </a:tbl>
          </a:graphicData>
        </a:graphic>
      </p:graphicFrame>
      <p:sp>
        <p:nvSpPr>
          <p:cNvPr id="5" name="TextBox 4">
            <a:extLst>
              <a:ext uri="{FF2B5EF4-FFF2-40B4-BE49-F238E27FC236}">
                <a16:creationId xmlns:a16="http://schemas.microsoft.com/office/drawing/2014/main" xmlns="" id="{7E0D50FA-F128-4950-BA2A-07FD3D22297F}"/>
              </a:ext>
            </a:extLst>
          </p:cNvPr>
          <p:cNvSpPr txBox="1"/>
          <p:nvPr/>
        </p:nvSpPr>
        <p:spPr>
          <a:xfrm>
            <a:off x="6705600" y="2209800"/>
            <a:ext cx="1905000" cy="646331"/>
          </a:xfrm>
          <a:prstGeom prst="rect">
            <a:avLst/>
          </a:prstGeom>
          <a:noFill/>
        </p:spPr>
        <p:txBody>
          <a:bodyPr wrap="square" rtlCol="0">
            <a:spAutoFit/>
          </a:bodyPr>
          <a:lstStyle/>
          <a:p>
            <a:r>
              <a:rPr lang="en-US" sz="3600" dirty="0"/>
              <a:t>No</a:t>
            </a:r>
            <a:endParaRPr lang="hi-IN" sz="3600" dirty="0"/>
          </a:p>
        </p:txBody>
      </p:sp>
      <p:sp>
        <p:nvSpPr>
          <p:cNvPr id="6" name="TextBox 5">
            <a:extLst>
              <a:ext uri="{FF2B5EF4-FFF2-40B4-BE49-F238E27FC236}">
                <a16:creationId xmlns:a16="http://schemas.microsoft.com/office/drawing/2014/main" xmlns="" id="{16FE1D23-7569-4B05-87AF-D16F91D3FE96}"/>
              </a:ext>
            </a:extLst>
          </p:cNvPr>
          <p:cNvSpPr txBox="1"/>
          <p:nvPr/>
        </p:nvSpPr>
        <p:spPr>
          <a:xfrm>
            <a:off x="6705600" y="3124200"/>
            <a:ext cx="1905000" cy="646331"/>
          </a:xfrm>
          <a:prstGeom prst="rect">
            <a:avLst/>
          </a:prstGeom>
          <a:noFill/>
        </p:spPr>
        <p:txBody>
          <a:bodyPr wrap="square" rtlCol="0">
            <a:spAutoFit/>
          </a:bodyPr>
          <a:lstStyle/>
          <a:p>
            <a:r>
              <a:rPr lang="en-US" sz="3600" dirty="0"/>
              <a:t>Yes</a:t>
            </a:r>
            <a:endParaRPr lang="hi-IN" sz="3600" dirty="0"/>
          </a:p>
        </p:txBody>
      </p:sp>
      <p:sp>
        <p:nvSpPr>
          <p:cNvPr id="7" name="TextBox 6">
            <a:extLst>
              <a:ext uri="{FF2B5EF4-FFF2-40B4-BE49-F238E27FC236}">
                <a16:creationId xmlns:a16="http://schemas.microsoft.com/office/drawing/2014/main" xmlns="" id="{E9FBC4B9-F055-4667-BE02-D4311BA24DEC}"/>
              </a:ext>
            </a:extLst>
          </p:cNvPr>
          <p:cNvSpPr txBox="1"/>
          <p:nvPr/>
        </p:nvSpPr>
        <p:spPr>
          <a:xfrm>
            <a:off x="6705600" y="4078069"/>
            <a:ext cx="1905000" cy="646331"/>
          </a:xfrm>
          <a:prstGeom prst="rect">
            <a:avLst/>
          </a:prstGeom>
          <a:noFill/>
        </p:spPr>
        <p:txBody>
          <a:bodyPr wrap="square" rtlCol="0">
            <a:spAutoFit/>
          </a:bodyPr>
          <a:lstStyle/>
          <a:p>
            <a:r>
              <a:rPr lang="en-US" sz="3600" dirty="0"/>
              <a:t>Yes</a:t>
            </a:r>
            <a:endParaRPr lang="hi-IN" sz="3600" dirty="0"/>
          </a:p>
        </p:txBody>
      </p:sp>
      <p:sp>
        <p:nvSpPr>
          <p:cNvPr id="8" name="TextBox 7">
            <a:extLst>
              <a:ext uri="{FF2B5EF4-FFF2-40B4-BE49-F238E27FC236}">
                <a16:creationId xmlns:a16="http://schemas.microsoft.com/office/drawing/2014/main" xmlns="" id="{BC7F5AE5-3175-4051-B831-3FC036B3CFDC}"/>
              </a:ext>
            </a:extLst>
          </p:cNvPr>
          <p:cNvSpPr txBox="1"/>
          <p:nvPr/>
        </p:nvSpPr>
        <p:spPr>
          <a:xfrm>
            <a:off x="6781800" y="4992469"/>
            <a:ext cx="1905000" cy="646331"/>
          </a:xfrm>
          <a:prstGeom prst="rect">
            <a:avLst/>
          </a:prstGeom>
          <a:noFill/>
        </p:spPr>
        <p:txBody>
          <a:bodyPr wrap="square" rtlCol="0">
            <a:spAutoFit/>
          </a:bodyPr>
          <a:lstStyle/>
          <a:p>
            <a:r>
              <a:rPr lang="en-US" sz="3600" dirty="0"/>
              <a:t>Yes</a:t>
            </a:r>
            <a:endParaRPr lang="hi-IN" sz="3600" dirty="0"/>
          </a:p>
        </p:txBody>
      </p:sp>
      <p:sp>
        <p:nvSpPr>
          <p:cNvPr id="9" name="TextBox 8">
            <a:extLst>
              <a:ext uri="{FF2B5EF4-FFF2-40B4-BE49-F238E27FC236}">
                <a16:creationId xmlns:a16="http://schemas.microsoft.com/office/drawing/2014/main" xmlns="" id="{4C3C4C5F-A893-43D0-8357-661B173F015E}"/>
              </a:ext>
            </a:extLst>
          </p:cNvPr>
          <p:cNvSpPr txBox="1"/>
          <p:nvPr/>
        </p:nvSpPr>
        <p:spPr>
          <a:xfrm>
            <a:off x="6781800" y="5830669"/>
            <a:ext cx="1905000" cy="646331"/>
          </a:xfrm>
          <a:prstGeom prst="rect">
            <a:avLst/>
          </a:prstGeom>
          <a:noFill/>
        </p:spPr>
        <p:txBody>
          <a:bodyPr wrap="square" rtlCol="0">
            <a:spAutoFit/>
          </a:bodyPr>
          <a:lstStyle/>
          <a:p>
            <a:r>
              <a:rPr lang="en-US" sz="3600" dirty="0"/>
              <a:t>No</a:t>
            </a:r>
            <a:endParaRPr lang="hi-IN" sz="3600" dirty="0"/>
          </a:p>
        </p:txBody>
      </p:sp>
    </p:spTree>
    <p:extLst>
      <p:ext uri="{BB962C8B-B14F-4D97-AF65-F5344CB8AC3E}">
        <p14:creationId xmlns:p14="http://schemas.microsoft.com/office/powerpoint/2010/main" val="397314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80">
                                          <p:stCondLst>
                                            <p:cond delay="0"/>
                                          </p:stCondLst>
                                        </p:cTn>
                                        <p:tgtEl>
                                          <p:spTgt spid="6"/>
                                        </p:tgtEl>
                                      </p:cBhvr>
                                    </p:animEffect>
                                    <p:anim calcmode="lin" valueType="num">
                                      <p:cBhvr>
                                        <p:cTn id="26"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1" dur="26">
                                          <p:stCondLst>
                                            <p:cond delay="650"/>
                                          </p:stCondLst>
                                        </p:cTn>
                                        <p:tgtEl>
                                          <p:spTgt spid="6"/>
                                        </p:tgtEl>
                                      </p:cBhvr>
                                      <p:to x="100000" y="60000"/>
                                    </p:animScale>
                                    <p:animScale>
                                      <p:cBhvr>
                                        <p:cTn id="32" dur="166" decel="50000">
                                          <p:stCondLst>
                                            <p:cond delay="676"/>
                                          </p:stCondLst>
                                        </p:cTn>
                                        <p:tgtEl>
                                          <p:spTgt spid="6"/>
                                        </p:tgtEl>
                                      </p:cBhvr>
                                      <p:to x="100000" y="100000"/>
                                    </p:animScale>
                                    <p:animScale>
                                      <p:cBhvr>
                                        <p:cTn id="33" dur="26">
                                          <p:stCondLst>
                                            <p:cond delay="1312"/>
                                          </p:stCondLst>
                                        </p:cTn>
                                        <p:tgtEl>
                                          <p:spTgt spid="6"/>
                                        </p:tgtEl>
                                      </p:cBhvr>
                                      <p:to x="100000" y="80000"/>
                                    </p:animScale>
                                    <p:animScale>
                                      <p:cBhvr>
                                        <p:cTn id="34" dur="166" decel="50000">
                                          <p:stCondLst>
                                            <p:cond delay="1338"/>
                                          </p:stCondLst>
                                        </p:cTn>
                                        <p:tgtEl>
                                          <p:spTgt spid="6"/>
                                        </p:tgtEl>
                                      </p:cBhvr>
                                      <p:to x="100000" y="100000"/>
                                    </p:animScale>
                                    <p:animScale>
                                      <p:cBhvr>
                                        <p:cTn id="35" dur="26">
                                          <p:stCondLst>
                                            <p:cond delay="1642"/>
                                          </p:stCondLst>
                                        </p:cTn>
                                        <p:tgtEl>
                                          <p:spTgt spid="6"/>
                                        </p:tgtEl>
                                      </p:cBhvr>
                                      <p:to x="100000" y="90000"/>
                                    </p:animScale>
                                    <p:animScale>
                                      <p:cBhvr>
                                        <p:cTn id="36" dur="166" decel="50000">
                                          <p:stCondLst>
                                            <p:cond delay="1668"/>
                                          </p:stCondLst>
                                        </p:cTn>
                                        <p:tgtEl>
                                          <p:spTgt spid="6"/>
                                        </p:tgtEl>
                                      </p:cBhvr>
                                      <p:to x="100000" y="100000"/>
                                    </p:animScale>
                                    <p:animScale>
                                      <p:cBhvr>
                                        <p:cTn id="37" dur="26">
                                          <p:stCondLst>
                                            <p:cond delay="1808"/>
                                          </p:stCondLst>
                                        </p:cTn>
                                        <p:tgtEl>
                                          <p:spTgt spid="6"/>
                                        </p:tgtEl>
                                      </p:cBhvr>
                                      <p:to x="100000" y="95000"/>
                                    </p:animScale>
                                    <p:animScale>
                                      <p:cBhvr>
                                        <p:cTn id="38" dur="166" decel="50000">
                                          <p:stCondLst>
                                            <p:cond delay="1834"/>
                                          </p:stCondLst>
                                        </p:cTn>
                                        <p:tgtEl>
                                          <p:spTgt spid="6"/>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wipe(down)">
                                      <p:cBhvr>
                                        <p:cTn id="43" dur="580">
                                          <p:stCondLst>
                                            <p:cond delay="0"/>
                                          </p:stCondLst>
                                        </p:cTn>
                                        <p:tgtEl>
                                          <p:spTgt spid="7"/>
                                        </p:tgtEl>
                                      </p:cBhvr>
                                    </p:animEffect>
                                    <p:anim calcmode="lin" valueType="num">
                                      <p:cBhvr>
                                        <p:cTn id="44"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49" dur="26">
                                          <p:stCondLst>
                                            <p:cond delay="650"/>
                                          </p:stCondLst>
                                        </p:cTn>
                                        <p:tgtEl>
                                          <p:spTgt spid="7"/>
                                        </p:tgtEl>
                                      </p:cBhvr>
                                      <p:to x="100000" y="60000"/>
                                    </p:animScale>
                                    <p:animScale>
                                      <p:cBhvr>
                                        <p:cTn id="50" dur="166" decel="50000">
                                          <p:stCondLst>
                                            <p:cond delay="676"/>
                                          </p:stCondLst>
                                        </p:cTn>
                                        <p:tgtEl>
                                          <p:spTgt spid="7"/>
                                        </p:tgtEl>
                                      </p:cBhvr>
                                      <p:to x="100000" y="100000"/>
                                    </p:animScale>
                                    <p:animScale>
                                      <p:cBhvr>
                                        <p:cTn id="51" dur="26">
                                          <p:stCondLst>
                                            <p:cond delay="1312"/>
                                          </p:stCondLst>
                                        </p:cTn>
                                        <p:tgtEl>
                                          <p:spTgt spid="7"/>
                                        </p:tgtEl>
                                      </p:cBhvr>
                                      <p:to x="100000" y="80000"/>
                                    </p:animScale>
                                    <p:animScale>
                                      <p:cBhvr>
                                        <p:cTn id="52" dur="166" decel="50000">
                                          <p:stCondLst>
                                            <p:cond delay="1338"/>
                                          </p:stCondLst>
                                        </p:cTn>
                                        <p:tgtEl>
                                          <p:spTgt spid="7"/>
                                        </p:tgtEl>
                                      </p:cBhvr>
                                      <p:to x="100000" y="100000"/>
                                    </p:animScale>
                                    <p:animScale>
                                      <p:cBhvr>
                                        <p:cTn id="53" dur="26">
                                          <p:stCondLst>
                                            <p:cond delay="1642"/>
                                          </p:stCondLst>
                                        </p:cTn>
                                        <p:tgtEl>
                                          <p:spTgt spid="7"/>
                                        </p:tgtEl>
                                      </p:cBhvr>
                                      <p:to x="100000" y="90000"/>
                                    </p:animScale>
                                    <p:animScale>
                                      <p:cBhvr>
                                        <p:cTn id="54" dur="166" decel="50000">
                                          <p:stCondLst>
                                            <p:cond delay="1668"/>
                                          </p:stCondLst>
                                        </p:cTn>
                                        <p:tgtEl>
                                          <p:spTgt spid="7"/>
                                        </p:tgtEl>
                                      </p:cBhvr>
                                      <p:to x="100000" y="100000"/>
                                    </p:animScale>
                                    <p:animScale>
                                      <p:cBhvr>
                                        <p:cTn id="55" dur="26">
                                          <p:stCondLst>
                                            <p:cond delay="1808"/>
                                          </p:stCondLst>
                                        </p:cTn>
                                        <p:tgtEl>
                                          <p:spTgt spid="7"/>
                                        </p:tgtEl>
                                      </p:cBhvr>
                                      <p:to x="100000" y="95000"/>
                                    </p:animScale>
                                    <p:animScale>
                                      <p:cBhvr>
                                        <p:cTn id="56" dur="166" decel="50000">
                                          <p:stCondLst>
                                            <p:cond delay="1834"/>
                                          </p:stCondLst>
                                        </p:cTn>
                                        <p:tgtEl>
                                          <p:spTgt spid="7"/>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8"/>
                                        </p:tgtEl>
                                        <p:attrNameLst>
                                          <p:attrName>style.visibility</p:attrName>
                                        </p:attrNameLst>
                                      </p:cBhvr>
                                      <p:to>
                                        <p:strVal val="visible"/>
                                      </p:to>
                                    </p:set>
                                    <p:animEffect transition="in" filter="wipe(down)">
                                      <p:cBhvr>
                                        <p:cTn id="61" dur="580">
                                          <p:stCondLst>
                                            <p:cond delay="0"/>
                                          </p:stCondLst>
                                        </p:cTn>
                                        <p:tgtEl>
                                          <p:spTgt spid="8"/>
                                        </p:tgtEl>
                                      </p:cBhvr>
                                    </p:animEffect>
                                    <p:anim calcmode="lin" valueType="num">
                                      <p:cBhvr>
                                        <p:cTn id="62"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67" dur="26">
                                          <p:stCondLst>
                                            <p:cond delay="650"/>
                                          </p:stCondLst>
                                        </p:cTn>
                                        <p:tgtEl>
                                          <p:spTgt spid="8"/>
                                        </p:tgtEl>
                                      </p:cBhvr>
                                      <p:to x="100000" y="60000"/>
                                    </p:animScale>
                                    <p:animScale>
                                      <p:cBhvr>
                                        <p:cTn id="68" dur="166" decel="50000">
                                          <p:stCondLst>
                                            <p:cond delay="676"/>
                                          </p:stCondLst>
                                        </p:cTn>
                                        <p:tgtEl>
                                          <p:spTgt spid="8"/>
                                        </p:tgtEl>
                                      </p:cBhvr>
                                      <p:to x="100000" y="100000"/>
                                    </p:animScale>
                                    <p:animScale>
                                      <p:cBhvr>
                                        <p:cTn id="69" dur="26">
                                          <p:stCondLst>
                                            <p:cond delay="1312"/>
                                          </p:stCondLst>
                                        </p:cTn>
                                        <p:tgtEl>
                                          <p:spTgt spid="8"/>
                                        </p:tgtEl>
                                      </p:cBhvr>
                                      <p:to x="100000" y="80000"/>
                                    </p:animScale>
                                    <p:animScale>
                                      <p:cBhvr>
                                        <p:cTn id="70" dur="166" decel="50000">
                                          <p:stCondLst>
                                            <p:cond delay="1338"/>
                                          </p:stCondLst>
                                        </p:cTn>
                                        <p:tgtEl>
                                          <p:spTgt spid="8"/>
                                        </p:tgtEl>
                                      </p:cBhvr>
                                      <p:to x="100000" y="100000"/>
                                    </p:animScale>
                                    <p:animScale>
                                      <p:cBhvr>
                                        <p:cTn id="71" dur="26">
                                          <p:stCondLst>
                                            <p:cond delay="1642"/>
                                          </p:stCondLst>
                                        </p:cTn>
                                        <p:tgtEl>
                                          <p:spTgt spid="8"/>
                                        </p:tgtEl>
                                      </p:cBhvr>
                                      <p:to x="100000" y="90000"/>
                                    </p:animScale>
                                    <p:animScale>
                                      <p:cBhvr>
                                        <p:cTn id="72" dur="166" decel="50000">
                                          <p:stCondLst>
                                            <p:cond delay="1668"/>
                                          </p:stCondLst>
                                        </p:cTn>
                                        <p:tgtEl>
                                          <p:spTgt spid="8"/>
                                        </p:tgtEl>
                                      </p:cBhvr>
                                      <p:to x="100000" y="100000"/>
                                    </p:animScale>
                                    <p:animScale>
                                      <p:cBhvr>
                                        <p:cTn id="73" dur="26">
                                          <p:stCondLst>
                                            <p:cond delay="1808"/>
                                          </p:stCondLst>
                                        </p:cTn>
                                        <p:tgtEl>
                                          <p:spTgt spid="8"/>
                                        </p:tgtEl>
                                      </p:cBhvr>
                                      <p:to x="100000" y="95000"/>
                                    </p:animScale>
                                    <p:animScale>
                                      <p:cBhvr>
                                        <p:cTn id="74" dur="166" decel="50000">
                                          <p:stCondLst>
                                            <p:cond delay="1834"/>
                                          </p:stCondLst>
                                        </p:cTn>
                                        <p:tgtEl>
                                          <p:spTgt spid="8"/>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9"/>
                                        </p:tgtEl>
                                        <p:attrNameLst>
                                          <p:attrName>style.visibility</p:attrName>
                                        </p:attrNameLst>
                                      </p:cBhvr>
                                      <p:to>
                                        <p:strVal val="visible"/>
                                      </p:to>
                                    </p:set>
                                    <p:animEffect transition="in" filter="wipe(down)">
                                      <p:cBhvr>
                                        <p:cTn id="79" dur="580">
                                          <p:stCondLst>
                                            <p:cond delay="0"/>
                                          </p:stCondLst>
                                        </p:cTn>
                                        <p:tgtEl>
                                          <p:spTgt spid="9"/>
                                        </p:tgtEl>
                                      </p:cBhvr>
                                    </p:animEffect>
                                    <p:anim calcmode="lin" valueType="num">
                                      <p:cBhvr>
                                        <p:cTn id="80"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85" dur="26">
                                          <p:stCondLst>
                                            <p:cond delay="650"/>
                                          </p:stCondLst>
                                        </p:cTn>
                                        <p:tgtEl>
                                          <p:spTgt spid="9"/>
                                        </p:tgtEl>
                                      </p:cBhvr>
                                      <p:to x="100000" y="60000"/>
                                    </p:animScale>
                                    <p:animScale>
                                      <p:cBhvr>
                                        <p:cTn id="86" dur="166" decel="50000">
                                          <p:stCondLst>
                                            <p:cond delay="676"/>
                                          </p:stCondLst>
                                        </p:cTn>
                                        <p:tgtEl>
                                          <p:spTgt spid="9"/>
                                        </p:tgtEl>
                                      </p:cBhvr>
                                      <p:to x="100000" y="100000"/>
                                    </p:animScale>
                                    <p:animScale>
                                      <p:cBhvr>
                                        <p:cTn id="87" dur="26">
                                          <p:stCondLst>
                                            <p:cond delay="1312"/>
                                          </p:stCondLst>
                                        </p:cTn>
                                        <p:tgtEl>
                                          <p:spTgt spid="9"/>
                                        </p:tgtEl>
                                      </p:cBhvr>
                                      <p:to x="100000" y="80000"/>
                                    </p:animScale>
                                    <p:animScale>
                                      <p:cBhvr>
                                        <p:cTn id="88" dur="166" decel="50000">
                                          <p:stCondLst>
                                            <p:cond delay="1338"/>
                                          </p:stCondLst>
                                        </p:cTn>
                                        <p:tgtEl>
                                          <p:spTgt spid="9"/>
                                        </p:tgtEl>
                                      </p:cBhvr>
                                      <p:to x="100000" y="100000"/>
                                    </p:animScale>
                                    <p:animScale>
                                      <p:cBhvr>
                                        <p:cTn id="89" dur="26">
                                          <p:stCondLst>
                                            <p:cond delay="1642"/>
                                          </p:stCondLst>
                                        </p:cTn>
                                        <p:tgtEl>
                                          <p:spTgt spid="9"/>
                                        </p:tgtEl>
                                      </p:cBhvr>
                                      <p:to x="100000" y="90000"/>
                                    </p:animScale>
                                    <p:animScale>
                                      <p:cBhvr>
                                        <p:cTn id="90" dur="166" decel="50000">
                                          <p:stCondLst>
                                            <p:cond delay="1668"/>
                                          </p:stCondLst>
                                        </p:cTn>
                                        <p:tgtEl>
                                          <p:spTgt spid="9"/>
                                        </p:tgtEl>
                                      </p:cBhvr>
                                      <p:to x="100000" y="100000"/>
                                    </p:animScale>
                                    <p:animScale>
                                      <p:cBhvr>
                                        <p:cTn id="91" dur="26">
                                          <p:stCondLst>
                                            <p:cond delay="1808"/>
                                          </p:stCondLst>
                                        </p:cTn>
                                        <p:tgtEl>
                                          <p:spTgt spid="9"/>
                                        </p:tgtEl>
                                      </p:cBhvr>
                                      <p:to x="100000" y="95000"/>
                                    </p:animScale>
                                    <p:animScale>
                                      <p:cBhvr>
                                        <p:cTn id="92"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Construction contracts</a:t>
            </a:r>
          </a:p>
        </p:txBody>
      </p:sp>
      <p:graphicFrame>
        <p:nvGraphicFramePr>
          <p:cNvPr id="4" name="Content Placeholder 3">
            <a:extLst>
              <a:ext uri="{FF2B5EF4-FFF2-40B4-BE49-F238E27FC236}">
                <a16:creationId xmlns:a16="http://schemas.microsoft.com/office/drawing/2014/main" xmlns="" id="{E2C1B985-7D7F-42AD-8B98-BC6B696FEC18}"/>
              </a:ext>
            </a:extLst>
          </p:cNvPr>
          <p:cNvGraphicFramePr>
            <a:graphicFrameLocks noGrp="1"/>
          </p:cNvGraphicFramePr>
          <p:nvPr>
            <p:ph idx="1"/>
            <p:extLst>
              <p:ext uri="{D42A27DB-BD31-4B8C-83A1-F6EECF244321}">
                <p14:modId xmlns:p14="http://schemas.microsoft.com/office/powerpoint/2010/main" val="4205404705"/>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8975250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pPr eaLnBrk="1" hangingPunct="1"/>
            <a:r>
              <a:rPr lang="en-US"/>
              <a:t>Applicability on Real Estate</a:t>
            </a:r>
          </a:p>
        </p:txBody>
      </p:sp>
      <p:graphicFrame>
        <p:nvGraphicFramePr>
          <p:cNvPr id="2" name="Content Placeholder 1"/>
          <p:cNvGraphicFramePr>
            <a:graphicFrameLocks noGrp="1"/>
          </p:cNvGraphicFramePr>
          <p:nvPr>
            <p:ph sz="quarter" idx="1"/>
            <p:extLst>
              <p:ext uri="{D42A27DB-BD31-4B8C-83A1-F6EECF244321}">
                <p14:modId xmlns:p14="http://schemas.microsoft.com/office/powerpoint/2010/main" val="1365832468"/>
              </p:ext>
            </p:extLst>
          </p:nvPr>
        </p:nvGraphicFramePr>
        <p:xfrm>
          <a:off x="457200" y="1219200"/>
          <a:ext cx="8229600" cy="4937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5332849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035C6B2-BCF3-4283-BDB7-C3B99821BADA}"/>
              </a:ext>
            </a:extLst>
          </p:cNvPr>
          <p:cNvSpPr>
            <a:spLocks noGrp="1"/>
          </p:cNvSpPr>
          <p:nvPr>
            <p:ph type="title"/>
          </p:nvPr>
        </p:nvSpPr>
        <p:spPr/>
        <p:txBody>
          <a:bodyPr/>
          <a:lstStyle/>
          <a:p>
            <a:r>
              <a:rPr lang="en-US" dirty="0"/>
              <a:t>Real Estate Developers</a:t>
            </a:r>
            <a:endParaRPr lang="hi-IN" dirty="0"/>
          </a:p>
        </p:txBody>
      </p:sp>
      <p:graphicFrame>
        <p:nvGraphicFramePr>
          <p:cNvPr id="4" name="Content Placeholder 3">
            <a:extLst>
              <a:ext uri="{FF2B5EF4-FFF2-40B4-BE49-F238E27FC236}">
                <a16:creationId xmlns:a16="http://schemas.microsoft.com/office/drawing/2014/main" xmlns="" id="{B4F959D8-8C6C-4F3C-897E-6E2EFF349D5A}"/>
              </a:ext>
            </a:extLst>
          </p:cNvPr>
          <p:cNvGraphicFramePr>
            <a:graphicFrameLocks noGrp="1"/>
          </p:cNvGraphicFramePr>
          <p:nvPr>
            <p:ph sz="quarter" idx="1"/>
            <p:extLst>
              <p:ext uri="{D42A27DB-BD31-4B8C-83A1-F6EECF244321}">
                <p14:modId xmlns:p14="http://schemas.microsoft.com/office/powerpoint/2010/main" val="1122423427"/>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8996578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6B6C467-0124-4E27-8F93-8EA8BA2E4FC6}"/>
              </a:ext>
            </a:extLst>
          </p:cNvPr>
          <p:cNvSpPr>
            <a:spLocks noGrp="1"/>
          </p:cNvSpPr>
          <p:nvPr>
            <p:ph type="title"/>
          </p:nvPr>
        </p:nvSpPr>
        <p:spPr/>
        <p:txBody>
          <a:bodyPr/>
          <a:lstStyle/>
          <a:p>
            <a:r>
              <a:rPr lang="en-US" dirty="0"/>
              <a:t>Case 1</a:t>
            </a:r>
            <a:endParaRPr lang="hi-IN" dirty="0"/>
          </a:p>
        </p:txBody>
      </p:sp>
      <p:graphicFrame>
        <p:nvGraphicFramePr>
          <p:cNvPr id="4" name="Content Placeholder 3">
            <a:extLst>
              <a:ext uri="{FF2B5EF4-FFF2-40B4-BE49-F238E27FC236}">
                <a16:creationId xmlns:a16="http://schemas.microsoft.com/office/drawing/2014/main" xmlns="" id="{7174508F-0C6E-4E79-A253-5D8BC2111486}"/>
              </a:ext>
            </a:extLst>
          </p:cNvPr>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9862883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C09BDA9-DA7E-43E1-B75B-014DBAD7033B}"/>
              </a:ext>
            </a:extLst>
          </p:cNvPr>
          <p:cNvSpPr>
            <a:spLocks noGrp="1"/>
          </p:cNvSpPr>
          <p:nvPr>
            <p:ph type="title"/>
          </p:nvPr>
        </p:nvSpPr>
        <p:spPr/>
        <p:txBody>
          <a:bodyPr/>
          <a:lstStyle/>
          <a:p>
            <a:r>
              <a:rPr lang="en-US" dirty="0"/>
              <a:t>Case 2</a:t>
            </a:r>
            <a:endParaRPr lang="hi-IN" dirty="0"/>
          </a:p>
        </p:txBody>
      </p:sp>
      <p:graphicFrame>
        <p:nvGraphicFramePr>
          <p:cNvPr id="4" name="Content Placeholder 3">
            <a:extLst>
              <a:ext uri="{FF2B5EF4-FFF2-40B4-BE49-F238E27FC236}">
                <a16:creationId xmlns:a16="http://schemas.microsoft.com/office/drawing/2014/main" xmlns="" id="{BA78A18B-52FA-42C4-9921-305E4AFB807E}"/>
              </a:ext>
            </a:extLst>
          </p:cNvPr>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8673810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9B42400-F7DB-44B0-A35C-A4CB81CC7C56}"/>
              </a:ext>
            </a:extLst>
          </p:cNvPr>
          <p:cNvSpPr>
            <a:spLocks noGrp="1"/>
          </p:cNvSpPr>
          <p:nvPr>
            <p:ph type="title"/>
          </p:nvPr>
        </p:nvSpPr>
        <p:spPr/>
        <p:txBody>
          <a:bodyPr/>
          <a:lstStyle/>
          <a:p>
            <a:endParaRPr lang="hi-IN"/>
          </a:p>
        </p:txBody>
      </p:sp>
      <p:graphicFrame>
        <p:nvGraphicFramePr>
          <p:cNvPr id="4" name="Content Placeholder 3">
            <a:extLst>
              <a:ext uri="{FF2B5EF4-FFF2-40B4-BE49-F238E27FC236}">
                <a16:creationId xmlns:a16="http://schemas.microsoft.com/office/drawing/2014/main" xmlns="" id="{E5741229-6CFA-43E6-8350-8FB05F8DE763}"/>
              </a:ext>
            </a:extLst>
          </p:cNvPr>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16620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C09BDA9-DA7E-43E1-B75B-014DBAD7033B}"/>
              </a:ext>
            </a:extLst>
          </p:cNvPr>
          <p:cNvSpPr>
            <a:spLocks noGrp="1"/>
          </p:cNvSpPr>
          <p:nvPr>
            <p:ph type="title"/>
          </p:nvPr>
        </p:nvSpPr>
        <p:spPr/>
        <p:txBody>
          <a:bodyPr/>
          <a:lstStyle/>
          <a:p>
            <a:r>
              <a:rPr lang="en-US" dirty="0"/>
              <a:t>Case 3</a:t>
            </a:r>
            <a:endParaRPr lang="hi-IN" dirty="0"/>
          </a:p>
        </p:txBody>
      </p:sp>
      <p:graphicFrame>
        <p:nvGraphicFramePr>
          <p:cNvPr id="4" name="Content Placeholder 3">
            <a:extLst>
              <a:ext uri="{FF2B5EF4-FFF2-40B4-BE49-F238E27FC236}">
                <a16:creationId xmlns:a16="http://schemas.microsoft.com/office/drawing/2014/main" xmlns="" id="{BA78A18B-52FA-42C4-9921-305E4AFB807E}"/>
              </a:ext>
            </a:extLst>
          </p:cNvPr>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104482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9A37440-7EFA-4685-B403-5E144CBF487D}"/>
              </a:ext>
            </a:extLst>
          </p:cNvPr>
          <p:cNvSpPr>
            <a:spLocks noGrp="1"/>
          </p:cNvSpPr>
          <p:nvPr>
            <p:ph type="title"/>
          </p:nvPr>
        </p:nvSpPr>
        <p:spPr/>
        <p:txBody>
          <a:bodyPr/>
          <a:lstStyle/>
          <a:p>
            <a:endParaRPr lang="hi-IN"/>
          </a:p>
        </p:txBody>
      </p:sp>
      <p:sp>
        <p:nvSpPr>
          <p:cNvPr id="3" name="Content Placeholder 2">
            <a:extLst>
              <a:ext uri="{FF2B5EF4-FFF2-40B4-BE49-F238E27FC236}">
                <a16:creationId xmlns:a16="http://schemas.microsoft.com/office/drawing/2014/main" xmlns="" id="{2D773316-B61A-461D-B0DD-CFFAF4A8B584}"/>
              </a:ext>
            </a:extLst>
          </p:cNvPr>
          <p:cNvSpPr>
            <a:spLocks noGrp="1"/>
          </p:cNvSpPr>
          <p:nvPr>
            <p:ph sz="quarter" idx="1"/>
          </p:nvPr>
        </p:nvSpPr>
        <p:spPr/>
        <p:txBody>
          <a:bodyPr/>
          <a:lstStyle/>
          <a:p>
            <a:r>
              <a:rPr lang="en-US" dirty="0">
                <a:latin typeface="Arial Narrow" panose="020B0606020202030204" pitchFamily="34" charset="0"/>
              </a:rPr>
              <a:t>Stage of completion</a:t>
            </a:r>
          </a:p>
          <a:p>
            <a:pPr lvl="1"/>
            <a:r>
              <a:rPr lang="en-US" dirty="0">
                <a:latin typeface="Arial Narrow" panose="020B0606020202030204" pitchFamily="34" charset="0"/>
              </a:rPr>
              <a:t>Contract cost incurred / Estimated total contract cost</a:t>
            </a:r>
          </a:p>
          <a:p>
            <a:pPr lvl="1"/>
            <a:r>
              <a:rPr lang="en-US" dirty="0">
                <a:latin typeface="Arial Narrow" panose="020B0606020202030204" pitchFamily="34" charset="0"/>
              </a:rPr>
              <a:t>390/600 = 65%</a:t>
            </a:r>
          </a:p>
          <a:p>
            <a:r>
              <a:rPr lang="en-US" dirty="0">
                <a:latin typeface="Arial Narrow" panose="020B0606020202030204" pitchFamily="34" charset="0"/>
              </a:rPr>
              <a:t>Sale agreement for consideration  = 200 Lakhs</a:t>
            </a:r>
          </a:p>
          <a:p>
            <a:pPr lvl="1"/>
            <a:r>
              <a:rPr lang="en-US" dirty="0">
                <a:latin typeface="Arial Narrow" panose="020B0606020202030204" pitchFamily="34" charset="0"/>
              </a:rPr>
              <a:t>65% of 200 Lakhs</a:t>
            </a:r>
          </a:p>
          <a:p>
            <a:r>
              <a:rPr lang="en-US" sz="3200" b="1" dirty="0">
                <a:latin typeface="Arial Narrow" panose="020B0606020202030204" pitchFamily="34" charset="0"/>
              </a:rPr>
              <a:t>Revenue to be recognized = 130 Lakhs</a:t>
            </a:r>
          </a:p>
          <a:p>
            <a:r>
              <a:rPr lang="en-US" b="1" dirty="0" err="1">
                <a:latin typeface="Arial Narrow" panose="020B0606020202030204" pitchFamily="34" charset="0"/>
              </a:rPr>
              <a:t>Prop.Contract</a:t>
            </a:r>
            <a:r>
              <a:rPr lang="en-US" b="1" dirty="0">
                <a:latin typeface="Arial Narrow" panose="020B0606020202030204" pitchFamily="34" charset="0"/>
              </a:rPr>
              <a:t> cost = 5000/20000 * 390 Lakhs = 97.5 Lakhs</a:t>
            </a:r>
          </a:p>
          <a:p>
            <a:r>
              <a:rPr lang="en-US" b="1" dirty="0">
                <a:latin typeface="Arial Narrow" panose="020B0606020202030204" pitchFamily="34" charset="0"/>
              </a:rPr>
              <a:t>Contract Profit/Income = 32.5</a:t>
            </a:r>
          </a:p>
          <a:p>
            <a:r>
              <a:rPr lang="en-US" sz="2800" b="1" dirty="0">
                <a:latin typeface="Arial Narrow" panose="020B0606020202030204" pitchFamily="34" charset="0"/>
              </a:rPr>
              <a:t>Work in progress </a:t>
            </a:r>
            <a:r>
              <a:rPr lang="en-US" dirty="0">
                <a:latin typeface="Arial Narrow" panose="020B0606020202030204" pitchFamily="34" charset="0"/>
              </a:rPr>
              <a:t>= 390 – 97.5 = </a:t>
            </a:r>
            <a:r>
              <a:rPr lang="en-US" sz="3200" b="1" dirty="0">
                <a:latin typeface="Arial Narrow" panose="020B0606020202030204" pitchFamily="34" charset="0"/>
              </a:rPr>
              <a:t>292.5</a:t>
            </a:r>
            <a:endParaRPr lang="hi-IN" b="1" dirty="0">
              <a:latin typeface="Arial Narrow" panose="020B0606020202030204" pitchFamily="34" charset="0"/>
            </a:endParaRPr>
          </a:p>
        </p:txBody>
      </p:sp>
    </p:spTree>
    <p:extLst>
      <p:ext uri="{BB962C8B-B14F-4D97-AF65-F5344CB8AC3E}">
        <p14:creationId xmlns:p14="http://schemas.microsoft.com/office/powerpoint/2010/main" val="256597148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FAQ 14 </a:t>
            </a:r>
          </a:p>
        </p:txBody>
      </p:sp>
      <p:sp>
        <p:nvSpPr>
          <p:cNvPr id="3" name="Content Placeholder 2"/>
          <p:cNvSpPr>
            <a:spLocks noGrp="1"/>
          </p:cNvSpPr>
          <p:nvPr>
            <p:ph sz="quarter" idx="1"/>
          </p:nvPr>
        </p:nvSpPr>
        <p:spPr/>
        <p:txBody>
          <a:bodyPr/>
          <a:lstStyle/>
          <a:p>
            <a:r>
              <a:rPr lang="en-US" b="1" dirty="0"/>
              <a:t>Whether ICDS is applicable to revenues which arc liable to tax on gross basis like interest, royalty and fees for technical services for non-residents u/s. 115A of the Act.</a:t>
            </a:r>
            <a:endParaRPr lang="en-US" dirty="0"/>
          </a:p>
          <a:p>
            <a:r>
              <a:rPr lang="en-US" b="1" dirty="0"/>
              <a:t>Answer:</a:t>
            </a:r>
            <a:r>
              <a:rPr lang="en-US" dirty="0"/>
              <a:t> Yes, the provisions of ICDS ‘hall also apply for computation of these incomes on gross basis for arriving at the amount chargeable to tax.</a:t>
            </a:r>
          </a:p>
          <a:p>
            <a:r>
              <a:rPr lang="en-US" dirty="0"/>
              <a:t>115A – Gross basis – no return required, no books so no ICDS</a:t>
            </a:r>
          </a:p>
          <a:p>
            <a:r>
              <a:rPr lang="en-US" dirty="0"/>
              <a:t>Tax treaty – ‘….</a:t>
            </a:r>
            <a:r>
              <a:rPr lang="en-US" i="1" dirty="0"/>
              <a:t>paid basis</a:t>
            </a:r>
            <a:r>
              <a:rPr lang="en-US" dirty="0"/>
              <a:t>’ shall prevail</a:t>
            </a:r>
          </a:p>
        </p:txBody>
      </p:sp>
    </p:spTree>
    <p:extLst>
      <p:ext uri="{BB962C8B-B14F-4D97-AF65-F5344CB8AC3E}">
        <p14:creationId xmlns:p14="http://schemas.microsoft.com/office/powerpoint/2010/main" val="422031255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pPr eaLnBrk="1" hangingPunct="1"/>
            <a:r>
              <a:rPr lang="en-US"/>
              <a:t>Revenue Recognition</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296147800"/>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366450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Form 3CD</a:t>
            </a:r>
          </a:p>
        </p:txBody>
      </p:sp>
      <p:pic>
        <p:nvPicPr>
          <p:cNvPr id="15365"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l="22938" t="17882" r="26891" b="12327"/>
          <a:stretch/>
        </p:blipFill>
        <p:spPr bwMode="auto">
          <a:xfrm>
            <a:off x="609600" y="1295400"/>
            <a:ext cx="6527800"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6" name="Picture 6"/>
          <p:cNvPicPr>
            <a:picLocks noChangeAspect="1" noChangeArrowheads="1"/>
          </p:cNvPicPr>
          <p:nvPr/>
        </p:nvPicPr>
        <p:blipFill rotWithShape="1">
          <a:blip r:embed="rId4">
            <a:extLst>
              <a:ext uri="{28A0092B-C50C-407E-A947-70E740481C1C}">
                <a14:useLocalDpi xmlns:a14="http://schemas.microsoft.com/office/drawing/2010/main" val="0"/>
              </a:ext>
            </a:extLst>
          </a:blip>
          <a:srcRect l="23426" t="47222" r="47975" b="25173"/>
          <a:stretch/>
        </p:blipFill>
        <p:spPr bwMode="auto">
          <a:xfrm>
            <a:off x="4584699" y="3352800"/>
            <a:ext cx="3721101" cy="20193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5289550" y="5486400"/>
            <a:ext cx="2254250" cy="92333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just"/>
            <a:r>
              <a:rPr lang="en-US" dirty="0"/>
              <a:t>ITR 3 and 5. Impact is not considered in computing in utility</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D7A1697-D4DC-45E3-A1F8-FBF503112A45}"/>
              </a:ext>
            </a:extLst>
          </p:cNvPr>
          <p:cNvSpPr>
            <a:spLocks noGrp="1"/>
          </p:cNvSpPr>
          <p:nvPr>
            <p:ph type="title"/>
          </p:nvPr>
        </p:nvSpPr>
        <p:spPr/>
        <p:txBody>
          <a:bodyPr/>
          <a:lstStyle/>
          <a:p>
            <a:r>
              <a:rPr lang="en-US" dirty="0"/>
              <a:t>General Disclosure</a:t>
            </a:r>
            <a:endParaRPr lang="hi-IN" dirty="0"/>
          </a:p>
        </p:txBody>
      </p:sp>
      <p:sp>
        <p:nvSpPr>
          <p:cNvPr id="3" name="Content Placeholder 2">
            <a:extLst>
              <a:ext uri="{FF2B5EF4-FFF2-40B4-BE49-F238E27FC236}">
                <a16:creationId xmlns:a16="http://schemas.microsoft.com/office/drawing/2014/main" xmlns="" id="{57323A40-8913-419B-8C43-71E59CC691C8}"/>
              </a:ext>
            </a:extLst>
          </p:cNvPr>
          <p:cNvSpPr>
            <a:spLocks noGrp="1"/>
          </p:cNvSpPr>
          <p:nvPr>
            <p:ph sz="quarter" idx="1"/>
          </p:nvPr>
        </p:nvSpPr>
        <p:spPr/>
        <p:txBody>
          <a:bodyPr/>
          <a:lstStyle/>
          <a:p>
            <a:r>
              <a:rPr lang="en-US" sz="3600" dirty="0"/>
              <a:t>Stage of completion has been determined by the Management based on </a:t>
            </a:r>
          </a:p>
          <a:p>
            <a:pPr lvl="1"/>
            <a:r>
              <a:rPr lang="en-US" sz="3200" dirty="0"/>
              <a:t>Contract costs incurred as a percentage of total estimated contract costs estimated and </a:t>
            </a:r>
          </a:p>
          <a:p>
            <a:pPr lvl="1"/>
            <a:r>
              <a:rPr lang="en-US" sz="3200" dirty="0"/>
              <a:t>also considering current technical data, forecasts and estimates of net expenditure to be incurred in future including for contingencies, etc.</a:t>
            </a:r>
          </a:p>
        </p:txBody>
      </p:sp>
    </p:spTree>
    <p:extLst>
      <p:ext uri="{BB962C8B-B14F-4D97-AF65-F5344CB8AC3E}">
        <p14:creationId xmlns:p14="http://schemas.microsoft.com/office/powerpoint/2010/main" val="227786815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BEC01F-2F92-457F-BB93-10C92527C5BD}"/>
              </a:ext>
            </a:extLst>
          </p:cNvPr>
          <p:cNvSpPr>
            <a:spLocks noGrp="1"/>
          </p:cNvSpPr>
          <p:nvPr>
            <p:ph type="title"/>
          </p:nvPr>
        </p:nvSpPr>
        <p:spPr/>
        <p:txBody>
          <a:bodyPr/>
          <a:lstStyle/>
          <a:p>
            <a:r>
              <a:rPr lang="en-US" dirty="0"/>
              <a:t>Specific Disclosure</a:t>
            </a:r>
            <a:endParaRPr lang="hi-IN" dirty="0"/>
          </a:p>
        </p:txBody>
      </p:sp>
      <p:graphicFrame>
        <p:nvGraphicFramePr>
          <p:cNvPr id="4" name="Content Placeholder 3">
            <a:extLst>
              <a:ext uri="{FF2B5EF4-FFF2-40B4-BE49-F238E27FC236}">
                <a16:creationId xmlns:a16="http://schemas.microsoft.com/office/drawing/2014/main" xmlns="" id="{15BCB6C3-0A38-4A7D-8C1B-89889CD5DBA4}"/>
              </a:ext>
            </a:extLst>
          </p:cNvPr>
          <p:cNvGraphicFramePr>
            <a:graphicFrameLocks noGrp="1"/>
          </p:cNvGraphicFramePr>
          <p:nvPr>
            <p:ph sz="quarter" idx="1"/>
            <p:extLst>
              <p:ext uri="{D42A27DB-BD31-4B8C-83A1-F6EECF244321}">
                <p14:modId xmlns:p14="http://schemas.microsoft.com/office/powerpoint/2010/main" val="628156510"/>
              </p:ext>
            </p:extLst>
          </p:nvPr>
        </p:nvGraphicFramePr>
        <p:xfrm>
          <a:off x="457200" y="1219200"/>
          <a:ext cx="8229600" cy="548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5562964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pPr eaLnBrk="1" hangingPunct="1"/>
            <a:r>
              <a:rPr lang="en-US"/>
              <a:t>ICDS - IV</a:t>
            </a:r>
          </a:p>
        </p:txBody>
      </p:sp>
      <p:sp>
        <p:nvSpPr>
          <p:cNvPr id="3" name="Text Placeholder 2"/>
          <p:cNvSpPr>
            <a:spLocks noGrp="1"/>
          </p:cNvSpPr>
          <p:nvPr>
            <p:ph type="body" idx="1"/>
          </p:nvPr>
        </p:nvSpPr>
        <p:spPr/>
        <p:txBody>
          <a:bodyPr>
            <a:normAutofit/>
          </a:bodyPr>
          <a:lstStyle/>
          <a:p>
            <a:pPr eaLnBrk="1" fontAlgn="auto" hangingPunct="1">
              <a:spcAft>
                <a:spcPts val="0"/>
              </a:spcAft>
              <a:buFont typeface="Wingdings 3"/>
              <a:buNone/>
              <a:defRPr/>
            </a:pPr>
            <a:r>
              <a:rPr lang="en-US" dirty="0"/>
              <a:t>Revenue Recognition</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xmlns="" id="{925C6AE1-C9AE-4AA7-8D24-82927CE364E7}"/>
              </a:ext>
            </a:extLst>
          </p:cNvPr>
          <p:cNvGraphicFramePr>
            <a:graphicFrameLocks noGrp="1"/>
          </p:cNvGraphicFramePr>
          <p:nvPr>
            <p:ph sz="quarter" idx="1"/>
            <p:extLst>
              <p:ext uri="{D42A27DB-BD31-4B8C-83A1-F6EECF244321}">
                <p14:modId xmlns:p14="http://schemas.microsoft.com/office/powerpoint/2010/main" val="3110797496"/>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4696432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pPr eaLnBrk="1" hangingPunct="1"/>
            <a:r>
              <a:rPr lang="en-US"/>
              <a:t>Revenue Recognition</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367308842"/>
              </p:ext>
            </p:extLst>
          </p:nvPr>
        </p:nvGraphicFramePr>
        <p:xfrm>
          <a:off x="457200" y="1219200"/>
          <a:ext cx="8229600" cy="4937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pPr eaLnBrk="1" hangingPunct="1"/>
            <a:r>
              <a:rPr lang="en-US"/>
              <a:t>Interest on NPA</a:t>
            </a:r>
          </a:p>
        </p:txBody>
      </p:sp>
      <p:graphicFrame>
        <p:nvGraphicFramePr>
          <p:cNvPr id="4" name="Content Placeholder 3"/>
          <p:cNvGraphicFramePr>
            <a:graphicFrameLocks noGrp="1"/>
          </p:cNvGraphicFramePr>
          <p:nvPr>
            <p:ph sz="quarter" idx="1"/>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8192487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FAQ on Interest</a:t>
            </a:r>
          </a:p>
        </p:txBody>
      </p:sp>
      <p:graphicFrame>
        <p:nvGraphicFramePr>
          <p:cNvPr id="4" name="Content Placeholder 3"/>
          <p:cNvGraphicFramePr>
            <a:graphicFrameLocks noGrp="1"/>
          </p:cNvGraphicFramePr>
          <p:nvPr>
            <p:ph sz="quarter" idx="1"/>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9934948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Interest Income of Assessee</a:t>
            </a:r>
          </a:p>
        </p:txBody>
      </p:sp>
      <p:graphicFrame>
        <p:nvGraphicFramePr>
          <p:cNvPr id="4" name="Content Placeholder 3"/>
          <p:cNvGraphicFramePr>
            <a:graphicFrameLocks noGrp="1"/>
          </p:cNvGraphicFramePr>
          <p:nvPr>
            <p:ph sz="quarter" idx="1"/>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2955425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pPr eaLnBrk="1" hangingPunct="1"/>
            <a:r>
              <a:rPr lang="en-US"/>
              <a:t>Issues</a:t>
            </a:r>
          </a:p>
        </p:txBody>
      </p:sp>
      <p:graphicFrame>
        <p:nvGraphicFramePr>
          <p:cNvPr id="4" name="Content Placeholder 3"/>
          <p:cNvGraphicFramePr>
            <a:graphicFrameLocks noGrp="1"/>
          </p:cNvGraphicFramePr>
          <p:nvPr>
            <p:ph sz="quarter" idx="1"/>
          </p:nvPr>
        </p:nvGraphicFramePr>
        <p:xfrm>
          <a:off x="457200" y="1219200"/>
          <a:ext cx="8229600" cy="4937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4997424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Title 1"/>
          <p:cNvSpPr>
            <a:spLocks noGrp="1"/>
          </p:cNvSpPr>
          <p:nvPr>
            <p:ph type="title"/>
          </p:nvPr>
        </p:nvSpPr>
        <p:spPr bwMode="auto">
          <a:xfrm>
            <a:off x="0" y="533399"/>
            <a:ext cx="9144000" cy="658813"/>
          </a:xfrm>
        </p:spPr>
        <p:txBody>
          <a:bodyPr vert="horz" wrap="square" lIns="91440" tIns="45720" rIns="91440" bIns="45720" numCol="1" anchorCtr="0" compatLnSpc="1">
            <a:prstTxWarp prst="textNoShape">
              <a:avLst/>
            </a:prstTxWarp>
          </a:bodyPr>
          <a:lstStyle/>
          <a:p>
            <a:pPr algn="ctr"/>
            <a:r>
              <a:rPr lang="en-US" dirty="0">
                <a:solidFill>
                  <a:srgbClr val="0B5395"/>
                </a:solidFill>
              </a:rPr>
              <a:t>Revised ICDS IV –Refund Interest</a:t>
            </a:r>
          </a:p>
        </p:txBody>
      </p:sp>
      <p:graphicFrame>
        <p:nvGraphicFramePr>
          <p:cNvPr id="2" name="Content Placeholder 1"/>
          <p:cNvGraphicFramePr>
            <a:graphicFrameLocks noGrp="1"/>
          </p:cNvGraphicFramePr>
          <p:nvPr>
            <p:ph idx="1"/>
            <p:extLst/>
          </p:nvPr>
        </p:nvGraphicFramePr>
        <p:xfrm>
          <a:off x="838200" y="1295400"/>
          <a:ext cx="7498556"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2100"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pPr fontAlgn="base">
              <a:spcBef>
                <a:spcPct val="0"/>
              </a:spcBef>
              <a:spcAft>
                <a:spcPct val="0"/>
              </a:spcAft>
            </a:pPr>
            <a:endParaRPr lang="en-US">
              <a:solidFill>
                <a:srgbClr val="000000"/>
              </a:solidFill>
              <a:latin typeface="Times New Roman" pitchFamily="18" charset="0"/>
            </a:endParaRPr>
          </a:p>
        </p:txBody>
      </p:sp>
    </p:spTree>
    <p:extLst>
      <p:ext uri="{BB962C8B-B14F-4D97-AF65-F5344CB8AC3E}">
        <p14:creationId xmlns:p14="http://schemas.microsoft.com/office/powerpoint/2010/main" val="1581774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eaLnBrk="1" hangingPunct="1"/>
            <a:r>
              <a:rPr lang="en-US"/>
              <a:t>Computation of Income</a:t>
            </a:r>
          </a:p>
        </p:txBody>
      </p:sp>
      <p:graphicFrame>
        <p:nvGraphicFramePr>
          <p:cNvPr id="3" name="Table 2"/>
          <p:cNvGraphicFramePr>
            <a:graphicFrameLocks noGrp="1"/>
          </p:cNvGraphicFramePr>
          <p:nvPr/>
        </p:nvGraphicFramePr>
        <p:xfrm>
          <a:off x="685800" y="1981200"/>
          <a:ext cx="7010400" cy="3509969"/>
        </p:xfrm>
        <a:graphic>
          <a:graphicData uri="http://schemas.openxmlformats.org/drawingml/2006/table">
            <a:tbl>
              <a:tblPr firstRow="1" bandRow="1">
                <a:tableStyleId>{5C22544A-7EE6-4342-B048-85BDC9FD1C3A}</a:tableStyleId>
              </a:tblPr>
              <a:tblGrid>
                <a:gridCol w="4495800">
                  <a:extLst>
                    <a:ext uri="{9D8B030D-6E8A-4147-A177-3AD203B41FA5}">
                      <a16:colId xmlns:a16="http://schemas.microsoft.com/office/drawing/2014/main" xmlns="" val="20000"/>
                    </a:ext>
                  </a:extLst>
                </a:gridCol>
                <a:gridCol w="1143000">
                  <a:extLst>
                    <a:ext uri="{9D8B030D-6E8A-4147-A177-3AD203B41FA5}">
                      <a16:colId xmlns:a16="http://schemas.microsoft.com/office/drawing/2014/main" xmlns="" val="20001"/>
                    </a:ext>
                  </a:extLst>
                </a:gridCol>
                <a:gridCol w="1371600">
                  <a:extLst>
                    <a:ext uri="{9D8B030D-6E8A-4147-A177-3AD203B41FA5}">
                      <a16:colId xmlns:a16="http://schemas.microsoft.com/office/drawing/2014/main" xmlns="" val="20002"/>
                    </a:ext>
                  </a:extLst>
                </a:gridCol>
              </a:tblGrid>
              <a:tr h="370797">
                <a:tc>
                  <a:txBody>
                    <a:bodyPr/>
                    <a:lstStyle/>
                    <a:p>
                      <a:r>
                        <a:rPr lang="en-US" sz="1800" dirty="0"/>
                        <a:t>Particulars</a:t>
                      </a:r>
                    </a:p>
                  </a:txBody>
                  <a:tcPr marT="45715" marB="45715"/>
                </a:tc>
                <a:tc>
                  <a:txBody>
                    <a:bodyPr/>
                    <a:lstStyle/>
                    <a:p>
                      <a:r>
                        <a:rPr lang="en-US" sz="1800" dirty="0"/>
                        <a:t>Amount</a:t>
                      </a:r>
                    </a:p>
                  </a:txBody>
                  <a:tcPr marT="45715" marB="45715"/>
                </a:tc>
                <a:tc>
                  <a:txBody>
                    <a:bodyPr/>
                    <a:lstStyle/>
                    <a:p>
                      <a:r>
                        <a:rPr lang="en-US" sz="1800" dirty="0"/>
                        <a:t>Amount</a:t>
                      </a:r>
                    </a:p>
                  </a:txBody>
                  <a:tcPr marT="45715" marB="45715"/>
                </a:tc>
                <a:extLst>
                  <a:ext uri="{0D108BD9-81ED-4DB2-BD59-A6C34878D82A}">
                    <a16:rowId xmlns:a16="http://schemas.microsoft.com/office/drawing/2014/main" xmlns="" val="10000"/>
                  </a:ext>
                </a:extLst>
              </a:tr>
              <a:tr h="370797">
                <a:tc>
                  <a:txBody>
                    <a:bodyPr/>
                    <a:lstStyle/>
                    <a:p>
                      <a:r>
                        <a:rPr lang="en-US" sz="1800" dirty="0"/>
                        <a:t>Profit from Business profession</a:t>
                      </a:r>
                    </a:p>
                  </a:txBody>
                  <a:tcPr marT="45715" marB="45715"/>
                </a:tc>
                <a:tc>
                  <a:txBody>
                    <a:bodyPr/>
                    <a:lstStyle/>
                    <a:p>
                      <a:pPr algn="r"/>
                      <a:r>
                        <a:rPr lang="en-US" sz="1800" dirty="0"/>
                        <a:t>XXX</a:t>
                      </a:r>
                    </a:p>
                  </a:txBody>
                  <a:tcPr marT="45715" marB="45715"/>
                </a:tc>
                <a:tc>
                  <a:txBody>
                    <a:bodyPr/>
                    <a:lstStyle/>
                    <a:p>
                      <a:pPr algn="r"/>
                      <a:endParaRPr lang="en-US" sz="1800" dirty="0"/>
                    </a:p>
                  </a:txBody>
                  <a:tcPr marT="45715" marB="45715"/>
                </a:tc>
                <a:extLst>
                  <a:ext uri="{0D108BD9-81ED-4DB2-BD59-A6C34878D82A}">
                    <a16:rowId xmlns:a16="http://schemas.microsoft.com/office/drawing/2014/main" xmlns="" val="10001"/>
                  </a:ext>
                </a:extLst>
              </a:tr>
              <a:tr h="370797">
                <a:tc>
                  <a:txBody>
                    <a:bodyPr/>
                    <a:lstStyle/>
                    <a:p>
                      <a:r>
                        <a:rPr lang="en-US" sz="1800" dirty="0"/>
                        <a:t>Income from Other Sources</a:t>
                      </a:r>
                    </a:p>
                  </a:txBody>
                  <a:tcPr marT="45715" marB="45715"/>
                </a:tc>
                <a:tc>
                  <a:txBody>
                    <a:bodyPr/>
                    <a:lstStyle/>
                    <a:p>
                      <a:pPr algn="r"/>
                      <a:r>
                        <a:rPr lang="en-US" sz="1800" dirty="0"/>
                        <a:t>XXX</a:t>
                      </a:r>
                    </a:p>
                  </a:txBody>
                  <a:tcPr marT="45715" marB="45715"/>
                </a:tc>
                <a:tc>
                  <a:txBody>
                    <a:bodyPr/>
                    <a:lstStyle/>
                    <a:p>
                      <a:pPr algn="r"/>
                      <a:endParaRPr lang="en-US" sz="1800" dirty="0"/>
                    </a:p>
                  </a:txBody>
                  <a:tcPr marT="45715" marB="45715"/>
                </a:tc>
                <a:extLst>
                  <a:ext uri="{0D108BD9-81ED-4DB2-BD59-A6C34878D82A}">
                    <a16:rowId xmlns:a16="http://schemas.microsoft.com/office/drawing/2014/main" xmlns="" val="10002"/>
                  </a:ext>
                </a:extLst>
              </a:tr>
              <a:tr h="370797">
                <a:tc>
                  <a:txBody>
                    <a:bodyPr/>
                    <a:lstStyle/>
                    <a:p>
                      <a:r>
                        <a:rPr lang="en-US" sz="1800" dirty="0"/>
                        <a:t>Total</a:t>
                      </a:r>
                    </a:p>
                  </a:txBody>
                  <a:tcPr marT="45715" marB="45715"/>
                </a:tc>
                <a:tc>
                  <a:txBody>
                    <a:bodyPr/>
                    <a:lstStyle/>
                    <a:p>
                      <a:pPr algn="r"/>
                      <a:endParaRPr lang="en-US" sz="1800" dirty="0"/>
                    </a:p>
                  </a:txBody>
                  <a:tcPr marT="45715" marB="45715"/>
                </a:tc>
                <a:tc>
                  <a:txBody>
                    <a:bodyPr/>
                    <a:lstStyle/>
                    <a:p>
                      <a:pPr algn="r"/>
                      <a:r>
                        <a:rPr lang="en-US" sz="1800" b="1" dirty="0"/>
                        <a:t>XXX</a:t>
                      </a:r>
                    </a:p>
                  </a:txBody>
                  <a:tcPr marT="45715" marB="45715"/>
                </a:tc>
                <a:extLst>
                  <a:ext uri="{0D108BD9-81ED-4DB2-BD59-A6C34878D82A}">
                    <a16:rowId xmlns:a16="http://schemas.microsoft.com/office/drawing/2014/main" xmlns="" val="10003"/>
                  </a:ext>
                </a:extLst>
              </a:tr>
              <a:tr h="370797">
                <a:tc>
                  <a:txBody>
                    <a:bodyPr/>
                    <a:lstStyle/>
                    <a:p>
                      <a:r>
                        <a:rPr lang="en-US" sz="1800" b="1" dirty="0"/>
                        <a:t>Add/Less: Adjustments as per ICDS</a:t>
                      </a:r>
                    </a:p>
                  </a:txBody>
                  <a:tcPr marT="45715" marB="45715"/>
                </a:tc>
                <a:tc>
                  <a:txBody>
                    <a:bodyPr/>
                    <a:lstStyle/>
                    <a:p>
                      <a:pPr algn="r"/>
                      <a:endParaRPr lang="en-US" sz="1800" dirty="0"/>
                    </a:p>
                  </a:txBody>
                  <a:tcPr marT="45715" marB="45715"/>
                </a:tc>
                <a:tc>
                  <a:txBody>
                    <a:bodyPr/>
                    <a:lstStyle/>
                    <a:p>
                      <a:pPr algn="r"/>
                      <a:r>
                        <a:rPr lang="en-US" sz="1800" dirty="0"/>
                        <a:t>XXX</a:t>
                      </a:r>
                    </a:p>
                  </a:txBody>
                  <a:tcPr marT="45715" marB="45715"/>
                </a:tc>
                <a:extLst>
                  <a:ext uri="{0D108BD9-81ED-4DB2-BD59-A6C34878D82A}">
                    <a16:rowId xmlns:a16="http://schemas.microsoft.com/office/drawing/2014/main" xmlns="" val="10004"/>
                  </a:ext>
                </a:extLst>
              </a:tr>
              <a:tr h="370797">
                <a:tc>
                  <a:txBody>
                    <a:bodyPr/>
                    <a:lstStyle/>
                    <a:p>
                      <a:r>
                        <a:rPr lang="en-US" sz="1800" b="1" dirty="0"/>
                        <a:t>PROFIT / LOSS AS PER ICDS</a:t>
                      </a:r>
                    </a:p>
                  </a:txBody>
                  <a:tcPr marT="45715" marB="45715"/>
                </a:tc>
                <a:tc>
                  <a:txBody>
                    <a:bodyPr/>
                    <a:lstStyle/>
                    <a:p>
                      <a:pPr algn="r"/>
                      <a:endParaRPr lang="en-US" sz="1800" dirty="0"/>
                    </a:p>
                  </a:txBody>
                  <a:tcPr marT="45715" marB="45715"/>
                </a:tc>
                <a:tc>
                  <a:txBody>
                    <a:bodyPr/>
                    <a:lstStyle/>
                    <a:p>
                      <a:pPr algn="r"/>
                      <a:r>
                        <a:rPr lang="en-US" sz="1800" b="1" dirty="0"/>
                        <a:t>XXX</a:t>
                      </a:r>
                    </a:p>
                  </a:txBody>
                  <a:tcPr marT="45715" marB="45715"/>
                </a:tc>
                <a:extLst>
                  <a:ext uri="{0D108BD9-81ED-4DB2-BD59-A6C34878D82A}">
                    <a16:rowId xmlns:a16="http://schemas.microsoft.com/office/drawing/2014/main" xmlns="" val="10005"/>
                  </a:ext>
                </a:extLst>
              </a:tr>
              <a:tr h="914385">
                <a:tc>
                  <a:txBody>
                    <a:bodyPr/>
                    <a:lstStyle/>
                    <a:p>
                      <a:r>
                        <a:rPr lang="en-US" sz="1800" dirty="0"/>
                        <a:t>Add/Less:</a:t>
                      </a:r>
                      <a:r>
                        <a:rPr lang="en-US" sz="1800" baseline="0" dirty="0"/>
                        <a:t> Adjustments as per Act</a:t>
                      </a:r>
                    </a:p>
                    <a:p>
                      <a:r>
                        <a:rPr lang="en-US" sz="1800" baseline="0" dirty="0"/>
                        <a:t>(Additions/ Disallowances / Deductions)</a:t>
                      </a:r>
                      <a:endParaRPr lang="en-US" sz="1800" dirty="0"/>
                    </a:p>
                    <a:p>
                      <a:endParaRPr lang="en-US" sz="1800" dirty="0"/>
                    </a:p>
                  </a:txBody>
                  <a:tcPr marT="45715" marB="45715"/>
                </a:tc>
                <a:tc>
                  <a:txBody>
                    <a:bodyPr/>
                    <a:lstStyle/>
                    <a:p>
                      <a:pPr algn="r"/>
                      <a:endParaRPr lang="en-US" sz="1800" dirty="0"/>
                    </a:p>
                  </a:txBody>
                  <a:tcPr marT="45715" marB="45715"/>
                </a:tc>
                <a:tc>
                  <a:txBody>
                    <a:bodyPr/>
                    <a:lstStyle/>
                    <a:p>
                      <a:pPr algn="r"/>
                      <a:r>
                        <a:rPr lang="en-US" sz="1800" dirty="0"/>
                        <a:t>XXX</a:t>
                      </a:r>
                    </a:p>
                  </a:txBody>
                  <a:tcPr marT="45715" marB="45715"/>
                </a:tc>
                <a:extLst>
                  <a:ext uri="{0D108BD9-81ED-4DB2-BD59-A6C34878D82A}">
                    <a16:rowId xmlns:a16="http://schemas.microsoft.com/office/drawing/2014/main" xmlns="" val="10006"/>
                  </a:ext>
                </a:extLst>
              </a:tr>
              <a:tr h="370797">
                <a:tc>
                  <a:txBody>
                    <a:bodyPr/>
                    <a:lstStyle/>
                    <a:p>
                      <a:pPr algn="ctr"/>
                      <a:r>
                        <a:rPr lang="en-US" sz="1800" b="1" dirty="0"/>
                        <a:t>TOTAL INCOME</a:t>
                      </a:r>
                    </a:p>
                  </a:txBody>
                  <a:tcPr marT="45715" marB="45715"/>
                </a:tc>
                <a:tc>
                  <a:txBody>
                    <a:bodyPr/>
                    <a:lstStyle/>
                    <a:p>
                      <a:pPr algn="r"/>
                      <a:endParaRPr lang="en-US" sz="1800" dirty="0"/>
                    </a:p>
                  </a:txBody>
                  <a:tcPr marT="45715" marB="45715"/>
                </a:tc>
                <a:tc>
                  <a:txBody>
                    <a:bodyPr/>
                    <a:lstStyle/>
                    <a:p>
                      <a:pPr algn="r"/>
                      <a:r>
                        <a:rPr lang="en-US" sz="1800" b="1" dirty="0"/>
                        <a:t>XXX</a:t>
                      </a:r>
                    </a:p>
                  </a:txBody>
                  <a:tcPr marT="45715" marB="45715"/>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val="389194806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Title 1"/>
          <p:cNvSpPr>
            <a:spLocks noGrp="1"/>
          </p:cNvSpPr>
          <p:nvPr>
            <p:ph type="title"/>
          </p:nvPr>
        </p:nvSpPr>
        <p:spPr bwMode="auto">
          <a:xfrm>
            <a:off x="1307307" y="49213"/>
            <a:ext cx="7498556" cy="1143000"/>
          </a:xfrm>
        </p:spPr>
        <p:txBody>
          <a:bodyPr vert="horz" wrap="square" lIns="91440" tIns="45720" rIns="91440" bIns="45720" numCol="1" anchorCtr="0" compatLnSpc="1">
            <a:prstTxWarp prst="textNoShape">
              <a:avLst/>
            </a:prstTxWarp>
          </a:bodyPr>
          <a:lstStyle/>
          <a:p>
            <a:r>
              <a:rPr lang="en-US">
                <a:solidFill>
                  <a:srgbClr val="0B5395"/>
                </a:solidFill>
              </a:rPr>
              <a:t>Changes in revised ICDS IV</a:t>
            </a:r>
          </a:p>
        </p:txBody>
      </p:sp>
      <p:sp>
        <p:nvSpPr>
          <p:cNvPr id="3" name="Content Placeholder 2"/>
          <p:cNvSpPr>
            <a:spLocks noGrp="1"/>
          </p:cNvSpPr>
          <p:nvPr>
            <p:ph idx="1"/>
          </p:nvPr>
        </p:nvSpPr>
        <p:spPr>
          <a:xfrm>
            <a:off x="762000" y="1219200"/>
            <a:ext cx="7498556" cy="4800600"/>
          </a:xfrm>
        </p:spPr>
        <p:txBody>
          <a:bodyPr>
            <a:normAutofit fontScale="92500" lnSpcReduction="10000"/>
          </a:bodyPr>
          <a:lstStyle/>
          <a:p>
            <a:pPr marL="365760" lvl="1" indent="-283464" algn="just" fontAlgn="auto">
              <a:spcBef>
                <a:spcPts val="600"/>
              </a:spcBef>
              <a:spcAft>
                <a:spcPts val="0"/>
              </a:spcAft>
              <a:buFont typeface="Wingdings" panose="05000000000000000000" pitchFamily="2" charset="2"/>
              <a:buChar char="q"/>
              <a:defRPr/>
            </a:pPr>
            <a:r>
              <a:rPr lang="en-US" sz="2400" dirty="0"/>
              <a:t>Recognition of revenue on straight line basis:</a:t>
            </a:r>
          </a:p>
          <a:p>
            <a:pPr marL="612648" lvl="2" indent="-283464" algn="just" fontAlgn="auto">
              <a:spcBef>
                <a:spcPts val="600"/>
              </a:spcBef>
              <a:spcAft>
                <a:spcPts val="0"/>
              </a:spcAft>
              <a:buFont typeface="Wingdings" panose="05000000000000000000" pitchFamily="2" charset="2"/>
              <a:buChar char="q"/>
              <a:defRPr/>
            </a:pPr>
            <a:r>
              <a:rPr lang="en-US" sz="2200" dirty="0"/>
              <a:t>AS/</a:t>
            </a:r>
            <a:r>
              <a:rPr lang="en-US" sz="2200" dirty="0" err="1"/>
              <a:t>Ind</a:t>
            </a:r>
            <a:r>
              <a:rPr lang="en-US" sz="2200" dirty="0"/>
              <a:t> AS– </a:t>
            </a:r>
          </a:p>
          <a:p>
            <a:pPr marL="822960" lvl="3" indent="-283464" algn="just" fontAlgn="auto">
              <a:spcBef>
                <a:spcPts val="600"/>
              </a:spcBef>
              <a:spcAft>
                <a:spcPts val="0"/>
              </a:spcAft>
              <a:buFont typeface="Wingdings" panose="05000000000000000000" pitchFamily="2" charset="2"/>
              <a:buChar char="q"/>
              <a:defRPr/>
            </a:pPr>
            <a:r>
              <a:rPr lang="en-US" sz="2000" dirty="0"/>
              <a:t>In PCM, when services are provided by an indeterminate number of acts over a specific period of time, revenue is </a:t>
            </a:r>
            <a:r>
              <a:rPr lang="en-US" sz="2000" dirty="0" err="1"/>
              <a:t>recognised</a:t>
            </a:r>
            <a:r>
              <a:rPr lang="en-US" sz="2000" dirty="0"/>
              <a:t> on a straight line basis over the specific period unless there is evidence that some other method better represents the pattern of performance. </a:t>
            </a:r>
          </a:p>
          <a:p>
            <a:pPr marL="82296" lvl="1" indent="0" algn="just" fontAlgn="auto">
              <a:spcBef>
                <a:spcPts val="600"/>
              </a:spcBef>
              <a:spcAft>
                <a:spcPts val="0"/>
              </a:spcAft>
              <a:buFont typeface="Wingdings" panose="05000000000000000000" pitchFamily="2" charset="2"/>
              <a:buNone/>
              <a:defRPr/>
            </a:pPr>
            <a:endParaRPr lang="en-US" sz="2200" dirty="0"/>
          </a:p>
          <a:p>
            <a:pPr marL="612648" lvl="2" indent="-283464" algn="just" fontAlgn="auto">
              <a:spcBef>
                <a:spcPts val="600"/>
              </a:spcBef>
              <a:spcAft>
                <a:spcPts val="0"/>
              </a:spcAft>
              <a:buFont typeface="Wingdings" panose="05000000000000000000" pitchFamily="2" charset="2"/>
              <a:buChar char="q"/>
              <a:defRPr/>
            </a:pPr>
            <a:r>
              <a:rPr lang="en-US" sz="2200" dirty="0"/>
              <a:t>Similar exception was not provided in ICDS IV.</a:t>
            </a:r>
          </a:p>
          <a:p>
            <a:pPr marL="365760" lvl="1" indent="-283464" algn="just" fontAlgn="auto">
              <a:spcBef>
                <a:spcPts val="600"/>
              </a:spcBef>
              <a:spcAft>
                <a:spcPts val="0"/>
              </a:spcAft>
              <a:buFont typeface="Wingdings" panose="05000000000000000000" pitchFamily="2" charset="2"/>
              <a:buChar char="q"/>
              <a:defRPr/>
            </a:pPr>
            <a:endParaRPr lang="en-US" sz="2200" dirty="0"/>
          </a:p>
          <a:p>
            <a:pPr marL="612648" lvl="2" indent="-283464" algn="just" fontAlgn="auto">
              <a:spcBef>
                <a:spcPts val="600"/>
              </a:spcBef>
              <a:spcAft>
                <a:spcPts val="0"/>
              </a:spcAft>
              <a:buFont typeface="Wingdings" panose="05000000000000000000" pitchFamily="2" charset="2"/>
              <a:buChar char="q"/>
              <a:defRPr/>
            </a:pPr>
            <a:r>
              <a:rPr lang="en-US" sz="2200" dirty="0"/>
              <a:t>ICDS IV is now amended to provide for a similar exception.</a:t>
            </a:r>
          </a:p>
          <a:p>
            <a:pPr marL="365760" lvl="1" indent="-283464" algn="just" fontAlgn="auto">
              <a:spcBef>
                <a:spcPts val="600"/>
              </a:spcBef>
              <a:spcAft>
                <a:spcPts val="0"/>
              </a:spcAft>
              <a:buFont typeface="Wingdings" panose="05000000000000000000" pitchFamily="2" charset="2"/>
              <a:buChar char="q"/>
              <a:defRPr/>
            </a:pPr>
            <a:endParaRPr lang="en-US" sz="2200" dirty="0"/>
          </a:p>
          <a:p>
            <a:pPr marL="612648" lvl="2" indent="-283464" algn="just" fontAlgn="auto">
              <a:spcBef>
                <a:spcPts val="600"/>
              </a:spcBef>
              <a:spcAft>
                <a:spcPts val="0"/>
              </a:spcAft>
              <a:buFont typeface="Wingdings" panose="05000000000000000000" pitchFamily="2" charset="2"/>
              <a:buChar char="q"/>
              <a:defRPr/>
            </a:pPr>
            <a:r>
              <a:rPr lang="en-US" sz="2200" dirty="0"/>
              <a:t>Thus, service contracts for a specific period can be </a:t>
            </a:r>
            <a:r>
              <a:rPr lang="en-US" sz="2200" dirty="0" err="1"/>
              <a:t>recognised</a:t>
            </a:r>
            <a:r>
              <a:rPr lang="en-US" sz="2200" dirty="0"/>
              <a:t> on time basis instead of stage of completion contract. (</a:t>
            </a:r>
            <a:r>
              <a:rPr lang="en-US" sz="2200" dirty="0" err="1"/>
              <a:t>Eg</a:t>
            </a:r>
            <a:r>
              <a:rPr lang="en-US" sz="2200" dirty="0"/>
              <a:t>. AMC Contracts)</a:t>
            </a:r>
          </a:p>
          <a:p>
            <a:pPr marL="365760" lvl="1" indent="-283464" algn="just" fontAlgn="auto">
              <a:spcBef>
                <a:spcPts val="600"/>
              </a:spcBef>
              <a:spcAft>
                <a:spcPts val="0"/>
              </a:spcAft>
              <a:buFont typeface="Wingdings" panose="05000000000000000000" pitchFamily="2" charset="2"/>
              <a:buChar char="q"/>
              <a:defRPr/>
            </a:pPr>
            <a:endParaRPr lang="en-US" sz="2400" dirty="0"/>
          </a:p>
          <a:p>
            <a:pPr algn="just" fontAlgn="auto">
              <a:spcAft>
                <a:spcPts val="0"/>
              </a:spcAft>
              <a:defRPr/>
            </a:pPr>
            <a:endParaRPr lang="en-US" sz="2400" dirty="0"/>
          </a:p>
        </p:txBody>
      </p:sp>
      <p:sp>
        <p:nvSpPr>
          <p:cNvPr id="130052"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pPr fontAlgn="base">
              <a:spcBef>
                <a:spcPct val="0"/>
              </a:spcBef>
              <a:spcAft>
                <a:spcPct val="0"/>
              </a:spcAft>
            </a:pPr>
            <a:endParaRPr lang="en-US">
              <a:solidFill>
                <a:srgbClr val="000000"/>
              </a:solidFill>
              <a:latin typeface="Times New Roman" pitchFamily="18" charset="0"/>
            </a:endParaRPr>
          </a:p>
        </p:txBody>
      </p:sp>
    </p:spTree>
    <p:extLst>
      <p:ext uri="{BB962C8B-B14F-4D97-AF65-F5344CB8AC3E}">
        <p14:creationId xmlns:p14="http://schemas.microsoft.com/office/powerpoint/2010/main" val="171070643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itle 1"/>
          <p:cNvSpPr>
            <a:spLocks noGrp="1"/>
          </p:cNvSpPr>
          <p:nvPr>
            <p:ph type="title"/>
          </p:nvPr>
        </p:nvSpPr>
        <p:spPr bwMode="auto">
          <a:xfrm>
            <a:off x="381000" y="49213"/>
            <a:ext cx="8424863" cy="1143000"/>
          </a:xfrm>
        </p:spPr>
        <p:txBody>
          <a:bodyPr vert="horz" wrap="square" lIns="91440" tIns="45720" rIns="91440" bIns="45720" numCol="1" anchorCtr="0" compatLnSpc="1">
            <a:prstTxWarp prst="textNoShape">
              <a:avLst/>
            </a:prstTxWarp>
          </a:bodyPr>
          <a:lstStyle/>
          <a:p>
            <a:r>
              <a:rPr lang="en-US" dirty="0">
                <a:solidFill>
                  <a:srgbClr val="0B5395"/>
                </a:solidFill>
              </a:rPr>
              <a:t>Changes in revised ICDS IV – 90 Days</a:t>
            </a:r>
          </a:p>
        </p:txBody>
      </p:sp>
      <p:sp>
        <p:nvSpPr>
          <p:cNvPr id="3" name="Content Placeholder 2"/>
          <p:cNvSpPr>
            <a:spLocks noGrp="1"/>
          </p:cNvSpPr>
          <p:nvPr>
            <p:ph idx="1"/>
          </p:nvPr>
        </p:nvSpPr>
        <p:spPr>
          <a:xfrm>
            <a:off x="838200" y="1371600"/>
            <a:ext cx="7498556" cy="4800600"/>
          </a:xfrm>
        </p:spPr>
        <p:txBody>
          <a:bodyPr>
            <a:normAutofit fontScale="85000" lnSpcReduction="20000"/>
          </a:bodyPr>
          <a:lstStyle/>
          <a:p>
            <a:pPr algn="just" fontAlgn="auto">
              <a:spcAft>
                <a:spcPts val="0"/>
              </a:spcAft>
              <a:defRPr/>
            </a:pPr>
            <a:r>
              <a:rPr lang="en-US" sz="2600" b="1" dirty="0"/>
              <a:t>Recognition of revenue on CPM for short contracts:</a:t>
            </a:r>
          </a:p>
          <a:p>
            <a:pPr lvl="1" algn="just" fontAlgn="auto">
              <a:spcAft>
                <a:spcPts val="0"/>
              </a:spcAft>
              <a:defRPr/>
            </a:pPr>
            <a:r>
              <a:rPr lang="en-US" sz="2400" dirty="0"/>
              <a:t>In case of short services, which fall in two financial years, application of PCM created practical difficulties as well as served no purpose.</a:t>
            </a:r>
          </a:p>
          <a:p>
            <a:pPr algn="just" fontAlgn="auto">
              <a:spcAft>
                <a:spcPts val="0"/>
              </a:spcAft>
              <a:defRPr/>
            </a:pPr>
            <a:endParaRPr lang="en-US" sz="2400" dirty="0"/>
          </a:p>
          <a:p>
            <a:pPr lvl="1" algn="just" fontAlgn="auto">
              <a:spcAft>
                <a:spcPts val="0"/>
              </a:spcAft>
              <a:defRPr/>
            </a:pPr>
            <a:r>
              <a:rPr lang="en-US" sz="2400" dirty="0" err="1"/>
              <a:t>Eg</a:t>
            </a:r>
            <a:r>
              <a:rPr lang="en-US" sz="2400" dirty="0"/>
              <a:t>: Professional Consultancy services, Insurance agents, banking services, logistic services, etc.</a:t>
            </a:r>
          </a:p>
          <a:p>
            <a:pPr algn="just" fontAlgn="auto">
              <a:spcAft>
                <a:spcPts val="0"/>
              </a:spcAft>
              <a:defRPr/>
            </a:pPr>
            <a:endParaRPr lang="en-US" sz="2400" dirty="0"/>
          </a:p>
          <a:p>
            <a:pPr lvl="1" algn="just" fontAlgn="auto">
              <a:spcAft>
                <a:spcPts val="0"/>
              </a:spcAft>
              <a:defRPr/>
            </a:pPr>
            <a:r>
              <a:rPr lang="en-US" sz="2400" dirty="0"/>
              <a:t>To address this issue ICDS IV amended to provide</a:t>
            </a:r>
          </a:p>
          <a:p>
            <a:pPr marL="82296" indent="0" algn="just" fontAlgn="auto">
              <a:spcAft>
                <a:spcPts val="0"/>
              </a:spcAft>
              <a:buFont typeface="Wingdings" pitchFamily="2" charset="2"/>
              <a:buNone/>
              <a:defRPr/>
            </a:pPr>
            <a:endParaRPr lang="en-US" sz="2400" dirty="0"/>
          </a:p>
          <a:p>
            <a:pPr marL="603504" lvl="2" indent="0" algn="just" fontAlgn="auto">
              <a:spcAft>
                <a:spcPts val="0"/>
              </a:spcAft>
              <a:buFont typeface="Arial" panose="020B0604020202020204" pitchFamily="34" charset="0"/>
              <a:buNone/>
              <a:defRPr/>
            </a:pPr>
            <a:r>
              <a:rPr lang="en-US" sz="2200" dirty="0"/>
              <a:t>“7. Revenue from service contracts with duration of not more than ninety days may be </a:t>
            </a:r>
            <a:r>
              <a:rPr lang="en-US" sz="2200" dirty="0" err="1"/>
              <a:t>recognised</a:t>
            </a:r>
            <a:r>
              <a:rPr lang="en-US" sz="2200" dirty="0"/>
              <a:t> when the rendering of services under that contract is completed or substantially completed.”</a:t>
            </a:r>
          </a:p>
          <a:p>
            <a:pPr algn="just" fontAlgn="auto">
              <a:spcAft>
                <a:spcPts val="0"/>
              </a:spcAft>
              <a:defRPr/>
            </a:pPr>
            <a:endParaRPr lang="en-US" sz="2400" dirty="0"/>
          </a:p>
          <a:p>
            <a:pPr lvl="1" algn="just" fontAlgn="auto">
              <a:spcAft>
                <a:spcPts val="0"/>
              </a:spcAft>
              <a:defRPr/>
            </a:pPr>
            <a:r>
              <a:rPr lang="en-US" sz="2400" b="1" dirty="0"/>
              <a:t>Since PCM has practical applicability only on long contracts, the duration should have been 12 months.</a:t>
            </a:r>
          </a:p>
        </p:txBody>
      </p:sp>
      <p:sp>
        <p:nvSpPr>
          <p:cNvPr id="131076"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solidFill>
                  <a:schemeClr val="tx1"/>
                </a:solidFill>
                <a:latin typeface="Gill Sans MT"/>
              </a:defRPr>
            </a:lvl1pPr>
            <a:lvl2pPr marL="742950" indent="-285750">
              <a:defRPr>
                <a:solidFill>
                  <a:schemeClr val="tx1"/>
                </a:solidFill>
                <a:latin typeface="Gill Sans MT"/>
              </a:defRPr>
            </a:lvl2pPr>
            <a:lvl3pPr marL="1143000" indent="-228600">
              <a:defRPr>
                <a:solidFill>
                  <a:schemeClr val="tx1"/>
                </a:solidFill>
                <a:latin typeface="Gill Sans MT"/>
              </a:defRPr>
            </a:lvl3pPr>
            <a:lvl4pPr marL="1600200" indent="-228600">
              <a:defRPr>
                <a:solidFill>
                  <a:schemeClr val="tx1"/>
                </a:solidFill>
                <a:latin typeface="Gill Sans MT"/>
              </a:defRPr>
            </a:lvl4pPr>
            <a:lvl5pPr marL="2057400" indent="-228600">
              <a:defRPr>
                <a:solidFill>
                  <a:schemeClr val="tx1"/>
                </a:solidFill>
                <a:latin typeface="Gill Sans MT"/>
              </a:defRPr>
            </a:lvl5pPr>
            <a:lvl6pPr marL="2514600" indent="-228600" fontAlgn="base">
              <a:spcBef>
                <a:spcPct val="0"/>
              </a:spcBef>
              <a:spcAft>
                <a:spcPct val="0"/>
              </a:spcAft>
              <a:defRPr>
                <a:solidFill>
                  <a:schemeClr val="tx1"/>
                </a:solidFill>
                <a:latin typeface="Gill Sans MT"/>
              </a:defRPr>
            </a:lvl6pPr>
            <a:lvl7pPr marL="2971800" indent="-228600" fontAlgn="base">
              <a:spcBef>
                <a:spcPct val="0"/>
              </a:spcBef>
              <a:spcAft>
                <a:spcPct val="0"/>
              </a:spcAft>
              <a:defRPr>
                <a:solidFill>
                  <a:schemeClr val="tx1"/>
                </a:solidFill>
                <a:latin typeface="Gill Sans MT"/>
              </a:defRPr>
            </a:lvl7pPr>
            <a:lvl8pPr marL="3429000" indent="-228600" fontAlgn="base">
              <a:spcBef>
                <a:spcPct val="0"/>
              </a:spcBef>
              <a:spcAft>
                <a:spcPct val="0"/>
              </a:spcAft>
              <a:defRPr>
                <a:solidFill>
                  <a:schemeClr val="tx1"/>
                </a:solidFill>
                <a:latin typeface="Gill Sans MT"/>
              </a:defRPr>
            </a:lvl8pPr>
            <a:lvl9pPr marL="3886200" indent="-228600" fontAlgn="base">
              <a:spcBef>
                <a:spcPct val="0"/>
              </a:spcBef>
              <a:spcAft>
                <a:spcPct val="0"/>
              </a:spcAft>
              <a:defRPr>
                <a:solidFill>
                  <a:schemeClr val="tx1"/>
                </a:solidFill>
                <a:latin typeface="Gill Sans MT"/>
              </a:defRPr>
            </a:lvl9pPr>
          </a:lstStyle>
          <a:p>
            <a:pPr fontAlgn="base">
              <a:spcBef>
                <a:spcPct val="0"/>
              </a:spcBef>
              <a:spcAft>
                <a:spcPct val="0"/>
              </a:spcAft>
            </a:pPr>
            <a:endParaRPr lang="en-US">
              <a:solidFill>
                <a:srgbClr val="000000"/>
              </a:solidFill>
              <a:latin typeface="Times New Roman" pitchFamily="18" charset="0"/>
            </a:endParaRPr>
          </a:p>
        </p:txBody>
      </p:sp>
    </p:spTree>
    <p:extLst>
      <p:ext uri="{BB962C8B-B14F-4D97-AF65-F5344CB8AC3E}">
        <p14:creationId xmlns:p14="http://schemas.microsoft.com/office/powerpoint/2010/main" val="214661041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Interest free deposit</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631754625"/>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0092912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Long term investments/bonds</a:t>
            </a:r>
          </a:p>
        </p:txBody>
      </p:sp>
      <p:sp>
        <p:nvSpPr>
          <p:cNvPr id="3" name="Content Placeholder 2"/>
          <p:cNvSpPr>
            <a:spLocks noGrp="1"/>
          </p:cNvSpPr>
          <p:nvPr>
            <p:ph sz="quarter" idx="1"/>
          </p:nvPr>
        </p:nvSpPr>
        <p:spPr>
          <a:xfrm>
            <a:off x="457200" y="1219200"/>
            <a:ext cx="8229600" cy="914400"/>
          </a:xfrm>
        </p:spPr>
        <p:txBody>
          <a:bodyPr/>
          <a:lstStyle/>
          <a:p>
            <a:r>
              <a:rPr lang="en-US" dirty="0"/>
              <a:t>Effective Interest rate (</a:t>
            </a:r>
            <a:r>
              <a:rPr lang="en-US" dirty="0" err="1"/>
              <a:t>Ind</a:t>
            </a:r>
            <a:r>
              <a:rPr lang="en-US" dirty="0"/>
              <a:t> AS)</a:t>
            </a:r>
          </a:p>
        </p:txBody>
      </p:sp>
      <p:graphicFrame>
        <p:nvGraphicFramePr>
          <p:cNvPr id="5" name="Diagram 4"/>
          <p:cNvGraphicFramePr/>
          <p:nvPr>
            <p:extLst>
              <p:ext uri="{D42A27DB-BD31-4B8C-83A1-F6EECF244321}">
                <p14:modId xmlns:p14="http://schemas.microsoft.com/office/powerpoint/2010/main" val="2238169719"/>
              </p:ext>
            </p:extLst>
          </p:nvPr>
        </p:nvGraphicFramePr>
        <p:xfrm>
          <a:off x="152400" y="1981200"/>
          <a:ext cx="8610600" cy="381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0063854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4294967295"/>
            <p:extLst>
              <p:ext uri="{D42A27DB-BD31-4B8C-83A1-F6EECF244321}">
                <p14:modId xmlns:p14="http://schemas.microsoft.com/office/powerpoint/2010/main" val="1701979833"/>
              </p:ext>
            </p:extLst>
          </p:nvPr>
        </p:nvGraphicFramePr>
        <p:xfrm>
          <a:off x="0" y="228600"/>
          <a:ext cx="8458200" cy="5927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6811119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a:t>Service Providers – Percentage Completion</a:t>
            </a:r>
          </a:p>
        </p:txBody>
      </p:sp>
      <p:sp>
        <p:nvSpPr>
          <p:cNvPr id="53251" name="Content Placeholder 2"/>
          <p:cNvSpPr>
            <a:spLocks noGrp="1"/>
          </p:cNvSpPr>
          <p:nvPr>
            <p:ph sz="quarter" idx="1"/>
          </p:nvPr>
        </p:nvSpPr>
        <p:spPr>
          <a:xfrm>
            <a:off x="457200" y="1219200"/>
            <a:ext cx="8229600" cy="1752600"/>
          </a:xfrm>
        </p:spPr>
        <p:txBody>
          <a:bodyPr/>
          <a:lstStyle/>
          <a:p>
            <a:pPr eaLnBrk="1" hangingPunct="1"/>
            <a:r>
              <a:rPr lang="en-US" dirty="0"/>
              <a:t>Implication of following project completion method for books of accounts?</a:t>
            </a:r>
          </a:p>
          <a:p>
            <a:pPr lvl="1" eaLnBrk="1" hangingPunct="1"/>
            <a:r>
              <a:rPr lang="en-US" dirty="0"/>
              <a:t>e.g. service contract will take 3 years for execution and expected profit is Rs. 300.</a:t>
            </a:r>
          </a:p>
        </p:txBody>
      </p:sp>
      <p:graphicFrame>
        <p:nvGraphicFramePr>
          <p:cNvPr id="4" name="Table 3"/>
          <p:cNvGraphicFramePr>
            <a:graphicFrameLocks noGrp="1"/>
          </p:cNvGraphicFramePr>
          <p:nvPr>
            <p:extLst>
              <p:ext uri="{D42A27DB-BD31-4B8C-83A1-F6EECF244321}">
                <p14:modId xmlns:p14="http://schemas.microsoft.com/office/powerpoint/2010/main" val="1584188259"/>
              </p:ext>
            </p:extLst>
          </p:nvPr>
        </p:nvGraphicFramePr>
        <p:xfrm>
          <a:off x="1219200" y="3124201"/>
          <a:ext cx="6858000" cy="2011672"/>
        </p:xfrm>
        <a:graphic>
          <a:graphicData uri="http://schemas.openxmlformats.org/drawingml/2006/table">
            <a:tbl>
              <a:tblPr firstRow="1" bandRow="1">
                <a:tableStyleId>{7DF18680-E054-41AD-8BC1-D1AEF772440D}</a:tableStyleId>
              </a:tblPr>
              <a:tblGrid>
                <a:gridCol w="1371600">
                  <a:extLst>
                    <a:ext uri="{9D8B030D-6E8A-4147-A177-3AD203B41FA5}">
                      <a16:colId xmlns:a16="http://schemas.microsoft.com/office/drawing/2014/main" xmlns="" val="20000"/>
                    </a:ext>
                  </a:extLst>
                </a:gridCol>
                <a:gridCol w="1371600">
                  <a:extLst>
                    <a:ext uri="{9D8B030D-6E8A-4147-A177-3AD203B41FA5}">
                      <a16:colId xmlns:a16="http://schemas.microsoft.com/office/drawing/2014/main" xmlns="" val="20001"/>
                    </a:ext>
                  </a:extLst>
                </a:gridCol>
                <a:gridCol w="1371600">
                  <a:extLst>
                    <a:ext uri="{9D8B030D-6E8A-4147-A177-3AD203B41FA5}">
                      <a16:colId xmlns:a16="http://schemas.microsoft.com/office/drawing/2014/main" xmlns="" val="20002"/>
                    </a:ext>
                  </a:extLst>
                </a:gridCol>
                <a:gridCol w="1371600">
                  <a:extLst>
                    <a:ext uri="{9D8B030D-6E8A-4147-A177-3AD203B41FA5}">
                      <a16:colId xmlns:a16="http://schemas.microsoft.com/office/drawing/2014/main" xmlns="" val="20003"/>
                    </a:ext>
                  </a:extLst>
                </a:gridCol>
                <a:gridCol w="1371600">
                  <a:extLst>
                    <a:ext uri="{9D8B030D-6E8A-4147-A177-3AD203B41FA5}">
                      <a16:colId xmlns:a16="http://schemas.microsoft.com/office/drawing/2014/main" xmlns="" val="20004"/>
                    </a:ext>
                  </a:extLst>
                </a:gridCol>
              </a:tblGrid>
              <a:tr h="622568">
                <a:tc>
                  <a:txBody>
                    <a:bodyPr/>
                    <a:lstStyle/>
                    <a:p>
                      <a:pPr algn="ctr"/>
                      <a:r>
                        <a:rPr lang="en-US" sz="1800" dirty="0"/>
                        <a:t>Year</a:t>
                      </a:r>
                    </a:p>
                  </a:txBody>
                  <a:tcPr marT="45719" marB="45719"/>
                </a:tc>
                <a:tc>
                  <a:txBody>
                    <a:bodyPr/>
                    <a:lstStyle/>
                    <a:p>
                      <a:pPr algn="ctr"/>
                      <a:r>
                        <a:rPr lang="en-US" sz="1800" dirty="0"/>
                        <a:t>As per Income tax</a:t>
                      </a:r>
                    </a:p>
                  </a:txBody>
                  <a:tcPr marT="45719" marB="45719"/>
                </a:tc>
                <a:tc>
                  <a:txBody>
                    <a:bodyPr/>
                    <a:lstStyle/>
                    <a:p>
                      <a:pPr algn="ctr"/>
                      <a:r>
                        <a:rPr lang="en-US" sz="1800" dirty="0"/>
                        <a:t>Books</a:t>
                      </a:r>
                    </a:p>
                  </a:txBody>
                  <a:tcPr marT="45719" marB="45719"/>
                </a:tc>
                <a:tc>
                  <a:txBody>
                    <a:bodyPr/>
                    <a:lstStyle/>
                    <a:p>
                      <a:pPr algn="ctr"/>
                      <a:r>
                        <a:rPr lang="en-US" sz="1800" dirty="0"/>
                        <a:t>Tax @ 30%</a:t>
                      </a:r>
                    </a:p>
                  </a:txBody>
                  <a:tcPr marT="45719" marB="45719"/>
                </a:tc>
                <a:tc>
                  <a:txBody>
                    <a:bodyPr/>
                    <a:lstStyle/>
                    <a:p>
                      <a:pPr algn="ctr"/>
                      <a:r>
                        <a:rPr lang="en-US" sz="1800" dirty="0"/>
                        <a:t>MAT</a:t>
                      </a:r>
                      <a:r>
                        <a:rPr lang="en-US" sz="1800" baseline="0" dirty="0"/>
                        <a:t> @ 18.5%</a:t>
                      </a:r>
                      <a:endParaRPr lang="en-US" sz="1800" dirty="0"/>
                    </a:p>
                  </a:txBody>
                  <a:tcPr marT="45719" marB="45719"/>
                </a:tc>
                <a:extLst>
                  <a:ext uri="{0D108BD9-81ED-4DB2-BD59-A6C34878D82A}">
                    <a16:rowId xmlns:a16="http://schemas.microsoft.com/office/drawing/2014/main" xmlns="" val="10000"/>
                  </a:ext>
                </a:extLst>
              </a:tr>
              <a:tr h="351277">
                <a:tc>
                  <a:txBody>
                    <a:bodyPr/>
                    <a:lstStyle/>
                    <a:p>
                      <a:pPr algn="ctr"/>
                      <a:r>
                        <a:rPr lang="en-US" sz="1800" dirty="0"/>
                        <a:t>I</a:t>
                      </a:r>
                    </a:p>
                  </a:txBody>
                  <a:tcPr marT="45719" marB="45719"/>
                </a:tc>
                <a:tc>
                  <a:txBody>
                    <a:bodyPr/>
                    <a:lstStyle/>
                    <a:p>
                      <a:r>
                        <a:rPr lang="en-US" sz="1800" dirty="0"/>
                        <a:t>100</a:t>
                      </a:r>
                    </a:p>
                  </a:txBody>
                  <a:tcPr marT="45719" marB="45719"/>
                </a:tc>
                <a:tc>
                  <a:txBody>
                    <a:bodyPr/>
                    <a:lstStyle/>
                    <a:p>
                      <a:r>
                        <a:rPr lang="en-US" sz="1800" dirty="0"/>
                        <a:t>-</a:t>
                      </a:r>
                    </a:p>
                  </a:txBody>
                  <a:tcPr marT="45719" marB="45719"/>
                </a:tc>
                <a:tc>
                  <a:txBody>
                    <a:bodyPr/>
                    <a:lstStyle/>
                    <a:p>
                      <a:r>
                        <a:rPr lang="en-US" sz="1800" dirty="0">
                          <a:solidFill>
                            <a:srgbClr val="FF0000"/>
                          </a:solidFill>
                        </a:rPr>
                        <a:t>30</a:t>
                      </a:r>
                    </a:p>
                  </a:txBody>
                  <a:tcPr marT="45719" marB="45719"/>
                </a:tc>
                <a:tc>
                  <a:txBody>
                    <a:bodyPr/>
                    <a:lstStyle/>
                    <a:p>
                      <a:r>
                        <a:rPr lang="en-US" sz="1800" dirty="0"/>
                        <a:t>-</a:t>
                      </a:r>
                    </a:p>
                  </a:txBody>
                  <a:tcPr marT="45719" marB="45719"/>
                </a:tc>
                <a:extLst>
                  <a:ext uri="{0D108BD9-81ED-4DB2-BD59-A6C34878D82A}">
                    <a16:rowId xmlns:a16="http://schemas.microsoft.com/office/drawing/2014/main" xmlns="" val="10001"/>
                  </a:ext>
                </a:extLst>
              </a:tr>
              <a:tr h="351277">
                <a:tc>
                  <a:txBody>
                    <a:bodyPr/>
                    <a:lstStyle/>
                    <a:p>
                      <a:pPr algn="ctr"/>
                      <a:r>
                        <a:rPr lang="en-US" sz="1800" dirty="0"/>
                        <a:t>II</a:t>
                      </a:r>
                    </a:p>
                  </a:txBody>
                  <a:tcPr marT="45719" marB="45719"/>
                </a:tc>
                <a:tc>
                  <a:txBody>
                    <a:bodyPr/>
                    <a:lstStyle/>
                    <a:p>
                      <a:r>
                        <a:rPr lang="en-US" sz="1800" dirty="0"/>
                        <a:t>100</a:t>
                      </a:r>
                    </a:p>
                  </a:txBody>
                  <a:tcPr marT="45719" marB="45719"/>
                </a:tc>
                <a:tc>
                  <a:txBody>
                    <a:bodyPr/>
                    <a:lstStyle/>
                    <a:p>
                      <a:r>
                        <a:rPr lang="en-US" sz="1800" dirty="0"/>
                        <a:t>-</a:t>
                      </a:r>
                    </a:p>
                  </a:txBody>
                  <a:tcPr marT="45719" marB="45719"/>
                </a:tc>
                <a:tc>
                  <a:txBody>
                    <a:bodyPr/>
                    <a:lstStyle/>
                    <a:p>
                      <a:r>
                        <a:rPr lang="en-US" sz="1800" dirty="0">
                          <a:solidFill>
                            <a:srgbClr val="FF0000"/>
                          </a:solidFill>
                        </a:rPr>
                        <a:t>30</a:t>
                      </a:r>
                    </a:p>
                  </a:txBody>
                  <a:tcPr marT="45719" marB="45719"/>
                </a:tc>
                <a:tc>
                  <a:txBody>
                    <a:bodyPr/>
                    <a:lstStyle/>
                    <a:p>
                      <a:r>
                        <a:rPr lang="en-US" sz="1800" dirty="0"/>
                        <a:t>-</a:t>
                      </a:r>
                    </a:p>
                  </a:txBody>
                  <a:tcPr marT="45719" marB="45719"/>
                </a:tc>
                <a:extLst>
                  <a:ext uri="{0D108BD9-81ED-4DB2-BD59-A6C34878D82A}">
                    <a16:rowId xmlns:a16="http://schemas.microsoft.com/office/drawing/2014/main" xmlns="" val="10002"/>
                  </a:ext>
                </a:extLst>
              </a:tr>
              <a:tr h="351277">
                <a:tc>
                  <a:txBody>
                    <a:bodyPr/>
                    <a:lstStyle/>
                    <a:p>
                      <a:pPr algn="ctr"/>
                      <a:r>
                        <a:rPr lang="en-US" sz="1800" dirty="0"/>
                        <a:t>III</a:t>
                      </a:r>
                    </a:p>
                  </a:txBody>
                  <a:tcPr marT="45719" marB="45719"/>
                </a:tc>
                <a:tc>
                  <a:txBody>
                    <a:bodyPr/>
                    <a:lstStyle/>
                    <a:p>
                      <a:r>
                        <a:rPr lang="en-US" sz="1800" dirty="0"/>
                        <a:t>100</a:t>
                      </a:r>
                    </a:p>
                  </a:txBody>
                  <a:tcPr marT="45719" marB="45719"/>
                </a:tc>
                <a:tc>
                  <a:txBody>
                    <a:bodyPr/>
                    <a:lstStyle/>
                    <a:p>
                      <a:r>
                        <a:rPr lang="en-US" sz="1800" dirty="0"/>
                        <a:t>300</a:t>
                      </a:r>
                    </a:p>
                  </a:txBody>
                  <a:tcPr marT="45719" marB="45719"/>
                </a:tc>
                <a:tc>
                  <a:txBody>
                    <a:bodyPr/>
                    <a:lstStyle/>
                    <a:p>
                      <a:r>
                        <a:rPr lang="en-US" sz="1800" dirty="0"/>
                        <a:t>30</a:t>
                      </a:r>
                    </a:p>
                  </a:txBody>
                  <a:tcPr marT="45719" marB="45719"/>
                </a:tc>
                <a:tc>
                  <a:txBody>
                    <a:bodyPr/>
                    <a:lstStyle/>
                    <a:p>
                      <a:r>
                        <a:rPr lang="en-US" sz="1800" dirty="0">
                          <a:solidFill>
                            <a:srgbClr val="FF0000"/>
                          </a:solidFill>
                        </a:rPr>
                        <a:t>55.5</a:t>
                      </a:r>
                    </a:p>
                  </a:txBody>
                  <a:tcPr marT="45719" marB="45719"/>
                </a:tc>
                <a:extLst>
                  <a:ext uri="{0D108BD9-81ED-4DB2-BD59-A6C34878D82A}">
                    <a16:rowId xmlns:a16="http://schemas.microsoft.com/office/drawing/2014/main" xmlns="" val="10003"/>
                  </a:ext>
                </a:extLst>
              </a:tr>
            </a:tbl>
          </a:graphicData>
        </a:graphic>
      </p:graphicFrame>
      <p:sp>
        <p:nvSpPr>
          <p:cNvPr id="3" name="Rectangle 2"/>
          <p:cNvSpPr/>
          <p:nvPr/>
        </p:nvSpPr>
        <p:spPr>
          <a:xfrm>
            <a:off x="381000" y="5228272"/>
            <a:ext cx="8534400" cy="1477328"/>
          </a:xfrm>
          <a:prstGeom prst="rect">
            <a:avLst/>
          </a:prstGeom>
        </p:spPr>
        <p:txBody>
          <a:bodyPr wrap="square">
            <a:spAutoFit/>
          </a:bodyPr>
          <a:lstStyle/>
          <a:p>
            <a:pPr algn="just" fontAlgn="auto">
              <a:spcAft>
                <a:spcPts val="0"/>
              </a:spcAft>
              <a:defRPr/>
            </a:pPr>
            <a:r>
              <a:rPr lang="en-US" sz="2400" dirty="0"/>
              <a:t>TDS Mismatch:</a:t>
            </a:r>
          </a:p>
          <a:p>
            <a:pPr lvl="1" algn="just" fontAlgn="auto">
              <a:spcAft>
                <a:spcPts val="0"/>
              </a:spcAft>
              <a:defRPr/>
            </a:pPr>
            <a:r>
              <a:rPr lang="en-US" sz="2200" dirty="0"/>
              <a:t>ICDS does not require raising of a bill - if the transaction is covered by TDS then complication will increase, as the tax would be deducted in the year in which the bill is raised</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pPr eaLnBrk="1" hangingPunct="1"/>
            <a:r>
              <a:rPr lang="en-US"/>
              <a:t>Double taxation due to MAT</a:t>
            </a:r>
          </a:p>
        </p:txBody>
      </p:sp>
      <p:sp>
        <p:nvSpPr>
          <p:cNvPr id="54275" name="Content Placeholder 2"/>
          <p:cNvSpPr>
            <a:spLocks noGrp="1"/>
          </p:cNvSpPr>
          <p:nvPr>
            <p:ph sz="quarter" idx="1"/>
          </p:nvPr>
        </p:nvSpPr>
        <p:spPr>
          <a:xfrm>
            <a:off x="457200" y="1219200"/>
            <a:ext cx="8229600" cy="4937125"/>
          </a:xfrm>
        </p:spPr>
        <p:txBody>
          <a:bodyPr/>
          <a:lstStyle/>
          <a:p>
            <a:pPr eaLnBrk="1" hangingPunct="1"/>
            <a:r>
              <a:rPr lang="en-US"/>
              <a:t>Nagarjuna Fertilisers 373 ITR 252 (AP High Court)</a:t>
            </a:r>
          </a:p>
          <a:p>
            <a:pPr eaLnBrk="1" hangingPunct="1">
              <a:buFont typeface="Wingdings 3" pitchFamily="18" charset="2"/>
              <a:buNone/>
            </a:pPr>
            <a:endParaRPr lang="en-US"/>
          </a:p>
          <a:p>
            <a:pPr lvl="1" algn="just" eaLnBrk="1" hangingPunct="1"/>
            <a:r>
              <a:rPr lang="en-US" i="1">
                <a:latin typeface="Times New Roman" pitchFamily="18" charset="0"/>
                <a:cs typeface="Times New Roman" pitchFamily="18" charset="0"/>
              </a:rPr>
              <a:t>“the legislature has taken every precaution to ensure that no amount is subject to taxation twice.  Mere inclusion of amounts in profit and loss did not make much difference from income-tax perspective.  Bringing an amount to tax (which has already suffered tax) under section 115JB (or section 115J) has been quoted to be an anomaly (if not absurdity). ”</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B030C9FE-BB42-476E-9F34-A7B9160F502C}"/>
              </a:ext>
            </a:extLst>
          </p:cNvPr>
          <p:cNvSpPr>
            <a:spLocks noGrp="1"/>
          </p:cNvSpPr>
          <p:nvPr>
            <p:ph type="title"/>
          </p:nvPr>
        </p:nvSpPr>
        <p:spPr/>
        <p:txBody>
          <a:bodyPr/>
          <a:lstStyle/>
          <a:p>
            <a:r>
              <a:rPr lang="en-US" dirty="0"/>
              <a:t>ICDS - V</a:t>
            </a:r>
            <a:endParaRPr lang="hi-IN" dirty="0"/>
          </a:p>
        </p:txBody>
      </p:sp>
      <p:sp>
        <p:nvSpPr>
          <p:cNvPr id="5" name="Text Placeholder 4">
            <a:extLst>
              <a:ext uri="{FF2B5EF4-FFF2-40B4-BE49-F238E27FC236}">
                <a16:creationId xmlns:a16="http://schemas.microsoft.com/office/drawing/2014/main" xmlns="" id="{14B15295-8CB9-490B-AF90-233294B046F5}"/>
              </a:ext>
            </a:extLst>
          </p:cNvPr>
          <p:cNvSpPr>
            <a:spLocks noGrp="1"/>
          </p:cNvSpPr>
          <p:nvPr>
            <p:ph type="body" idx="1"/>
          </p:nvPr>
        </p:nvSpPr>
        <p:spPr/>
        <p:txBody>
          <a:bodyPr/>
          <a:lstStyle/>
          <a:p>
            <a:r>
              <a:rPr lang="en-US" dirty="0"/>
              <a:t>Tangible Fixed Assets</a:t>
            </a:r>
            <a:endParaRPr lang="hi-IN" dirty="0"/>
          </a:p>
        </p:txBody>
      </p:sp>
    </p:spTree>
    <p:extLst>
      <p:ext uri="{BB962C8B-B14F-4D97-AF65-F5344CB8AC3E}">
        <p14:creationId xmlns:p14="http://schemas.microsoft.com/office/powerpoint/2010/main" val="111171991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New AS 10- Property, plant and equipment</a:t>
            </a:r>
          </a:p>
        </p:txBody>
      </p:sp>
      <p:graphicFrame>
        <p:nvGraphicFramePr>
          <p:cNvPr id="4" name="Content Placeholder 3"/>
          <p:cNvGraphicFramePr>
            <a:graphicFrameLocks noGrp="1"/>
          </p:cNvGraphicFramePr>
          <p:nvPr>
            <p:ph sz="quarter" idx="1"/>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7400816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p:cNvPicPr>
            <a:picLocks noChangeAspect="1" noChangeArrowheads="1"/>
          </p:cNvPicPr>
          <p:nvPr/>
        </p:nvPicPr>
        <p:blipFill>
          <a:blip r:embed="rId2">
            <a:extLst>
              <a:ext uri="{28A0092B-C50C-407E-A947-70E740481C1C}">
                <a14:useLocalDpi xmlns:a14="http://schemas.microsoft.com/office/drawing/2010/main" val="0"/>
              </a:ext>
            </a:extLst>
          </a:blip>
          <a:srcRect l="8199" t="54095" r="8920" b="4526"/>
          <a:stretch>
            <a:fillRect/>
          </a:stretch>
        </p:blipFill>
        <p:spPr bwMode="auto">
          <a:xfrm>
            <a:off x="0" y="2514600"/>
            <a:ext cx="86868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19" name="Title 1"/>
          <p:cNvSpPr>
            <a:spLocks noGrp="1"/>
          </p:cNvSpPr>
          <p:nvPr>
            <p:ph type="title"/>
          </p:nvPr>
        </p:nvSpPr>
        <p:spPr/>
        <p:txBody>
          <a:bodyPr/>
          <a:lstStyle/>
          <a:p>
            <a:pPr eaLnBrk="1" hangingPunct="1"/>
            <a:r>
              <a:rPr lang="en-US"/>
              <a:t>Period of Capitalization</a:t>
            </a:r>
          </a:p>
        </p:txBody>
      </p:sp>
      <p:cxnSp>
        <p:nvCxnSpPr>
          <p:cNvPr id="6" name="Straight Connector 5"/>
          <p:cNvCxnSpPr/>
          <p:nvPr/>
        </p:nvCxnSpPr>
        <p:spPr>
          <a:xfrm rot="16200000" flipH="1">
            <a:off x="3429000" y="3124200"/>
            <a:ext cx="3352800"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0" name="Straight Connector 9"/>
          <p:cNvCxnSpPr/>
          <p:nvPr/>
        </p:nvCxnSpPr>
        <p:spPr>
          <a:xfrm rot="16200000" flipH="1">
            <a:off x="4876800" y="3124200"/>
            <a:ext cx="3352800"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sp>
        <p:nvSpPr>
          <p:cNvPr id="11" name="TextBox 10"/>
          <p:cNvSpPr txBox="1"/>
          <p:nvPr/>
        </p:nvSpPr>
        <p:spPr>
          <a:xfrm>
            <a:off x="914400" y="1828800"/>
            <a:ext cx="1752600" cy="646113"/>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fontAlgn="auto">
              <a:spcBef>
                <a:spcPts val="0"/>
              </a:spcBef>
              <a:spcAft>
                <a:spcPts val="0"/>
              </a:spcAft>
              <a:defRPr/>
            </a:pPr>
            <a:r>
              <a:rPr lang="en-US" dirty="0"/>
              <a:t>Construction of Asset</a:t>
            </a:r>
          </a:p>
        </p:txBody>
      </p:sp>
      <p:sp>
        <p:nvSpPr>
          <p:cNvPr id="12" name="TextBox 11"/>
          <p:cNvSpPr txBox="1"/>
          <p:nvPr/>
        </p:nvSpPr>
        <p:spPr>
          <a:xfrm>
            <a:off x="3048000" y="1828800"/>
            <a:ext cx="1676400" cy="646113"/>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fontAlgn="auto">
              <a:spcBef>
                <a:spcPts val="0"/>
              </a:spcBef>
              <a:spcAft>
                <a:spcPts val="0"/>
              </a:spcAft>
              <a:defRPr/>
            </a:pPr>
            <a:r>
              <a:rPr lang="en-US" dirty="0"/>
              <a:t>Trial Run</a:t>
            </a:r>
          </a:p>
          <a:p>
            <a:pPr fontAlgn="auto">
              <a:spcBef>
                <a:spcPts val="0"/>
              </a:spcBef>
              <a:spcAft>
                <a:spcPts val="0"/>
              </a:spcAft>
              <a:defRPr/>
            </a:pPr>
            <a:r>
              <a:rPr lang="en-US" dirty="0"/>
              <a:t>Ready to use</a:t>
            </a:r>
          </a:p>
        </p:txBody>
      </p:sp>
      <p:sp>
        <p:nvSpPr>
          <p:cNvPr id="13" name="TextBox 12"/>
          <p:cNvSpPr txBox="1"/>
          <p:nvPr/>
        </p:nvSpPr>
        <p:spPr>
          <a:xfrm>
            <a:off x="6858000" y="1752600"/>
            <a:ext cx="1447800" cy="646113"/>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fontAlgn="auto">
              <a:spcBef>
                <a:spcPts val="0"/>
              </a:spcBef>
              <a:spcAft>
                <a:spcPts val="0"/>
              </a:spcAft>
              <a:defRPr/>
            </a:pPr>
            <a:r>
              <a:rPr lang="en-US" dirty="0"/>
              <a:t>Commercial Production</a:t>
            </a:r>
          </a:p>
        </p:txBody>
      </p:sp>
      <p:sp>
        <p:nvSpPr>
          <p:cNvPr id="16" name="Rectangle 15"/>
          <p:cNvSpPr/>
          <p:nvPr/>
        </p:nvSpPr>
        <p:spPr>
          <a:xfrm>
            <a:off x="5181600" y="3657600"/>
            <a:ext cx="1295400" cy="1066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0427" name="TextBox 14"/>
          <p:cNvSpPr txBox="1">
            <a:spLocks noChangeArrowheads="1"/>
          </p:cNvSpPr>
          <p:nvPr/>
        </p:nvSpPr>
        <p:spPr bwMode="auto">
          <a:xfrm>
            <a:off x="5257800" y="1447800"/>
            <a:ext cx="1219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atin typeface="Gill Sans MT"/>
              </a:rPr>
              <a:t>Revenue as per AS</a:t>
            </a:r>
          </a:p>
        </p:txBody>
      </p:sp>
      <p:sp>
        <p:nvSpPr>
          <p:cNvPr id="17" name="TextBox 16"/>
          <p:cNvSpPr txBox="1"/>
          <p:nvPr/>
        </p:nvSpPr>
        <p:spPr>
          <a:xfrm>
            <a:off x="762000" y="5334000"/>
            <a:ext cx="7772400" cy="369332"/>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lgn="ctr" fontAlgn="auto">
              <a:spcBef>
                <a:spcPts val="0"/>
              </a:spcBef>
              <a:spcAft>
                <a:spcPts val="0"/>
              </a:spcAft>
              <a:defRPr/>
            </a:pPr>
            <a:r>
              <a:rPr lang="en-US" b="1" u="sng" dirty="0"/>
              <a:t>FAQ says the pre commercial production cost to be </a:t>
            </a:r>
            <a:r>
              <a:rPr lang="en-US" b="1" u="sng" dirty="0" err="1"/>
              <a:t>capitalised</a:t>
            </a:r>
            <a:endParaRPr lang="en-US" b="1" u="sng" dirty="0"/>
          </a:p>
        </p:txBody>
      </p:sp>
    </p:spTree>
    <p:extLst>
      <p:ext uri="{BB962C8B-B14F-4D97-AF65-F5344CB8AC3E}">
        <p14:creationId xmlns:p14="http://schemas.microsoft.com/office/powerpoint/2010/main" val="35732585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a:t>Consequences for non compliance</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684327492"/>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81A2EF5-7EDC-4DBE-8D6D-F20CD9602B93}"/>
              </a:ext>
            </a:extLst>
          </p:cNvPr>
          <p:cNvSpPr>
            <a:spLocks noGrp="1"/>
          </p:cNvSpPr>
          <p:nvPr>
            <p:ph type="title"/>
          </p:nvPr>
        </p:nvSpPr>
        <p:spPr/>
        <p:txBody>
          <a:bodyPr/>
          <a:lstStyle/>
          <a:p>
            <a:endParaRPr lang="hi-IN"/>
          </a:p>
        </p:txBody>
      </p:sp>
      <p:graphicFrame>
        <p:nvGraphicFramePr>
          <p:cNvPr id="4" name="Content Placeholder 3">
            <a:extLst>
              <a:ext uri="{FF2B5EF4-FFF2-40B4-BE49-F238E27FC236}">
                <a16:creationId xmlns:a16="http://schemas.microsoft.com/office/drawing/2014/main" xmlns="" id="{61BB9D55-FF61-444E-B531-24A01E2257FE}"/>
              </a:ext>
            </a:extLst>
          </p:cNvPr>
          <p:cNvGraphicFramePr>
            <a:graphicFrameLocks noGrp="1"/>
          </p:cNvGraphicFramePr>
          <p:nvPr>
            <p:ph sz="quarter" idx="1"/>
            <p:extLst>
              <p:ext uri="{D42A27DB-BD31-4B8C-83A1-F6EECF244321}">
                <p14:modId xmlns:p14="http://schemas.microsoft.com/office/powerpoint/2010/main" val="1233586601"/>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4384101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p:txBody>
          <a:bodyPr/>
          <a:lstStyle/>
          <a:p>
            <a:pPr eaLnBrk="1" hangingPunct="1"/>
            <a:r>
              <a:rPr lang="en-US"/>
              <a:t>ICDS-VI</a:t>
            </a:r>
          </a:p>
        </p:txBody>
      </p:sp>
      <p:sp>
        <p:nvSpPr>
          <p:cNvPr id="3" name="Text Placeholder 2"/>
          <p:cNvSpPr>
            <a:spLocks noGrp="1"/>
          </p:cNvSpPr>
          <p:nvPr>
            <p:ph type="body" idx="1"/>
          </p:nvPr>
        </p:nvSpPr>
        <p:spPr/>
        <p:txBody>
          <a:bodyPr>
            <a:normAutofit/>
          </a:bodyPr>
          <a:lstStyle/>
          <a:p>
            <a:pPr eaLnBrk="1" fontAlgn="auto" hangingPunct="1">
              <a:spcAft>
                <a:spcPts val="0"/>
              </a:spcAft>
              <a:buFont typeface="Wingdings 3"/>
              <a:buNone/>
              <a:defRPr/>
            </a:pPr>
            <a:r>
              <a:rPr lang="en-US" dirty="0"/>
              <a:t>Effects of changes in </a:t>
            </a:r>
          </a:p>
          <a:p>
            <a:pPr eaLnBrk="1" fontAlgn="auto" hangingPunct="1">
              <a:spcAft>
                <a:spcPts val="0"/>
              </a:spcAft>
              <a:buFont typeface="Wingdings 3"/>
              <a:buNone/>
              <a:defRPr/>
            </a:pPr>
            <a:r>
              <a:rPr lang="en-US" dirty="0"/>
              <a:t>Foreign Exchange currency rates</a:t>
            </a:r>
          </a:p>
        </p:txBody>
      </p:sp>
    </p:spTree>
    <p:extLst>
      <p:ext uri="{BB962C8B-B14F-4D97-AF65-F5344CB8AC3E}">
        <p14:creationId xmlns:p14="http://schemas.microsoft.com/office/powerpoint/2010/main" val="204307980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extLst/>
          </p:nvPr>
        </p:nvGraphicFramePr>
        <p:xfrm>
          <a:off x="228600" y="381000"/>
          <a:ext cx="8458200" cy="57759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2534405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3"/>
          <p:cNvSpPr>
            <a:spLocks noGrp="1"/>
          </p:cNvSpPr>
          <p:nvPr>
            <p:ph type="title"/>
          </p:nvPr>
        </p:nvSpPr>
        <p:spPr/>
        <p:txBody>
          <a:bodyPr/>
          <a:lstStyle/>
          <a:p>
            <a:pPr eaLnBrk="1" hangingPunct="1"/>
            <a:r>
              <a:rPr lang="en-US"/>
              <a:t>Exchange Difference on Conversion</a:t>
            </a:r>
          </a:p>
        </p:txBody>
      </p:sp>
      <p:graphicFrame>
        <p:nvGraphicFramePr>
          <p:cNvPr id="6" name="Content Placeholder 5"/>
          <p:cNvGraphicFramePr>
            <a:graphicFrameLocks noGrp="1"/>
          </p:cNvGraphicFramePr>
          <p:nvPr>
            <p:ph sz="quarter" idx="1"/>
            <p:extLst>
              <p:ext uri="{D42A27DB-BD31-4B8C-83A1-F6EECF244321}">
                <p14:modId xmlns:p14="http://schemas.microsoft.com/office/powerpoint/2010/main" val="3377636591"/>
              </p:ext>
            </p:extLst>
          </p:nvPr>
        </p:nvGraphicFramePr>
        <p:xfrm>
          <a:off x="457200" y="1905001"/>
          <a:ext cx="8229600" cy="31241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3773187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pPr eaLnBrk="1" hangingPunct="1"/>
            <a:r>
              <a:rPr lang="en-US"/>
              <a:t>ICDS VII</a:t>
            </a:r>
          </a:p>
        </p:txBody>
      </p:sp>
      <p:sp>
        <p:nvSpPr>
          <p:cNvPr id="3" name="Text Placeholder 2"/>
          <p:cNvSpPr>
            <a:spLocks noGrp="1"/>
          </p:cNvSpPr>
          <p:nvPr>
            <p:ph type="body" idx="1"/>
          </p:nvPr>
        </p:nvSpPr>
        <p:spPr/>
        <p:txBody>
          <a:bodyPr>
            <a:normAutofit/>
          </a:bodyPr>
          <a:lstStyle/>
          <a:p>
            <a:pPr eaLnBrk="1" fontAlgn="auto" hangingPunct="1">
              <a:spcAft>
                <a:spcPts val="0"/>
              </a:spcAft>
              <a:buFont typeface="Wingdings 3"/>
              <a:buNone/>
              <a:defRPr/>
            </a:pPr>
            <a:r>
              <a:rPr lang="en-US" dirty="0"/>
              <a:t>Government Grants</a:t>
            </a:r>
          </a:p>
        </p:txBody>
      </p:sp>
    </p:spTree>
    <p:extLst>
      <p:ext uri="{BB962C8B-B14F-4D97-AF65-F5344CB8AC3E}">
        <p14:creationId xmlns:p14="http://schemas.microsoft.com/office/powerpoint/2010/main" val="381645315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p:txBody>
          <a:bodyPr/>
          <a:lstStyle/>
          <a:p>
            <a:pPr eaLnBrk="1" hangingPunct="1"/>
            <a:r>
              <a:rPr lang="en-US"/>
              <a:t>Amendment</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2457501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p:txBody>
          <a:bodyPr/>
          <a:lstStyle/>
          <a:p>
            <a:pPr eaLnBrk="1" hangingPunct="1"/>
            <a:r>
              <a:rPr lang="en-US"/>
              <a:t>Government Grants</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0370666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p:txBody>
          <a:bodyPr/>
          <a:lstStyle/>
          <a:p>
            <a:pPr eaLnBrk="1" hangingPunct="1"/>
            <a:r>
              <a:rPr lang="en-US"/>
              <a:t>Government Grants</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3650371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p:txBody>
          <a:bodyPr/>
          <a:lstStyle/>
          <a:p>
            <a:pPr eaLnBrk="1" hangingPunct="1"/>
            <a:r>
              <a:rPr lang="en-US"/>
              <a:t>ICDS - IX</a:t>
            </a:r>
          </a:p>
        </p:txBody>
      </p:sp>
      <p:sp>
        <p:nvSpPr>
          <p:cNvPr id="3" name="Text Placeholder 2"/>
          <p:cNvSpPr>
            <a:spLocks noGrp="1"/>
          </p:cNvSpPr>
          <p:nvPr>
            <p:ph type="body" idx="1"/>
          </p:nvPr>
        </p:nvSpPr>
        <p:spPr/>
        <p:txBody>
          <a:bodyPr>
            <a:normAutofit/>
          </a:bodyPr>
          <a:lstStyle/>
          <a:p>
            <a:pPr eaLnBrk="1" fontAlgn="auto" hangingPunct="1">
              <a:spcAft>
                <a:spcPts val="0"/>
              </a:spcAft>
              <a:buFont typeface="Wingdings 3"/>
              <a:buNone/>
              <a:defRPr/>
            </a:pPr>
            <a:r>
              <a:rPr lang="en-US" dirty="0"/>
              <a:t>Borrowing Costs</a:t>
            </a:r>
          </a:p>
        </p:txBody>
      </p:sp>
    </p:spTree>
    <p:extLst>
      <p:ext uri="{BB962C8B-B14F-4D97-AF65-F5344CB8AC3E}">
        <p14:creationId xmlns:p14="http://schemas.microsoft.com/office/powerpoint/2010/main" val="224028237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p:nvPr>
        </p:nvSpPr>
        <p:spPr/>
        <p:txBody>
          <a:bodyPr/>
          <a:lstStyle/>
          <a:p>
            <a:pPr eaLnBrk="1" hangingPunct="1"/>
            <a:r>
              <a:rPr lang="en-US"/>
              <a:t>Definition of Qualifying Asset</a:t>
            </a:r>
          </a:p>
        </p:txBody>
      </p:sp>
      <p:sp>
        <p:nvSpPr>
          <p:cNvPr id="74755" name="Text Placeholder 2"/>
          <p:cNvSpPr>
            <a:spLocks noGrp="1"/>
          </p:cNvSpPr>
          <p:nvPr>
            <p:ph type="body" idx="1"/>
          </p:nvPr>
        </p:nvSpPr>
        <p:spPr/>
        <p:txBody>
          <a:bodyPr/>
          <a:lstStyle/>
          <a:p>
            <a:pPr eaLnBrk="1" hangingPunct="1"/>
            <a:r>
              <a:rPr lang="en-US"/>
              <a:t>As per AS</a:t>
            </a:r>
          </a:p>
        </p:txBody>
      </p:sp>
      <p:sp>
        <p:nvSpPr>
          <p:cNvPr id="74756" name="Text Placeholder 3"/>
          <p:cNvSpPr>
            <a:spLocks noGrp="1"/>
          </p:cNvSpPr>
          <p:nvPr>
            <p:ph type="body" sz="half" idx="3"/>
          </p:nvPr>
        </p:nvSpPr>
        <p:spPr/>
        <p:txBody>
          <a:bodyPr/>
          <a:lstStyle/>
          <a:p>
            <a:pPr eaLnBrk="1" hangingPunct="1"/>
            <a:r>
              <a:rPr lang="en-US"/>
              <a:t>As per ICDS</a:t>
            </a:r>
          </a:p>
        </p:txBody>
      </p:sp>
      <p:sp>
        <p:nvSpPr>
          <p:cNvPr id="74757" name="Content Placeholder 4"/>
          <p:cNvSpPr>
            <a:spLocks noGrp="1"/>
          </p:cNvSpPr>
          <p:nvPr>
            <p:ph sz="quarter" idx="2"/>
          </p:nvPr>
        </p:nvSpPr>
        <p:spPr/>
        <p:txBody>
          <a:bodyPr/>
          <a:lstStyle/>
          <a:p>
            <a:pPr eaLnBrk="1" hangingPunct="1"/>
            <a:r>
              <a:rPr lang="en-US" sz="2400" b="1" u="sng"/>
              <a:t>Qualifying asset is an asset that necessarily takes a substantial period of time to get ready for its intended use or sale. </a:t>
            </a:r>
          </a:p>
          <a:p>
            <a:pPr eaLnBrk="1" hangingPunct="1"/>
            <a:r>
              <a:rPr lang="en-US" sz="2400"/>
              <a:t>Ordinarily, twelve months is considered as substantial period of time</a:t>
            </a:r>
          </a:p>
        </p:txBody>
      </p:sp>
      <p:sp>
        <p:nvSpPr>
          <p:cNvPr id="74758" name="Content Placeholder 5"/>
          <p:cNvSpPr>
            <a:spLocks noGrp="1"/>
          </p:cNvSpPr>
          <p:nvPr>
            <p:ph sz="quarter" idx="4"/>
          </p:nvPr>
        </p:nvSpPr>
        <p:spPr>
          <a:xfrm>
            <a:off x="4648200" y="2133600"/>
            <a:ext cx="4343400" cy="4038600"/>
          </a:xfrm>
        </p:spPr>
        <p:txBody>
          <a:bodyPr/>
          <a:lstStyle/>
          <a:p>
            <a:pPr eaLnBrk="1" hangingPunct="1"/>
            <a:r>
              <a:rPr lang="en-US" dirty="0"/>
              <a:t>For General Borrowings</a:t>
            </a:r>
          </a:p>
          <a:p>
            <a:pPr lvl="1" eaLnBrk="1" hangingPunct="1"/>
            <a:r>
              <a:rPr lang="en-US" dirty="0"/>
              <a:t>Assets that necessarily require a period &gt; 12 months for the acquisition, construction or production</a:t>
            </a:r>
          </a:p>
          <a:p>
            <a:pPr marL="274638" lvl="1" indent="0" eaLnBrk="1" hangingPunct="1">
              <a:buNone/>
            </a:pPr>
            <a:endParaRPr lang="en-US" dirty="0">
              <a:solidFill>
                <a:schemeClr val="tx1"/>
              </a:solidFill>
            </a:endParaRPr>
          </a:p>
          <a:p>
            <a:pPr lvl="1" eaLnBrk="1" hangingPunct="1"/>
            <a:r>
              <a:rPr lang="en-US" dirty="0">
                <a:solidFill>
                  <a:schemeClr val="tx1"/>
                </a:solidFill>
              </a:rPr>
              <a:t>For Specific Borrowing</a:t>
            </a:r>
          </a:p>
          <a:p>
            <a:pPr lvl="2" eaLnBrk="1" hangingPunct="1"/>
            <a:r>
              <a:rPr lang="en-US" dirty="0"/>
              <a:t>No </a:t>
            </a:r>
            <a:r>
              <a:rPr lang="en-US" dirty="0" err="1"/>
              <a:t>Threshhold</a:t>
            </a:r>
            <a:endParaRPr lang="en-US" dirty="0">
              <a:solidFill>
                <a:schemeClr val="tx1"/>
              </a:solidFill>
            </a:endParaRPr>
          </a:p>
        </p:txBody>
      </p:sp>
    </p:spTree>
    <p:extLst>
      <p:ext uri="{BB962C8B-B14F-4D97-AF65-F5344CB8AC3E}">
        <p14:creationId xmlns:p14="http://schemas.microsoft.com/office/powerpoint/2010/main" val="12973796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a:t>Basis of Profits</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p:cNvSpPr>
            <a:spLocks noGrp="1"/>
          </p:cNvSpPr>
          <p:nvPr>
            <p:ph type="title"/>
          </p:nvPr>
        </p:nvSpPr>
        <p:spPr/>
        <p:txBody>
          <a:bodyPr/>
          <a:lstStyle/>
          <a:p>
            <a:pPr eaLnBrk="1" hangingPunct="1"/>
            <a:r>
              <a:rPr lang="en-US"/>
              <a:t>Formula for Capitalisation</a:t>
            </a:r>
          </a:p>
        </p:txBody>
      </p:sp>
      <p:sp>
        <p:nvSpPr>
          <p:cNvPr id="75779" name="Content Placeholder 2"/>
          <p:cNvSpPr>
            <a:spLocks noGrp="1"/>
          </p:cNvSpPr>
          <p:nvPr>
            <p:ph sz="quarter" idx="1"/>
          </p:nvPr>
        </p:nvSpPr>
        <p:spPr>
          <a:xfrm>
            <a:off x="457200" y="1219200"/>
            <a:ext cx="8229600" cy="4937125"/>
          </a:xfrm>
        </p:spPr>
        <p:txBody>
          <a:bodyPr/>
          <a:lstStyle/>
          <a:p>
            <a:pPr eaLnBrk="1" hangingPunct="1">
              <a:buFont typeface="Wingdings 3" pitchFamily="18" charset="2"/>
              <a:buNone/>
            </a:pPr>
            <a:endParaRPr lang="en-US"/>
          </a:p>
          <a:p>
            <a:pPr algn="r" eaLnBrk="1" hangingPunct="1">
              <a:buFont typeface="Wingdings 3" pitchFamily="18" charset="2"/>
              <a:buNone/>
            </a:pPr>
            <a:r>
              <a:rPr lang="en-US"/>
              <a:t>Non Specific Borrowing Cost </a:t>
            </a:r>
            <a:r>
              <a:rPr lang="en-US" sz="3200"/>
              <a:t>×</a:t>
            </a:r>
            <a:r>
              <a:rPr lang="en-US"/>
              <a:t> Average Cost of QA on First and Last day of P.Y.</a:t>
            </a:r>
          </a:p>
          <a:p>
            <a:pPr eaLnBrk="1" hangingPunct="1">
              <a:buFont typeface="Wingdings 3" pitchFamily="18" charset="2"/>
              <a:buNone/>
            </a:pPr>
            <a:r>
              <a:rPr lang="en-US"/>
              <a:t>						---------------------------</a:t>
            </a:r>
          </a:p>
          <a:p>
            <a:pPr algn="r" eaLnBrk="1" hangingPunct="1">
              <a:buFont typeface="Wingdings 3" pitchFamily="18" charset="2"/>
              <a:buNone/>
            </a:pPr>
            <a:r>
              <a:rPr lang="en-US"/>
              <a:t>						Average Total Assets on First and Last day of P.Y.</a:t>
            </a:r>
          </a:p>
          <a:p>
            <a:pPr eaLnBrk="1" hangingPunct="1">
              <a:buFont typeface="Wingdings 3" pitchFamily="18" charset="2"/>
              <a:buNone/>
            </a:pPr>
            <a:r>
              <a:rPr lang="en-US"/>
              <a:t>Qualifying Asset ?</a:t>
            </a:r>
          </a:p>
          <a:p>
            <a:pPr eaLnBrk="1" hangingPunct="1">
              <a:buFont typeface="Wingdings 3" pitchFamily="18" charset="2"/>
              <a:buNone/>
            </a:pPr>
            <a:r>
              <a:rPr lang="en-US"/>
              <a:t>Flaws?</a:t>
            </a:r>
          </a:p>
        </p:txBody>
      </p:sp>
    </p:spTree>
    <p:extLst>
      <p:ext uri="{BB962C8B-B14F-4D97-AF65-F5344CB8AC3E}">
        <p14:creationId xmlns:p14="http://schemas.microsoft.com/office/powerpoint/2010/main" val="251579295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nvPr>
        </p:nvGraphicFramePr>
        <p:xfrm>
          <a:off x="990600" y="1066800"/>
          <a:ext cx="72390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title"/>
          </p:nvPr>
        </p:nvSpPr>
        <p:spPr>
          <a:xfrm>
            <a:off x="914400" y="-152400"/>
            <a:ext cx="7239000" cy="1066800"/>
          </a:xfrm>
        </p:spPr>
        <p:txBody>
          <a:bodyPr>
            <a:normAutofit/>
          </a:bodyPr>
          <a:lstStyle/>
          <a:p>
            <a:pPr algn="ctr"/>
            <a:r>
              <a:rPr lang="en-US" sz="3200" dirty="0">
                <a:latin typeface="Times New Roman" panose="02020603050405020304" pitchFamily="18" charset="0"/>
                <a:cs typeface="Times New Roman" panose="02020603050405020304" pitchFamily="18" charset="0"/>
              </a:rPr>
              <a:t>Average QA- how to determine </a:t>
            </a:r>
          </a:p>
        </p:txBody>
      </p:sp>
    </p:spTree>
    <p:extLst>
      <p:ext uri="{BB962C8B-B14F-4D97-AF65-F5344CB8AC3E}">
        <p14:creationId xmlns:p14="http://schemas.microsoft.com/office/powerpoint/2010/main" val="1615449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extLst/>
          </p:nvPr>
        </p:nvGraphicFramePr>
        <p:xfrm>
          <a:off x="457200" y="609600"/>
          <a:ext cx="8229600" cy="5547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3606732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Disallowed Interest</a:t>
            </a:r>
          </a:p>
        </p:txBody>
      </p:sp>
      <p:sp>
        <p:nvSpPr>
          <p:cNvPr id="3" name="Content Placeholder 2"/>
          <p:cNvSpPr>
            <a:spLocks noGrp="1"/>
          </p:cNvSpPr>
          <p:nvPr>
            <p:ph sz="quarter" idx="1"/>
          </p:nvPr>
        </p:nvSpPr>
        <p:spPr/>
        <p:txBody>
          <a:bodyPr/>
          <a:lstStyle/>
          <a:p>
            <a:pPr lvl="0"/>
            <a:r>
              <a:rPr lang="en-US" dirty="0"/>
              <a:t>Borrowing cost considered for </a:t>
            </a:r>
            <a:r>
              <a:rPr lang="en-US" dirty="0" err="1"/>
              <a:t>capitalisation</a:t>
            </a:r>
            <a:r>
              <a:rPr lang="en-US" dirty="0"/>
              <a:t> </a:t>
            </a:r>
            <a:r>
              <a:rPr lang="en-US" sz="2800" b="1" u="sng" dirty="0"/>
              <a:t>shall exclude </a:t>
            </a:r>
            <a:r>
              <a:rPr lang="en-US" dirty="0"/>
              <a:t>borrowing cost which are specifically disallowed under the specific provisions of the ITA (Q.20)</a:t>
            </a:r>
          </a:p>
          <a:p>
            <a:pPr lvl="1"/>
            <a:r>
              <a:rPr lang="en-US" dirty="0"/>
              <a:t>Section 14A</a:t>
            </a:r>
          </a:p>
          <a:p>
            <a:pPr lvl="1"/>
            <a:r>
              <a:rPr lang="en-US" dirty="0"/>
              <a:t>Section 40(a)(</a:t>
            </a:r>
            <a:r>
              <a:rPr lang="en-US" dirty="0" err="1"/>
              <a:t>ia</a:t>
            </a:r>
            <a:r>
              <a:rPr lang="en-US" dirty="0"/>
              <a:t>)</a:t>
            </a:r>
          </a:p>
          <a:p>
            <a:pPr lvl="1"/>
            <a:r>
              <a:rPr lang="en-US" dirty="0"/>
              <a:t>Section 43B</a:t>
            </a:r>
          </a:p>
          <a:p>
            <a:endParaRPr lang="en-US" dirty="0"/>
          </a:p>
        </p:txBody>
      </p:sp>
    </p:spTree>
    <p:extLst>
      <p:ext uri="{BB962C8B-B14F-4D97-AF65-F5344CB8AC3E}">
        <p14:creationId xmlns:p14="http://schemas.microsoft.com/office/powerpoint/2010/main" val="359544352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p:txBody>
          <a:bodyPr/>
          <a:lstStyle/>
          <a:p>
            <a:pPr eaLnBrk="1" hangingPunct="1"/>
            <a:r>
              <a:rPr lang="en-US"/>
              <a:t>Issues</a:t>
            </a:r>
          </a:p>
        </p:txBody>
      </p:sp>
      <p:graphicFrame>
        <p:nvGraphicFramePr>
          <p:cNvPr id="4" name="Content Placeholder 3"/>
          <p:cNvGraphicFramePr>
            <a:graphicFrameLocks noGrp="1"/>
          </p:cNvGraphicFramePr>
          <p:nvPr>
            <p:ph sz="quarter" idx="1"/>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7385790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1"/>
          <p:cNvSpPr>
            <a:spLocks noGrp="1"/>
          </p:cNvSpPr>
          <p:nvPr>
            <p:ph type="title"/>
          </p:nvPr>
        </p:nvSpPr>
        <p:spPr/>
        <p:txBody>
          <a:bodyPr/>
          <a:lstStyle/>
          <a:p>
            <a:pPr eaLnBrk="1" hangingPunct="1"/>
            <a:r>
              <a:rPr lang="en-US"/>
              <a:t>ICDS - X</a:t>
            </a:r>
          </a:p>
        </p:txBody>
      </p:sp>
      <p:sp>
        <p:nvSpPr>
          <p:cNvPr id="3" name="Text Placeholder 2"/>
          <p:cNvSpPr>
            <a:spLocks noGrp="1"/>
          </p:cNvSpPr>
          <p:nvPr>
            <p:ph type="body" idx="1"/>
          </p:nvPr>
        </p:nvSpPr>
        <p:spPr/>
        <p:txBody>
          <a:bodyPr>
            <a:normAutofit/>
          </a:bodyPr>
          <a:lstStyle/>
          <a:p>
            <a:pPr eaLnBrk="1" fontAlgn="auto" hangingPunct="1">
              <a:spcAft>
                <a:spcPts val="0"/>
              </a:spcAft>
              <a:buFont typeface="Wingdings 3"/>
              <a:buNone/>
              <a:defRPr/>
            </a:pPr>
            <a:r>
              <a:rPr lang="en-US" dirty="0"/>
              <a:t>Provisions, Contingent Liabilities and Assets</a:t>
            </a:r>
          </a:p>
        </p:txBody>
      </p:sp>
    </p:spTree>
    <p:extLst>
      <p:ext uri="{BB962C8B-B14F-4D97-AF65-F5344CB8AC3E}">
        <p14:creationId xmlns:p14="http://schemas.microsoft.com/office/powerpoint/2010/main" val="139218039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p:cNvSpPr>
            <a:spLocks noGrp="1"/>
          </p:cNvSpPr>
          <p:nvPr>
            <p:ph type="title"/>
          </p:nvPr>
        </p:nvSpPr>
        <p:spPr/>
        <p:txBody>
          <a:bodyPr/>
          <a:lstStyle/>
          <a:p>
            <a:pPr eaLnBrk="1" hangingPunct="1"/>
            <a:r>
              <a:rPr lang="en-US"/>
              <a:t>Issues</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59447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p:cNvSpPr>
            <a:spLocks noGrp="1"/>
          </p:cNvSpPr>
          <p:nvPr>
            <p:ph type="title"/>
          </p:nvPr>
        </p:nvSpPr>
        <p:spPr/>
        <p:txBody>
          <a:bodyPr/>
          <a:lstStyle/>
          <a:p>
            <a:pPr eaLnBrk="1" hangingPunct="1"/>
            <a:r>
              <a:rPr lang="en-US"/>
              <a:t>Onerous Contract</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3761358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Difference between ICDS and AS</a:t>
            </a:r>
            <a:endParaRPr lang="en-US" dirty="0"/>
          </a:p>
        </p:txBody>
      </p:sp>
      <p:sp>
        <p:nvSpPr>
          <p:cNvPr id="5" name="Text Placeholder 4"/>
          <p:cNvSpPr>
            <a:spLocks noGrp="1"/>
          </p:cNvSpPr>
          <p:nvPr>
            <p:ph type="body" idx="1"/>
          </p:nvPr>
        </p:nvSpPr>
        <p:spPr/>
        <p:txBody>
          <a:bodyPr/>
          <a:lstStyle/>
          <a:p>
            <a:endParaRPr lang="en-US"/>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7886700" cy="763586"/>
          </a:xfrm>
        </p:spPr>
        <p:txBody>
          <a:bodyPr>
            <a:normAutofit/>
          </a:bodyPr>
          <a:lstStyle/>
          <a:p>
            <a:r>
              <a:rPr lang="en-US" sz="4000" dirty="0" smtClean="0">
                <a:latin typeface="Times New Roman" panose="02020603050405020304" pitchFamily="18" charset="0"/>
                <a:cs typeface="Times New Roman" panose="02020603050405020304" pitchFamily="18" charset="0"/>
              </a:rPr>
              <a:t>ICDS I - Accounting Policies </a:t>
            </a:r>
            <a:endParaRPr lang="en-US" sz="4000" dirty="0">
              <a:latin typeface="Times New Roman" panose="02020603050405020304" pitchFamily="18" charset="0"/>
              <a:cs typeface="Times New Roman" panose="02020603050405020304" pitchFamily="18"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550247864"/>
              </p:ext>
            </p:extLst>
          </p:nvPr>
        </p:nvGraphicFramePr>
        <p:xfrm>
          <a:off x="228601" y="1114567"/>
          <a:ext cx="8915399" cy="5743433"/>
        </p:xfrm>
        <a:graphic>
          <a:graphicData uri="http://schemas.openxmlformats.org/drawingml/2006/table">
            <a:tbl>
              <a:tblPr firstRow="1" bandRow="1">
                <a:tableStyleId>{5C22544A-7EE6-4342-B048-85BDC9FD1C3A}</a:tableStyleId>
              </a:tblPr>
              <a:tblGrid>
                <a:gridCol w="633930"/>
                <a:gridCol w="4033732"/>
                <a:gridCol w="4247737"/>
              </a:tblGrid>
              <a:tr h="648041">
                <a:tc>
                  <a:txBody>
                    <a:bodyPr/>
                    <a:lstStyle/>
                    <a:p>
                      <a:pPr algn="just"/>
                      <a:r>
                        <a:rPr lang="en-US" sz="1600" dirty="0" smtClean="0">
                          <a:latin typeface="Times New Roman" panose="02020603050405020304" pitchFamily="18" charset="0"/>
                          <a:cs typeface="Times New Roman" panose="02020603050405020304" pitchFamily="18" charset="0"/>
                        </a:rPr>
                        <a:t>S. No</a:t>
                      </a:r>
                      <a:endParaRPr lang="en-US" sz="1600"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sz="1600" dirty="0" smtClean="0">
                          <a:latin typeface="Times New Roman" panose="02020603050405020304" pitchFamily="18" charset="0"/>
                          <a:cs typeface="Times New Roman" panose="02020603050405020304" pitchFamily="18" charset="0"/>
                        </a:rPr>
                        <a:t>Accounting</a:t>
                      </a:r>
                      <a:r>
                        <a:rPr lang="en-US" sz="1600" baseline="0" dirty="0" smtClean="0">
                          <a:latin typeface="Times New Roman" panose="02020603050405020304" pitchFamily="18" charset="0"/>
                          <a:cs typeface="Times New Roman" panose="02020603050405020304" pitchFamily="18" charset="0"/>
                        </a:rPr>
                        <a:t> Standard 1 – Significant Accounting Policies</a:t>
                      </a:r>
                      <a:endParaRPr lang="en-US" sz="1600"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sz="1600" dirty="0" smtClean="0">
                          <a:latin typeface="Times New Roman" panose="02020603050405020304" pitchFamily="18" charset="0"/>
                          <a:cs typeface="Times New Roman" panose="02020603050405020304" pitchFamily="18" charset="0"/>
                        </a:rPr>
                        <a:t>ICDS I – Accounting Policies</a:t>
                      </a:r>
                      <a:endParaRPr lang="en-US" sz="1600" dirty="0">
                        <a:latin typeface="Times New Roman" panose="02020603050405020304" pitchFamily="18" charset="0"/>
                        <a:cs typeface="Times New Roman" panose="02020603050405020304" pitchFamily="18" charset="0"/>
                      </a:endParaRPr>
                    </a:p>
                  </a:txBody>
                  <a:tcPr marL="68580" marR="68580"/>
                </a:tc>
              </a:tr>
              <a:tr h="1203505">
                <a:tc>
                  <a:txBody>
                    <a:bodyPr/>
                    <a:lstStyle/>
                    <a:p>
                      <a:pPr algn="r"/>
                      <a:r>
                        <a:rPr lang="en-US" sz="1600" dirty="0" smtClean="0">
                          <a:latin typeface="Times New Roman" panose="02020603050405020304" pitchFamily="18" charset="0"/>
                          <a:cs typeface="Times New Roman" panose="02020603050405020304" pitchFamily="18" charset="0"/>
                        </a:rPr>
                        <a:t>1</a:t>
                      </a:r>
                      <a:endParaRPr lang="en-US" sz="1600" dirty="0">
                        <a:latin typeface="Times New Roman" panose="02020603050405020304" pitchFamily="18" charset="0"/>
                        <a:cs typeface="Times New Roman" panose="02020603050405020304" pitchFamily="18" charset="0"/>
                      </a:endParaRPr>
                    </a:p>
                  </a:txBody>
                  <a:tcPr marL="68580" marR="68580"/>
                </a:tc>
                <a:tc>
                  <a:txBody>
                    <a:bodyPr/>
                    <a:lstStyle/>
                    <a:p>
                      <a:r>
                        <a:rPr lang="en-US" sz="1600" u="sng" dirty="0" smtClean="0">
                          <a:latin typeface="Times New Roman" panose="02020603050405020304" pitchFamily="18" charset="0"/>
                          <a:cs typeface="Times New Roman" panose="02020603050405020304" pitchFamily="18" charset="0"/>
                        </a:rPr>
                        <a:t>Scope</a:t>
                      </a:r>
                    </a:p>
                    <a:p>
                      <a:r>
                        <a:rPr lang="en-US" sz="1600" kern="1200" dirty="0" smtClean="0">
                          <a:solidFill>
                            <a:schemeClr val="dk1"/>
                          </a:solidFill>
                          <a:effectLst/>
                          <a:latin typeface="Times New Roman" panose="02020603050405020304" pitchFamily="18" charset="0"/>
                          <a:ea typeface="+mn-ea"/>
                          <a:cs typeface="Times New Roman" panose="02020603050405020304" pitchFamily="18" charset="0"/>
                        </a:rPr>
                        <a:t>the disclosure of significant accounting policies followed in preparing and presenting financial statements</a:t>
                      </a:r>
                      <a:endParaRPr lang="en-US" sz="1600" u="sng" dirty="0">
                        <a:latin typeface="Times New Roman" panose="02020603050405020304" pitchFamily="18" charset="0"/>
                        <a:cs typeface="Times New Roman" panose="02020603050405020304" pitchFamily="18" charset="0"/>
                      </a:endParaRPr>
                    </a:p>
                  </a:txBody>
                  <a:tcPr marL="68580" marR="68580"/>
                </a:tc>
                <a:tc>
                  <a:txBody>
                    <a:bodyPr/>
                    <a:lstStyle/>
                    <a:p>
                      <a:endParaRPr lang="en-US" sz="1600" kern="1200" dirty="0" smtClean="0">
                        <a:solidFill>
                          <a:schemeClr val="dk1"/>
                        </a:solidFill>
                        <a:effectLst/>
                        <a:latin typeface="Times New Roman" panose="02020603050405020304" pitchFamily="18" charset="0"/>
                        <a:ea typeface="+mn-ea"/>
                        <a:cs typeface="Times New Roman" panose="02020603050405020304" pitchFamily="18" charset="0"/>
                      </a:endParaRPr>
                    </a:p>
                    <a:p>
                      <a:r>
                        <a:rPr lang="en-US" sz="1600" kern="1200" dirty="0" smtClean="0">
                          <a:solidFill>
                            <a:schemeClr val="dk1"/>
                          </a:solidFill>
                          <a:effectLst/>
                          <a:latin typeface="Times New Roman" panose="02020603050405020304" pitchFamily="18" charset="0"/>
                          <a:ea typeface="+mn-ea"/>
                          <a:cs typeface="Times New Roman" panose="02020603050405020304" pitchFamily="18" charset="0"/>
                        </a:rPr>
                        <a:t>This ICDS deals with significant accounting policies</a:t>
                      </a:r>
                      <a:endParaRPr lang="en-US" sz="1600" dirty="0">
                        <a:latin typeface="Times New Roman" panose="02020603050405020304" pitchFamily="18" charset="0"/>
                        <a:cs typeface="Times New Roman" panose="02020603050405020304" pitchFamily="18" charset="0"/>
                      </a:endParaRPr>
                    </a:p>
                  </a:txBody>
                  <a:tcPr marL="68580" marR="68580"/>
                </a:tc>
              </a:tr>
              <a:tr h="1577454">
                <a:tc>
                  <a:txBody>
                    <a:bodyPr/>
                    <a:lstStyle/>
                    <a:p>
                      <a:pPr algn="r"/>
                      <a:r>
                        <a:rPr lang="en-US" sz="1600" u="none" dirty="0" smtClean="0">
                          <a:latin typeface="Times New Roman" panose="02020603050405020304" pitchFamily="18" charset="0"/>
                          <a:cs typeface="Times New Roman" panose="02020603050405020304" pitchFamily="18" charset="0"/>
                        </a:rPr>
                        <a:t>2</a:t>
                      </a:r>
                      <a:endParaRPr lang="en-US" sz="1600" u="none" dirty="0">
                        <a:latin typeface="Times New Roman" panose="02020603050405020304" pitchFamily="18" charset="0"/>
                        <a:cs typeface="Times New Roman" panose="02020603050405020304" pitchFamily="18" charset="0"/>
                      </a:endParaRPr>
                    </a:p>
                  </a:txBody>
                  <a:tcPr marL="68580" marR="68580"/>
                </a:tc>
                <a:tc>
                  <a:txBody>
                    <a:bodyPr/>
                    <a:lstStyle/>
                    <a:p>
                      <a:pPr algn="just"/>
                      <a:r>
                        <a:rPr lang="en-US" sz="1600" u="sng" kern="1200" dirty="0" smtClean="0">
                          <a:solidFill>
                            <a:schemeClr val="dk1"/>
                          </a:solidFill>
                          <a:effectLst/>
                          <a:latin typeface="Times New Roman" panose="02020603050405020304" pitchFamily="18" charset="0"/>
                          <a:ea typeface="+mn-ea"/>
                          <a:cs typeface="Times New Roman" panose="02020603050405020304" pitchFamily="18" charset="0"/>
                        </a:rPr>
                        <a:t>Meaning of the term Accounting Policies</a:t>
                      </a:r>
                    </a:p>
                    <a:p>
                      <a:pPr algn="just"/>
                      <a:r>
                        <a:rPr lang="en-US" sz="1600" kern="1200" dirty="0" smtClean="0">
                          <a:solidFill>
                            <a:schemeClr val="dk1"/>
                          </a:solidFill>
                          <a:effectLst/>
                          <a:latin typeface="Times New Roman" panose="02020603050405020304" pitchFamily="18" charset="0"/>
                          <a:ea typeface="+mn-ea"/>
                          <a:cs typeface="Times New Roman" panose="02020603050405020304" pitchFamily="18" charset="0"/>
                        </a:rPr>
                        <a:t>The accounting policies refer to the specific accounting principles and the methods of applying those principles adopted by </a:t>
                      </a:r>
                      <a:r>
                        <a:rPr lang="en-US" sz="1600" i="1" u="sng" kern="1200" dirty="0" smtClean="0">
                          <a:solidFill>
                            <a:schemeClr val="dk1"/>
                          </a:solidFill>
                          <a:effectLst/>
                          <a:latin typeface="Times New Roman" panose="02020603050405020304" pitchFamily="18" charset="0"/>
                          <a:ea typeface="+mn-ea"/>
                          <a:cs typeface="Times New Roman" panose="02020603050405020304" pitchFamily="18" charset="0"/>
                        </a:rPr>
                        <a:t>the enterprise in the preparation and presentation of financial statements</a:t>
                      </a:r>
                      <a:endParaRPr lang="en-US" sz="1600" i="1" u="sng" dirty="0">
                        <a:latin typeface="Times New Roman" panose="02020603050405020304" pitchFamily="18" charset="0"/>
                        <a:cs typeface="Times New Roman" panose="02020603050405020304" pitchFamily="18" charset="0"/>
                      </a:endParaRPr>
                    </a:p>
                  </a:txBody>
                  <a:tcPr marL="68580" marR="68580"/>
                </a:tc>
                <a:tc>
                  <a:txBody>
                    <a:bodyPr/>
                    <a:lstStyle/>
                    <a:p>
                      <a:pPr algn="just"/>
                      <a:endParaRPr lang="en-US" sz="1600" kern="1200" dirty="0" smtClean="0">
                        <a:solidFill>
                          <a:schemeClr val="dk1"/>
                        </a:solidFill>
                        <a:effectLst/>
                        <a:latin typeface="Times New Roman" panose="02020603050405020304" pitchFamily="18" charset="0"/>
                        <a:ea typeface="+mn-ea"/>
                        <a:cs typeface="Times New Roman" panose="02020603050405020304" pitchFamily="18" charset="0"/>
                      </a:endParaRPr>
                    </a:p>
                    <a:p>
                      <a:pPr algn="just"/>
                      <a:r>
                        <a:rPr lang="en-US" sz="1600" kern="1200" dirty="0" smtClean="0">
                          <a:solidFill>
                            <a:schemeClr val="dk1"/>
                          </a:solidFill>
                          <a:effectLst/>
                          <a:latin typeface="Times New Roman" panose="02020603050405020304" pitchFamily="18" charset="0"/>
                          <a:ea typeface="+mn-ea"/>
                          <a:cs typeface="Times New Roman" panose="02020603050405020304" pitchFamily="18" charset="0"/>
                        </a:rPr>
                        <a:t>The accounting policies refer to the specific accounting principles and the methods of applying those principles adopted by the </a:t>
                      </a:r>
                      <a:r>
                        <a:rPr lang="en-US" sz="1600" i="1" u="sng" kern="1200" dirty="0" smtClean="0">
                          <a:solidFill>
                            <a:schemeClr val="dk1"/>
                          </a:solidFill>
                          <a:effectLst/>
                          <a:latin typeface="Times New Roman" panose="02020603050405020304" pitchFamily="18" charset="0"/>
                          <a:ea typeface="+mn-ea"/>
                          <a:cs typeface="Times New Roman" panose="02020603050405020304" pitchFamily="18" charset="0"/>
                        </a:rPr>
                        <a:t>person</a:t>
                      </a:r>
                      <a:r>
                        <a:rPr lang="en-US" sz="1600" kern="1200" dirty="0" smtClean="0">
                          <a:solidFill>
                            <a:schemeClr val="dk1"/>
                          </a:solidFill>
                          <a:effectLst/>
                          <a:latin typeface="Times New Roman" panose="02020603050405020304" pitchFamily="18" charset="0"/>
                          <a:ea typeface="+mn-ea"/>
                          <a:cs typeface="Times New Roman" panose="02020603050405020304" pitchFamily="18" charset="0"/>
                        </a:rPr>
                        <a:t> </a:t>
                      </a:r>
                      <a:endParaRPr lang="en-US" sz="1600" dirty="0">
                        <a:latin typeface="Times New Roman" panose="02020603050405020304" pitchFamily="18" charset="0"/>
                        <a:cs typeface="Times New Roman" panose="02020603050405020304" pitchFamily="18" charset="0"/>
                      </a:endParaRPr>
                    </a:p>
                  </a:txBody>
                  <a:tcPr marL="68580" marR="68580"/>
                </a:tc>
              </a:tr>
              <a:tr h="2314433">
                <a:tc>
                  <a:txBody>
                    <a:bodyPr/>
                    <a:lstStyle/>
                    <a:p>
                      <a:pPr algn="r"/>
                      <a:r>
                        <a:rPr lang="en-US" sz="1600" u="none" kern="1200" dirty="0" smtClean="0">
                          <a:solidFill>
                            <a:schemeClr val="dk1"/>
                          </a:solidFill>
                          <a:latin typeface="Times New Roman" panose="02020603050405020304" pitchFamily="18" charset="0"/>
                          <a:ea typeface="+mn-ea"/>
                          <a:cs typeface="Times New Roman" panose="02020603050405020304" pitchFamily="18" charset="0"/>
                        </a:rPr>
                        <a:t>3</a:t>
                      </a:r>
                    </a:p>
                  </a:txBody>
                  <a:tcPr marL="68580" marR="68580"/>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600" u="sng" kern="1200" dirty="0" smtClean="0">
                          <a:solidFill>
                            <a:schemeClr val="dk1"/>
                          </a:solidFill>
                          <a:effectLst/>
                          <a:latin typeface="Times New Roman" panose="02020603050405020304" pitchFamily="18" charset="0"/>
                          <a:ea typeface="+mn-ea"/>
                          <a:cs typeface="Times New Roman" panose="02020603050405020304" pitchFamily="18" charset="0"/>
                        </a:rPr>
                        <a:t>Selection of the Accounting Policies</a:t>
                      </a:r>
                      <a:endParaRPr lang="en-US" sz="1600" kern="1200" dirty="0" smtClean="0">
                        <a:solidFill>
                          <a:schemeClr val="dk1"/>
                        </a:solidFill>
                        <a:effectLst/>
                        <a:latin typeface="+mn-lt"/>
                        <a:ea typeface="+mn-ea"/>
                        <a:cs typeface="+mn-cs"/>
                      </a:endParaRPr>
                    </a:p>
                    <a:p>
                      <a:pPr marL="0" algn="just" defTabSz="914400" rtl="0" eaLnBrk="1" latinLnBrk="0" hangingPunct="1"/>
                      <a:r>
                        <a:rPr lang="en-US" sz="1600" u="sng" kern="1200" dirty="0" smtClean="0">
                          <a:solidFill>
                            <a:schemeClr val="dk1"/>
                          </a:solidFill>
                          <a:effectLst/>
                          <a:latin typeface="Times New Roman" panose="02020603050405020304" pitchFamily="18" charset="0"/>
                          <a:ea typeface="+mn-ea"/>
                          <a:cs typeface="Times New Roman" panose="02020603050405020304" pitchFamily="18" charset="0"/>
                        </a:rPr>
                        <a:t>Prudence</a:t>
                      </a:r>
                      <a:r>
                        <a:rPr lang="en-US" sz="1600" kern="1200" baseline="0" dirty="0" smtClean="0">
                          <a:solidFill>
                            <a:schemeClr val="dk1"/>
                          </a:solidFill>
                          <a:effectLst/>
                          <a:latin typeface="Times New Roman" panose="02020603050405020304" pitchFamily="18" charset="0"/>
                          <a:ea typeface="+mn-ea"/>
                          <a:cs typeface="Times New Roman" panose="02020603050405020304" pitchFamily="18" charset="0"/>
                        </a:rPr>
                        <a:t> and </a:t>
                      </a:r>
                      <a:r>
                        <a:rPr lang="en-US" sz="1600" u="sng" kern="1200" baseline="0" dirty="0" smtClean="0">
                          <a:solidFill>
                            <a:schemeClr val="dk1"/>
                          </a:solidFill>
                          <a:effectLst/>
                          <a:latin typeface="Times New Roman" panose="02020603050405020304" pitchFamily="18" charset="0"/>
                          <a:ea typeface="+mn-ea"/>
                          <a:cs typeface="Times New Roman" panose="02020603050405020304" pitchFamily="18" charset="0"/>
                        </a:rPr>
                        <a:t>Materiality</a:t>
                      </a:r>
                      <a:r>
                        <a:rPr lang="en-US" sz="1600" kern="1200" baseline="0" dirty="0" smtClean="0">
                          <a:solidFill>
                            <a:schemeClr val="dk1"/>
                          </a:solidFill>
                          <a:effectLst/>
                          <a:latin typeface="Times New Roman" panose="02020603050405020304" pitchFamily="18" charset="0"/>
                          <a:ea typeface="+mn-ea"/>
                          <a:cs typeface="Times New Roman" panose="02020603050405020304" pitchFamily="18" charset="0"/>
                        </a:rPr>
                        <a:t> are </a:t>
                      </a:r>
                      <a:r>
                        <a:rPr lang="en-US" sz="1600" kern="1200" baseline="0" dirty="0" err="1" smtClean="0">
                          <a:solidFill>
                            <a:schemeClr val="dk1"/>
                          </a:solidFill>
                          <a:effectLst/>
                          <a:latin typeface="Times New Roman" panose="02020603050405020304" pitchFamily="18" charset="0"/>
                          <a:ea typeface="+mn-ea"/>
                          <a:cs typeface="Times New Roman" panose="02020603050405020304" pitchFamily="18" charset="0"/>
                        </a:rPr>
                        <a:t>recognised</a:t>
                      </a:r>
                      <a:r>
                        <a:rPr lang="en-US" sz="1600" kern="1200" baseline="0" dirty="0" smtClean="0">
                          <a:solidFill>
                            <a:schemeClr val="dk1"/>
                          </a:solidFill>
                          <a:effectLst/>
                          <a:latin typeface="Times New Roman" panose="02020603050405020304" pitchFamily="18" charset="0"/>
                          <a:ea typeface="+mn-ea"/>
                          <a:cs typeface="Times New Roman" panose="02020603050405020304" pitchFamily="18" charset="0"/>
                        </a:rPr>
                        <a:t> as considerations governing the selection of accounting policies</a:t>
                      </a:r>
                      <a:endParaRPr lang="en-US" sz="1600"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80" marR="68580"/>
                </a:tc>
                <a:tc>
                  <a:txBody>
                    <a:bodyPr/>
                    <a:lstStyle/>
                    <a:p>
                      <a:pPr algn="just"/>
                      <a:endParaRPr lang="en-US" sz="1600" kern="1200" dirty="0" smtClean="0">
                        <a:solidFill>
                          <a:schemeClr val="dk1"/>
                        </a:solidFill>
                        <a:effectLst/>
                        <a:latin typeface="+mn-lt"/>
                        <a:ea typeface="+mn-ea"/>
                        <a:cs typeface="+mn-cs"/>
                      </a:endParaRPr>
                    </a:p>
                    <a:p>
                      <a:pPr algn="just"/>
                      <a:r>
                        <a:rPr lang="en-US" sz="1600" kern="1200" dirty="0" smtClean="0">
                          <a:solidFill>
                            <a:schemeClr val="dk1"/>
                          </a:solidFill>
                          <a:effectLst/>
                          <a:latin typeface="Times New Roman" panose="02020603050405020304" pitchFamily="18" charset="0"/>
                          <a:ea typeface="+mn-ea"/>
                          <a:cs typeface="Times New Roman" panose="02020603050405020304" pitchFamily="18" charset="0"/>
                        </a:rPr>
                        <a:t>The concept of </a:t>
                      </a:r>
                      <a:r>
                        <a:rPr lang="en-US" sz="1600" u="sng" kern="1200" dirty="0" smtClean="0">
                          <a:solidFill>
                            <a:schemeClr val="dk1"/>
                          </a:solidFill>
                          <a:effectLst/>
                          <a:latin typeface="Times New Roman" panose="02020603050405020304" pitchFamily="18" charset="0"/>
                          <a:ea typeface="+mn-ea"/>
                          <a:cs typeface="Times New Roman" panose="02020603050405020304" pitchFamily="18" charset="0"/>
                        </a:rPr>
                        <a:t>prudence</a:t>
                      </a:r>
                      <a:r>
                        <a:rPr lang="en-US" sz="1600" kern="1200" dirty="0" smtClean="0">
                          <a:solidFill>
                            <a:schemeClr val="dk1"/>
                          </a:solidFill>
                          <a:effectLst/>
                          <a:latin typeface="Times New Roman" panose="02020603050405020304" pitchFamily="18" charset="0"/>
                          <a:ea typeface="+mn-ea"/>
                          <a:cs typeface="Times New Roman" panose="02020603050405020304" pitchFamily="18" charset="0"/>
                        </a:rPr>
                        <a:t> and </a:t>
                      </a:r>
                      <a:r>
                        <a:rPr lang="en-US" sz="1600" u="sng" kern="1200" dirty="0" smtClean="0">
                          <a:solidFill>
                            <a:schemeClr val="dk1"/>
                          </a:solidFill>
                          <a:effectLst/>
                          <a:latin typeface="Times New Roman" panose="02020603050405020304" pitchFamily="18" charset="0"/>
                          <a:ea typeface="+mn-ea"/>
                          <a:cs typeface="Times New Roman" panose="02020603050405020304" pitchFamily="18" charset="0"/>
                        </a:rPr>
                        <a:t>materiality</a:t>
                      </a:r>
                      <a:r>
                        <a:rPr lang="en-US" sz="1600" kern="1200" dirty="0" smtClean="0">
                          <a:solidFill>
                            <a:schemeClr val="dk1"/>
                          </a:solidFill>
                          <a:effectLst/>
                          <a:latin typeface="Times New Roman" panose="02020603050405020304" pitchFamily="18" charset="0"/>
                          <a:ea typeface="+mn-ea"/>
                          <a:cs typeface="Times New Roman" panose="02020603050405020304" pitchFamily="18" charset="0"/>
                        </a:rPr>
                        <a:t> are not recognised in ICDS.</a:t>
                      </a:r>
                    </a:p>
                    <a:p>
                      <a:pPr algn="just"/>
                      <a:r>
                        <a:rPr lang="en-US" sz="1600" kern="1200" baseline="0" dirty="0" smtClean="0">
                          <a:solidFill>
                            <a:schemeClr val="dk1"/>
                          </a:solidFill>
                          <a:effectLst/>
                          <a:latin typeface="Times New Roman" panose="02020603050405020304" pitchFamily="18" charset="0"/>
                          <a:ea typeface="+mn-ea"/>
                          <a:cs typeface="Times New Roman" panose="02020603050405020304" pitchFamily="18" charset="0"/>
                        </a:rPr>
                        <a:t>ICDS provides that "marked to market loss" or an "expected loss" shall not be </a:t>
                      </a:r>
                      <a:r>
                        <a:rPr lang="en-US" sz="1600" kern="1200" baseline="0" dirty="0" err="1" smtClean="0">
                          <a:solidFill>
                            <a:schemeClr val="dk1"/>
                          </a:solidFill>
                          <a:effectLst/>
                          <a:latin typeface="Times New Roman" panose="02020603050405020304" pitchFamily="18" charset="0"/>
                          <a:ea typeface="+mn-ea"/>
                          <a:cs typeface="Times New Roman" panose="02020603050405020304" pitchFamily="18" charset="0"/>
                        </a:rPr>
                        <a:t>recognised</a:t>
                      </a:r>
                      <a:r>
                        <a:rPr lang="en-US" sz="1600" kern="1200" baseline="0" dirty="0" smtClean="0">
                          <a:solidFill>
                            <a:schemeClr val="dk1"/>
                          </a:solidFill>
                          <a:effectLst/>
                          <a:latin typeface="Times New Roman" panose="02020603050405020304" pitchFamily="18" charset="0"/>
                          <a:ea typeface="+mn-ea"/>
                          <a:cs typeface="Times New Roman" panose="02020603050405020304" pitchFamily="18" charset="0"/>
                        </a:rPr>
                        <a:t> unless the recognition of such loss is in accordance with the provisions of any other ICDS</a:t>
                      </a:r>
                    </a:p>
                  </a:txBody>
                  <a:tcPr marL="68580" marR="68580"/>
                </a:tc>
              </a:tr>
            </a:tbl>
          </a:graphicData>
        </a:graphic>
      </p:graphicFrame>
    </p:spTree>
    <p:extLst>
      <p:ext uri="{BB962C8B-B14F-4D97-AF65-F5344CB8AC3E}">
        <p14:creationId xmlns:p14="http://schemas.microsoft.com/office/powerpoint/2010/main" val="126881693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1512</TotalTime>
  <Words>7912</Words>
  <Application>Microsoft Office PowerPoint</Application>
  <PresentationFormat>On-screen Show (4:3)</PresentationFormat>
  <Paragraphs>1227</Paragraphs>
  <Slides>147</Slides>
  <Notes>31</Notes>
  <HiddenSlides>0</HiddenSlides>
  <MMClips>0</MMClips>
  <ScaleCrop>false</ScaleCrop>
  <HeadingPairs>
    <vt:vector size="4" baseType="variant">
      <vt:variant>
        <vt:lpstr>Theme</vt:lpstr>
      </vt:variant>
      <vt:variant>
        <vt:i4>1</vt:i4>
      </vt:variant>
      <vt:variant>
        <vt:lpstr>Slide Titles</vt:lpstr>
      </vt:variant>
      <vt:variant>
        <vt:i4>147</vt:i4>
      </vt:variant>
    </vt:vector>
  </HeadingPairs>
  <TitlesOfParts>
    <vt:vector size="148" baseType="lpstr">
      <vt:lpstr>Origin</vt:lpstr>
      <vt:lpstr>PowerPoint Presentation</vt:lpstr>
      <vt:lpstr>PowerPoint Presentation</vt:lpstr>
      <vt:lpstr>Bird’s eye view</vt:lpstr>
      <vt:lpstr>Applicability</vt:lpstr>
      <vt:lpstr>Applicability</vt:lpstr>
      <vt:lpstr>Form 3CD</vt:lpstr>
      <vt:lpstr>Computation of Income</vt:lpstr>
      <vt:lpstr>Consequences for non compliance</vt:lpstr>
      <vt:lpstr>Basis of Profits</vt:lpstr>
      <vt:lpstr>Notified Standards</vt:lpstr>
      <vt:lpstr>ICDS - I</vt:lpstr>
      <vt:lpstr>ICDS –I ACCOUNTING POLICIES</vt:lpstr>
      <vt:lpstr>Fundamental changes</vt:lpstr>
      <vt:lpstr>Mark to Market</vt:lpstr>
      <vt:lpstr>PowerPoint Presentation</vt:lpstr>
      <vt:lpstr>PowerPoint Presentation</vt:lpstr>
      <vt:lpstr>Mark to Market</vt:lpstr>
      <vt:lpstr>Fundamental changes</vt:lpstr>
      <vt:lpstr>Mitigation</vt:lpstr>
      <vt:lpstr>FAQ 1</vt:lpstr>
      <vt:lpstr>Change in Accounting Policy</vt:lpstr>
      <vt:lpstr>PowerPoint Presentation</vt:lpstr>
      <vt:lpstr>Disclosures in TAR Cl.13(f)(i)</vt:lpstr>
      <vt:lpstr>ICDS - II</vt:lpstr>
      <vt:lpstr>Measurement</vt:lpstr>
      <vt:lpstr>PowerPoint Presentation</vt:lpstr>
      <vt:lpstr>Other Issues (Revised)</vt:lpstr>
      <vt:lpstr>Cost Formulae – FIFO, WEIGHTED AVG.</vt:lpstr>
      <vt:lpstr>PowerPoint Presentation</vt:lpstr>
      <vt:lpstr>PowerPoint Presentation</vt:lpstr>
      <vt:lpstr>PowerPoint Presentation</vt:lpstr>
      <vt:lpstr>Retail Method</vt:lpstr>
      <vt:lpstr>WIP for Service Providers</vt:lpstr>
      <vt:lpstr>Disclosures</vt:lpstr>
      <vt:lpstr>Specific Disclosure</vt:lpstr>
      <vt:lpstr>ICDS - VIII</vt:lpstr>
      <vt:lpstr>Securities</vt:lpstr>
      <vt:lpstr>PowerPoint Presentation</vt:lpstr>
      <vt:lpstr>Para 12 of ICDS 8 </vt:lpstr>
      <vt:lpstr>Inventory of Derivatives</vt:lpstr>
      <vt:lpstr>PowerPoint Presentation</vt:lpstr>
      <vt:lpstr>Disclosure</vt:lpstr>
      <vt:lpstr>ICDS - III</vt:lpstr>
      <vt:lpstr>Retention money</vt:lpstr>
      <vt:lpstr>Revised Transitional Provisions</vt:lpstr>
      <vt:lpstr>Construction Contracts</vt:lpstr>
      <vt:lpstr>Expected Losses</vt:lpstr>
      <vt:lpstr>Construction Contracts</vt:lpstr>
      <vt:lpstr>Treatment of Incidental Income</vt:lpstr>
      <vt:lpstr>Construction contracts</vt:lpstr>
      <vt:lpstr>Applicability on Real Estate</vt:lpstr>
      <vt:lpstr>Real Estate Developers</vt:lpstr>
      <vt:lpstr>Case 1</vt:lpstr>
      <vt:lpstr>Case 2</vt:lpstr>
      <vt:lpstr>PowerPoint Presentation</vt:lpstr>
      <vt:lpstr>Case 3</vt:lpstr>
      <vt:lpstr>PowerPoint Presentation</vt:lpstr>
      <vt:lpstr>FAQ 14 </vt:lpstr>
      <vt:lpstr>Revenue Recognition</vt:lpstr>
      <vt:lpstr>General Disclosure</vt:lpstr>
      <vt:lpstr>Specific Disclosure</vt:lpstr>
      <vt:lpstr>ICDS - IV</vt:lpstr>
      <vt:lpstr>PowerPoint Presentation</vt:lpstr>
      <vt:lpstr>Revenue Recognition</vt:lpstr>
      <vt:lpstr>Interest on NPA</vt:lpstr>
      <vt:lpstr>FAQ on Interest</vt:lpstr>
      <vt:lpstr>Interest Income of Assessee</vt:lpstr>
      <vt:lpstr>Issues</vt:lpstr>
      <vt:lpstr>Revised ICDS IV –Refund Interest</vt:lpstr>
      <vt:lpstr>Changes in revised ICDS IV</vt:lpstr>
      <vt:lpstr>Changes in revised ICDS IV – 90 Days</vt:lpstr>
      <vt:lpstr>Interest free deposit</vt:lpstr>
      <vt:lpstr>Long term investments/bonds</vt:lpstr>
      <vt:lpstr>PowerPoint Presentation</vt:lpstr>
      <vt:lpstr>Service Providers – Percentage Completion</vt:lpstr>
      <vt:lpstr>Double taxation due to MAT</vt:lpstr>
      <vt:lpstr>ICDS - V</vt:lpstr>
      <vt:lpstr>New AS 10- Property, plant and equipment</vt:lpstr>
      <vt:lpstr>Period of Capitalization</vt:lpstr>
      <vt:lpstr>PowerPoint Presentation</vt:lpstr>
      <vt:lpstr>ICDS-VI</vt:lpstr>
      <vt:lpstr>PowerPoint Presentation</vt:lpstr>
      <vt:lpstr>Exchange Difference on Conversion</vt:lpstr>
      <vt:lpstr>ICDS VII</vt:lpstr>
      <vt:lpstr>Amendment</vt:lpstr>
      <vt:lpstr>Government Grants</vt:lpstr>
      <vt:lpstr>Government Grants</vt:lpstr>
      <vt:lpstr>ICDS - IX</vt:lpstr>
      <vt:lpstr>Definition of Qualifying Asset</vt:lpstr>
      <vt:lpstr>Formula for Capitalisation</vt:lpstr>
      <vt:lpstr>Average QA- how to determine </vt:lpstr>
      <vt:lpstr>PowerPoint Presentation</vt:lpstr>
      <vt:lpstr>Disallowed Interest</vt:lpstr>
      <vt:lpstr>Issues</vt:lpstr>
      <vt:lpstr>ICDS - X</vt:lpstr>
      <vt:lpstr>Issues</vt:lpstr>
      <vt:lpstr>Onerous Contract</vt:lpstr>
      <vt:lpstr>Difference between ICDS and AS</vt:lpstr>
      <vt:lpstr>ICDS I - Accounting Policies </vt:lpstr>
      <vt:lpstr>ICDS I - Accounting Policies </vt:lpstr>
      <vt:lpstr>PowerPoint Presentation</vt:lpstr>
      <vt:lpstr>PowerPoint Presentation</vt:lpstr>
      <vt:lpstr>ICDS III – Construction Contracts</vt:lpstr>
      <vt:lpstr>ICDS III – Construction Contracts</vt:lpstr>
      <vt:lpstr>ICDS IV – Revenue Recognition</vt:lpstr>
      <vt:lpstr>ICDS IV – Revenue Recognition</vt:lpstr>
      <vt:lpstr>PowerPoint Presentation</vt:lpstr>
      <vt:lpstr>PowerPoint Presentation</vt:lpstr>
      <vt:lpstr>ICDS VI – Effects of Changes in Foreign Exchange Rate</vt:lpstr>
      <vt:lpstr>ICDS VII – Government Grants</vt:lpstr>
      <vt:lpstr>ICDS VII – Government Grants</vt:lpstr>
      <vt:lpstr>ICDS VIII – Securities</vt:lpstr>
      <vt:lpstr>ICDS VIII – Securities</vt:lpstr>
      <vt:lpstr>PowerPoint Presentation</vt:lpstr>
      <vt:lpstr>PowerPoint Presentation</vt:lpstr>
      <vt:lpstr>ICDS X- Provisions, Contingent, Liabilities and Contingent Assets</vt:lpstr>
      <vt:lpstr>ICDS X- Provisions, Contingent, Liabilities and Contingent Assets</vt:lpstr>
      <vt:lpstr>FAQ’S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Delhi HC in case of CTC</vt:lpstr>
      <vt:lpstr>PowerPoint Presentation</vt:lpstr>
      <vt:lpstr>PowerPoint Presentation</vt:lpstr>
      <vt:lpstr>PowerPoint Presentation</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Income Computation and Disclosure Standards</dc:title>
  <dc:creator>Pankaj</dc:creator>
  <cp:lastModifiedBy>Pankaj Shah</cp:lastModifiedBy>
  <cp:revision>280</cp:revision>
  <dcterms:created xsi:type="dcterms:W3CDTF">2006-08-16T00:00:00Z</dcterms:created>
  <dcterms:modified xsi:type="dcterms:W3CDTF">2023-08-04T09:18:13Z</dcterms:modified>
</cp:coreProperties>
</file>