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87" r:id="rId4"/>
    <p:sldId id="260" r:id="rId5"/>
    <p:sldId id="261" r:id="rId6"/>
    <p:sldId id="257" r:id="rId7"/>
    <p:sldId id="258" r:id="rId8"/>
    <p:sldId id="284" r:id="rId9"/>
    <p:sldId id="285" r:id="rId10"/>
    <p:sldId id="286" r:id="rId11"/>
    <p:sldId id="263" r:id="rId12"/>
    <p:sldId id="262" r:id="rId13"/>
    <p:sldId id="264" r:id="rId14"/>
    <p:sldId id="265" r:id="rId15"/>
    <p:sldId id="289" r:id="rId16"/>
    <p:sldId id="291" r:id="rId17"/>
    <p:sldId id="288" r:id="rId18"/>
    <p:sldId id="266" r:id="rId19"/>
    <p:sldId id="300" r:id="rId20"/>
    <p:sldId id="292" r:id="rId21"/>
    <p:sldId id="293" r:id="rId22"/>
    <p:sldId id="294" r:id="rId23"/>
    <p:sldId id="290" r:id="rId24"/>
    <p:sldId id="295" r:id="rId25"/>
    <p:sldId id="296" r:id="rId26"/>
    <p:sldId id="283" r:id="rId27"/>
    <p:sldId id="297" r:id="rId28"/>
    <p:sldId id="268" r:id="rId29"/>
    <p:sldId id="298" r:id="rId30"/>
    <p:sldId id="269" r:id="rId31"/>
    <p:sldId id="270" r:id="rId32"/>
    <p:sldId id="272" r:id="rId33"/>
    <p:sldId id="271" r:id="rId34"/>
    <p:sldId id="273" r:id="rId35"/>
    <p:sldId id="277" r:id="rId36"/>
    <p:sldId id="301" r:id="rId37"/>
    <p:sldId id="302" r:id="rId38"/>
    <p:sldId id="303" r:id="rId39"/>
    <p:sldId id="304" r:id="rId40"/>
    <p:sldId id="305" r:id="rId41"/>
    <p:sldId id="306" r:id="rId42"/>
    <p:sldId id="307" r:id="rId43"/>
    <p:sldId id="308" r:id="rId44"/>
    <p:sldId id="317" r:id="rId45"/>
    <p:sldId id="318" r:id="rId46"/>
    <p:sldId id="309" r:id="rId47"/>
    <p:sldId id="310" r:id="rId48"/>
    <p:sldId id="311" r:id="rId49"/>
    <p:sldId id="312" r:id="rId50"/>
    <p:sldId id="313" r:id="rId51"/>
    <p:sldId id="314" r:id="rId52"/>
    <p:sldId id="315" r:id="rId53"/>
    <p:sldId id="316" r:id="rId54"/>
    <p:sldId id="341" r:id="rId55"/>
    <p:sldId id="319" r:id="rId56"/>
    <p:sldId id="320" r:id="rId57"/>
    <p:sldId id="321" r:id="rId58"/>
    <p:sldId id="322" r:id="rId59"/>
    <p:sldId id="323" r:id="rId60"/>
    <p:sldId id="324" r:id="rId61"/>
    <p:sldId id="325" r:id="rId62"/>
    <p:sldId id="326" r:id="rId63"/>
    <p:sldId id="327" r:id="rId64"/>
    <p:sldId id="328" r:id="rId65"/>
    <p:sldId id="329" r:id="rId66"/>
    <p:sldId id="330" r:id="rId67"/>
    <p:sldId id="331" r:id="rId68"/>
    <p:sldId id="282" r:id="rId69"/>
    <p:sldId id="332" r:id="rId70"/>
    <p:sldId id="333" r:id="rId71"/>
    <p:sldId id="334" r:id="rId72"/>
    <p:sldId id="335" r:id="rId73"/>
    <p:sldId id="336" r:id="rId74"/>
    <p:sldId id="337" r:id="rId75"/>
    <p:sldId id="338" r:id="rId76"/>
    <p:sldId id="339" r:id="rId77"/>
    <p:sldId id="340" r:id="rId78"/>
    <p:sldId id="299" r:id="rId79"/>
    <p:sldId id="274" r:id="rId8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F2D3BC-87BC-4A6B-9B37-6D071A854B4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F6869C7-6C0C-4C5F-AFAB-8A6FE18F9C69}">
      <dgm:prSet/>
      <dgm:spPr/>
      <dgm:t>
        <a:bodyPr/>
        <a:lstStyle/>
        <a:p>
          <a:r>
            <a:rPr lang="en-US" dirty="0"/>
            <a:t>Option needs to be exercised </a:t>
          </a:r>
        </a:p>
      </dgm:t>
    </dgm:pt>
    <dgm:pt modelId="{A408A31C-C7D5-4F0E-9430-A9CF4F1AD25F}" type="parTrans" cxnId="{DC18A9AB-0395-4FBE-A55D-59022B46809A}">
      <dgm:prSet/>
      <dgm:spPr/>
      <dgm:t>
        <a:bodyPr/>
        <a:lstStyle/>
        <a:p>
          <a:endParaRPr lang="en-US"/>
        </a:p>
      </dgm:t>
    </dgm:pt>
    <dgm:pt modelId="{D8403F2F-E7DC-43EA-A3CB-0415CDA8457F}" type="sibTrans" cxnId="{DC18A9AB-0395-4FBE-A55D-59022B46809A}">
      <dgm:prSet/>
      <dgm:spPr/>
      <dgm:t>
        <a:bodyPr/>
        <a:lstStyle/>
        <a:p>
          <a:endParaRPr lang="en-US"/>
        </a:p>
      </dgm:t>
    </dgm:pt>
    <dgm:pt modelId="{94C88DDF-4BAF-415E-8909-E093DC37387D}">
      <dgm:prSet/>
      <dgm:spPr/>
      <dgm:t>
        <a:bodyPr/>
        <a:lstStyle/>
        <a:p>
          <a:r>
            <a:rPr lang="en-US"/>
            <a:t>If benefit of not maintaining books needed</a:t>
          </a:r>
        </a:p>
      </dgm:t>
    </dgm:pt>
    <dgm:pt modelId="{7761C163-6C65-4719-9B77-FEB891F4CB7D}" type="parTrans" cxnId="{0A80A24E-4ED9-4C56-81AB-D174539950F9}">
      <dgm:prSet/>
      <dgm:spPr/>
      <dgm:t>
        <a:bodyPr/>
        <a:lstStyle/>
        <a:p>
          <a:endParaRPr lang="en-US"/>
        </a:p>
      </dgm:t>
    </dgm:pt>
    <dgm:pt modelId="{412FF3A1-4C3A-42D9-800E-29F733A88164}" type="sibTrans" cxnId="{0A80A24E-4ED9-4C56-81AB-D174539950F9}">
      <dgm:prSet/>
      <dgm:spPr/>
      <dgm:t>
        <a:bodyPr/>
        <a:lstStyle/>
        <a:p>
          <a:endParaRPr lang="en-US"/>
        </a:p>
      </dgm:t>
    </dgm:pt>
    <dgm:pt modelId="{D5C21424-CF90-4D5E-B0A1-F3780FF8F7DE}">
      <dgm:prSet/>
      <dgm:spPr/>
      <dgm:t>
        <a:bodyPr/>
        <a:lstStyle/>
        <a:p>
          <a:r>
            <a:rPr lang="en-US"/>
            <a:t>Unless you opt you don’t fall in 44AD</a:t>
          </a:r>
        </a:p>
      </dgm:t>
    </dgm:pt>
    <dgm:pt modelId="{5B35BD2B-733B-4C01-ABFA-C69C4D052D8F}" type="parTrans" cxnId="{2CAA5693-3371-4264-BB56-A4C4AF985958}">
      <dgm:prSet/>
      <dgm:spPr/>
      <dgm:t>
        <a:bodyPr/>
        <a:lstStyle/>
        <a:p>
          <a:endParaRPr lang="en-US"/>
        </a:p>
      </dgm:t>
    </dgm:pt>
    <dgm:pt modelId="{F27120F4-6E09-4E41-AE71-962FEFADF5C0}" type="sibTrans" cxnId="{2CAA5693-3371-4264-BB56-A4C4AF985958}">
      <dgm:prSet/>
      <dgm:spPr/>
      <dgm:t>
        <a:bodyPr/>
        <a:lstStyle/>
        <a:p>
          <a:endParaRPr lang="en-US"/>
        </a:p>
      </dgm:t>
    </dgm:pt>
    <dgm:pt modelId="{64435F01-3CDA-4ECC-A49D-16DCF8734A7F}">
      <dgm:prSet/>
      <dgm:spPr/>
      <dgm:t>
        <a:bodyPr/>
        <a:lstStyle/>
        <a:p>
          <a:r>
            <a:rPr lang="en-US"/>
            <a:t>Unlike pre 2017 regime</a:t>
          </a:r>
        </a:p>
      </dgm:t>
    </dgm:pt>
    <dgm:pt modelId="{CBCFA24D-7EFE-4B1E-9B42-31EDCD33F1C8}" type="parTrans" cxnId="{29EAABF7-2220-445E-8283-0AA206F46678}">
      <dgm:prSet/>
      <dgm:spPr/>
      <dgm:t>
        <a:bodyPr/>
        <a:lstStyle/>
        <a:p>
          <a:endParaRPr lang="en-US"/>
        </a:p>
      </dgm:t>
    </dgm:pt>
    <dgm:pt modelId="{F28EAE9E-A76F-47C1-93B8-7814D3E2706A}" type="sibTrans" cxnId="{29EAABF7-2220-445E-8283-0AA206F46678}">
      <dgm:prSet/>
      <dgm:spPr/>
      <dgm:t>
        <a:bodyPr/>
        <a:lstStyle/>
        <a:p>
          <a:endParaRPr lang="en-US"/>
        </a:p>
      </dgm:t>
    </dgm:pt>
    <dgm:pt modelId="{27545A6D-18FD-43AB-88E7-0B208AF4C5E5}" type="pres">
      <dgm:prSet presAssocID="{50F2D3BC-87BC-4A6B-9B37-6D071A854B44}" presName="linear" presStyleCnt="0">
        <dgm:presLayoutVars>
          <dgm:animLvl val="lvl"/>
          <dgm:resizeHandles val="exact"/>
        </dgm:presLayoutVars>
      </dgm:prSet>
      <dgm:spPr/>
    </dgm:pt>
    <dgm:pt modelId="{11F84986-D787-4F0A-BC89-6B7555EA61C5}" type="pres">
      <dgm:prSet presAssocID="{5F6869C7-6C0C-4C5F-AFAB-8A6FE18F9C69}" presName="parentText" presStyleLbl="node1" presStyleIdx="0" presStyleCnt="2">
        <dgm:presLayoutVars>
          <dgm:chMax val="0"/>
          <dgm:bulletEnabled val="1"/>
        </dgm:presLayoutVars>
      </dgm:prSet>
      <dgm:spPr/>
    </dgm:pt>
    <dgm:pt modelId="{43CD311D-DA11-4CBF-B62B-744FC9A71D75}" type="pres">
      <dgm:prSet presAssocID="{5F6869C7-6C0C-4C5F-AFAB-8A6FE18F9C69}" presName="childText" presStyleLbl="revTx" presStyleIdx="0" presStyleCnt="2">
        <dgm:presLayoutVars>
          <dgm:bulletEnabled val="1"/>
        </dgm:presLayoutVars>
      </dgm:prSet>
      <dgm:spPr/>
    </dgm:pt>
    <dgm:pt modelId="{A3F9DEF0-7040-4AFE-B439-BB69FEF1DFC3}" type="pres">
      <dgm:prSet presAssocID="{D5C21424-CF90-4D5E-B0A1-F3780FF8F7DE}" presName="parentText" presStyleLbl="node1" presStyleIdx="1" presStyleCnt="2">
        <dgm:presLayoutVars>
          <dgm:chMax val="0"/>
          <dgm:bulletEnabled val="1"/>
        </dgm:presLayoutVars>
      </dgm:prSet>
      <dgm:spPr/>
    </dgm:pt>
    <dgm:pt modelId="{003AA0B8-1513-4855-9648-CE2BE10E10F0}" type="pres">
      <dgm:prSet presAssocID="{D5C21424-CF90-4D5E-B0A1-F3780FF8F7DE}" presName="childText" presStyleLbl="revTx" presStyleIdx="1" presStyleCnt="2">
        <dgm:presLayoutVars>
          <dgm:bulletEnabled val="1"/>
        </dgm:presLayoutVars>
      </dgm:prSet>
      <dgm:spPr/>
    </dgm:pt>
  </dgm:ptLst>
  <dgm:cxnLst>
    <dgm:cxn modelId="{DD37420E-822A-43E8-AEE0-4C8E7A3D6D38}" type="presOf" srcId="{50F2D3BC-87BC-4A6B-9B37-6D071A854B44}" destId="{27545A6D-18FD-43AB-88E7-0B208AF4C5E5}" srcOrd="0" destOrd="0" presId="urn:microsoft.com/office/officeart/2005/8/layout/vList2"/>
    <dgm:cxn modelId="{66708E1D-9727-46DB-A80E-BF173CC3E1C8}" type="presOf" srcId="{5F6869C7-6C0C-4C5F-AFAB-8A6FE18F9C69}" destId="{11F84986-D787-4F0A-BC89-6B7555EA61C5}" srcOrd="0" destOrd="0" presId="urn:microsoft.com/office/officeart/2005/8/layout/vList2"/>
    <dgm:cxn modelId="{0A80A24E-4ED9-4C56-81AB-D174539950F9}" srcId="{5F6869C7-6C0C-4C5F-AFAB-8A6FE18F9C69}" destId="{94C88DDF-4BAF-415E-8909-E093DC37387D}" srcOrd="0" destOrd="0" parTransId="{7761C163-6C65-4719-9B77-FEB891F4CB7D}" sibTransId="{412FF3A1-4C3A-42D9-800E-29F733A88164}"/>
    <dgm:cxn modelId="{8E63676F-1847-4F20-9B9C-67CCACFE2AB3}" type="presOf" srcId="{94C88DDF-4BAF-415E-8909-E093DC37387D}" destId="{43CD311D-DA11-4CBF-B62B-744FC9A71D75}" srcOrd="0" destOrd="0" presId="urn:microsoft.com/office/officeart/2005/8/layout/vList2"/>
    <dgm:cxn modelId="{2CAA5693-3371-4264-BB56-A4C4AF985958}" srcId="{50F2D3BC-87BC-4A6B-9B37-6D071A854B44}" destId="{D5C21424-CF90-4D5E-B0A1-F3780FF8F7DE}" srcOrd="1" destOrd="0" parTransId="{5B35BD2B-733B-4C01-ABFA-C69C4D052D8F}" sibTransId="{F27120F4-6E09-4E41-AE71-962FEFADF5C0}"/>
    <dgm:cxn modelId="{DC18A9AB-0395-4FBE-A55D-59022B46809A}" srcId="{50F2D3BC-87BC-4A6B-9B37-6D071A854B44}" destId="{5F6869C7-6C0C-4C5F-AFAB-8A6FE18F9C69}" srcOrd="0" destOrd="0" parTransId="{A408A31C-C7D5-4F0E-9430-A9CF4F1AD25F}" sibTransId="{D8403F2F-E7DC-43EA-A3CB-0415CDA8457F}"/>
    <dgm:cxn modelId="{6AB5B9DA-9E8C-4B9A-8065-EE4AC935D1D1}" type="presOf" srcId="{D5C21424-CF90-4D5E-B0A1-F3780FF8F7DE}" destId="{A3F9DEF0-7040-4AFE-B439-BB69FEF1DFC3}" srcOrd="0" destOrd="0" presId="urn:microsoft.com/office/officeart/2005/8/layout/vList2"/>
    <dgm:cxn modelId="{16C711E5-BEB1-40C9-A391-BEE2E1701C5A}" type="presOf" srcId="{64435F01-3CDA-4ECC-A49D-16DCF8734A7F}" destId="{003AA0B8-1513-4855-9648-CE2BE10E10F0}" srcOrd="0" destOrd="0" presId="urn:microsoft.com/office/officeart/2005/8/layout/vList2"/>
    <dgm:cxn modelId="{29EAABF7-2220-445E-8283-0AA206F46678}" srcId="{D5C21424-CF90-4D5E-B0A1-F3780FF8F7DE}" destId="{64435F01-3CDA-4ECC-A49D-16DCF8734A7F}" srcOrd="0" destOrd="0" parTransId="{CBCFA24D-7EFE-4B1E-9B42-31EDCD33F1C8}" sibTransId="{F28EAE9E-A76F-47C1-93B8-7814D3E2706A}"/>
    <dgm:cxn modelId="{DDA31FF9-09CD-4342-B650-35D7E685832B}" type="presParOf" srcId="{27545A6D-18FD-43AB-88E7-0B208AF4C5E5}" destId="{11F84986-D787-4F0A-BC89-6B7555EA61C5}" srcOrd="0" destOrd="0" presId="urn:microsoft.com/office/officeart/2005/8/layout/vList2"/>
    <dgm:cxn modelId="{506A8E03-E979-4186-9823-1E333F1D467C}" type="presParOf" srcId="{27545A6D-18FD-43AB-88E7-0B208AF4C5E5}" destId="{43CD311D-DA11-4CBF-B62B-744FC9A71D75}" srcOrd="1" destOrd="0" presId="urn:microsoft.com/office/officeart/2005/8/layout/vList2"/>
    <dgm:cxn modelId="{CE6642E3-1E12-42BA-83FC-449CEA7BF267}" type="presParOf" srcId="{27545A6D-18FD-43AB-88E7-0B208AF4C5E5}" destId="{A3F9DEF0-7040-4AFE-B439-BB69FEF1DFC3}" srcOrd="2" destOrd="0" presId="urn:microsoft.com/office/officeart/2005/8/layout/vList2"/>
    <dgm:cxn modelId="{C7B4107B-3C30-4951-A1CE-81FE15CFDD16}" type="presParOf" srcId="{27545A6D-18FD-43AB-88E7-0B208AF4C5E5}" destId="{003AA0B8-1513-4855-9648-CE2BE10E10F0}"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657E75E-3911-4543-B2C4-4B7A4DC9427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70AF93D-DAD0-4443-BBB1-BA6905E912F8}">
      <dgm:prSet/>
      <dgm:spPr/>
      <dgm:t>
        <a:bodyPr/>
        <a:lstStyle/>
        <a:p>
          <a:r>
            <a:rPr lang="en-US"/>
            <a:t>Person engaged in business </a:t>
          </a:r>
        </a:p>
      </dgm:t>
    </dgm:pt>
    <dgm:pt modelId="{C91D5A6C-8645-4457-9C17-7E5162DD2851}" type="parTrans" cxnId="{DA180682-9A95-4FDC-AF46-20BB30586325}">
      <dgm:prSet/>
      <dgm:spPr/>
      <dgm:t>
        <a:bodyPr/>
        <a:lstStyle/>
        <a:p>
          <a:endParaRPr lang="en-US"/>
        </a:p>
      </dgm:t>
    </dgm:pt>
    <dgm:pt modelId="{9E3D977D-E5FB-46D4-9A8D-30D6FE9EB961}" type="sibTrans" cxnId="{DA180682-9A95-4FDC-AF46-20BB30586325}">
      <dgm:prSet/>
      <dgm:spPr/>
      <dgm:t>
        <a:bodyPr/>
        <a:lstStyle/>
        <a:p>
          <a:endParaRPr lang="en-US"/>
        </a:p>
      </dgm:t>
    </dgm:pt>
    <dgm:pt modelId="{F970CE80-CC6F-47CC-A533-237E48384D89}">
      <dgm:prSet/>
      <dgm:spPr/>
      <dgm:t>
        <a:bodyPr/>
        <a:lstStyle/>
        <a:p>
          <a:r>
            <a:rPr lang="en-US"/>
            <a:t>Has been claiming 44AD in earlier years</a:t>
          </a:r>
        </a:p>
      </dgm:t>
    </dgm:pt>
    <dgm:pt modelId="{54C7E5B6-127B-42AB-BCA0-54894CEEA1F7}" type="parTrans" cxnId="{80FA8F76-868F-4907-984C-93F666EE4916}">
      <dgm:prSet/>
      <dgm:spPr/>
      <dgm:t>
        <a:bodyPr/>
        <a:lstStyle/>
        <a:p>
          <a:endParaRPr lang="en-US"/>
        </a:p>
      </dgm:t>
    </dgm:pt>
    <dgm:pt modelId="{6FD86D5B-D143-4C57-A780-D1ED65AE50ED}" type="sibTrans" cxnId="{80FA8F76-868F-4907-984C-93F666EE4916}">
      <dgm:prSet/>
      <dgm:spPr/>
      <dgm:t>
        <a:bodyPr/>
        <a:lstStyle/>
        <a:p>
          <a:endParaRPr lang="en-US"/>
        </a:p>
      </dgm:t>
    </dgm:pt>
    <dgm:pt modelId="{A9B2524D-33D2-4288-B254-6567A5C93002}">
      <dgm:prSet/>
      <dgm:spPr/>
      <dgm:t>
        <a:bodyPr/>
        <a:lstStyle/>
        <a:p>
          <a:r>
            <a:rPr lang="en-US"/>
            <a:t>This year Turnover less than 1 crore</a:t>
          </a:r>
        </a:p>
      </dgm:t>
    </dgm:pt>
    <dgm:pt modelId="{A39961CA-E1A5-4E62-9E0F-999CD33C8EFB}" type="parTrans" cxnId="{1A3D5577-9A48-43FE-A943-247F1C371147}">
      <dgm:prSet/>
      <dgm:spPr/>
      <dgm:t>
        <a:bodyPr/>
        <a:lstStyle/>
        <a:p>
          <a:endParaRPr lang="en-US"/>
        </a:p>
      </dgm:t>
    </dgm:pt>
    <dgm:pt modelId="{88405ED4-9E82-4B3D-BF76-5333F053B221}" type="sibTrans" cxnId="{1A3D5577-9A48-43FE-A943-247F1C371147}">
      <dgm:prSet/>
      <dgm:spPr/>
      <dgm:t>
        <a:bodyPr/>
        <a:lstStyle/>
        <a:p>
          <a:endParaRPr lang="en-US"/>
        </a:p>
      </dgm:t>
    </dgm:pt>
    <dgm:pt modelId="{326FEE25-AC8C-43D6-84E0-3BBF9A0D7DBC}">
      <dgm:prSet/>
      <dgm:spPr/>
      <dgm:t>
        <a:bodyPr/>
        <a:lstStyle/>
        <a:p>
          <a:r>
            <a:rPr lang="en-US"/>
            <a:t>offering less than 8%</a:t>
          </a:r>
        </a:p>
      </dgm:t>
    </dgm:pt>
    <dgm:pt modelId="{01A711DC-157C-4E98-8E44-3A955A8A78A3}" type="parTrans" cxnId="{5633EBDD-2538-45F9-BF06-B85E7C9AEF66}">
      <dgm:prSet/>
      <dgm:spPr/>
      <dgm:t>
        <a:bodyPr/>
        <a:lstStyle/>
        <a:p>
          <a:endParaRPr lang="en-US"/>
        </a:p>
      </dgm:t>
    </dgm:pt>
    <dgm:pt modelId="{1B3662D6-D695-4A0E-8966-C45880C7AF75}" type="sibTrans" cxnId="{5633EBDD-2538-45F9-BF06-B85E7C9AEF66}">
      <dgm:prSet/>
      <dgm:spPr/>
      <dgm:t>
        <a:bodyPr/>
        <a:lstStyle/>
        <a:p>
          <a:endParaRPr lang="en-US"/>
        </a:p>
      </dgm:t>
    </dgm:pt>
    <dgm:pt modelId="{AEEF8312-B595-4A0D-BCD4-1A5A76955C1C}">
      <dgm:prSet/>
      <dgm:spPr/>
      <dgm:t>
        <a:bodyPr/>
        <a:lstStyle/>
        <a:p>
          <a:r>
            <a:rPr lang="en-US"/>
            <a:t>Has commission of Rs.100</a:t>
          </a:r>
        </a:p>
      </dgm:t>
    </dgm:pt>
    <dgm:pt modelId="{D18D32AD-DD1A-4A53-B4D7-EDEA5D0DF296}" type="parTrans" cxnId="{B783D452-FDFA-44A2-BF05-BB3EAD4709F0}">
      <dgm:prSet/>
      <dgm:spPr/>
      <dgm:t>
        <a:bodyPr/>
        <a:lstStyle/>
        <a:p>
          <a:endParaRPr lang="en-US"/>
        </a:p>
      </dgm:t>
    </dgm:pt>
    <dgm:pt modelId="{D891885B-A0E6-496A-9C49-227DD9D29EFB}" type="sibTrans" cxnId="{B783D452-FDFA-44A2-BF05-BB3EAD4709F0}">
      <dgm:prSet/>
      <dgm:spPr/>
      <dgm:t>
        <a:bodyPr/>
        <a:lstStyle/>
        <a:p>
          <a:endParaRPr lang="en-US"/>
        </a:p>
      </dgm:t>
    </dgm:pt>
    <dgm:pt modelId="{0F33964E-D983-4EAA-8504-40F13F4BCDD7}">
      <dgm:prSet/>
      <dgm:spPr/>
      <dgm:t>
        <a:bodyPr/>
        <a:lstStyle/>
        <a:p>
          <a:r>
            <a:rPr lang="en-US"/>
            <a:t>Audit requirement?</a:t>
          </a:r>
        </a:p>
      </dgm:t>
    </dgm:pt>
    <dgm:pt modelId="{0E0238FC-25C8-476B-A50B-4F629E9B5ADE}" type="parTrans" cxnId="{AB92331F-0A68-4D2F-BE3C-562F1DC56B2D}">
      <dgm:prSet/>
      <dgm:spPr/>
      <dgm:t>
        <a:bodyPr/>
        <a:lstStyle/>
        <a:p>
          <a:endParaRPr lang="en-US"/>
        </a:p>
      </dgm:t>
    </dgm:pt>
    <dgm:pt modelId="{FEAA1FA6-FF31-494C-A304-7838C9A9A874}" type="sibTrans" cxnId="{AB92331F-0A68-4D2F-BE3C-562F1DC56B2D}">
      <dgm:prSet/>
      <dgm:spPr/>
      <dgm:t>
        <a:bodyPr/>
        <a:lstStyle/>
        <a:p>
          <a:endParaRPr lang="en-US"/>
        </a:p>
      </dgm:t>
    </dgm:pt>
    <dgm:pt modelId="{642F0381-6ABB-470E-AE76-C5A6B6B68FD1}">
      <dgm:prSet/>
      <dgm:spPr/>
      <dgm:t>
        <a:bodyPr/>
        <a:lstStyle/>
        <a:p>
          <a:r>
            <a:rPr lang="en-US"/>
            <a:t>S.44AD(6)</a:t>
          </a:r>
        </a:p>
      </dgm:t>
    </dgm:pt>
    <dgm:pt modelId="{A727E93E-DD1B-4761-99CD-F7AEE106C6CC}" type="parTrans" cxnId="{62FD177F-A679-4A15-A9EB-AA584EDF85F7}">
      <dgm:prSet/>
      <dgm:spPr/>
      <dgm:t>
        <a:bodyPr/>
        <a:lstStyle/>
        <a:p>
          <a:endParaRPr lang="en-US"/>
        </a:p>
      </dgm:t>
    </dgm:pt>
    <dgm:pt modelId="{10A259AE-1B46-493A-9648-5322E9F4F51A}" type="sibTrans" cxnId="{62FD177F-A679-4A15-A9EB-AA584EDF85F7}">
      <dgm:prSet/>
      <dgm:spPr/>
      <dgm:t>
        <a:bodyPr/>
        <a:lstStyle/>
        <a:p>
          <a:endParaRPr lang="en-US"/>
        </a:p>
      </dgm:t>
    </dgm:pt>
    <dgm:pt modelId="{80D8D83B-8F90-4513-A32F-BEC134C86B06}">
      <dgm:prSet/>
      <dgm:spPr/>
      <dgm:t>
        <a:bodyPr/>
        <a:lstStyle/>
        <a:p>
          <a:r>
            <a:rPr lang="en-US"/>
            <a:t>S.44AD(4) not applicable as excluded and not opted out</a:t>
          </a:r>
        </a:p>
      </dgm:t>
    </dgm:pt>
    <dgm:pt modelId="{7AA24B8B-709A-4AE7-B5F1-F55279F0DCA0}" type="parTrans" cxnId="{900093AD-DF35-4D4C-AD03-230DC4E7F5A7}">
      <dgm:prSet/>
      <dgm:spPr/>
      <dgm:t>
        <a:bodyPr/>
        <a:lstStyle/>
        <a:p>
          <a:endParaRPr lang="en-US"/>
        </a:p>
      </dgm:t>
    </dgm:pt>
    <dgm:pt modelId="{057D5222-9EE9-46D8-B500-9BF74D19719B}" type="sibTrans" cxnId="{900093AD-DF35-4D4C-AD03-230DC4E7F5A7}">
      <dgm:prSet/>
      <dgm:spPr/>
      <dgm:t>
        <a:bodyPr/>
        <a:lstStyle/>
        <a:p>
          <a:endParaRPr lang="en-US"/>
        </a:p>
      </dgm:t>
    </dgm:pt>
    <dgm:pt modelId="{1E714249-B274-4C2B-A6BF-1B8075036C77}" type="pres">
      <dgm:prSet presAssocID="{5657E75E-3911-4543-B2C4-4B7A4DC94274}" presName="linear" presStyleCnt="0">
        <dgm:presLayoutVars>
          <dgm:animLvl val="lvl"/>
          <dgm:resizeHandles val="exact"/>
        </dgm:presLayoutVars>
      </dgm:prSet>
      <dgm:spPr/>
    </dgm:pt>
    <dgm:pt modelId="{8E3BDBF6-D622-4692-9610-5B01839BB78F}" type="pres">
      <dgm:prSet presAssocID="{870AF93D-DAD0-4443-BBB1-BA6905E912F8}" presName="parentText" presStyleLbl="node1" presStyleIdx="0" presStyleCnt="2">
        <dgm:presLayoutVars>
          <dgm:chMax val="0"/>
          <dgm:bulletEnabled val="1"/>
        </dgm:presLayoutVars>
      </dgm:prSet>
      <dgm:spPr/>
    </dgm:pt>
    <dgm:pt modelId="{A2CFC2FA-C86D-480E-80EB-1E0A1834BDBD}" type="pres">
      <dgm:prSet presAssocID="{870AF93D-DAD0-4443-BBB1-BA6905E912F8}" presName="childText" presStyleLbl="revTx" presStyleIdx="0" presStyleCnt="2">
        <dgm:presLayoutVars>
          <dgm:bulletEnabled val="1"/>
        </dgm:presLayoutVars>
      </dgm:prSet>
      <dgm:spPr/>
    </dgm:pt>
    <dgm:pt modelId="{012B5A55-40AD-4BF7-A9B0-B0730339BBA6}" type="pres">
      <dgm:prSet presAssocID="{0F33964E-D983-4EAA-8504-40F13F4BCDD7}" presName="parentText" presStyleLbl="node1" presStyleIdx="1" presStyleCnt="2">
        <dgm:presLayoutVars>
          <dgm:chMax val="0"/>
          <dgm:bulletEnabled val="1"/>
        </dgm:presLayoutVars>
      </dgm:prSet>
      <dgm:spPr/>
    </dgm:pt>
    <dgm:pt modelId="{D54E2F7C-5F64-486F-8FD9-7524DAF66BFD}" type="pres">
      <dgm:prSet presAssocID="{0F33964E-D983-4EAA-8504-40F13F4BCDD7}" presName="childText" presStyleLbl="revTx" presStyleIdx="1" presStyleCnt="2">
        <dgm:presLayoutVars>
          <dgm:bulletEnabled val="1"/>
        </dgm:presLayoutVars>
      </dgm:prSet>
      <dgm:spPr/>
    </dgm:pt>
  </dgm:ptLst>
  <dgm:cxnLst>
    <dgm:cxn modelId="{AB92331F-0A68-4D2F-BE3C-562F1DC56B2D}" srcId="{5657E75E-3911-4543-B2C4-4B7A4DC94274}" destId="{0F33964E-D983-4EAA-8504-40F13F4BCDD7}" srcOrd="1" destOrd="0" parTransId="{0E0238FC-25C8-476B-A50B-4F629E9B5ADE}" sibTransId="{FEAA1FA6-FF31-494C-A304-7838C9A9A874}"/>
    <dgm:cxn modelId="{C44C6D5C-73EE-44B3-B5BE-95527C498634}" type="presOf" srcId="{870AF93D-DAD0-4443-BBB1-BA6905E912F8}" destId="{8E3BDBF6-D622-4692-9610-5B01839BB78F}" srcOrd="0" destOrd="0" presId="urn:microsoft.com/office/officeart/2005/8/layout/vList2"/>
    <dgm:cxn modelId="{B783D452-FDFA-44A2-BF05-BB3EAD4709F0}" srcId="{870AF93D-DAD0-4443-BBB1-BA6905E912F8}" destId="{AEEF8312-B595-4A0D-BCD4-1A5A76955C1C}" srcOrd="3" destOrd="0" parTransId="{D18D32AD-DD1A-4A53-B4D7-EDEA5D0DF296}" sibTransId="{D891885B-A0E6-496A-9C49-227DD9D29EFB}"/>
    <dgm:cxn modelId="{D3759973-88C0-43E5-9A30-1F8610C3EA1D}" type="presOf" srcId="{AEEF8312-B595-4A0D-BCD4-1A5A76955C1C}" destId="{A2CFC2FA-C86D-480E-80EB-1E0A1834BDBD}" srcOrd="0" destOrd="3" presId="urn:microsoft.com/office/officeart/2005/8/layout/vList2"/>
    <dgm:cxn modelId="{80FA8F76-868F-4907-984C-93F666EE4916}" srcId="{870AF93D-DAD0-4443-BBB1-BA6905E912F8}" destId="{F970CE80-CC6F-47CC-A533-237E48384D89}" srcOrd="0" destOrd="0" parTransId="{54C7E5B6-127B-42AB-BCA0-54894CEEA1F7}" sibTransId="{6FD86D5B-D143-4C57-A780-D1ED65AE50ED}"/>
    <dgm:cxn modelId="{1A3D5577-9A48-43FE-A943-247F1C371147}" srcId="{870AF93D-DAD0-4443-BBB1-BA6905E912F8}" destId="{A9B2524D-33D2-4288-B254-6567A5C93002}" srcOrd="1" destOrd="0" parTransId="{A39961CA-E1A5-4E62-9E0F-999CD33C8EFB}" sibTransId="{88405ED4-9E82-4B3D-BF76-5333F053B221}"/>
    <dgm:cxn modelId="{62FD177F-A679-4A15-A9EB-AA584EDF85F7}" srcId="{0F33964E-D983-4EAA-8504-40F13F4BCDD7}" destId="{642F0381-6ABB-470E-AE76-C5A6B6B68FD1}" srcOrd="0" destOrd="0" parTransId="{A727E93E-DD1B-4761-99CD-F7AEE106C6CC}" sibTransId="{10A259AE-1B46-493A-9648-5322E9F4F51A}"/>
    <dgm:cxn modelId="{DA180682-9A95-4FDC-AF46-20BB30586325}" srcId="{5657E75E-3911-4543-B2C4-4B7A4DC94274}" destId="{870AF93D-DAD0-4443-BBB1-BA6905E912F8}" srcOrd="0" destOrd="0" parTransId="{C91D5A6C-8645-4457-9C17-7E5162DD2851}" sibTransId="{9E3D977D-E5FB-46D4-9A8D-30D6FE9EB961}"/>
    <dgm:cxn modelId="{E5303F8D-3CE1-4994-8C3D-6D45D41DA45B}" type="presOf" srcId="{326FEE25-AC8C-43D6-84E0-3BBF9A0D7DBC}" destId="{A2CFC2FA-C86D-480E-80EB-1E0A1834BDBD}" srcOrd="0" destOrd="2" presId="urn:microsoft.com/office/officeart/2005/8/layout/vList2"/>
    <dgm:cxn modelId="{FB7D9FAB-B79D-43B6-B3D8-3D6061C0725E}" type="presOf" srcId="{642F0381-6ABB-470E-AE76-C5A6B6B68FD1}" destId="{D54E2F7C-5F64-486F-8FD9-7524DAF66BFD}" srcOrd="0" destOrd="0" presId="urn:microsoft.com/office/officeart/2005/8/layout/vList2"/>
    <dgm:cxn modelId="{900093AD-DF35-4D4C-AD03-230DC4E7F5A7}" srcId="{0F33964E-D983-4EAA-8504-40F13F4BCDD7}" destId="{80D8D83B-8F90-4513-A32F-BEC134C86B06}" srcOrd="1" destOrd="0" parTransId="{7AA24B8B-709A-4AE7-B5F1-F55279F0DCA0}" sibTransId="{057D5222-9EE9-46D8-B500-9BF74D19719B}"/>
    <dgm:cxn modelId="{9A7B1EB8-07EB-46E0-92A1-9D364501D0AE}" type="presOf" srcId="{0F33964E-D983-4EAA-8504-40F13F4BCDD7}" destId="{012B5A55-40AD-4BF7-A9B0-B0730339BBA6}" srcOrd="0" destOrd="0" presId="urn:microsoft.com/office/officeart/2005/8/layout/vList2"/>
    <dgm:cxn modelId="{5633EBDD-2538-45F9-BF06-B85E7C9AEF66}" srcId="{870AF93D-DAD0-4443-BBB1-BA6905E912F8}" destId="{326FEE25-AC8C-43D6-84E0-3BBF9A0D7DBC}" srcOrd="2" destOrd="0" parTransId="{01A711DC-157C-4E98-8E44-3A955A8A78A3}" sibTransId="{1B3662D6-D695-4A0E-8966-C45880C7AF75}"/>
    <dgm:cxn modelId="{FC8687E6-5E5E-46CA-B891-27F953C652ED}" type="presOf" srcId="{80D8D83B-8F90-4513-A32F-BEC134C86B06}" destId="{D54E2F7C-5F64-486F-8FD9-7524DAF66BFD}" srcOrd="0" destOrd="1" presId="urn:microsoft.com/office/officeart/2005/8/layout/vList2"/>
    <dgm:cxn modelId="{5BCF58E7-6772-4351-94CC-2F31F9098155}" type="presOf" srcId="{A9B2524D-33D2-4288-B254-6567A5C93002}" destId="{A2CFC2FA-C86D-480E-80EB-1E0A1834BDBD}" srcOrd="0" destOrd="1" presId="urn:microsoft.com/office/officeart/2005/8/layout/vList2"/>
    <dgm:cxn modelId="{C86E37EB-7FDB-4FE1-8EC4-5C64080F3578}" type="presOf" srcId="{F970CE80-CC6F-47CC-A533-237E48384D89}" destId="{A2CFC2FA-C86D-480E-80EB-1E0A1834BDBD}" srcOrd="0" destOrd="0" presId="urn:microsoft.com/office/officeart/2005/8/layout/vList2"/>
    <dgm:cxn modelId="{78BC80FC-72DA-4A59-BE8B-CEEBCADF1355}" type="presOf" srcId="{5657E75E-3911-4543-B2C4-4B7A4DC94274}" destId="{1E714249-B274-4C2B-A6BF-1B8075036C77}" srcOrd="0" destOrd="0" presId="urn:microsoft.com/office/officeart/2005/8/layout/vList2"/>
    <dgm:cxn modelId="{873F7C13-4946-4C0A-A183-2DD4C6227E96}" type="presParOf" srcId="{1E714249-B274-4C2B-A6BF-1B8075036C77}" destId="{8E3BDBF6-D622-4692-9610-5B01839BB78F}" srcOrd="0" destOrd="0" presId="urn:microsoft.com/office/officeart/2005/8/layout/vList2"/>
    <dgm:cxn modelId="{322E89E1-D47F-45A3-905F-21A71FB8AE75}" type="presParOf" srcId="{1E714249-B274-4C2B-A6BF-1B8075036C77}" destId="{A2CFC2FA-C86D-480E-80EB-1E0A1834BDBD}" srcOrd="1" destOrd="0" presId="urn:microsoft.com/office/officeart/2005/8/layout/vList2"/>
    <dgm:cxn modelId="{12D06E62-1B7D-4BB7-9B63-45ECB2B1A596}" type="presParOf" srcId="{1E714249-B274-4C2B-A6BF-1B8075036C77}" destId="{012B5A55-40AD-4BF7-A9B0-B0730339BBA6}" srcOrd="2" destOrd="0" presId="urn:microsoft.com/office/officeart/2005/8/layout/vList2"/>
    <dgm:cxn modelId="{CF8D5830-8E69-416B-BD13-1D41B3F53E6D}" type="presParOf" srcId="{1E714249-B274-4C2B-A6BF-1B8075036C77}" destId="{D54E2F7C-5F64-486F-8FD9-7524DAF66BF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2F8381-89D1-4EA7-A0AB-373F32A4A3C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29D03AF-706A-4FEE-A925-EF43E250F3AE}">
      <dgm:prSet/>
      <dgm:spPr/>
      <dgm:t>
        <a:bodyPr/>
        <a:lstStyle/>
        <a:p>
          <a:r>
            <a:rPr lang="en-US"/>
            <a:t>Turnover (for only calculation of limit)</a:t>
          </a:r>
        </a:p>
      </dgm:t>
    </dgm:pt>
    <dgm:pt modelId="{6F3C7298-5E4E-4A6A-8335-588EE3F799DD}" type="parTrans" cxnId="{EAAD10EF-D561-4F0F-98EA-B0C319BF14BE}">
      <dgm:prSet/>
      <dgm:spPr/>
      <dgm:t>
        <a:bodyPr/>
        <a:lstStyle/>
        <a:p>
          <a:endParaRPr lang="en-US"/>
        </a:p>
      </dgm:t>
    </dgm:pt>
    <dgm:pt modelId="{5D423BF3-5B12-436A-947E-4D473983D37C}" type="sibTrans" cxnId="{EAAD10EF-D561-4F0F-98EA-B0C319BF14BE}">
      <dgm:prSet/>
      <dgm:spPr/>
      <dgm:t>
        <a:bodyPr/>
        <a:lstStyle/>
        <a:p>
          <a:endParaRPr lang="en-US"/>
        </a:p>
      </dgm:t>
    </dgm:pt>
    <dgm:pt modelId="{AEB8211F-758E-442B-BF7E-B9C7A338968E}">
      <dgm:prSet/>
      <dgm:spPr/>
      <dgm:t>
        <a:bodyPr/>
        <a:lstStyle/>
        <a:p>
          <a:r>
            <a:rPr lang="en-US"/>
            <a:t>Aggregate positive and negative difference</a:t>
          </a:r>
        </a:p>
      </dgm:t>
    </dgm:pt>
    <dgm:pt modelId="{BA1D4C2F-2204-4982-A460-0173EB52AE68}" type="parTrans" cxnId="{4A7B59F9-6044-4C44-A7BB-5C8169D279A9}">
      <dgm:prSet/>
      <dgm:spPr/>
      <dgm:t>
        <a:bodyPr/>
        <a:lstStyle/>
        <a:p>
          <a:endParaRPr lang="en-US"/>
        </a:p>
      </dgm:t>
    </dgm:pt>
    <dgm:pt modelId="{EA8975C6-165D-47B8-8BC1-B5EB7379E84C}" type="sibTrans" cxnId="{4A7B59F9-6044-4C44-A7BB-5C8169D279A9}">
      <dgm:prSet/>
      <dgm:spPr/>
      <dgm:t>
        <a:bodyPr/>
        <a:lstStyle/>
        <a:p>
          <a:endParaRPr lang="en-US"/>
        </a:p>
      </dgm:t>
    </dgm:pt>
    <dgm:pt modelId="{1F5E2934-6C6A-4FCF-9789-DF23D99542A9}">
      <dgm:prSet/>
      <dgm:spPr/>
      <dgm:t>
        <a:bodyPr/>
        <a:lstStyle/>
        <a:p>
          <a:r>
            <a:rPr lang="en-US" dirty="0"/>
            <a:t>In options add premium paid</a:t>
          </a:r>
        </a:p>
      </dgm:t>
    </dgm:pt>
    <dgm:pt modelId="{676B0E42-4CB0-48DC-BD95-59156E7A8320}" type="parTrans" cxnId="{920CADAA-DD76-4754-896C-54026172D16B}">
      <dgm:prSet/>
      <dgm:spPr/>
      <dgm:t>
        <a:bodyPr/>
        <a:lstStyle/>
        <a:p>
          <a:endParaRPr lang="en-US"/>
        </a:p>
      </dgm:t>
    </dgm:pt>
    <dgm:pt modelId="{89C2F926-1D2B-4CDC-8D72-A02FB3ABFEEE}" type="sibTrans" cxnId="{920CADAA-DD76-4754-896C-54026172D16B}">
      <dgm:prSet/>
      <dgm:spPr/>
      <dgm:t>
        <a:bodyPr/>
        <a:lstStyle/>
        <a:p>
          <a:endParaRPr lang="en-US"/>
        </a:p>
      </dgm:t>
    </dgm:pt>
    <dgm:pt modelId="{BA0B64BE-EAEC-4ACA-BF15-E346D0239487}">
      <dgm:prSet/>
      <dgm:spPr/>
      <dgm:t>
        <a:bodyPr/>
        <a:lstStyle/>
        <a:p>
          <a:r>
            <a:rPr lang="en-US"/>
            <a:t>In books </a:t>
          </a:r>
        </a:p>
      </dgm:t>
    </dgm:pt>
    <dgm:pt modelId="{F2C35C04-1A0D-499B-B513-E63CDF512B6C}" type="parTrans" cxnId="{DBCCF172-A8C3-44F7-981B-6E7EECE197ED}">
      <dgm:prSet/>
      <dgm:spPr/>
      <dgm:t>
        <a:bodyPr/>
        <a:lstStyle/>
        <a:p>
          <a:endParaRPr lang="en-US"/>
        </a:p>
      </dgm:t>
    </dgm:pt>
    <dgm:pt modelId="{3DE2FA4D-484D-4432-B363-819498E66C02}" type="sibTrans" cxnId="{DBCCF172-A8C3-44F7-981B-6E7EECE197ED}">
      <dgm:prSet/>
      <dgm:spPr/>
      <dgm:t>
        <a:bodyPr/>
        <a:lstStyle/>
        <a:p>
          <a:endParaRPr lang="en-US"/>
        </a:p>
      </dgm:t>
    </dgm:pt>
    <dgm:pt modelId="{F8C3A9A0-1A8B-4C78-811B-0499CF7630DE}">
      <dgm:prSet/>
      <dgm:spPr/>
      <dgm:t>
        <a:bodyPr/>
        <a:lstStyle/>
        <a:p>
          <a:r>
            <a:rPr lang="en-US"/>
            <a:t>Income on credit and loss on debit side</a:t>
          </a:r>
        </a:p>
      </dgm:t>
    </dgm:pt>
    <dgm:pt modelId="{B8630037-59B1-4264-ADC1-760DF009861B}" type="parTrans" cxnId="{59AA84C4-F08C-463B-B2F4-4015F4689808}">
      <dgm:prSet/>
      <dgm:spPr/>
      <dgm:t>
        <a:bodyPr/>
        <a:lstStyle/>
        <a:p>
          <a:endParaRPr lang="en-US"/>
        </a:p>
      </dgm:t>
    </dgm:pt>
    <dgm:pt modelId="{CBA7BC5F-C94E-4DE8-82BC-56E4FA4BBEAD}" type="sibTrans" cxnId="{59AA84C4-F08C-463B-B2F4-4015F4689808}">
      <dgm:prSet/>
      <dgm:spPr/>
      <dgm:t>
        <a:bodyPr/>
        <a:lstStyle/>
        <a:p>
          <a:endParaRPr lang="en-US"/>
        </a:p>
      </dgm:t>
    </dgm:pt>
    <dgm:pt modelId="{2307352D-01E2-4B40-8712-AA6A665681E5}">
      <dgm:prSet/>
      <dgm:spPr/>
      <dgm:t>
        <a:bodyPr/>
        <a:lstStyle/>
        <a:p>
          <a:r>
            <a:rPr lang="en-US"/>
            <a:t>Salaried persons involved in FNO</a:t>
          </a:r>
        </a:p>
      </dgm:t>
    </dgm:pt>
    <dgm:pt modelId="{BEEECBF0-494F-4A79-911F-A7EB041BC1E7}" type="parTrans" cxnId="{CA9161B6-680D-4508-B583-95A8B54DC5CA}">
      <dgm:prSet/>
      <dgm:spPr/>
      <dgm:t>
        <a:bodyPr/>
        <a:lstStyle/>
        <a:p>
          <a:endParaRPr lang="en-US"/>
        </a:p>
      </dgm:t>
    </dgm:pt>
    <dgm:pt modelId="{267F4FE8-36E2-45D2-BE4B-D8CFB85F5264}" type="sibTrans" cxnId="{CA9161B6-680D-4508-B583-95A8B54DC5CA}">
      <dgm:prSet/>
      <dgm:spPr/>
      <dgm:t>
        <a:bodyPr/>
        <a:lstStyle/>
        <a:p>
          <a:endParaRPr lang="en-US"/>
        </a:p>
      </dgm:t>
    </dgm:pt>
    <dgm:pt modelId="{57A3CC62-2A0C-4B25-96EA-728CAE03653E}">
      <dgm:prSet/>
      <dgm:spPr/>
      <dgm:t>
        <a:bodyPr/>
        <a:lstStyle/>
        <a:p>
          <a:r>
            <a:rPr lang="en-US"/>
            <a:t>S.44AD not automatic</a:t>
          </a:r>
        </a:p>
      </dgm:t>
    </dgm:pt>
    <dgm:pt modelId="{376D41D1-AC0B-4C6F-8FBC-3D50993362C7}" type="parTrans" cxnId="{90530336-CF38-44CE-886E-A012BE34DCE7}">
      <dgm:prSet/>
      <dgm:spPr/>
      <dgm:t>
        <a:bodyPr/>
        <a:lstStyle/>
        <a:p>
          <a:endParaRPr lang="en-US"/>
        </a:p>
      </dgm:t>
    </dgm:pt>
    <dgm:pt modelId="{45F2610B-042B-4B4C-8142-BA55D91D40BF}" type="sibTrans" cxnId="{90530336-CF38-44CE-886E-A012BE34DCE7}">
      <dgm:prSet/>
      <dgm:spPr/>
      <dgm:t>
        <a:bodyPr/>
        <a:lstStyle/>
        <a:p>
          <a:endParaRPr lang="en-US"/>
        </a:p>
      </dgm:t>
    </dgm:pt>
    <dgm:pt modelId="{8526A52B-212B-461E-BAEB-5E66549E1ADE}">
      <dgm:prSet/>
      <dgm:spPr/>
      <dgm:t>
        <a:bodyPr/>
        <a:lstStyle/>
        <a:p>
          <a:r>
            <a:rPr lang="en-US"/>
            <a:t>No audit requirement if books maintained</a:t>
          </a:r>
        </a:p>
      </dgm:t>
    </dgm:pt>
    <dgm:pt modelId="{6871C536-C40B-41DA-9CF8-291A99DC53B2}" type="parTrans" cxnId="{065B6FBF-8AF7-41E8-B567-5AABCFE5067C}">
      <dgm:prSet/>
      <dgm:spPr/>
      <dgm:t>
        <a:bodyPr/>
        <a:lstStyle/>
        <a:p>
          <a:endParaRPr lang="en-US"/>
        </a:p>
      </dgm:t>
    </dgm:pt>
    <dgm:pt modelId="{251E92B0-0DC8-45AB-919E-742CBC110C31}" type="sibTrans" cxnId="{065B6FBF-8AF7-41E8-B567-5AABCFE5067C}">
      <dgm:prSet/>
      <dgm:spPr/>
      <dgm:t>
        <a:bodyPr/>
        <a:lstStyle/>
        <a:p>
          <a:endParaRPr lang="en-US"/>
        </a:p>
      </dgm:t>
    </dgm:pt>
    <dgm:pt modelId="{8BB6107E-F6F3-4C0A-9EA0-00FECDE19183}">
      <dgm:prSet/>
      <dgm:spPr/>
      <dgm:t>
        <a:bodyPr/>
        <a:lstStyle/>
        <a:p>
          <a:r>
            <a:rPr lang="en-US"/>
            <a:t>Balance sheet – Broker balance and capital</a:t>
          </a:r>
        </a:p>
      </dgm:t>
    </dgm:pt>
    <dgm:pt modelId="{659A482F-96E0-4B7B-A900-D51D989782A0}" type="parTrans" cxnId="{1834D485-9DE5-467C-8C66-342D020A6BD0}">
      <dgm:prSet/>
      <dgm:spPr/>
      <dgm:t>
        <a:bodyPr/>
        <a:lstStyle/>
        <a:p>
          <a:endParaRPr lang="en-US"/>
        </a:p>
      </dgm:t>
    </dgm:pt>
    <dgm:pt modelId="{2143B876-B420-4A53-8361-0B1581153F31}" type="sibTrans" cxnId="{1834D485-9DE5-467C-8C66-342D020A6BD0}">
      <dgm:prSet/>
      <dgm:spPr/>
      <dgm:t>
        <a:bodyPr/>
        <a:lstStyle/>
        <a:p>
          <a:endParaRPr lang="en-US"/>
        </a:p>
      </dgm:t>
    </dgm:pt>
    <dgm:pt modelId="{9A9A472D-0802-4F44-99EE-FEC8CFD99A8F}">
      <dgm:prSet/>
      <dgm:spPr/>
      <dgm:t>
        <a:bodyPr/>
        <a:lstStyle/>
        <a:p>
          <a:r>
            <a:rPr lang="en-US"/>
            <a:t>Profit and loss – income and loss and expenses</a:t>
          </a:r>
        </a:p>
      </dgm:t>
    </dgm:pt>
    <dgm:pt modelId="{91AC14DF-DA52-48B6-8D82-D37FEF62ABF9}" type="parTrans" cxnId="{4D654D05-6768-4578-9428-1F544CACF27A}">
      <dgm:prSet/>
      <dgm:spPr/>
      <dgm:t>
        <a:bodyPr/>
        <a:lstStyle/>
        <a:p>
          <a:endParaRPr lang="en-US"/>
        </a:p>
      </dgm:t>
    </dgm:pt>
    <dgm:pt modelId="{C423FEFE-1F4D-443B-9D58-661949938B20}" type="sibTrans" cxnId="{4D654D05-6768-4578-9428-1F544CACF27A}">
      <dgm:prSet/>
      <dgm:spPr/>
      <dgm:t>
        <a:bodyPr/>
        <a:lstStyle/>
        <a:p>
          <a:endParaRPr lang="en-US"/>
        </a:p>
      </dgm:t>
    </dgm:pt>
    <dgm:pt modelId="{378A96B3-D5E1-45CD-9BAF-36E6568C79F5}">
      <dgm:prSet/>
      <dgm:spPr/>
      <dgm:t>
        <a:bodyPr/>
        <a:lstStyle/>
        <a:p>
          <a:r>
            <a:rPr lang="en-US" dirty="0"/>
            <a:t>Personal balance sheet not required</a:t>
          </a:r>
        </a:p>
      </dgm:t>
    </dgm:pt>
    <dgm:pt modelId="{B376C32E-1A22-41FB-B257-E58D242F3878}" type="parTrans" cxnId="{C59C0832-14A6-4FE9-AB6E-A18B36DCE715}">
      <dgm:prSet/>
      <dgm:spPr/>
      <dgm:t>
        <a:bodyPr/>
        <a:lstStyle/>
        <a:p>
          <a:endParaRPr lang="en-US"/>
        </a:p>
      </dgm:t>
    </dgm:pt>
    <dgm:pt modelId="{DE27382F-4259-4240-9C6A-0A5468B2675D}" type="sibTrans" cxnId="{C59C0832-14A6-4FE9-AB6E-A18B36DCE715}">
      <dgm:prSet/>
      <dgm:spPr/>
      <dgm:t>
        <a:bodyPr/>
        <a:lstStyle/>
        <a:p>
          <a:endParaRPr lang="en-US"/>
        </a:p>
      </dgm:t>
    </dgm:pt>
    <dgm:pt modelId="{B2F9C7B9-1B0C-40A7-AC22-5333B6670E30}">
      <dgm:prSet/>
      <dgm:spPr/>
      <dgm:t>
        <a:bodyPr/>
        <a:lstStyle/>
        <a:p>
          <a:r>
            <a:rPr lang="en-US" dirty="0"/>
            <a:t>Savior : S.44AD(6)</a:t>
          </a:r>
        </a:p>
      </dgm:t>
    </dgm:pt>
    <dgm:pt modelId="{0CBFC435-C5F1-4B0D-8DB2-52AAA6ABD311}" type="parTrans" cxnId="{A5427B07-B213-489D-BC42-86CA5435B2BB}">
      <dgm:prSet/>
      <dgm:spPr/>
      <dgm:t>
        <a:bodyPr/>
        <a:lstStyle/>
        <a:p>
          <a:endParaRPr lang="en-US"/>
        </a:p>
      </dgm:t>
    </dgm:pt>
    <dgm:pt modelId="{0DBD8E23-DA1E-4035-84F2-8455F1BD1835}" type="sibTrans" cxnId="{A5427B07-B213-489D-BC42-86CA5435B2BB}">
      <dgm:prSet/>
      <dgm:spPr/>
      <dgm:t>
        <a:bodyPr/>
        <a:lstStyle/>
        <a:p>
          <a:endParaRPr lang="en-US"/>
        </a:p>
      </dgm:t>
    </dgm:pt>
    <dgm:pt modelId="{F8795DEC-E97E-42E0-AB9E-D6DB3AF0598F}" type="pres">
      <dgm:prSet presAssocID="{992F8381-89D1-4EA7-A0AB-373F32A4A3CC}" presName="linear" presStyleCnt="0">
        <dgm:presLayoutVars>
          <dgm:animLvl val="lvl"/>
          <dgm:resizeHandles val="exact"/>
        </dgm:presLayoutVars>
      </dgm:prSet>
      <dgm:spPr/>
    </dgm:pt>
    <dgm:pt modelId="{F0A5CDF6-4CAA-4F2A-99BD-A4A28521DE5B}" type="pres">
      <dgm:prSet presAssocID="{C29D03AF-706A-4FEE-A925-EF43E250F3AE}" presName="parentText" presStyleLbl="node1" presStyleIdx="0" presStyleCnt="3">
        <dgm:presLayoutVars>
          <dgm:chMax val="0"/>
          <dgm:bulletEnabled val="1"/>
        </dgm:presLayoutVars>
      </dgm:prSet>
      <dgm:spPr/>
    </dgm:pt>
    <dgm:pt modelId="{8FF56EA8-46E7-4AFC-B22B-B37DC84887EC}" type="pres">
      <dgm:prSet presAssocID="{C29D03AF-706A-4FEE-A925-EF43E250F3AE}" presName="childText" presStyleLbl="revTx" presStyleIdx="0" presStyleCnt="3" custLinFactNeighborY="-1709">
        <dgm:presLayoutVars>
          <dgm:bulletEnabled val="1"/>
        </dgm:presLayoutVars>
      </dgm:prSet>
      <dgm:spPr/>
    </dgm:pt>
    <dgm:pt modelId="{B789C026-8067-4F49-9DB4-B53339AA22C1}" type="pres">
      <dgm:prSet presAssocID="{BA0B64BE-EAEC-4ACA-BF15-E346D0239487}" presName="parentText" presStyleLbl="node1" presStyleIdx="1" presStyleCnt="3">
        <dgm:presLayoutVars>
          <dgm:chMax val="0"/>
          <dgm:bulletEnabled val="1"/>
        </dgm:presLayoutVars>
      </dgm:prSet>
      <dgm:spPr/>
    </dgm:pt>
    <dgm:pt modelId="{6FAFCCBB-E18F-4633-97FC-7532FE85B8E2}" type="pres">
      <dgm:prSet presAssocID="{BA0B64BE-EAEC-4ACA-BF15-E346D0239487}" presName="childText" presStyleLbl="revTx" presStyleIdx="1" presStyleCnt="3">
        <dgm:presLayoutVars>
          <dgm:bulletEnabled val="1"/>
        </dgm:presLayoutVars>
      </dgm:prSet>
      <dgm:spPr/>
    </dgm:pt>
    <dgm:pt modelId="{88FAF39F-37F8-4FE1-B3B6-546A5F3FA080}" type="pres">
      <dgm:prSet presAssocID="{2307352D-01E2-4B40-8712-AA6A665681E5}" presName="parentText" presStyleLbl="node1" presStyleIdx="2" presStyleCnt="3">
        <dgm:presLayoutVars>
          <dgm:chMax val="0"/>
          <dgm:bulletEnabled val="1"/>
        </dgm:presLayoutVars>
      </dgm:prSet>
      <dgm:spPr/>
    </dgm:pt>
    <dgm:pt modelId="{9319E517-C084-4465-8A25-27D30814B37D}" type="pres">
      <dgm:prSet presAssocID="{2307352D-01E2-4B40-8712-AA6A665681E5}" presName="childText" presStyleLbl="revTx" presStyleIdx="2" presStyleCnt="3">
        <dgm:presLayoutVars>
          <dgm:bulletEnabled val="1"/>
        </dgm:presLayoutVars>
      </dgm:prSet>
      <dgm:spPr/>
    </dgm:pt>
  </dgm:ptLst>
  <dgm:cxnLst>
    <dgm:cxn modelId="{4D654D05-6768-4578-9428-1F544CACF27A}" srcId="{2307352D-01E2-4B40-8712-AA6A665681E5}" destId="{9A9A472D-0802-4F44-99EE-FEC8CFD99A8F}" srcOrd="3" destOrd="0" parTransId="{91AC14DF-DA52-48B6-8D82-D37FEF62ABF9}" sibTransId="{C423FEFE-1F4D-443B-9D58-661949938B20}"/>
    <dgm:cxn modelId="{A5427B07-B213-489D-BC42-86CA5435B2BB}" srcId="{2307352D-01E2-4B40-8712-AA6A665681E5}" destId="{B2F9C7B9-1B0C-40A7-AC22-5333B6670E30}" srcOrd="5" destOrd="0" parTransId="{0CBFC435-C5F1-4B0D-8DB2-52AAA6ABD311}" sibTransId="{0DBD8E23-DA1E-4035-84F2-8455F1BD1835}"/>
    <dgm:cxn modelId="{CE2D6128-FAB3-4F42-ACB9-A06111DEED4B}" type="presOf" srcId="{9A9A472D-0802-4F44-99EE-FEC8CFD99A8F}" destId="{9319E517-C084-4465-8A25-27D30814B37D}" srcOrd="0" destOrd="3" presId="urn:microsoft.com/office/officeart/2005/8/layout/vList2"/>
    <dgm:cxn modelId="{19ACED2F-3A40-4FC0-930E-76B09AC5791F}" type="presOf" srcId="{AEB8211F-758E-442B-BF7E-B9C7A338968E}" destId="{8FF56EA8-46E7-4AFC-B22B-B37DC84887EC}" srcOrd="0" destOrd="0" presId="urn:microsoft.com/office/officeart/2005/8/layout/vList2"/>
    <dgm:cxn modelId="{C59C0832-14A6-4FE9-AB6E-A18B36DCE715}" srcId="{2307352D-01E2-4B40-8712-AA6A665681E5}" destId="{378A96B3-D5E1-45CD-9BAF-36E6568C79F5}" srcOrd="4" destOrd="0" parTransId="{B376C32E-1A22-41FB-B257-E58D242F3878}" sibTransId="{DE27382F-4259-4240-9C6A-0A5468B2675D}"/>
    <dgm:cxn modelId="{90530336-CF38-44CE-886E-A012BE34DCE7}" srcId="{2307352D-01E2-4B40-8712-AA6A665681E5}" destId="{57A3CC62-2A0C-4B25-96EA-728CAE03653E}" srcOrd="0" destOrd="0" parTransId="{376D41D1-AC0B-4C6F-8FBC-3D50993362C7}" sibTransId="{45F2610B-042B-4B4C-8142-BA55D91D40BF}"/>
    <dgm:cxn modelId="{B5CC845D-B986-415E-BC73-E24EA06358DF}" type="presOf" srcId="{C29D03AF-706A-4FEE-A925-EF43E250F3AE}" destId="{F0A5CDF6-4CAA-4F2A-99BD-A4A28521DE5B}" srcOrd="0" destOrd="0" presId="urn:microsoft.com/office/officeart/2005/8/layout/vList2"/>
    <dgm:cxn modelId="{69006265-28FB-4400-9095-C5D10124D13B}" type="presOf" srcId="{8526A52B-212B-461E-BAEB-5E66549E1ADE}" destId="{9319E517-C084-4465-8A25-27D30814B37D}" srcOrd="0" destOrd="1" presId="urn:microsoft.com/office/officeart/2005/8/layout/vList2"/>
    <dgm:cxn modelId="{A9D69D4B-CF11-4F58-8502-D97ABF600088}" type="presOf" srcId="{992F8381-89D1-4EA7-A0AB-373F32A4A3CC}" destId="{F8795DEC-E97E-42E0-AB9E-D6DB3AF0598F}" srcOrd="0" destOrd="0" presId="urn:microsoft.com/office/officeart/2005/8/layout/vList2"/>
    <dgm:cxn modelId="{B3377670-4C46-403B-8F90-92DD291E712B}" type="presOf" srcId="{BA0B64BE-EAEC-4ACA-BF15-E346D0239487}" destId="{B789C026-8067-4F49-9DB4-B53339AA22C1}" srcOrd="0" destOrd="0" presId="urn:microsoft.com/office/officeart/2005/8/layout/vList2"/>
    <dgm:cxn modelId="{DBCCF172-A8C3-44F7-981B-6E7EECE197ED}" srcId="{992F8381-89D1-4EA7-A0AB-373F32A4A3CC}" destId="{BA0B64BE-EAEC-4ACA-BF15-E346D0239487}" srcOrd="1" destOrd="0" parTransId="{F2C35C04-1A0D-499B-B513-E63CDF512B6C}" sibTransId="{3DE2FA4D-484D-4432-B363-819498E66C02}"/>
    <dgm:cxn modelId="{9F133978-CAE7-44D8-8608-FBD7394D9D4F}" type="presOf" srcId="{1F5E2934-6C6A-4FCF-9789-DF23D99542A9}" destId="{8FF56EA8-46E7-4AFC-B22B-B37DC84887EC}" srcOrd="0" destOrd="1" presId="urn:microsoft.com/office/officeart/2005/8/layout/vList2"/>
    <dgm:cxn modelId="{92166079-1372-42AF-8FBF-F6773CCB6F35}" type="presOf" srcId="{2307352D-01E2-4B40-8712-AA6A665681E5}" destId="{88FAF39F-37F8-4FE1-B3B6-546A5F3FA080}" srcOrd="0" destOrd="0" presId="urn:microsoft.com/office/officeart/2005/8/layout/vList2"/>
    <dgm:cxn modelId="{1834D485-9DE5-467C-8C66-342D020A6BD0}" srcId="{2307352D-01E2-4B40-8712-AA6A665681E5}" destId="{8BB6107E-F6F3-4C0A-9EA0-00FECDE19183}" srcOrd="2" destOrd="0" parTransId="{659A482F-96E0-4B7B-A900-D51D989782A0}" sibTransId="{2143B876-B420-4A53-8361-0B1581153F31}"/>
    <dgm:cxn modelId="{DF164288-F1AE-42B5-8BF1-9525CCDF3F22}" type="presOf" srcId="{8BB6107E-F6F3-4C0A-9EA0-00FECDE19183}" destId="{9319E517-C084-4465-8A25-27D30814B37D}" srcOrd="0" destOrd="2" presId="urn:microsoft.com/office/officeart/2005/8/layout/vList2"/>
    <dgm:cxn modelId="{22242C94-723B-47AD-B026-B16CCADA4961}" type="presOf" srcId="{B2F9C7B9-1B0C-40A7-AC22-5333B6670E30}" destId="{9319E517-C084-4465-8A25-27D30814B37D}" srcOrd="0" destOrd="5" presId="urn:microsoft.com/office/officeart/2005/8/layout/vList2"/>
    <dgm:cxn modelId="{8E9E7C96-E4E2-45C6-9F0D-553AC2376474}" type="presOf" srcId="{F8C3A9A0-1A8B-4C78-811B-0499CF7630DE}" destId="{6FAFCCBB-E18F-4633-97FC-7532FE85B8E2}" srcOrd="0" destOrd="0" presId="urn:microsoft.com/office/officeart/2005/8/layout/vList2"/>
    <dgm:cxn modelId="{920CADAA-DD76-4754-896C-54026172D16B}" srcId="{C29D03AF-706A-4FEE-A925-EF43E250F3AE}" destId="{1F5E2934-6C6A-4FCF-9789-DF23D99542A9}" srcOrd="1" destOrd="0" parTransId="{676B0E42-4CB0-48DC-BD95-59156E7A8320}" sibTransId="{89C2F926-1D2B-4CDC-8D72-A02FB3ABFEEE}"/>
    <dgm:cxn modelId="{CA9161B6-680D-4508-B583-95A8B54DC5CA}" srcId="{992F8381-89D1-4EA7-A0AB-373F32A4A3CC}" destId="{2307352D-01E2-4B40-8712-AA6A665681E5}" srcOrd="2" destOrd="0" parTransId="{BEEECBF0-494F-4A79-911F-A7EB041BC1E7}" sibTransId="{267F4FE8-36E2-45D2-BE4B-D8CFB85F5264}"/>
    <dgm:cxn modelId="{398799B6-7776-4F0D-B7D6-15C975661F90}" type="presOf" srcId="{57A3CC62-2A0C-4B25-96EA-728CAE03653E}" destId="{9319E517-C084-4465-8A25-27D30814B37D}" srcOrd="0" destOrd="0" presId="urn:microsoft.com/office/officeart/2005/8/layout/vList2"/>
    <dgm:cxn modelId="{065B6FBF-8AF7-41E8-B567-5AABCFE5067C}" srcId="{2307352D-01E2-4B40-8712-AA6A665681E5}" destId="{8526A52B-212B-461E-BAEB-5E66549E1ADE}" srcOrd="1" destOrd="0" parTransId="{6871C536-C40B-41DA-9CF8-291A99DC53B2}" sibTransId="{251E92B0-0DC8-45AB-919E-742CBC110C31}"/>
    <dgm:cxn modelId="{59AA84C4-F08C-463B-B2F4-4015F4689808}" srcId="{BA0B64BE-EAEC-4ACA-BF15-E346D0239487}" destId="{F8C3A9A0-1A8B-4C78-811B-0499CF7630DE}" srcOrd="0" destOrd="0" parTransId="{B8630037-59B1-4264-ADC1-760DF009861B}" sibTransId="{CBA7BC5F-C94E-4DE8-82BC-56E4FA4BBEAD}"/>
    <dgm:cxn modelId="{DAFB84D9-8D5E-4287-92DE-8EEB9B9313F2}" type="presOf" srcId="{378A96B3-D5E1-45CD-9BAF-36E6568C79F5}" destId="{9319E517-C084-4465-8A25-27D30814B37D}" srcOrd="0" destOrd="4" presId="urn:microsoft.com/office/officeart/2005/8/layout/vList2"/>
    <dgm:cxn modelId="{EAAD10EF-D561-4F0F-98EA-B0C319BF14BE}" srcId="{992F8381-89D1-4EA7-A0AB-373F32A4A3CC}" destId="{C29D03AF-706A-4FEE-A925-EF43E250F3AE}" srcOrd="0" destOrd="0" parTransId="{6F3C7298-5E4E-4A6A-8335-588EE3F799DD}" sibTransId="{5D423BF3-5B12-436A-947E-4D473983D37C}"/>
    <dgm:cxn modelId="{4A7B59F9-6044-4C44-A7BB-5C8169D279A9}" srcId="{C29D03AF-706A-4FEE-A925-EF43E250F3AE}" destId="{AEB8211F-758E-442B-BF7E-B9C7A338968E}" srcOrd="0" destOrd="0" parTransId="{BA1D4C2F-2204-4982-A460-0173EB52AE68}" sibTransId="{EA8975C6-165D-47B8-8BC1-B5EB7379E84C}"/>
    <dgm:cxn modelId="{8C443E7A-4F98-464B-AF06-A7F7077DD031}" type="presParOf" srcId="{F8795DEC-E97E-42E0-AB9E-D6DB3AF0598F}" destId="{F0A5CDF6-4CAA-4F2A-99BD-A4A28521DE5B}" srcOrd="0" destOrd="0" presId="urn:microsoft.com/office/officeart/2005/8/layout/vList2"/>
    <dgm:cxn modelId="{6D1C4358-0650-4843-AB4F-5CB9F2EC9FB9}" type="presParOf" srcId="{F8795DEC-E97E-42E0-AB9E-D6DB3AF0598F}" destId="{8FF56EA8-46E7-4AFC-B22B-B37DC84887EC}" srcOrd="1" destOrd="0" presId="urn:microsoft.com/office/officeart/2005/8/layout/vList2"/>
    <dgm:cxn modelId="{1966ABAF-770F-4627-B9D6-78F194E03212}" type="presParOf" srcId="{F8795DEC-E97E-42E0-AB9E-D6DB3AF0598F}" destId="{B789C026-8067-4F49-9DB4-B53339AA22C1}" srcOrd="2" destOrd="0" presId="urn:microsoft.com/office/officeart/2005/8/layout/vList2"/>
    <dgm:cxn modelId="{993A760E-0A58-4B3A-87E4-B360A0B9BFEC}" type="presParOf" srcId="{F8795DEC-E97E-42E0-AB9E-D6DB3AF0598F}" destId="{6FAFCCBB-E18F-4633-97FC-7532FE85B8E2}" srcOrd="3" destOrd="0" presId="urn:microsoft.com/office/officeart/2005/8/layout/vList2"/>
    <dgm:cxn modelId="{25E579A2-4595-4502-81E5-DE313286BF5C}" type="presParOf" srcId="{F8795DEC-E97E-42E0-AB9E-D6DB3AF0598F}" destId="{88FAF39F-37F8-4FE1-B3B6-546A5F3FA080}" srcOrd="4" destOrd="0" presId="urn:microsoft.com/office/officeart/2005/8/layout/vList2"/>
    <dgm:cxn modelId="{DAF7C72A-CC3A-409D-8EAD-ADF1B1182835}" type="presParOf" srcId="{F8795DEC-E97E-42E0-AB9E-D6DB3AF0598F}" destId="{9319E517-C084-4465-8A25-27D30814B37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74C61D3-198F-4201-92F4-B15DFD9AD51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3649137-FE66-401C-9E0F-29C2BBDEDCC6}">
      <dgm:prSet/>
      <dgm:spPr/>
      <dgm:t>
        <a:bodyPr/>
        <a:lstStyle/>
        <a:p>
          <a:r>
            <a:rPr lang="en-US" dirty="0"/>
            <a:t>S.2(112) of CGST defines turnover to exclude CGST, SGST, IGST</a:t>
          </a:r>
        </a:p>
      </dgm:t>
    </dgm:pt>
    <dgm:pt modelId="{879F8F96-B6CB-4C1D-A219-91C128D16E3D}" type="parTrans" cxnId="{4BE187A3-E64A-4270-A89D-37D31669DDC4}">
      <dgm:prSet/>
      <dgm:spPr/>
      <dgm:t>
        <a:bodyPr/>
        <a:lstStyle/>
        <a:p>
          <a:endParaRPr lang="en-US"/>
        </a:p>
      </dgm:t>
    </dgm:pt>
    <dgm:pt modelId="{BA657A6A-CF56-47B2-9528-18FE269F574E}" type="sibTrans" cxnId="{4BE187A3-E64A-4270-A89D-37D31669DDC4}">
      <dgm:prSet/>
      <dgm:spPr/>
      <dgm:t>
        <a:bodyPr/>
        <a:lstStyle/>
        <a:p>
          <a:endParaRPr lang="en-US"/>
        </a:p>
      </dgm:t>
    </dgm:pt>
    <dgm:pt modelId="{37DE70BA-FB67-42D3-A2C4-6D14D6232388}">
      <dgm:prSet/>
      <dgm:spPr/>
      <dgm:t>
        <a:bodyPr/>
        <a:lstStyle/>
        <a:p>
          <a:r>
            <a:rPr lang="en-US" dirty="0"/>
            <a:t>Accounting standards provide exclusive system of accounting</a:t>
          </a:r>
        </a:p>
      </dgm:t>
    </dgm:pt>
    <dgm:pt modelId="{DB130D52-27FA-4E87-BB4D-614E1E6B8ED3}" type="parTrans" cxnId="{9B649761-E07B-4F9D-BEC2-2B6EEAF760EF}">
      <dgm:prSet/>
      <dgm:spPr/>
      <dgm:t>
        <a:bodyPr/>
        <a:lstStyle/>
        <a:p>
          <a:endParaRPr lang="en-US"/>
        </a:p>
      </dgm:t>
    </dgm:pt>
    <dgm:pt modelId="{2EFDB2D0-E703-4733-8126-8CCD2D221C1B}" type="sibTrans" cxnId="{9B649761-E07B-4F9D-BEC2-2B6EEAF760EF}">
      <dgm:prSet/>
      <dgm:spPr/>
      <dgm:t>
        <a:bodyPr/>
        <a:lstStyle/>
        <a:p>
          <a:endParaRPr lang="en-US"/>
        </a:p>
      </dgm:t>
    </dgm:pt>
    <dgm:pt modelId="{2B244C58-FE49-49BD-98BE-E4E2ED72A1A0}">
      <dgm:prSet/>
      <dgm:spPr/>
      <dgm:t>
        <a:bodyPr/>
        <a:lstStyle/>
        <a:p>
          <a:r>
            <a:rPr lang="en-US" dirty="0"/>
            <a:t>Contrary S.145A</a:t>
          </a:r>
        </a:p>
      </dgm:t>
    </dgm:pt>
    <dgm:pt modelId="{23A9F596-D9B1-46EB-A3A2-B8DA4DAC4205}" type="parTrans" cxnId="{84F3A88B-6D87-49D6-BD4B-507FEF67B14F}">
      <dgm:prSet/>
      <dgm:spPr/>
      <dgm:t>
        <a:bodyPr/>
        <a:lstStyle/>
        <a:p>
          <a:endParaRPr lang="en-US"/>
        </a:p>
      </dgm:t>
    </dgm:pt>
    <dgm:pt modelId="{99098A09-C04A-4DD4-A80A-30A04956C1D3}" type="sibTrans" cxnId="{84F3A88B-6D87-49D6-BD4B-507FEF67B14F}">
      <dgm:prSet/>
      <dgm:spPr/>
      <dgm:t>
        <a:bodyPr/>
        <a:lstStyle/>
        <a:p>
          <a:endParaRPr lang="en-US"/>
        </a:p>
      </dgm:t>
    </dgm:pt>
    <dgm:pt modelId="{2819C486-2266-4F50-A1DA-9C844C018091}">
      <dgm:prSet/>
      <dgm:spPr/>
      <dgm:t>
        <a:bodyPr/>
        <a:lstStyle/>
        <a:p>
          <a:r>
            <a:rPr lang="en-US" dirty="0"/>
            <a:t>Provision in context of excise</a:t>
          </a:r>
        </a:p>
      </dgm:t>
    </dgm:pt>
    <dgm:pt modelId="{5ED35F7F-4B1D-4112-AFC7-2180DF9C5B17}" type="parTrans" cxnId="{89388270-9ADC-4411-A5D8-A1041B3928F7}">
      <dgm:prSet/>
      <dgm:spPr/>
      <dgm:t>
        <a:bodyPr/>
        <a:lstStyle/>
        <a:p>
          <a:endParaRPr lang="en-US"/>
        </a:p>
      </dgm:t>
    </dgm:pt>
    <dgm:pt modelId="{2FF6457F-DC73-4D95-A544-7C54C4727267}" type="sibTrans" cxnId="{89388270-9ADC-4411-A5D8-A1041B3928F7}">
      <dgm:prSet/>
      <dgm:spPr/>
      <dgm:t>
        <a:bodyPr/>
        <a:lstStyle/>
        <a:p>
          <a:endParaRPr lang="en-US"/>
        </a:p>
      </dgm:t>
    </dgm:pt>
    <dgm:pt modelId="{A3279F4A-EA3A-4BF2-90A5-ADDB6677C2A4}">
      <dgm:prSet/>
      <dgm:spPr/>
      <dgm:t>
        <a:bodyPr/>
        <a:lstStyle/>
        <a:p>
          <a:r>
            <a:rPr lang="en-US" dirty="0"/>
            <a:t>Not for bringing goods to location and condition</a:t>
          </a:r>
        </a:p>
      </dgm:t>
    </dgm:pt>
    <dgm:pt modelId="{DC1C6C96-D796-4795-A59E-4AC7F7FFD694}" type="parTrans" cxnId="{C4B5E6AC-6261-485D-B83E-6B0A1AD01C7D}">
      <dgm:prSet/>
      <dgm:spPr/>
      <dgm:t>
        <a:bodyPr/>
        <a:lstStyle/>
        <a:p>
          <a:endParaRPr lang="en-US"/>
        </a:p>
      </dgm:t>
    </dgm:pt>
    <dgm:pt modelId="{032A6D9E-72B1-4523-A0E0-E138FA6D03C8}" type="sibTrans" cxnId="{C4B5E6AC-6261-485D-B83E-6B0A1AD01C7D}">
      <dgm:prSet/>
      <dgm:spPr/>
      <dgm:t>
        <a:bodyPr/>
        <a:lstStyle/>
        <a:p>
          <a:endParaRPr lang="en-US"/>
        </a:p>
      </dgm:t>
    </dgm:pt>
    <dgm:pt modelId="{4A6262CC-9FF4-4ABF-A32E-562627245F3B}">
      <dgm:prSet/>
      <dgm:spPr/>
      <dgm:t>
        <a:bodyPr/>
        <a:lstStyle/>
        <a:p>
          <a:r>
            <a:rPr lang="en-US" dirty="0"/>
            <a:t>GST on outward supply</a:t>
          </a:r>
        </a:p>
      </dgm:t>
    </dgm:pt>
    <dgm:pt modelId="{EBCB16AC-4185-4E2C-ABC7-3A312211B185}" type="parTrans" cxnId="{19B73970-79AE-4055-8D6E-1135386A64D6}">
      <dgm:prSet/>
      <dgm:spPr/>
      <dgm:t>
        <a:bodyPr/>
        <a:lstStyle/>
        <a:p>
          <a:endParaRPr lang="en-US"/>
        </a:p>
      </dgm:t>
    </dgm:pt>
    <dgm:pt modelId="{CA2D93BE-82A6-49E9-BB3E-104FDC558F92}" type="sibTrans" cxnId="{19B73970-79AE-4055-8D6E-1135386A64D6}">
      <dgm:prSet/>
      <dgm:spPr/>
      <dgm:t>
        <a:bodyPr/>
        <a:lstStyle/>
        <a:p>
          <a:endParaRPr lang="en-US"/>
        </a:p>
      </dgm:t>
    </dgm:pt>
    <dgm:pt modelId="{A7661ABD-3773-417A-9DC7-5C4F71DDDDB7}">
      <dgm:prSet/>
      <dgm:spPr/>
      <dgm:t>
        <a:bodyPr/>
        <a:lstStyle/>
        <a:p>
          <a:r>
            <a:rPr lang="en-US" dirty="0"/>
            <a:t>S.145 for method of accounting and not for computation</a:t>
          </a:r>
        </a:p>
      </dgm:t>
    </dgm:pt>
    <dgm:pt modelId="{28B3861D-7F2C-4DEC-BB4E-B2F69C473551}" type="parTrans" cxnId="{22AF52EF-84AA-4516-B179-F34801435A1A}">
      <dgm:prSet/>
      <dgm:spPr/>
      <dgm:t>
        <a:bodyPr/>
        <a:lstStyle/>
        <a:p>
          <a:endParaRPr lang="en-US"/>
        </a:p>
      </dgm:t>
    </dgm:pt>
    <dgm:pt modelId="{7D259961-43A2-47B3-AC96-E8B9FD139176}" type="sibTrans" cxnId="{22AF52EF-84AA-4516-B179-F34801435A1A}">
      <dgm:prSet/>
      <dgm:spPr/>
      <dgm:t>
        <a:bodyPr/>
        <a:lstStyle/>
        <a:p>
          <a:endParaRPr lang="en-US"/>
        </a:p>
      </dgm:t>
    </dgm:pt>
    <dgm:pt modelId="{23D0E2E3-097D-44FB-975A-4C115565ADF1}" type="pres">
      <dgm:prSet presAssocID="{B74C61D3-198F-4201-92F4-B15DFD9AD510}" presName="linear" presStyleCnt="0">
        <dgm:presLayoutVars>
          <dgm:animLvl val="lvl"/>
          <dgm:resizeHandles val="exact"/>
        </dgm:presLayoutVars>
      </dgm:prSet>
      <dgm:spPr/>
    </dgm:pt>
    <dgm:pt modelId="{1A07542F-250E-423D-96A9-2C1F9B9A965F}" type="pres">
      <dgm:prSet presAssocID="{73649137-FE66-401C-9E0F-29C2BBDEDCC6}" presName="parentText" presStyleLbl="node1" presStyleIdx="0" presStyleCnt="3">
        <dgm:presLayoutVars>
          <dgm:chMax val="0"/>
          <dgm:bulletEnabled val="1"/>
        </dgm:presLayoutVars>
      </dgm:prSet>
      <dgm:spPr/>
    </dgm:pt>
    <dgm:pt modelId="{E4856BA8-52FF-44EE-9D84-073FE0D57786}" type="pres">
      <dgm:prSet presAssocID="{BA657A6A-CF56-47B2-9528-18FE269F574E}" presName="spacer" presStyleCnt="0"/>
      <dgm:spPr/>
    </dgm:pt>
    <dgm:pt modelId="{6BC8F665-8601-437D-B5D0-C3AA15918F9B}" type="pres">
      <dgm:prSet presAssocID="{37DE70BA-FB67-42D3-A2C4-6D14D6232388}" presName="parentText" presStyleLbl="node1" presStyleIdx="1" presStyleCnt="3">
        <dgm:presLayoutVars>
          <dgm:chMax val="0"/>
          <dgm:bulletEnabled val="1"/>
        </dgm:presLayoutVars>
      </dgm:prSet>
      <dgm:spPr/>
    </dgm:pt>
    <dgm:pt modelId="{FA8685B5-197B-4040-9FF3-B9206DAA0C19}" type="pres">
      <dgm:prSet presAssocID="{2EFDB2D0-E703-4733-8126-8CCD2D221C1B}" presName="spacer" presStyleCnt="0"/>
      <dgm:spPr/>
    </dgm:pt>
    <dgm:pt modelId="{9B98ED89-BE41-4871-9ABD-B5B4E0BC6A84}" type="pres">
      <dgm:prSet presAssocID="{2B244C58-FE49-49BD-98BE-E4E2ED72A1A0}" presName="parentText" presStyleLbl="node1" presStyleIdx="2" presStyleCnt="3">
        <dgm:presLayoutVars>
          <dgm:chMax val="0"/>
          <dgm:bulletEnabled val="1"/>
        </dgm:presLayoutVars>
      </dgm:prSet>
      <dgm:spPr/>
    </dgm:pt>
    <dgm:pt modelId="{380AEC56-6F99-412B-B684-4E17C32410B3}" type="pres">
      <dgm:prSet presAssocID="{2B244C58-FE49-49BD-98BE-E4E2ED72A1A0}" presName="childText" presStyleLbl="revTx" presStyleIdx="0" presStyleCnt="1">
        <dgm:presLayoutVars>
          <dgm:bulletEnabled val="1"/>
        </dgm:presLayoutVars>
      </dgm:prSet>
      <dgm:spPr/>
    </dgm:pt>
  </dgm:ptLst>
  <dgm:cxnLst>
    <dgm:cxn modelId="{E9CDC824-011D-4ECB-95A0-6E352B324B3D}" type="presOf" srcId="{A7661ABD-3773-417A-9DC7-5C4F71DDDDB7}" destId="{380AEC56-6F99-412B-B684-4E17C32410B3}" srcOrd="0" destOrd="3" presId="urn:microsoft.com/office/officeart/2005/8/layout/vList2"/>
    <dgm:cxn modelId="{9B649761-E07B-4F9D-BEC2-2B6EEAF760EF}" srcId="{B74C61D3-198F-4201-92F4-B15DFD9AD510}" destId="{37DE70BA-FB67-42D3-A2C4-6D14D6232388}" srcOrd="1" destOrd="0" parTransId="{DB130D52-27FA-4E87-BB4D-614E1E6B8ED3}" sibTransId="{2EFDB2D0-E703-4733-8126-8CCD2D221C1B}"/>
    <dgm:cxn modelId="{8F66CB42-95DE-4D03-989E-3E67A21A5FA2}" type="presOf" srcId="{2819C486-2266-4F50-A1DA-9C844C018091}" destId="{380AEC56-6F99-412B-B684-4E17C32410B3}" srcOrd="0" destOrd="0" presId="urn:microsoft.com/office/officeart/2005/8/layout/vList2"/>
    <dgm:cxn modelId="{EADCBB66-9E0E-4554-93DA-ABF6684EC52C}" type="presOf" srcId="{2B244C58-FE49-49BD-98BE-E4E2ED72A1A0}" destId="{9B98ED89-BE41-4871-9ABD-B5B4E0BC6A84}" srcOrd="0" destOrd="0" presId="urn:microsoft.com/office/officeart/2005/8/layout/vList2"/>
    <dgm:cxn modelId="{19B73970-79AE-4055-8D6E-1135386A64D6}" srcId="{2B244C58-FE49-49BD-98BE-E4E2ED72A1A0}" destId="{4A6262CC-9FF4-4ABF-A32E-562627245F3B}" srcOrd="2" destOrd="0" parTransId="{EBCB16AC-4185-4E2C-ABC7-3A312211B185}" sibTransId="{CA2D93BE-82A6-49E9-BB3E-104FDC558F92}"/>
    <dgm:cxn modelId="{89388270-9ADC-4411-A5D8-A1041B3928F7}" srcId="{2B244C58-FE49-49BD-98BE-E4E2ED72A1A0}" destId="{2819C486-2266-4F50-A1DA-9C844C018091}" srcOrd="0" destOrd="0" parTransId="{5ED35F7F-4B1D-4112-AFC7-2180DF9C5B17}" sibTransId="{2FF6457F-DC73-4D95-A544-7C54C4727267}"/>
    <dgm:cxn modelId="{93E7A971-00B9-4397-B8BC-B22B5EBBA434}" type="presOf" srcId="{37DE70BA-FB67-42D3-A2C4-6D14D6232388}" destId="{6BC8F665-8601-437D-B5D0-C3AA15918F9B}" srcOrd="0" destOrd="0" presId="urn:microsoft.com/office/officeart/2005/8/layout/vList2"/>
    <dgm:cxn modelId="{84F3A88B-6D87-49D6-BD4B-507FEF67B14F}" srcId="{B74C61D3-198F-4201-92F4-B15DFD9AD510}" destId="{2B244C58-FE49-49BD-98BE-E4E2ED72A1A0}" srcOrd="2" destOrd="0" parTransId="{23A9F596-D9B1-46EB-A3A2-B8DA4DAC4205}" sibTransId="{99098A09-C04A-4DD4-A80A-30A04956C1D3}"/>
    <dgm:cxn modelId="{4BE187A3-E64A-4270-A89D-37D31669DDC4}" srcId="{B74C61D3-198F-4201-92F4-B15DFD9AD510}" destId="{73649137-FE66-401C-9E0F-29C2BBDEDCC6}" srcOrd="0" destOrd="0" parTransId="{879F8F96-B6CB-4C1D-A219-91C128D16E3D}" sibTransId="{BA657A6A-CF56-47B2-9528-18FE269F574E}"/>
    <dgm:cxn modelId="{C4B5E6AC-6261-485D-B83E-6B0A1AD01C7D}" srcId="{2B244C58-FE49-49BD-98BE-E4E2ED72A1A0}" destId="{A3279F4A-EA3A-4BF2-90A5-ADDB6677C2A4}" srcOrd="1" destOrd="0" parTransId="{DC1C6C96-D796-4795-A59E-4AC7F7FFD694}" sibTransId="{032A6D9E-72B1-4523-A0E0-E138FA6D03C8}"/>
    <dgm:cxn modelId="{1ADB9CBD-FE37-4BA0-91E4-F8919AA7F471}" type="presOf" srcId="{B74C61D3-198F-4201-92F4-B15DFD9AD510}" destId="{23D0E2E3-097D-44FB-975A-4C115565ADF1}" srcOrd="0" destOrd="0" presId="urn:microsoft.com/office/officeart/2005/8/layout/vList2"/>
    <dgm:cxn modelId="{EBF2B4C6-A30E-485F-BBA5-F932B926A949}" type="presOf" srcId="{73649137-FE66-401C-9E0F-29C2BBDEDCC6}" destId="{1A07542F-250E-423D-96A9-2C1F9B9A965F}" srcOrd="0" destOrd="0" presId="urn:microsoft.com/office/officeart/2005/8/layout/vList2"/>
    <dgm:cxn modelId="{2AB5C8D8-51EF-4CFC-B34F-80D2EA4C4097}" type="presOf" srcId="{A3279F4A-EA3A-4BF2-90A5-ADDB6677C2A4}" destId="{380AEC56-6F99-412B-B684-4E17C32410B3}" srcOrd="0" destOrd="1" presId="urn:microsoft.com/office/officeart/2005/8/layout/vList2"/>
    <dgm:cxn modelId="{EE5861DF-3EB0-4984-AFEC-37BE4C692BD0}" type="presOf" srcId="{4A6262CC-9FF4-4ABF-A32E-562627245F3B}" destId="{380AEC56-6F99-412B-B684-4E17C32410B3}" srcOrd="0" destOrd="2" presId="urn:microsoft.com/office/officeart/2005/8/layout/vList2"/>
    <dgm:cxn modelId="{22AF52EF-84AA-4516-B179-F34801435A1A}" srcId="{2B244C58-FE49-49BD-98BE-E4E2ED72A1A0}" destId="{A7661ABD-3773-417A-9DC7-5C4F71DDDDB7}" srcOrd="3" destOrd="0" parTransId="{28B3861D-7F2C-4DEC-BB4E-B2F69C473551}" sibTransId="{7D259961-43A2-47B3-AC96-E8B9FD139176}"/>
    <dgm:cxn modelId="{AE96657D-CCB2-4419-8EA3-E5DA92DD053C}" type="presParOf" srcId="{23D0E2E3-097D-44FB-975A-4C115565ADF1}" destId="{1A07542F-250E-423D-96A9-2C1F9B9A965F}" srcOrd="0" destOrd="0" presId="urn:microsoft.com/office/officeart/2005/8/layout/vList2"/>
    <dgm:cxn modelId="{38E96AFC-6634-4BA9-B8A4-8523BFA92684}" type="presParOf" srcId="{23D0E2E3-097D-44FB-975A-4C115565ADF1}" destId="{E4856BA8-52FF-44EE-9D84-073FE0D57786}" srcOrd="1" destOrd="0" presId="urn:microsoft.com/office/officeart/2005/8/layout/vList2"/>
    <dgm:cxn modelId="{E9ABEEE3-C025-480D-B843-6B8AB0B27FA2}" type="presParOf" srcId="{23D0E2E3-097D-44FB-975A-4C115565ADF1}" destId="{6BC8F665-8601-437D-B5D0-C3AA15918F9B}" srcOrd="2" destOrd="0" presId="urn:microsoft.com/office/officeart/2005/8/layout/vList2"/>
    <dgm:cxn modelId="{E7989A97-010D-48C4-AB35-A986B0FE723F}" type="presParOf" srcId="{23D0E2E3-097D-44FB-975A-4C115565ADF1}" destId="{FA8685B5-197B-4040-9FF3-B9206DAA0C19}" srcOrd="3" destOrd="0" presId="urn:microsoft.com/office/officeart/2005/8/layout/vList2"/>
    <dgm:cxn modelId="{690CB9FB-AFB4-489A-837E-9A2FAC777B03}" type="presParOf" srcId="{23D0E2E3-097D-44FB-975A-4C115565ADF1}" destId="{9B98ED89-BE41-4871-9ABD-B5B4E0BC6A84}" srcOrd="4" destOrd="0" presId="urn:microsoft.com/office/officeart/2005/8/layout/vList2"/>
    <dgm:cxn modelId="{CDF5CF4B-0617-4BC7-B721-38651855BFA3}" type="presParOf" srcId="{23D0E2E3-097D-44FB-975A-4C115565ADF1}" destId="{380AEC56-6F99-412B-B684-4E17C32410B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C98EC0F-8F07-4648-A64C-DC64D96DF19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84C0C53-7310-4FCA-93C3-F5880F1463FF}">
      <dgm:prSet/>
      <dgm:spPr/>
      <dgm:t>
        <a:bodyPr/>
        <a:lstStyle/>
        <a:p>
          <a:r>
            <a:rPr lang="en-US"/>
            <a:t>Carry forward of loss allowable</a:t>
          </a:r>
        </a:p>
      </dgm:t>
    </dgm:pt>
    <dgm:pt modelId="{90803D13-BEFD-40B4-A238-16FFDDC33CAE}" type="parTrans" cxnId="{10C05A54-EBCF-4A04-B64F-9F87ABE716D2}">
      <dgm:prSet/>
      <dgm:spPr/>
      <dgm:t>
        <a:bodyPr/>
        <a:lstStyle/>
        <a:p>
          <a:endParaRPr lang="en-US"/>
        </a:p>
      </dgm:t>
    </dgm:pt>
    <dgm:pt modelId="{3C51792B-6782-4845-A647-AF53B51A4116}" type="sibTrans" cxnId="{10C05A54-EBCF-4A04-B64F-9F87ABE716D2}">
      <dgm:prSet/>
      <dgm:spPr/>
      <dgm:t>
        <a:bodyPr/>
        <a:lstStyle/>
        <a:p>
          <a:endParaRPr lang="en-US"/>
        </a:p>
      </dgm:t>
    </dgm:pt>
    <dgm:pt modelId="{2DA72C6C-1B70-42E4-92AC-F8FCBC64BEBA}">
      <dgm:prSet/>
      <dgm:spPr/>
      <dgm:t>
        <a:bodyPr/>
        <a:lstStyle/>
        <a:p>
          <a:r>
            <a:rPr lang="en-US" dirty="0"/>
            <a:t>Not deduction</a:t>
          </a:r>
        </a:p>
      </dgm:t>
    </dgm:pt>
    <dgm:pt modelId="{C51A143A-EC69-4999-8B09-9A208CE9AD99}" type="parTrans" cxnId="{869D8FBC-B9CB-4033-A4C8-3EDB4137ABBE}">
      <dgm:prSet/>
      <dgm:spPr/>
      <dgm:t>
        <a:bodyPr/>
        <a:lstStyle/>
        <a:p>
          <a:endParaRPr lang="en-US"/>
        </a:p>
      </dgm:t>
    </dgm:pt>
    <dgm:pt modelId="{11B192E1-4B0E-443C-AA5D-C162E35741DD}" type="sibTrans" cxnId="{869D8FBC-B9CB-4033-A4C8-3EDB4137ABBE}">
      <dgm:prSet/>
      <dgm:spPr/>
      <dgm:t>
        <a:bodyPr/>
        <a:lstStyle/>
        <a:p>
          <a:endParaRPr lang="en-US"/>
        </a:p>
      </dgm:t>
    </dgm:pt>
    <dgm:pt modelId="{186EC91D-877E-4A33-A4FD-884A22F7E514}">
      <dgm:prSet/>
      <dgm:spPr/>
      <dgm:t>
        <a:bodyPr/>
        <a:lstStyle/>
        <a:p>
          <a:r>
            <a:rPr lang="en-US" dirty="0"/>
            <a:t>Current year loss</a:t>
          </a:r>
        </a:p>
      </dgm:t>
    </dgm:pt>
    <dgm:pt modelId="{087F2020-5014-4F73-98E6-5A11A6969C49}" type="parTrans" cxnId="{B5364608-07CC-4311-B995-436252D980CD}">
      <dgm:prSet/>
      <dgm:spPr/>
      <dgm:t>
        <a:bodyPr/>
        <a:lstStyle/>
        <a:p>
          <a:endParaRPr lang="en-US"/>
        </a:p>
      </dgm:t>
    </dgm:pt>
    <dgm:pt modelId="{59A0D0A6-E8F2-4152-936D-5FD0BE49F8E6}" type="sibTrans" cxnId="{B5364608-07CC-4311-B995-436252D980CD}">
      <dgm:prSet/>
      <dgm:spPr/>
      <dgm:t>
        <a:bodyPr/>
        <a:lstStyle/>
        <a:p>
          <a:endParaRPr lang="en-US"/>
        </a:p>
      </dgm:t>
    </dgm:pt>
    <dgm:pt modelId="{18EC8C29-F347-41F5-8D57-F698C919BDE3}">
      <dgm:prSet/>
      <dgm:spPr/>
      <dgm:t>
        <a:bodyPr/>
        <a:lstStyle/>
        <a:p>
          <a:r>
            <a:rPr lang="en-US"/>
            <a:t>Adjustment not deduction</a:t>
          </a:r>
        </a:p>
      </dgm:t>
    </dgm:pt>
    <dgm:pt modelId="{C1E80773-7721-4824-9F44-E4536BB3A7B6}" type="parTrans" cxnId="{CD2CF0EF-548F-445F-9C7A-1C0B83BF3186}">
      <dgm:prSet/>
      <dgm:spPr/>
      <dgm:t>
        <a:bodyPr/>
        <a:lstStyle/>
        <a:p>
          <a:endParaRPr lang="en-US"/>
        </a:p>
      </dgm:t>
    </dgm:pt>
    <dgm:pt modelId="{0F12EBFC-F1BB-4EE9-BA70-9CCA27D4841D}" type="sibTrans" cxnId="{CD2CF0EF-548F-445F-9C7A-1C0B83BF3186}">
      <dgm:prSet/>
      <dgm:spPr/>
      <dgm:t>
        <a:bodyPr/>
        <a:lstStyle/>
        <a:p>
          <a:endParaRPr lang="en-US"/>
        </a:p>
      </dgm:t>
    </dgm:pt>
    <dgm:pt modelId="{380D5AAE-C382-4C56-813F-F8379CF74A2E}">
      <dgm:prSet/>
      <dgm:spPr/>
      <dgm:t>
        <a:bodyPr/>
        <a:lstStyle/>
        <a:p>
          <a:r>
            <a:rPr lang="en-US"/>
            <a:t>Partners remuneration</a:t>
          </a:r>
        </a:p>
      </dgm:t>
    </dgm:pt>
    <dgm:pt modelId="{3B43E830-BA18-4D15-A960-DD4B89B2000D}" type="parTrans" cxnId="{3E054ADF-11A6-4ECF-B734-F88CCE4FC8EE}">
      <dgm:prSet/>
      <dgm:spPr/>
      <dgm:t>
        <a:bodyPr/>
        <a:lstStyle/>
        <a:p>
          <a:endParaRPr lang="en-US"/>
        </a:p>
      </dgm:t>
    </dgm:pt>
    <dgm:pt modelId="{11814891-BC80-4894-B14D-6E932A742300}" type="sibTrans" cxnId="{3E054ADF-11A6-4ECF-B734-F88CCE4FC8EE}">
      <dgm:prSet/>
      <dgm:spPr/>
      <dgm:t>
        <a:bodyPr/>
        <a:lstStyle/>
        <a:p>
          <a:endParaRPr lang="en-US"/>
        </a:p>
      </dgm:t>
    </dgm:pt>
    <dgm:pt modelId="{3FD91603-4E1D-480E-9B97-C744C752479B}">
      <dgm:prSet/>
      <dgm:spPr/>
      <dgm:t>
        <a:bodyPr/>
        <a:lstStyle/>
        <a:p>
          <a:r>
            <a:rPr lang="en-US"/>
            <a:t>Deduction u/s 30-38</a:t>
          </a:r>
        </a:p>
      </dgm:t>
    </dgm:pt>
    <dgm:pt modelId="{5E885E5A-78E6-4C4E-9DFF-57C321D84D09}" type="parTrans" cxnId="{F299F14C-55D5-41FF-9A9A-ADADE19099FD}">
      <dgm:prSet/>
      <dgm:spPr/>
      <dgm:t>
        <a:bodyPr/>
        <a:lstStyle/>
        <a:p>
          <a:endParaRPr lang="en-US"/>
        </a:p>
      </dgm:t>
    </dgm:pt>
    <dgm:pt modelId="{C50439C9-965A-45B7-9E45-3476135238B2}" type="sibTrans" cxnId="{F299F14C-55D5-41FF-9A9A-ADADE19099FD}">
      <dgm:prSet/>
      <dgm:spPr/>
      <dgm:t>
        <a:bodyPr/>
        <a:lstStyle/>
        <a:p>
          <a:endParaRPr lang="en-US"/>
        </a:p>
      </dgm:t>
    </dgm:pt>
    <dgm:pt modelId="{D7D542D0-7E90-4D58-9017-F61A3EA73479}">
      <dgm:prSet/>
      <dgm:spPr/>
      <dgm:t>
        <a:bodyPr/>
        <a:lstStyle/>
        <a:p>
          <a:r>
            <a:rPr lang="en-US" dirty="0"/>
            <a:t>S.40(a), 40(a)(</a:t>
          </a:r>
          <a:r>
            <a:rPr lang="en-US" dirty="0" err="1"/>
            <a:t>ia</a:t>
          </a:r>
          <a:r>
            <a:rPr lang="en-US" dirty="0"/>
            <a:t>), 40A(3)</a:t>
          </a:r>
        </a:p>
      </dgm:t>
    </dgm:pt>
    <dgm:pt modelId="{86B197F6-3B4F-4636-B362-2951B332AE55}" type="parTrans" cxnId="{074DA4BC-55DC-436C-B47C-474FB929BE47}">
      <dgm:prSet/>
      <dgm:spPr/>
      <dgm:t>
        <a:bodyPr/>
        <a:lstStyle/>
        <a:p>
          <a:endParaRPr lang="en-US"/>
        </a:p>
      </dgm:t>
    </dgm:pt>
    <dgm:pt modelId="{604C720F-C869-433D-9B9E-45E8EDD5464C}" type="sibTrans" cxnId="{074DA4BC-55DC-436C-B47C-474FB929BE47}">
      <dgm:prSet/>
      <dgm:spPr/>
      <dgm:t>
        <a:bodyPr/>
        <a:lstStyle/>
        <a:p>
          <a:endParaRPr lang="en-US"/>
        </a:p>
      </dgm:t>
    </dgm:pt>
    <dgm:pt modelId="{96C85DAE-5403-4A2F-B16E-BD6293A607D7}">
      <dgm:prSet/>
      <dgm:spPr/>
      <dgm:t>
        <a:bodyPr/>
        <a:lstStyle/>
        <a:p>
          <a:r>
            <a:rPr lang="en-US"/>
            <a:t>Deemed to be allowed</a:t>
          </a:r>
        </a:p>
      </dgm:t>
    </dgm:pt>
    <dgm:pt modelId="{54BADBB6-8609-4AE0-B246-FD8FAA33047D}" type="parTrans" cxnId="{550BA3FA-FDD6-4993-A864-933CFB26F44F}">
      <dgm:prSet/>
      <dgm:spPr/>
      <dgm:t>
        <a:bodyPr/>
        <a:lstStyle/>
        <a:p>
          <a:endParaRPr lang="en-US"/>
        </a:p>
      </dgm:t>
    </dgm:pt>
    <dgm:pt modelId="{C763F655-106F-4C29-AADC-8630BDB92EA9}" type="sibTrans" cxnId="{550BA3FA-FDD6-4993-A864-933CFB26F44F}">
      <dgm:prSet/>
      <dgm:spPr/>
      <dgm:t>
        <a:bodyPr/>
        <a:lstStyle/>
        <a:p>
          <a:endParaRPr lang="en-US"/>
        </a:p>
      </dgm:t>
    </dgm:pt>
    <dgm:pt modelId="{3D4967B3-4E3C-4797-8978-6DD0DF7C5525}">
      <dgm:prSet/>
      <dgm:spPr/>
      <dgm:t>
        <a:bodyPr/>
        <a:lstStyle/>
        <a:p>
          <a:r>
            <a:rPr lang="en-US" dirty="0"/>
            <a:t>Non obstante 44AD</a:t>
          </a:r>
        </a:p>
      </dgm:t>
    </dgm:pt>
    <dgm:pt modelId="{87D47318-F287-4DBC-8B82-50DCD6D40A80}" type="parTrans" cxnId="{99D3E784-CD68-4918-A50F-4F4F442E51E3}">
      <dgm:prSet/>
      <dgm:spPr/>
      <dgm:t>
        <a:bodyPr/>
        <a:lstStyle/>
        <a:p>
          <a:endParaRPr lang="en-US"/>
        </a:p>
      </dgm:t>
    </dgm:pt>
    <dgm:pt modelId="{28474266-A5A2-4BDF-B47E-18036D3CC663}" type="sibTrans" cxnId="{99D3E784-CD68-4918-A50F-4F4F442E51E3}">
      <dgm:prSet/>
      <dgm:spPr/>
      <dgm:t>
        <a:bodyPr/>
        <a:lstStyle/>
        <a:p>
          <a:endParaRPr lang="en-US"/>
        </a:p>
      </dgm:t>
    </dgm:pt>
    <dgm:pt modelId="{2359001D-DACB-470E-8994-3D912E4EE3A8}">
      <dgm:prSet/>
      <dgm:spPr/>
      <dgm:t>
        <a:bodyPr/>
        <a:lstStyle/>
        <a:p>
          <a:r>
            <a:rPr lang="en-US" dirty="0"/>
            <a:t>Unabsorbed depreciation ?</a:t>
          </a:r>
        </a:p>
      </dgm:t>
    </dgm:pt>
    <dgm:pt modelId="{E0990BC6-F587-4FD8-9168-115893B96B9D}" type="parTrans" cxnId="{445904A8-C256-4539-8D1D-A329392C2B05}">
      <dgm:prSet/>
      <dgm:spPr/>
      <dgm:t>
        <a:bodyPr/>
        <a:lstStyle/>
        <a:p>
          <a:endParaRPr lang="en-US"/>
        </a:p>
      </dgm:t>
    </dgm:pt>
    <dgm:pt modelId="{518016B6-42DD-4743-BF0F-8821B42CFAC5}" type="sibTrans" cxnId="{445904A8-C256-4539-8D1D-A329392C2B05}">
      <dgm:prSet/>
      <dgm:spPr/>
      <dgm:t>
        <a:bodyPr/>
        <a:lstStyle/>
        <a:p>
          <a:endParaRPr lang="en-US"/>
        </a:p>
      </dgm:t>
    </dgm:pt>
    <dgm:pt modelId="{1FC72A23-796A-4EDB-A58E-3B4FD9E26095}" type="pres">
      <dgm:prSet presAssocID="{1C98EC0F-8F07-4648-A64C-DC64D96DF19E}" presName="linear" presStyleCnt="0">
        <dgm:presLayoutVars>
          <dgm:animLvl val="lvl"/>
          <dgm:resizeHandles val="exact"/>
        </dgm:presLayoutVars>
      </dgm:prSet>
      <dgm:spPr/>
    </dgm:pt>
    <dgm:pt modelId="{216A8152-7994-4453-B175-A980A62E49D2}" type="pres">
      <dgm:prSet presAssocID="{284C0C53-7310-4FCA-93C3-F5880F1463FF}" presName="parentText" presStyleLbl="node1" presStyleIdx="0" presStyleCnt="4">
        <dgm:presLayoutVars>
          <dgm:chMax val="0"/>
          <dgm:bulletEnabled val="1"/>
        </dgm:presLayoutVars>
      </dgm:prSet>
      <dgm:spPr/>
    </dgm:pt>
    <dgm:pt modelId="{BDD729B5-2300-42AC-9408-A64DAE26C286}" type="pres">
      <dgm:prSet presAssocID="{284C0C53-7310-4FCA-93C3-F5880F1463FF}" presName="childText" presStyleLbl="revTx" presStyleIdx="0" presStyleCnt="4">
        <dgm:presLayoutVars>
          <dgm:bulletEnabled val="1"/>
        </dgm:presLayoutVars>
      </dgm:prSet>
      <dgm:spPr/>
    </dgm:pt>
    <dgm:pt modelId="{53F65F57-263A-4592-B48D-AF92ECD6B41C}" type="pres">
      <dgm:prSet presAssocID="{186EC91D-877E-4A33-A4FD-884A22F7E514}" presName="parentText" presStyleLbl="node1" presStyleIdx="1" presStyleCnt="4">
        <dgm:presLayoutVars>
          <dgm:chMax val="0"/>
          <dgm:bulletEnabled val="1"/>
        </dgm:presLayoutVars>
      </dgm:prSet>
      <dgm:spPr/>
    </dgm:pt>
    <dgm:pt modelId="{DC938BB6-2570-48A7-853A-E048678BBD51}" type="pres">
      <dgm:prSet presAssocID="{186EC91D-877E-4A33-A4FD-884A22F7E514}" presName="childText" presStyleLbl="revTx" presStyleIdx="1" presStyleCnt="4">
        <dgm:presLayoutVars>
          <dgm:bulletEnabled val="1"/>
        </dgm:presLayoutVars>
      </dgm:prSet>
      <dgm:spPr/>
    </dgm:pt>
    <dgm:pt modelId="{A31AD955-2392-4BDC-8CEC-6F523EAC3D21}" type="pres">
      <dgm:prSet presAssocID="{380D5AAE-C382-4C56-813F-F8379CF74A2E}" presName="parentText" presStyleLbl="node1" presStyleIdx="2" presStyleCnt="4">
        <dgm:presLayoutVars>
          <dgm:chMax val="0"/>
          <dgm:bulletEnabled val="1"/>
        </dgm:presLayoutVars>
      </dgm:prSet>
      <dgm:spPr/>
    </dgm:pt>
    <dgm:pt modelId="{50DA4239-5CC6-4D1A-A03C-F142B563A983}" type="pres">
      <dgm:prSet presAssocID="{380D5AAE-C382-4C56-813F-F8379CF74A2E}" presName="childText" presStyleLbl="revTx" presStyleIdx="2" presStyleCnt="4">
        <dgm:presLayoutVars>
          <dgm:bulletEnabled val="1"/>
        </dgm:presLayoutVars>
      </dgm:prSet>
      <dgm:spPr/>
    </dgm:pt>
    <dgm:pt modelId="{B0EC45D9-155E-4EEF-89ED-BA3A4D15FA27}" type="pres">
      <dgm:prSet presAssocID="{D7D542D0-7E90-4D58-9017-F61A3EA73479}" presName="parentText" presStyleLbl="node1" presStyleIdx="3" presStyleCnt="4">
        <dgm:presLayoutVars>
          <dgm:chMax val="0"/>
          <dgm:bulletEnabled val="1"/>
        </dgm:presLayoutVars>
      </dgm:prSet>
      <dgm:spPr/>
    </dgm:pt>
    <dgm:pt modelId="{15865F32-3998-4A5F-AC7E-FE0C9F5011FD}" type="pres">
      <dgm:prSet presAssocID="{D7D542D0-7E90-4D58-9017-F61A3EA73479}" presName="childText" presStyleLbl="revTx" presStyleIdx="3" presStyleCnt="4">
        <dgm:presLayoutVars>
          <dgm:bulletEnabled val="1"/>
        </dgm:presLayoutVars>
      </dgm:prSet>
      <dgm:spPr/>
    </dgm:pt>
  </dgm:ptLst>
  <dgm:cxnLst>
    <dgm:cxn modelId="{B5364608-07CC-4311-B995-436252D980CD}" srcId="{1C98EC0F-8F07-4648-A64C-DC64D96DF19E}" destId="{186EC91D-877E-4A33-A4FD-884A22F7E514}" srcOrd="1" destOrd="0" parTransId="{087F2020-5014-4F73-98E6-5A11A6969C49}" sibTransId="{59A0D0A6-E8F2-4152-936D-5FD0BE49F8E6}"/>
    <dgm:cxn modelId="{7D5AE414-B3EC-4368-A625-E08FC15B74DF}" type="presOf" srcId="{2DA72C6C-1B70-42E4-92AC-F8FCBC64BEBA}" destId="{BDD729B5-2300-42AC-9408-A64DAE26C286}" srcOrd="0" destOrd="0" presId="urn:microsoft.com/office/officeart/2005/8/layout/vList2"/>
    <dgm:cxn modelId="{4EFB951C-A902-426A-8679-163FA66C276A}" type="presOf" srcId="{3D4967B3-4E3C-4797-8978-6DD0DF7C5525}" destId="{15865F32-3998-4A5F-AC7E-FE0C9F5011FD}" srcOrd="0" destOrd="1" presId="urn:microsoft.com/office/officeart/2005/8/layout/vList2"/>
    <dgm:cxn modelId="{F299F14C-55D5-41FF-9A9A-ADADE19099FD}" srcId="{380D5AAE-C382-4C56-813F-F8379CF74A2E}" destId="{3FD91603-4E1D-480E-9B97-C744C752479B}" srcOrd="0" destOrd="0" parTransId="{5E885E5A-78E6-4C4E-9DFF-57C321D84D09}" sibTransId="{C50439C9-965A-45B7-9E45-3476135238B2}"/>
    <dgm:cxn modelId="{BBFA036D-2567-4DD2-B9DF-E36F6BA42443}" type="presOf" srcId="{96C85DAE-5403-4A2F-B16E-BD6293A607D7}" destId="{15865F32-3998-4A5F-AC7E-FE0C9F5011FD}" srcOrd="0" destOrd="0" presId="urn:microsoft.com/office/officeart/2005/8/layout/vList2"/>
    <dgm:cxn modelId="{AD57744D-1CB9-4E89-A942-6C46B7D4E781}" type="presOf" srcId="{2359001D-DACB-470E-8994-3D912E4EE3A8}" destId="{BDD729B5-2300-42AC-9408-A64DAE26C286}" srcOrd="0" destOrd="1" presId="urn:microsoft.com/office/officeart/2005/8/layout/vList2"/>
    <dgm:cxn modelId="{10C05A54-EBCF-4A04-B64F-9F87ABE716D2}" srcId="{1C98EC0F-8F07-4648-A64C-DC64D96DF19E}" destId="{284C0C53-7310-4FCA-93C3-F5880F1463FF}" srcOrd="0" destOrd="0" parTransId="{90803D13-BEFD-40B4-A238-16FFDDC33CAE}" sibTransId="{3C51792B-6782-4845-A647-AF53B51A4116}"/>
    <dgm:cxn modelId="{AB37677F-0A5A-4AD8-8B24-4A5C96BBB818}" type="presOf" srcId="{18EC8C29-F347-41F5-8D57-F698C919BDE3}" destId="{DC938BB6-2570-48A7-853A-E048678BBD51}" srcOrd="0" destOrd="0" presId="urn:microsoft.com/office/officeart/2005/8/layout/vList2"/>
    <dgm:cxn modelId="{99D3E784-CD68-4918-A50F-4F4F442E51E3}" srcId="{D7D542D0-7E90-4D58-9017-F61A3EA73479}" destId="{3D4967B3-4E3C-4797-8978-6DD0DF7C5525}" srcOrd="1" destOrd="0" parTransId="{87D47318-F287-4DBC-8B82-50DCD6D40A80}" sibTransId="{28474266-A5A2-4BDF-B47E-18036D3CC663}"/>
    <dgm:cxn modelId="{93B79F92-EA4E-4960-805D-2EA9EF12C4FF}" type="presOf" srcId="{D7D542D0-7E90-4D58-9017-F61A3EA73479}" destId="{B0EC45D9-155E-4EEF-89ED-BA3A4D15FA27}" srcOrd="0" destOrd="0" presId="urn:microsoft.com/office/officeart/2005/8/layout/vList2"/>
    <dgm:cxn modelId="{B3218095-83AB-4E0A-B20E-0875C2BE479B}" type="presOf" srcId="{284C0C53-7310-4FCA-93C3-F5880F1463FF}" destId="{216A8152-7994-4453-B175-A980A62E49D2}" srcOrd="0" destOrd="0" presId="urn:microsoft.com/office/officeart/2005/8/layout/vList2"/>
    <dgm:cxn modelId="{93E20CA0-94BB-4E00-B9BB-0ADC9B952E2D}" type="presOf" srcId="{3FD91603-4E1D-480E-9B97-C744C752479B}" destId="{50DA4239-5CC6-4D1A-A03C-F142B563A983}" srcOrd="0" destOrd="0" presId="urn:microsoft.com/office/officeart/2005/8/layout/vList2"/>
    <dgm:cxn modelId="{445904A8-C256-4539-8D1D-A329392C2B05}" srcId="{284C0C53-7310-4FCA-93C3-F5880F1463FF}" destId="{2359001D-DACB-470E-8994-3D912E4EE3A8}" srcOrd="1" destOrd="0" parTransId="{E0990BC6-F587-4FD8-9168-115893B96B9D}" sibTransId="{518016B6-42DD-4743-BF0F-8821B42CFAC5}"/>
    <dgm:cxn modelId="{2938ACB2-724B-4837-B4C7-BBD607E54588}" type="presOf" srcId="{1C98EC0F-8F07-4648-A64C-DC64D96DF19E}" destId="{1FC72A23-796A-4EDB-A58E-3B4FD9E26095}" srcOrd="0" destOrd="0" presId="urn:microsoft.com/office/officeart/2005/8/layout/vList2"/>
    <dgm:cxn modelId="{869D8FBC-B9CB-4033-A4C8-3EDB4137ABBE}" srcId="{284C0C53-7310-4FCA-93C3-F5880F1463FF}" destId="{2DA72C6C-1B70-42E4-92AC-F8FCBC64BEBA}" srcOrd="0" destOrd="0" parTransId="{C51A143A-EC69-4999-8B09-9A208CE9AD99}" sibTransId="{11B192E1-4B0E-443C-AA5D-C162E35741DD}"/>
    <dgm:cxn modelId="{074DA4BC-55DC-436C-B47C-474FB929BE47}" srcId="{1C98EC0F-8F07-4648-A64C-DC64D96DF19E}" destId="{D7D542D0-7E90-4D58-9017-F61A3EA73479}" srcOrd="3" destOrd="0" parTransId="{86B197F6-3B4F-4636-B362-2951B332AE55}" sibTransId="{604C720F-C869-433D-9B9E-45E8EDD5464C}"/>
    <dgm:cxn modelId="{89073ECC-5C5C-41AD-B364-BB047684CF97}" type="presOf" srcId="{380D5AAE-C382-4C56-813F-F8379CF74A2E}" destId="{A31AD955-2392-4BDC-8CEC-6F523EAC3D21}" srcOrd="0" destOrd="0" presId="urn:microsoft.com/office/officeart/2005/8/layout/vList2"/>
    <dgm:cxn modelId="{3E054ADF-11A6-4ECF-B734-F88CCE4FC8EE}" srcId="{1C98EC0F-8F07-4648-A64C-DC64D96DF19E}" destId="{380D5AAE-C382-4C56-813F-F8379CF74A2E}" srcOrd="2" destOrd="0" parTransId="{3B43E830-BA18-4D15-A960-DD4B89B2000D}" sibTransId="{11814891-BC80-4894-B14D-6E932A742300}"/>
    <dgm:cxn modelId="{257DDFEB-A87E-46A4-A649-A35B69CFF858}" type="presOf" srcId="{186EC91D-877E-4A33-A4FD-884A22F7E514}" destId="{53F65F57-263A-4592-B48D-AF92ECD6B41C}" srcOrd="0" destOrd="0" presId="urn:microsoft.com/office/officeart/2005/8/layout/vList2"/>
    <dgm:cxn modelId="{CD2CF0EF-548F-445F-9C7A-1C0B83BF3186}" srcId="{186EC91D-877E-4A33-A4FD-884A22F7E514}" destId="{18EC8C29-F347-41F5-8D57-F698C919BDE3}" srcOrd="0" destOrd="0" parTransId="{C1E80773-7721-4824-9F44-E4536BB3A7B6}" sibTransId="{0F12EBFC-F1BB-4EE9-BA70-9CCA27D4841D}"/>
    <dgm:cxn modelId="{550BA3FA-FDD6-4993-A864-933CFB26F44F}" srcId="{D7D542D0-7E90-4D58-9017-F61A3EA73479}" destId="{96C85DAE-5403-4A2F-B16E-BD6293A607D7}" srcOrd="0" destOrd="0" parTransId="{54BADBB6-8609-4AE0-B246-FD8FAA33047D}" sibTransId="{C763F655-106F-4C29-AADC-8630BDB92EA9}"/>
    <dgm:cxn modelId="{D6BC4964-DB43-49A0-99C1-C38D3840D814}" type="presParOf" srcId="{1FC72A23-796A-4EDB-A58E-3B4FD9E26095}" destId="{216A8152-7994-4453-B175-A980A62E49D2}" srcOrd="0" destOrd="0" presId="urn:microsoft.com/office/officeart/2005/8/layout/vList2"/>
    <dgm:cxn modelId="{E1FBD6A4-D72A-4431-9AB0-AC4B05CC61FD}" type="presParOf" srcId="{1FC72A23-796A-4EDB-A58E-3B4FD9E26095}" destId="{BDD729B5-2300-42AC-9408-A64DAE26C286}" srcOrd="1" destOrd="0" presId="urn:microsoft.com/office/officeart/2005/8/layout/vList2"/>
    <dgm:cxn modelId="{B4CECA12-5560-43FB-B134-47BCB0DDF8BA}" type="presParOf" srcId="{1FC72A23-796A-4EDB-A58E-3B4FD9E26095}" destId="{53F65F57-263A-4592-B48D-AF92ECD6B41C}" srcOrd="2" destOrd="0" presId="urn:microsoft.com/office/officeart/2005/8/layout/vList2"/>
    <dgm:cxn modelId="{6B76F3AB-8CB8-4406-81DC-14111D88AD1D}" type="presParOf" srcId="{1FC72A23-796A-4EDB-A58E-3B4FD9E26095}" destId="{DC938BB6-2570-48A7-853A-E048678BBD51}" srcOrd="3" destOrd="0" presId="urn:microsoft.com/office/officeart/2005/8/layout/vList2"/>
    <dgm:cxn modelId="{6D7A2A1B-578F-4181-BE42-91371BF0851C}" type="presParOf" srcId="{1FC72A23-796A-4EDB-A58E-3B4FD9E26095}" destId="{A31AD955-2392-4BDC-8CEC-6F523EAC3D21}" srcOrd="4" destOrd="0" presId="urn:microsoft.com/office/officeart/2005/8/layout/vList2"/>
    <dgm:cxn modelId="{9939DB68-6900-4C11-A7FE-A354D049E991}" type="presParOf" srcId="{1FC72A23-796A-4EDB-A58E-3B4FD9E26095}" destId="{50DA4239-5CC6-4D1A-A03C-F142B563A983}" srcOrd="5" destOrd="0" presId="urn:microsoft.com/office/officeart/2005/8/layout/vList2"/>
    <dgm:cxn modelId="{E4023D72-8C32-422D-B06E-B7D4F9EC1CCD}" type="presParOf" srcId="{1FC72A23-796A-4EDB-A58E-3B4FD9E26095}" destId="{B0EC45D9-155E-4EEF-89ED-BA3A4D15FA27}" srcOrd="6" destOrd="0" presId="urn:microsoft.com/office/officeart/2005/8/layout/vList2"/>
    <dgm:cxn modelId="{2F4058A3-5F04-480C-878E-D9A3827BACA8}" type="presParOf" srcId="{1FC72A23-796A-4EDB-A58E-3B4FD9E26095}" destId="{15865F32-3998-4A5F-AC7E-FE0C9F5011FD}"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7D05DC4-4B65-499D-B60E-CF10FA18629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92C6BC8-5849-42FF-A121-925286263E7C}">
      <dgm:prSet/>
      <dgm:spPr/>
      <dgm:t>
        <a:bodyPr/>
        <a:lstStyle/>
        <a:p>
          <a:r>
            <a:rPr lang="en-US" dirty="0"/>
            <a:t>44AD : Non obstante 28-43C</a:t>
          </a:r>
        </a:p>
      </dgm:t>
    </dgm:pt>
    <dgm:pt modelId="{CEA11BB0-6B89-454A-ABEB-5C5BC3489313}" type="parTrans" cxnId="{570EA611-0400-47C9-9DFF-7F991B83281E}">
      <dgm:prSet/>
      <dgm:spPr/>
      <dgm:t>
        <a:bodyPr/>
        <a:lstStyle/>
        <a:p>
          <a:endParaRPr lang="en-US"/>
        </a:p>
      </dgm:t>
    </dgm:pt>
    <dgm:pt modelId="{4FF61D10-53A3-49E8-BCF1-7297A0EDD47B}" type="sibTrans" cxnId="{570EA611-0400-47C9-9DFF-7F991B83281E}">
      <dgm:prSet/>
      <dgm:spPr/>
      <dgm:t>
        <a:bodyPr/>
        <a:lstStyle/>
        <a:p>
          <a:endParaRPr lang="en-US"/>
        </a:p>
      </dgm:t>
    </dgm:pt>
    <dgm:pt modelId="{D7C52A3F-B99D-4253-8A70-CD8433B2494B}">
      <dgm:prSet/>
      <dgm:spPr/>
      <dgm:t>
        <a:bodyPr/>
        <a:lstStyle/>
        <a:p>
          <a:r>
            <a:rPr lang="en-US"/>
            <a:t>Turnover deeming provision</a:t>
          </a:r>
        </a:p>
      </dgm:t>
    </dgm:pt>
    <dgm:pt modelId="{68F661C2-D41D-4185-A854-75DF685871A6}" type="parTrans" cxnId="{5CA03C46-8A66-435A-B68B-6C6F23736ADE}">
      <dgm:prSet/>
      <dgm:spPr/>
      <dgm:t>
        <a:bodyPr/>
        <a:lstStyle/>
        <a:p>
          <a:endParaRPr lang="en-US"/>
        </a:p>
      </dgm:t>
    </dgm:pt>
    <dgm:pt modelId="{6254A59C-A4F1-41F3-A598-444D3D7CC569}" type="sibTrans" cxnId="{5CA03C46-8A66-435A-B68B-6C6F23736ADE}">
      <dgm:prSet/>
      <dgm:spPr/>
      <dgm:t>
        <a:bodyPr/>
        <a:lstStyle/>
        <a:p>
          <a:endParaRPr lang="en-US"/>
        </a:p>
      </dgm:t>
    </dgm:pt>
    <dgm:pt modelId="{CFE30716-6DEB-4A85-99ED-30F06227C11A}">
      <dgm:prSet/>
      <dgm:spPr/>
      <dgm:t>
        <a:bodyPr/>
        <a:lstStyle/>
        <a:p>
          <a:r>
            <a:rPr lang="en-US"/>
            <a:t>Provisions complementary to each other</a:t>
          </a:r>
        </a:p>
      </dgm:t>
    </dgm:pt>
    <dgm:pt modelId="{631415F9-BE4A-4019-9387-1813B8B2C293}" type="parTrans" cxnId="{0E4843C0-1D14-49F1-942F-D5D3185C0642}">
      <dgm:prSet/>
      <dgm:spPr/>
      <dgm:t>
        <a:bodyPr/>
        <a:lstStyle/>
        <a:p>
          <a:endParaRPr lang="en-US"/>
        </a:p>
      </dgm:t>
    </dgm:pt>
    <dgm:pt modelId="{F826F34D-BCF9-41CB-BD1C-BD0AE1E9422E}" type="sibTrans" cxnId="{0E4843C0-1D14-49F1-942F-D5D3185C0642}">
      <dgm:prSet/>
      <dgm:spPr/>
      <dgm:t>
        <a:bodyPr/>
        <a:lstStyle/>
        <a:p>
          <a:endParaRPr lang="en-US"/>
        </a:p>
      </dgm:t>
    </dgm:pt>
    <dgm:pt modelId="{9DE1D06B-4E88-4BF6-906B-5BE5046B2B49}" type="pres">
      <dgm:prSet presAssocID="{17D05DC4-4B65-499D-B60E-CF10FA18629F}" presName="linear" presStyleCnt="0">
        <dgm:presLayoutVars>
          <dgm:animLvl val="lvl"/>
          <dgm:resizeHandles val="exact"/>
        </dgm:presLayoutVars>
      </dgm:prSet>
      <dgm:spPr/>
    </dgm:pt>
    <dgm:pt modelId="{E171F1E0-1D79-42E8-8901-4C1F932FDD4B}" type="pres">
      <dgm:prSet presAssocID="{D92C6BC8-5849-42FF-A121-925286263E7C}" presName="parentText" presStyleLbl="node1" presStyleIdx="0" presStyleCnt="3">
        <dgm:presLayoutVars>
          <dgm:chMax val="0"/>
          <dgm:bulletEnabled val="1"/>
        </dgm:presLayoutVars>
      </dgm:prSet>
      <dgm:spPr/>
    </dgm:pt>
    <dgm:pt modelId="{B853A706-9EE7-4F6E-8F21-521585E186A1}" type="pres">
      <dgm:prSet presAssocID="{4FF61D10-53A3-49E8-BCF1-7297A0EDD47B}" presName="spacer" presStyleCnt="0"/>
      <dgm:spPr/>
    </dgm:pt>
    <dgm:pt modelId="{D5C4F7A9-25F3-4991-B725-07F3F1D35486}" type="pres">
      <dgm:prSet presAssocID="{D7C52A3F-B99D-4253-8A70-CD8433B2494B}" presName="parentText" presStyleLbl="node1" presStyleIdx="1" presStyleCnt="3">
        <dgm:presLayoutVars>
          <dgm:chMax val="0"/>
          <dgm:bulletEnabled val="1"/>
        </dgm:presLayoutVars>
      </dgm:prSet>
      <dgm:spPr/>
    </dgm:pt>
    <dgm:pt modelId="{5D747412-BC8B-492A-9327-B07EC00CBEDE}" type="pres">
      <dgm:prSet presAssocID="{6254A59C-A4F1-41F3-A598-444D3D7CC569}" presName="spacer" presStyleCnt="0"/>
      <dgm:spPr/>
    </dgm:pt>
    <dgm:pt modelId="{9A6D156C-E376-4521-BA40-462AC837DBCC}" type="pres">
      <dgm:prSet presAssocID="{CFE30716-6DEB-4A85-99ED-30F06227C11A}" presName="parentText" presStyleLbl="node1" presStyleIdx="2" presStyleCnt="3">
        <dgm:presLayoutVars>
          <dgm:chMax val="0"/>
          <dgm:bulletEnabled val="1"/>
        </dgm:presLayoutVars>
      </dgm:prSet>
      <dgm:spPr/>
    </dgm:pt>
  </dgm:ptLst>
  <dgm:cxnLst>
    <dgm:cxn modelId="{570EA611-0400-47C9-9DFF-7F991B83281E}" srcId="{17D05DC4-4B65-499D-B60E-CF10FA18629F}" destId="{D92C6BC8-5849-42FF-A121-925286263E7C}" srcOrd="0" destOrd="0" parTransId="{CEA11BB0-6B89-454A-ABEB-5C5BC3489313}" sibTransId="{4FF61D10-53A3-49E8-BCF1-7297A0EDD47B}"/>
    <dgm:cxn modelId="{B0DEC113-4F12-4AE4-BDA2-394D208EE236}" type="presOf" srcId="{17D05DC4-4B65-499D-B60E-CF10FA18629F}" destId="{9DE1D06B-4E88-4BF6-906B-5BE5046B2B49}" srcOrd="0" destOrd="0" presId="urn:microsoft.com/office/officeart/2005/8/layout/vList2"/>
    <dgm:cxn modelId="{5CA03C46-8A66-435A-B68B-6C6F23736ADE}" srcId="{17D05DC4-4B65-499D-B60E-CF10FA18629F}" destId="{D7C52A3F-B99D-4253-8A70-CD8433B2494B}" srcOrd="1" destOrd="0" parTransId="{68F661C2-D41D-4185-A854-75DF685871A6}" sibTransId="{6254A59C-A4F1-41F3-A598-444D3D7CC569}"/>
    <dgm:cxn modelId="{C77ADF89-DB75-4B47-8D7B-6A9690B8C8BD}" type="presOf" srcId="{CFE30716-6DEB-4A85-99ED-30F06227C11A}" destId="{9A6D156C-E376-4521-BA40-462AC837DBCC}" srcOrd="0" destOrd="0" presId="urn:microsoft.com/office/officeart/2005/8/layout/vList2"/>
    <dgm:cxn modelId="{C9C4768F-CC04-4B21-A79A-1B173F091036}" type="presOf" srcId="{D7C52A3F-B99D-4253-8A70-CD8433B2494B}" destId="{D5C4F7A9-25F3-4991-B725-07F3F1D35486}" srcOrd="0" destOrd="0" presId="urn:microsoft.com/office/officeart/2005/8/layout/vList2"/>
    <dgm:cxn modelId="{90701E9F-1DB8-4086-812E-9016E040F288}" type="presOf" srcId="{D92C6BC8-5849-42FF-A121-925286263E7C}" destId="{E171F1E0-1D79-42E8-8901-4C1F932FDD4B}" srcOrd="0" destOrd="0" presId="urn:microsoft.com/office/officeart/2005/8/layout/vList2"/>
    <dgm:cxn modelId="{0E4843C0-1D14-49F1-942F-D5D3185C0642}" srcId="{17D05DC4-4B65-499D-B60E-CF10FA18629F}" destId="{CFE30716-6DEB-4A85-99ED-30F06227C11A}" srcOrd="2" destOrd="0" parTransId="{631415F9-BE4A-4019-9387-1813B8B2C293}" sibTransId="{F826F34D-BCF9-41CB-BD1C-BD0AE1E9422E}"/>
    <dgm:cxn modelId="{A2006446-09F0-4CB8-85BD-04046D279F69}" type="presParOf" srcId="{9DE1D06B-4E88-4BF6-906B-5BE5046B2B49}" destId="{E171F1E0-1D79-42E8-8901-4C1F932FDD4B}" srcOrd="0" destOrd="0" presId="urn:microsoft.com/office/officeart/2005/8/layout/vList2"/>
    <dgm:cxn modelId="{3C30323E-14B1-4D8B-A204-08121367BF11}" type="presParOf" srcId="{9DE1D06B-4E88-4BF6-906B-5BE5046B2B49}" destId="{B853A706-9EE7-4F6E-8F21-521585E186A1}" srcOrd="1" destOrd="0" presId="urn:microsoft.com/office/officeart/2005/8/layout/vList2"/>
    <dgm:cxn modelId="{B8623D83-CF06-4454-826B-82346E0AD060}" type="presParOf" srcId="{9DE1D06B-4E88-4BF6-906B-5BE5046B2B49}" destId="{D5C4F7A9-25F3-4991-B725-07F3F1D35486}" srcOrd="2" destOrd="0" presId="urn:microsoft.com/office/officeart/2005/8/layout/vList2"/>
    <dgm:cxn modelId="{3B57346A-665A-4C43-ACD9-604FF1F4F63A}" type="presParOf" srcId="{9DE1D06B-4E88-4BF6-906B-5BE5046B2B49}" destId="{5D747412-BC8B-492A-9327-B07EC00CBEDE}" srcOrd="3" destOrd="0" presId="urn:microsoft.com/office/officeart/2005/8/layout/vList2"/>
    <dgm:cxn modelId="{9EE96F61-F035-4B9B-B387-00CB61963238}" type="presParOf" srcId="{9DE1D06B-4E88-4BF6-906B-5BE5046B2B49}" destId="{9A6D156C-E376-4521-BA40-462AC837DBC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F2225F0-61FD-497D-940E-1226D95469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C1A0EE7-D01F-47D8-B957-117EE9776123}">
      <dgm:prSet/>
      <dgm:spPr/>
      <dgm:t>
        <a:bodyPr/>
        <a:lstStyle/>
        <a:p>
          <a:r>
            <a:rPr lang="en-US"/>
            <a:t>If in earlier Year </a:t>
          </a:r>
        </a:p>
      </dgm:t>
    </dgm:pt>
    <dgm:pt modelId="{6C8E4DB5-5997-45B1-A772-CCC921955AA2}" type="parTrans" cxnId="{8E077AD1-14BE-4349-A7EB-D97E8A4182CD}">
      <dgm:prSet/>
      <dgm:spPr/>
      <dgm:t>
        <a:bodyPr/>
        <a:lstStyle/>
        <a:p>
          <a:endParaRPr lang="en-US"/>
        </a:p>
      </dgm:t>
    </dgm:pt>
    <dgm:pt modelId="{5595EE64-2FE1-46AC-914D-25424B517F16}" type="sibTrans" cxnId="{8E077AD1-14BE-4349-A7EB-D97E8A4182CD}">
      <dgm:prSet/>
      <dgm:spPr/>
      <dgm:t>
        <a:bodyPr/>
        <a:lstStyle/>
        <a:p>
          <a:endParaRPr lang="en-US"/>
        </a:p>
      </dgm:t>
    </dgm:pt>
    <dgm:pt modelId="{1D44096D-6672-462B-8C94-6ADE23173A3C}">
      <dgm:prSet/>
      <dgm:spPr/>
      <dgm:t>
        <a:bodyPr/>
        <a:lstStyle/>
        <a:p>
          <a:r>
            <a:rPr lang="en-US" sz="3500" dirty="0"/>
            <a:t>Business turnover exceeds 1 crore</a:t>
          </a:r>
        </a:p>
      </dgm:t>
    </dgm:pt>
    <dgm:pt modelId="{22AC599E-7099-4BBF-9719-41020EBE432B}" type="parTrans" cxnId="{405014A0-CF44-4BE7-A78D-6A6527063617}">
      <dgm:prSet/>
      <dgm:spPr/>
      <dgm:t>
        <a:bodyPr/>
        <a:lstStyle/>
        <a:p>
          <a:endParaRPr lang="en-US"/>
        </a:p>
      </dgm:t>
    </dgm:pt>
    <dgm:pt modelId="{6825CB37-48E0-4C34-9E3E-2F5F11A075D6}" type="sibTrans" cxnId="{405014A0-CF44-4BE7-A78D-6A6527063617}">
      <dgm:prSet/>
      <dgm:spPr/>
      <dgm:t>
        <a:bodyPr/>
        <a:lstStyle/>
        <a:p>
          <a:endParaRPr lang="en-US"/>
        </a:p>
      </dgm:t>
    </dgm:pt>
    <dgm:pt modelId="{4011EEE6-8079-46AB-9867-DB52956E3520}">
      <dgm:prSet/>
      <dgm:spPr/>
      <dgm:t>
        <a:bodyPr/>
        <a:lstStyle/>
        <a:p>
          <a:r>
            <a:rPr lang="en-US" sz="3500"/>
            <a:t>Profession exceeds 50 Lakhs</a:t>
          </a:r>
        </a:p>
      </dgm:t>
    </dgm:pt>
    <dgm:pt modelId="{9AD19ECE-5E5C-4D65-B962-5285C76A1637}" type="parTrans" cxnId="{137A3876-F598-4252-B4C7-621C6D43D7D8}">
      <dgm:prSet/>
      <dgm:spPr/>
      <dgm:t>
        <a:bodyPr/>
        <a:lstStyle/>
        <a:p>
          <a:endParaRPr lang="en-US"/>
        </a:p>
      </dgm:t>
    </dgm:pt>
    <dgm:pt modelId="{D40609F1-400A-4067-A1E7-03A64838119D}" type="sibTrans" cxnId="{137A3876-F598-4252-B4C7-621C6D43D7D8}">
      <dgm:prSet/>
      <dgm:spPr/>
      <dgm:t>
        <a:bodyPr/>
        <a:lstStyle/>
        <a:p>
          <a:endParaRPr lang="en-US"/>
        </a:p>
      </dgm:t>
    </dgm:pt>
    <dgm:pt modelId="{C01C0A59-25BD-4646-9B4F-89A567D26AD4}">
      <dgm:prSet custT="1"/>
      <dgm:spPr/>
      <dgm:t>
        <a:bodyPr/>
        <a:lstStyle/>
        <a:p>
          <a:r>
            <a:rPr lang="en-US" sz="2800" dirty="0"/>
            <a:t>The condition of getting audited is changed due to increase in tax audit limit</a:t>
          </a:r>
        </a:p>
      </dgm:t>
    </dgm:pt>
    <dgm:pt modelId="{4C1F13F6-54BB-42F2-8E52-E3A3C2485B5D}" type="parTrans" cxnId="{6D485608-B2B0-4206-B9AF-DA30B1DED50B}">
      <dgm:prSet/>
      <dgm:spPr/>
      <dgm:t>
        <a:bodyPr/>
        <a:lstStyle/>
        <a:p>
          <a:endParaRPr lang="en-US"/>
        </a:p>
      </dgm:t>
    </dgm:pt>
    <dgm:pt modelId="{19A0EBCB-A92A-4DEA-B3C0-826114D76D59}" type="sibTrans" cxnId="{6D485608-B2B0-4206-B9AF-DA30B1DED50B}">
      <dgm:prSet/>
      <dgm:spPr/>
      <dgm:t>
        <a:bodyPr/>
        <a:lstStyle/>
        <a:p>
          <a:endParaRPr lang="en-US"/>
        </a:p>
      </dgm:t>
    </dgm:pt>
    <dgm:pt modelId="{55F6F755-696B-42B5-AB3F-031CD9A0E5C8}">
      <dgm:prSet custT="1"/>
      <dgm:spPr/>
      <dgm:t>
        <a:bodyPr/>
        <a:lstStyle/>
        <a:p>
          <a:r>
            <a:rPr lang="en-US" sz="2800" dirty="0"/>
            <a:t>Implications</a:t>
          </a:r>
        </a:p>
      </dgm:t>
    </dgm:pt>
    <dgm:pt modelId="{E7C1C27F-3538-4CC4-88CD-631C326B2D44}" type="parTrans" cxnId="{16F8EDDF-505D-4AAD-BB8A-4A59F7DAC6CB}">
      <dgm:prSet/>
      <dgm:spPr/>
      <dgm:t>
        <a:bodyPr/>
        <a:lstStyle/>
        <a:p>
          <a:endParaRPr lang="en-US"/>
        </a:p>
      </dgm:t>
    </dgm:pt>
    <dgm:pt modelId="{B32B2B0A-62B0-4FE2-8225-16F3ECDC2FDD}" type="sibTrans" cxnId="{16F8EDDF-505D-4AAD-BB8A-4A59F7DAC6CB}">
      <dgm:prSet/>
      <dgm:spPr/>
      <dgm:t>
        <a:bodyPr/>
        <a:lstStyle/>
        <a:p>
          <a:endParaRPr lang="en-US"/>
        </a:p>
      </dgm:t>
    </dgm:pt>
    <dgm:pt modelId="{E610DCFA-BF8B-4403-A026-927C5E6B3949}">
      <dgm:prSet custT="1"/>
      <dgm:spPr/>
      <dgm:t>
        <a:bodyPr/>
        <a:lstStyle/>
        <a:p>
          <a:r>
            <a:rPr lang="en-US" sz="2800" dirty="0"/>
            <a:t>40(a) N.A.</a:t>
          </a:r>
        </a:p>
      </dgm:t>
    </dgm:pt>
    <dgm:pt modelId="{B0A43136-3B23-4B12-9DCA-D68539222322}" type="parTrans" cxnId="{67923587-D3EE-411E-8A51-1365133A7D82}">
      <dgm:prSet/>
      <dgm:spPr/>
      <dgm:t>
        <a:bodyPr/>
        <a:lstStyle/>
        <a:p>
          <a:endParaRPr lang="en-US"/>
        </a:p>
      </dgm:t>
    </dgm:pt>
    <dgm:pt modelId="{8A7F6CA9-79FC-46D1-97D3-C03ECD2D4AE2}" type="sibTrans" cxnId="{67923587-D3EE-411E-8A51-1365133A7D82}">
      <dgm:prSet/>
      <dgm:spPr/>
      <dgm:t>
        <a:bodyPr/>
        <a:lstStyle/>
        <a:p>
          <a:endParaRPr lang="en-US"/>
        </a:p>
      </dgm:t>
    </dgm:pt>
    <dgm:pt modelId="{CA96197C-967B-4DF7-B834-A7E85C804B24}">
      <dgm:prSet custT="1"/>
      <dgm:spPr/>
      <dgm:t>
        <a:bodyPr/>
        <a:lstStyle/>
        <a:p>
          <a:r>
            <a:rPr lang="en-US" sz="2800" dirty="0"/>
            <a:t>Other provisions </a:t>
          </a:r>
          <a:r>
            <a:rPr lang="en-US" sz="2800" dirty="0" err="1"/>
            <a:t>shal</a:t>
          </a:r>
          <a:r>
            <a:rPr lang="en-US" sz="2800" dirty="0"/>
            <a:t> apply</a:t>
          </a:r>
        </a:p>
      </dgm:t>
    </dgm:pt>
    <dgm:pt modelId="{19C5E5C2-E726-4DD9-BC52-820D4201EE8F}" type="parTrans" cxnId="{0C70055E-380A-43B3-B1F6-DE117FEC2657}">
      <dgm:prSet/>
      <dgm:spPr/>
      <dgm:t>
        <a:bodyPr/>
        <a:lstStyle/>
        <a:p>
          <a:endParaRPr lang="en-US"/>
        </a:p>
      </dgm:t>
    </dgm:pt>
    <dgm:pt modelId="{D87334B6-DB49-47BB-A431-5F910ACB6A16}" type="sibTrans" cxnId="{0C70055E-380A-43B3-B1F6-DE117FEC2657}">
      <dgm:prSet/>
      <dgm:spPr/>
      <dgm:t>
        <a:bodyPr/>
        <a:lstStyle/>
        <a:p>
          <a:endParaRPr lang="en-US"/>
        </a:p>
      </dgm:t>
    </dgm:pt>
    <dgm:pt modelId="{CCC83BD7-DD70-4CEA-892D-B5C4F0312003}" type="pres">
      <dgm:prSet presAssocID="{5F2225F0-61FD-497D-940E-1226D9546968}" presName="linear" presStyleCnt="0">
        <dgm:presLayoutVars>
          <dgm:animLvl val="lvl"/>
          <dgm:resizeHandles val="exact"/>
        </dgm:presLayoutVars>
      </dgm:prSet>
      <dgm:spPr/>
    </dgm:pt>
    <dgm:pt modelId="{280DABD8-48E5-4C6D-88E7-940E8EBC20E6}" type="pres">
      <dgm:prSet presAssocID="{0C1A0EE7-D01F-47D8-B957-117EE9776123}" presName="parentText" presStyleLbl="node1" presStyleIdx="0" presStyleCnt="2">
        <dgm:presLayoutVars>
          <dgm:chMax val="0"/>
          <dgm:bulletEnabled val="1"/>
        </dgm:presLayoutVars>
      </dgm:prSet>
      <dgm:spPr/>
    </dgm:pt>
    <dgm:pt modelId="{344780F5-B7F1-4CAA-8E8E-9E017DE52B92}" type="pres">
      <dgm:prSet presAssocID="{0C1A0EE7-D01F-47D8-B957-117EE9776123}" presName="childText" presStyleLbl="revTx" presStyleIdx="0" presStyleCnt="2">
        <dgm:presLayoutVars>
          <dgm:bulletEnabled val="1"/>
        </dgm:presLayoutVars>
      </dgm:prSet>
      <dgm:spPr/>
    </dgm:pt>
    <dgm:pt modelId="{1DEDB352-6434-4837-B283-F73EE27F4404}" type="pres">
      <dgm:prSet presAssocID="{55F6F755-696B-42B5-AB3F-031CD9A0E5C8}" presName="parentText" presStyleLbl="node1" presStyleIdx="1" presStyleCnt="2">
        <dgm:presLayoutVars>
          <dgm:chMax val="0"/>
          <dgm:bulletEnabled val="1"/>
        </dgm:presLayoutVars>
      </dgm:prSet>
      <dgm:spPr/>
    </dgm:pt>
    <dgm:pt modelId="{1637A842-AC84-4BC8-AD1B-6EECA7E7E9CB}" type="pres">
      <dgm:prSet presAssocID="{55F6F755-696B-42B5-AB3F-031CD9A0E5C8}" presName="childText" presStyleLbl="revTx" presStyleIdx="1" presStyleCnt="2">
        <dgm:presLayoutVars>
          <dgm:bulletEnabled val="1"/>
        </dgm:presLayoutVars>
      </dgm:prSet>
      <dgm:spPr/>
    </dgm:pt>
  </dgm:ptLst>
  <dgm:cxnLst>
    <dgm:cxn modelId="{6D485608-B2B0-4206-B9AF-DA30B1DED50B}" srcId="{0C1A0EE7-D01F-47D8-B957-117EE9776123}" destId="{C01C0A59-25BD-4646-9B4F-89A567D26AD4}" srcOrd="2" destOrd="0" parTransId="{4C1F13F6-54BB-42F2-8E52-E3A3C2485B5D}" sibTransId="{19A0EBCB-A92A-4DEA-B3C0-826114D76D59}"/>
    <dgm:cxn modelId="{EC13745C-4041-4FBF-8BB2-90E8A03111B0}" type="presOf" srcId="{1D44096D-6672-462B-8C94-6ADE23173A3C}" destId="{344780F5-B7F1-4CAA-8E8E-9E017DE52B92}" srcOrd="0" destOrd="0" presId="urn:microsoft.com/office/officeart/2005/8/layout/vList2"/>
    <dgm:cxn modelId="{0C70055E-380A-43B3-B1F6-DE117FEC2657}" srcId="{55F6F755-696B-42B5-AB3F-031CD9A0E5C8}" destId="{CA96197C-967B-4DF7-B834-A7E85C804B24}" srcOrd="1" destOrd="0" parTransId="{19C5E5C2-E726-4DD9-BC52-820D4201EE8F}" sibTransId="{D87334B6-DB49-47BB-A431-5F910ACB6A16}"/>
    <dgm:cxn modelId="{CE39F545-A4C8-4AA9-A9FD-8372F74ABBB2}" type="presOf" srcId="{CA96197C-967B-4DF7-B834-A7E85C804B24}" destId="{1637A842-AC84-4BC8-AD1B-6EECA7E7E9CB}" srcOrd="0" destOrd="1" presId="urn:microsoft.com/office/officeart/2005/8/layout/vList2"/>
    <dgm:cxn modelId="{A8643F74-C775-4E76-AA9D-07993FAC85E1}" type="presOf" srcId="{55F6F755-696B-42B5-AB3F-031CD9A0E5C8}" destId="{1DEDB352-6434-4837-B283-F73EE27F4404}" srcOrd="0" destOrd="0" presId="urn:microsoft.com/office/officeart/2005/8/layout/vList2"/>
    <dgm:cxn modelId="{137A3876-F598-4252-B4C7-621C6D43D7D8}" srcId="{0C1A0EE7-D01F-47D8-B957-117EE9776123}" destId="{4011EEE6-8079-46AB-9867-DB52956E3520}" srcOrd="1" destOrd="0" parTransId="{9AD19ECE-5E5C-4D65-B962-5285C76A1637}" sibTransId="{D40609F1-400A-4067-A1E7-03A64838119D}"/>
    <dgm:cxn modelId="{67923587-D3EE-411E-8A51-1365133A7D82}" srcId="{55F6F755-696B-42B5-AB3F-031CD9A0E5C8}" destId="{E610DCFA-BF8B-4403-A026-927C5E6B3949}" srcOrd="0" destOrd="0" parTransId="{B0A43136-3B23-4B12-9DCA-D68539222322}" sibTransId="{8A7F6CA9-79FC-46D1-97D3-C03ECD2D4AE2}"/>
    <dgm:cxn modelId="{405014A0-CF44-4BE7-A78D-6A6527063617}" srcId="{0C1A0EE7-D01F-47D8-B957-117EE9776123}" destId="{1D44096D-6672-462B-8C94-6ADE23173A3C}" srcOrd="0" destOrd="0" parTransId="{22AC599E-7099-4BBF-9719-41020EBE432B}" sibTransId="{6825CB37-48E0-4C34-9E3E-2F5F11A075D6}"/>
    <dgm:cxn modelId="{8E077AD1-14BE-4349-A7EB-D97E8A4182CD}" srcId="{5F2225F0-61FD-497D-940E-1226D9546968}" destId="{0C1A0EE7-D01F-47D8-B957-117EE9776123}" srcOrd="0" destOrd="0" parTransId="{6C8E4DB5-5997-45B1-A772-CCC921955AA2}" sibTransId="{5595EE64-2FE1-46AC-914D-25424B517F16}"/>
    <dgm:cxn modelId="{3AB3CBD3-E61B-473E-8D71-DF0543198D45}" type="presOf" srcId="{C01C0A59-25BD-4646-9B4F-89A567D26AD4}" destId="{344780F5-B7F1-4CAA-8E8E-9E017DE52B92}" srcOrd="0" destOrd="2" presId="urn:microsoft.com/office/officeart/2005/8/layout/vList2"/>
    <dgm:cxn modelId="{F6C426D7-30FB-46E1-BE14-92458A3392D7}" type="presOf" srcId="{5F2225F0-61FD-497D-940E-1226D9546968}" destId="{CCC83BD7-DD70-4CEA-892D-B5C4F0312003}" srcOrd="0" destOrd="0" presId="urn:microsoft.com/office/officeart/2005/8/layout/vList2"/>
    <dgm:cxn modelId="{16F8EDDF-505D-4AAD-BB8A-4A59F7DAC6CB}" srcId="{5F2225F0-61FD-497D-940E-1226D9546968}" destId="{55F6F755-696B-42B5-AB3F-031CD9A0E5C8}" srcOrd="1" destOrd="0" parTransId="{E7C1C27F-3538-4CC4-88CD-631C326B2D44}" sibTransId="{B32B2B0A-62B0-4FE2-8225-16F3ECDC2FDD}"/>
    <dgm:cxn modelId="{FB01A7EA-512B-4107-9CA7-39D64A7F7D6D}" type="presOf" srcId="{4011EEE6-8079-46AB-9867-DB52956E3520}" destId="{344780F5-B7F1-4CAA-8E8E-9E017DE52B92}" srcOrd="0" destOrd="1" presId="urn:microsoft.com/office/officeart/2005/8/layout/vList2"/>
    <dgm:cxn modelId="{BC3822FC-5C4A-407D-BD73-A32E9F3A11EA}" type="presOf" srcId="{0C1A0EE7-D01F-47D8-B957-117EE9776123}" destId="{280DABD8-48E5-4C6D-88E7-940E8EBC20E6}" srcOrd="0" destOrd="0" presId="urn:microsoft.com/office/officeart/2005/8/layout/vList2"/>
    <dgm:cxn modelId="{61CDA5FF-E3A7-4917-9B11-3D0155AF40C5}" type="presOf" srcId="{E610DCFA-BF8B-4403-A026-927C5E6B3949}" destId="{1637A842-AC84-4BC8-AD1B-6EECA7E7E9CB}" srcOrd="0" destOrd="0" presId="urn:microsoft.com/office/officeart/2005/8/layout/vList2"/>
    <dgm:cxn modelId="{1CC58430-182A-4FA2-A281-7B1A94E27656}" type="presParOf" srcId="{CCC83BD7-DD70-4CEA-892D-B5C4F0312003}" destId="{280DABD8-48E5-4C6D-88E7-940E8EBC20E6}" srcOrd="0" destOrd="0" presId="urn:microsoft.com/office/officeart/2005/8/layout/vList2"/>
    <dgm:cxn modelId="{E43CA972-9EE0-4E14-A088-D32F290425E3}" type="presParOf" srcId="{CCC83BD7-DD70-4CEA-892D-B5C4F0312003}" destId="{344780F5-B7F1-4CAA-8E8E-9E017DE52B92}" srcOrd="1" destOrd="0" presId="urn:microsoft.com/office/officeart/2005/8/layout/vList2"/>
    <dgm:cxn modelId="{FB459FB4-74BC-45E9-B487-DF8718A85E74}" type="presParOf" srcId="{CCC83BD7-DD70-4CEA-892D-B5C4F0312003}" destId="{1DEDB352-6434-4837-B283-F73EE27F4404}" srcOrd="2" destOrd="0" presId="urn:microsoft.com/office/officeart/2005/8/layout/vList2"/>
    <dgm:cxn modelId="{E46849DD-6725-4826-BE0B-C3D32D6ECDC8}" type="presParOf" srcId="{CCC83BD7-DD70-4CEA-892D-B5C4F0312003}" destId="{1637A842-AC84-4BC8-AD1B-6EECA7E7E9CB}"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49FF21E-79DD-4E36-8B7B-BAD0BF0CDFA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105EB68-B723-4512-B19E-F0E2765B01B8}">
      <dgm:prSet/>
      <dgm:spPr/>
      <dgm:t>
        <a:bodyPr/>
        <a:lstStyle/>
        <a:p>
          <a:r>
            <a:rPr lang="en-US"/>
            <a:t>S. 68 </a:t>
          </a:r>
        </a:p>
      </dgm:t>
    </dgm:pt>
    <dgm:pt modelId="{765BE062-DC0C-47A4-9A18-DAE7DCB4D0CC}" type="parTrans" cxnId="{0EDFD5C3-5802-4FB2-83CD-55FF9B2B748E}">
      <dgm:prSet/>
      <dgm:spPr/>
      <dgm:t>
        <a:bodyPr/>
        <a:lstStyle/>
        <a:p>
          <a:endParaRPr lang="en-US"/>
        </a:p>
      </dgm:t>
    </dgm:pt>
    <dgm:pt modelId="{9D491C0E-B561-4AE9-AB39-FC6A745C6FE8}" type="sibTrans" cxnId="{0EDFD5C3-5802-4FB2-83CD-55FF9B2B748E}">
      <dgm:prSet/>
      <dgm:spPr/>
      <dgm:t>
        <a:bodyPr/>
        <a:lstStyle/>
        <a:p>
          <a:endParaRPr lang="en-US"/>
        </a:p>
      </dgm:t>
    </dgm:pt>
    <dgm:pt modelId="{9CDC4102-749D-4C13-B7E7-C9C01FD69CD4}">
      <dgm:prSet/>
      <dgm:spPr/>
      <dgm:t>
        <a:bodyPr/>
        <a:lstStyle/>
        <a:p>
          <a:r>
            <a:rPr lang="en-US"/>
            <a:t>“sum found credited in the books of accounts”</a:t>
          </a:r>
        </a:p>
      </dgm:t>
    </dgm:pt>
    <dgm:pt modelId="{8162BAA6-1BD8-40E1-A478-DF49CE13F22F}" type="parTrans" cxnId="{51565302-4F5D-40D7-B612-48D0A00702F7}">
      <dgm:prSet/>
      <dgm:spPr/>
      <dgm:t>
        <a:bodyPr/>
        <a:lstStyle/>
        <a:p>
          <a:endParaRPr lang="en-US"/>
        </a:p>
      </dgm:t>
    </dgm:pt>
    <dgm:pt modelId="{2D15A26A-1CC8-44F7-9A24-9E7E6F120E0F}" type="sibTrans" cxnId="{51565302-4F5D-40D7-B612-48D0A00702F7}">
      <dgm:prSet/>
      <dgm:spPr/>
      <dgm:t>
        <a:bodyPr/>
        <a:lstStyle/>
        <a:p>
          <a:endParaRPr lang="en-US"/>
        </a:p>
      </dgm:t>
    </dgm:pt>
    <dgm:pt modelId="{4A3A03F4-DCC9-4A46-AC30-1F90D0975E12}">
      <dgm:prSet/>
      <dgm:spPr/>
      <dgm:t>
        <a:bodyPr/>
        <a:lstStyle/>
        <a:p>
          <a:r>
            <a:rPr lang="en-US"/>
            <a:t>No books maintained in 44AD</a:t>
          </a:r>
        </a:p>
      </dgm:t>
    </dgm:pt>
    <dgm:pt modelId="{F2EED106-F859-482B-BAD1-0202CA69CC1F}" type="parTrans" cxnId="{3615E631-C074-40A6-9272-00B69E9A6637}">
      <dgm:prSet/>
      <dgm:spPr/>
      <dgm:t>
        <a:bodyPr/>
        <a:lstStyle/>
        <a:p>
          <a:endParaRPr lang="en-US"/>
        </a:p>
      </dgm:t>
    </dgm:pt>
    <dgm:pt modelId="{C35C4F51-F875-4D75-B757-A81F24130BDE}" type="sibTrans" cxnId="{3615E631-C074-40A6-9272-00B69E9A6637}">
      <dgm:prSet/>
      <dgm:spPr/>
      <dgm:t>
        <a:bodyPr/>
        <a:lstStyle/>
        <a:p>
          <a:endParaRPr lang="en-US"/>
        </a:p>
      </dgm:t>
    </dgm:pt>
    <dgm:pt modelId="{B5F5E917-9450-4F25-8BC3-E1C13BC0F246}">
      <dgm:prSet/>
      <dgm:spPr/>
      <dgm:t>
        <a:bodyPr/>
        <a:lstStyle/>
        <a:p>
          <a:r>
            <a:rPr lang="en-US"/>
            <a:t>Not required to explain every entry included in turnover</a:t>
          </a:r>
        </a:p>
      </dgm:t>
    </dgm:pt>
    <dgm:pt modelId="{59ED3E5D-4DA8-4150-8DDA-1BFD8E682350}" type="parTrans" cxnId="{009B454E-BA74-42DC-B342-E786C86A4F9E}">
      <dgm:prSet/>
      <dgm:spPr/>
      <dgm:t>
        <a:bodyPr/>
        <a:lstStyle/>
        <a:p>
          <a:endParaRPr lang="en-US"/>
        </a:p>
      </dgm:t>
    </dgm:pt>
    <dgm:pt modelId="{581EFA46-6E72-49EC-ABB5-F2B2E94FE0BF}" type="sibTrans" cxnId="{009B454E-BA74-42DC-B342-E786C86A4F9E}">
      <dgm:prSet/>
      <dgm:spPr/>
      <dgm:t>
        <a:bodyPr/>
        <a:lstStyle/>
        <a:p>
          <a:endParaRPr lang="en-US"/>
        </a:p>
      </dgm:t>
    </dgm:pt>
    <dgm:pt modelId="{22D0FEE1-9EC1-4223-9D63-8D00DADB85D6}">
      <dgm:prSet/>
      <dgm:spPr/>
      <dgm:t>
        <a:bodyPr/>
        <a:lstStyle/>
        <a:p>
          <a:r>
            <a:rPr lang="en-US"/>
            <a:t>Other provisions of S.69 may apply</a:t>
          </a:r>
        </a:p>
      </dgm:t>
    </dgm:pt>
    <dgm:pt modelId="{9B9F5099-A8E3-485B-9B70-DF7F2E19A720}" type="parTrans" cxnId="{3A01C45A-72A9-4603-A3AE-8BBCB0EB5BBA}">
      <dgm:prSet/>
      <dgm:spPr/>
      <dgm:t>
        <a:bodyPr/>
        <a:lstStyle/>
        <a:p>
          <a:endParaRPr lang="en-US"/>
        </a:p>
      </dgm:t>
    </dgm:pt>
    <dgm:pt modelId="{340BEC55-C3EF-45DE-9B75-44511B6A5A91}" type="sibTrans" cxnId="{3A01C45A-72A9-4603-A3AE-8BBCB0EB5BBA}">
      <dgm:prSet/>
      <dgm:spPr/>
      <dgm:t>
        <a:bodyPr/>
        <a:lstStyle/>
        <a:p>
          <a:endParaRPr lang="en-US"/>
        </a:p>
      </dgm:t>
    </dgm:pt>
    <dgm:pt modelId="{41D94FB4-D6FD-4E11-98BD-A70D4AE84312}" type="pres">
      <dgm:prSet presAssocID="{A49FF21E-79DD-4E36-8B7B-BAD0BF0CDFA4}" presName="linear" presStyleCnt="0">
        <dgm:presLayoutVars>
          <dgm:animLvl val="lvl"/>
          <dgm:resizeHandles val="exact"/>
        </dgm:presLayoutVars>
      </dgm:prSet>
      <dgm:spPr/>
    </dgm:pt>
    <dgm:pt modelId="{C327743C-48F8-45FA-A898-16606DFF0770}" type="pres">
      <dgm:prSet presAssocID="{4105EB68-B723-4512-B19E-F0E2765B01B8}" presName="parentText" presStyleLbl="node1" presStyleIdx="0" presStyleCnt="3">
        <dgm:presLayoutVars>
          <dgm:chMax val="0"/>
          <dgm:bulletEnabled val="1"/>
        </dgm:presLayoutVars>
      </dgm:prSet>
      <dgm:spPr/>
    </dgm:pt>
    <dgm:pt modelId="{1AD98031-D6C2-4BDB-AB45-17E940FF51BE}" type="pres">
      <dgm:prSet presAssocID="{4105EB68-B723-4512-B19E-F0E2765B01B8}" presName="childText" presStyleLbl="revTx" presStyleIdx="0" presStyleCnt="2">
        <dgm:presLayoutVars>
          <dgm:bulletEnabled val="1"/>
        </dgm:presLayoutVars>
      </dgm:prSet>
      <dgm:spPr/>
    </dgm:pt>
    <dgm:pt modelId="{69817A83-EB50-4905-BEC4-785CBB200DE4}" type="pres">
      <dgm:prSet presAssocID="{4A3A03F4-DCC9-4A46-AC30-1F90D0975E12}" presName="parentText" presStyleLbl="node1" presStyleIdx="1" presStyleCnt="3">
        <dgm:presLayoutVars>
          <dgm:chMax val="0"/>
          <dgm:bulletEnabled val="1"/>
        </dgm:presLayoutVars>
      </dgm:prSet>
      <dgm:spPr/>
    </dgm:pt>
    <dgm:pt modelId="{876E754B-DB5D-4E5D-98DD-5BCDD33C4A68}" type="pres">
      <dgm:prSet presAssocID="{4A3A03F4-DCC9-4A46-AC30-1F90D0975E12}" presName="childText" presStyleLbl="revTx" presStyleIdx="1" presStyleCnt="2">
        <dgm:presLayoutVars>
          <dgm:bulletEnabled val="1"/>
        </dgm:presLayoutVars>
      </dgm:prSet>
      <dgm:spPr/>
    </dgm:pt>
    <dgm:pt modelId="{A32FBB28-833A-4FC4-8C85-4033A2EFB0BC}" type="pres">
      <dgm:prSet presAssocID="{22D0FEE1-9EC1-4223-9D63-8D00DADB85D6}" presName="parentText" presStyleLbl="node1" presStyleIdx="2" presStyleCnt="3">
        <dgm:presLayoutVars>
          <dgm:chMax val="0"/>
          <dgm:bulletEnabled val="1"/>
        </dgm:presLayoutVars>
      </dgm:prSet>
      <dgm:spPr/>
    </dgm:pt>
  </dgm:ptLst>
  <dgm:cxnLst>
    <dgm:cxn modelId="{51565302-4F5D-40D7-B612-48D0A00702F7}" srcId="{4105EB68-B723-4512-B19E-F0E2765B01B8}" destId="{9CDC4102-749D-4C13-B7E7-C9C01FD69CD4}" srcOrd="0" destOrd="0" parTransId="{8162BAA6-1BD8-40E1-A478-DF49CE13F22F}" sibTransId="{2D15A26A-1CC8-44F7-9A24-9E7E6F120E0F}"/>
    <dgm:cxn modelId="{3615E631-C074-40A6-9272-00B69E9A6637}" srcId="{A49FF21E-79DD-4E36-8B7B-BAD0BF0CDFA4}" destId="{4A3A03F4-DCC9-4A46-AC30-1F90D0975E12}" srcOrd="1" destOrd="0" parTransId="{F2EED106-F859-482B-BAD1-0202CA69CC1F}" sibTransId="{C35C4F51-F875-4D75-B757-A81F24130BDE}"/>
    <dgm:cxn modelId="{9F623939-A5A9-422E-80F0-421BE31C3CD9}" type="presOf" srcId="{B5F5E917-9450-4F25-8BC3-E1C13BC0F246}" destId="{876E754B-DB5D-4E5D-98DD-5BCDD33C4A68}" srcOrd="0" destOrd="0" presId="urn:microsoft.com/office/officeart/2005/8/layout/vList2"/>
    <dgm:cxn modelId="{009B454E-BA74-42DC-B342-E786C86A4F9E}" srcId="{4A3A03F4-DCC9-4A46-AC30-1F90D0975E12}" destId="{B5F5E917-9450-4F25-8BC3-E1C13BC0F246}" srcOrd="0" destOrd="0" parTransId="{59ED3E5D-4DA8-4150-8DDA-1BFD8E682350}" sibTransId="{581EFA46-6E72-49EC-ABB5-F2B2E94FE0BF}"/>
    <dgm:cxn modelId="{3A01C45A-72A9-4603-A3AE-8BBCB0EB5BBA}" srcId="{A49FF21E-79DD-4E36-8B7B-BAD0BF0CDFA4}" destId="{22D0FEE1-9EC1-4223-9D63-8D00DADB85D6}" srcOrd="2" destOrd="0" parTransId="{9B9F5099-A8E3-485B-9B70-DF7F2E19A720}" sibTransId="{340BEC55-C3EF-45DE-9B75-44511B6A5A91}"/>
    <dgm:cxn modelId="{A79A9480-025B-42EE-AB69-0C22E7260E15}" type="presOf" srcId="{A49FF21E-79DD-4E36-8B7B-BAD0BF0CDFA4}" destId="{41D94FB4-D6FD-4E11-98BD-A70D4AE84312}" srcOrd="0" destOrd="0" presId="urn:microsoft.com/office/officeart/2005/8/layout/vList2"/>
    <dgm:cxn modelId="{25666D9D-DD50-4B25-80EA-65C4F2C490EA}" type="presOf" srcId="{22D0FEE1-9EC1-4223-9D63-8D00DADB85D6}" destId="{A32FBB28-833A-4FC4-8C85-4033A2EFB0BC}" srcOrd="0" destOrd="0" presId="urn:microsoft.com/office/officeart/2005/8/layout/vList2"/>
    <dgm:cxn modelId="{86DDEFA1-0A71-4669-B876-B05F111D464E}" type="presOf" srcId="{4105EB68-B723-4512-B19E-F0E2765B01B8}" destId="{C327743C-48F8-45FA-A898-16606DFF0770}" srcOrd="0" destOrd="0" presId="urn:microsoft.com/office/officeart/2005/8/layout/vList2"/>
    <dgm:cxn modelId="{295D7DA9-13E7-4853-9B2F-D3EAAD1AC3A2}" type="presOf" srcId="{4A3A03F4-DCC9-4A46-AC30-1F90D0975E12}" destId="{69817A83-EB50-4905-BEC4-785CBB200DE4}" srcOrd="0" destOrd="0" presId="urn:microsoft.com/office/officeart/2005/8/layout/vList2"/>
    <dgm:cxn modelId="{B88F3CB7-BB9C-44F2-975C-E11918322553}" type="presOf" srcId="{9CDC4102-749D-4C13-B7E7-C9C01FD69CD4}" destId="{1AD98031-D6C2-4BDB-AB45-17E940FF51BE}" srcOrd="0" destOrd="0" presId="urn:microsoft.com/office/officeart/2005/8/layout/vList2"/>
    <dgm:cxn modelId="{0EDFD5C3-5802-4FB2-83CD-55FF9B2B748E}" srcId="{A49FF21E-79DD-4E36-8B7B-BAD0BF0CDFA4}" destId="{4105EB68-B723-4512-B19E-F0E2765B01B8}" srcOrd="0" destOrd="0" parTransId="{765BE062-DC0C-47A4-9A18-DAE7DCB4D0CC}" sibTransId="{9D491C0E-B561-4AE9-AB39-FC6A745C6FE8}"/>
    <dgm:cxn modelId="{C268BC29-78A9-4D1F-9FA5-182CB3EE56FA}" type="presParOf" srcId="{41D94FB4-D6FD-4E11-98BD-A70D4AE84312}" destId="{C327743C-48F8-45FA-A898-16606DFF0770}" srcOrd="0" destOrd="0" presId="urn:microsoft.com/office/officeart/2005/8/layout/vList2"/>
    <dgm:cxn modelId="{326C1741-9BE5-4B01-A00C-F1BBCDA264C0}" type="presParOf" srcId="{41D94FB4-D6FD-4E11-98BD-A70D4AE84312}" destId="{1AD98031-D6C2-4BDB-AB45-17E940FF51BE}" srcOrd="1" destOrd="0" presId="urn:microsoft.com/office/officeart/2005/8/layout/vList2"/>
    <dgm:cxn modelId="{1471D8D6-F2DC-401B-B8F1-A69E503F8BF5}" type="presParOf" srcId="{41D94FB4-D6FD-4E11-98BD-A70D4AE84312}" destId="{69817A83-EB50-4905-BEC4-785CBB200DE4}" srcOrd="2" destOrd="0" presId="urn:microsoft.com/office/officeart/2005/8/layout/vList2"/>
    <dgm:cxn modelId="{B0F65DB9-834D-40A1-AD59-F456C2F0901A}" type="presParOf" srcId="{41D94FB4-D6FD-4E11-98BD-A70D4AE84312}" destId="{876E754B-DB5D-4E5D-98DD-5BCDD33C4A68}" srcOrd="3" destOrd="0" presId="urn:microsoft.com/office/officeart/2005/8/layout/vList2"/>
    <dgm:cxn modelId="{308135C6-E6AA-45B5-97A1-A4A48A400626}" type="presParOf" srcId="{41D94FB4-D6FD-4E11-98BD-A70D4AE84312}" destId="{A32FBB28-833A-4FC4-8C85-4033A2EFB0B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34E0C3E-2A59-45DF-8D67-ACA72AA48E5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AF60F0C-8060-4EA8-9947-E335441CE7EB}">
      <dgm:prSet/>
      <dgm:spPr/>
      <dgm:t>
        <a:bodyPr/>
        <a:lstStyle/>
        <a:p>
          <a:r>
            <a:rPr lang="en-US"/>
            <a:t>All type of Assessee can avail the benefit of this section including </a:t>
          </a:r>
        </a:p>
      </dgm:t>
    </dgm:pt>
    <dgm:pt modelId="{A563275D-FC20-4804-85DC-0B114921FA7A}" type="parTrans" cxnId="{BF27479A-915D-487A-A4AE-6FB35F9A5E20}">
      <dgm:prSet/>
      <dgm:spPr/>
      <dgm:t>
        <a:bodyPr/>
        <a:lstStyle/>
        <a:p>
          <a:endParaRPr lang="en-US"/>
        </a:p>
      </dgm:t>
    </dgm:pt>
    <dgm:pt modelId="{A06D306D-F616-4FC1-9BEF-2546FFCFFD68}" type="sibTrans" cxnId="{BF27479A-915D-487A-A4AE-6FB35F9A5E20}">
      <dgm:prSet/>
      <dgm:spPr/>
      <dgm:t>
        <a:bodyPr/>
        <a:lstStyle/>
        <a:p>
          <a:endParaRPr lang="en-US"/>
        </a:p>
      </dgm:t>
    </dgm:pt>
    <dgm:pt modelId="{8F2652EF-17DC-462D-BDD6-D1B203349D84}">
      <dgm:prSet/>
      <dgm:spPr/>
      <dgm:t>
        <a:bodyPr/>
        <a:lstStyle/>
        <a:p>
          <a:r>
            <a:rPr lang="en-US" b="1" dirty="0"/>
            <a:t>LLP, </a:t>
          </a:r>
        </a:p>
      </dgm:t>
    </dgm:pt>
    <dgm:pt modelId="{19D7820B-7AE9-4F8C-84AA-70310C7F22F9}" type="parTrans" cxnId="{646DF931-B14B-4DA6-AA8C-E7B4866BA731}">
      <dgm:prSet/>
      <dgm:spPr/>
      <dgm:t>
        <a:bodyPr/>
        <a:lstStyle/>
        <a:p>
          <a:endParaRPr lang="en-US"/>
        </a:p>
      </dgm:t>
    </dgm:pt>
    <dgm:pt modelId="{E0C35D73-BEBA-4DCE-9A4C-FC4590BE6EBC}" type="sibTrans" cxnId="{646DF931-B14B-4DA6-AA8C-E7B4866BA731}">
      <dgm:prSet/>
      <dgm:spPr/>
      <dgm:t>
        <a:bodyPr/>
        <a:lstStyle/>
        <a:p>
          <a:endParaRPr lang="en-US"/>
        </a:p>
      </dgm:t>
    </dgm:pt>
    <dgm:pt modelId="{ED9C5784-27AF-4A20-85CE-912EFDEF28F7}">
      <dgm:prSet/>
      <dgm:spPr/>
      <dgm:t>
        <a:bodyPr/>
        <a:lstStyle/>
        <a:p>
          <a:r>
            <a:rPr lang="en-US" dirty="0"/>
            <a:t>AOP, </a:t>
          </a:r>
        </a:p>
      </dgm:t>
    </dgm:pt>
    <dgm:pt modelId="{C893828C-513F-4104-8FAD-F726321FF34D}" type="parTrans" cxnId="{00581759-AF60-4243-B7FB-35EEDB31C477}">
      <dgm:prSet/>
      <dgm:spPr/>
      <dgm:t>
        <a:bodyPr/>
        <a:lstStyle/>
        <a:p>
          <a:endParaRPr lang="en-US"/>
        </a:p>
      </dgm:t>
    </dgm:pt>
    <dgm:pt modelId="{0478A53C-5F16-4581-AB0C-EB98E53B6EDF}" type="sibTrans" cxnId="{00581759-AF60-4243-B7FB-35EEDB31C477}">
      <dgm:prSet/>
      <dgm:spPr/>
      <dgm:t>
        <a:bodyPr/>
        <a:lstStyle/>
        <a:p>
          <a:endParaRPr lang="en-US"/>
        </a:p>
      </dgm:t>
    </dgm:pt>
    <dgm:pt modelId="{0B146FB9-AC04-4DF6-8C4D-00E6F3DF8938}">
      <dgm:prSet/>
      <dgm:spPr/>
      <dgm:t>
        <a:bodyPr/>
        <a:lstStyle/>
        <a:p>
          <a:r>
            <a:rPr lang="en-US"/>
            <a:t>BOI, </a:t>
          </a:r>
        </a:p>
      </dgm:t>
    </dgm:pt>
    <dgm:pt modelId="{5DBBC498-8729-422C-8AC2-53BB50FC8F51}" type="parTrans" cxnId="{D0BC5D7D-E250-4880-A85A-2D7777A418A3}">
      <dgm:prSet/>
      <dgm:spPr/>
      <dgm:t>
        <a:bodyPr/>
        <a:lstStyle/>
        <a:p>
          <a:endParaRPr lang="en-US"/>
        </a:p>
      </dgm:t>
    </dgm:pt>
    <dgm:pt modelId="{9AE2B359-7504-4042-91CF-EAF455EFCEF1}" type="sibTrans" cxnId="{D0BC5D7D-E250-4880-A85A-2D7777A418A3}">
      <dgm:prSet/>
      <dgm:spPr/>
      <dgm:t>
        <a:bodyPr/>
        <a:lstStyle/>
        <a:p>
          <a:endParaRPr lang="en-US"/>
        </a:p>
      </dgm:t>
    </dgm:pt>
    <dgm:pt modelId="{31E24C41-6F22-440B-868C-68BD2A0C144A}">
      <dgm:prSet/>
      <dgm:spPr/>
      <dgm:t>
        <a:bodyPr/>
        <a:lstStyle/>
        <a:p>
          <a:r>
            <a:rPr lang="en-US" b="1" dirty="0"/>
            <a:t>Company</a:t>
          </a:r>
        </a:p>
      </dgm:t>
    </dgm:pt>
    <dgm:pt modelId="{19A0600A-0883-41E5-966C-774D0F4AAEC6}" type="parTrans" cxnId="{0C878269-14C5-4F23-8214-8EC0E91E0AFD}">
      <dgm:prSet/>
      <dgm:spPr/>
      <dgm:t>
        <a:bodyPr/>
        <a:lstStyle/>
        <a:p>
          <a:endParaRPr lang="en-US"/>
        </a:p>
      </dgm:t>
    </dgm:pt>
    <dgm:pt modelId="{6A605E69-7850-4E22-96EA-99285D47654E}" type="sibTrans" cxnId="{0C878269-14C5-4F23-8214-8EC0E91E0AFD}">
      <dgm:prSet/>
      <dgm:spPr/>
      <dgm:t>
        <a:bodyPr/>
        <a:lstStyle/>
        <a:p>
          <a:endParaRPr lang="en-US"/>
        </a:p>
      </dgm:t>
    </dgm:pt>
    <dgm:pt modelId="{A1182FC0-8094-4997-9E6D-BF228CAA7CBA}" type="pres">
      <dgm:prSet presAssocID="{334E0C3E-2A59-45DF-8D67-ACA72AA48E57}" presName="linear" presStyleCnt="0">
        <dgm:presLayoutVars>
          <dgm:animLvl val="lvl"/>
          <dgm:resizeHandles val="exact"/>
        </dgm:presLayoutVars>
      </dgm:prSet>
      <dgm:spPr/>
    </dgm:pt>
    <dgm:pt modelId="{0D84B3F0-A5E3-4F5F-9340-80095F0CA9EB}" type="pres">
      <dgm:prSet presAssocID="{0AF60F0C-8060-4EA8-9947-E335441CE7EB}" presName="parentText" presStyleLbl="node1" presStyleIdx="0" presStyleCnt="1">
        <dgm:presLayoutVars>
          <dgm:chMax val="0"/>
          <dgm:bulletEnabled val="1"/>
        </dgm:presLayoutVars>
      </dgm:prSet>
      <dgm:spPr/>
    </dgm:pt>
    <dgm:pt modelId="{5F219745-AA7E-4C76-9AA5-8B6FA03601BD}" type="pres">
      <dgm:prSet presAssocID="{0AF60F0C-8060-4EA8-9947-E335441CE7EB}" presName="childText" presStyleLbl="revTx" presStyleIdx="0" presStyleCnt="1">
        <dgm:presLayoutVars>
          <dgm:bulletEnabled val="1"/>
        </dgm:presLayoutVars>
      </dgm:prSet>
      <dgm:spPr/>
    </dgm:pt>
  </dgm:ptLst>
  <dgm:cxnLst>
    <dgm:cxn modelId="{19ABC103-50AD-4D10-8766-7E1C9374886B}" type="presOf" srcId="{ED9C5784-27AF-4A20-85CE-912EFDEF28F7}" destId="{5F219745-AA7E-4C76-9AA5-8B6FA03601BD}" srcOrd="0" destOrd="1" presId="urn:microsoft.com/office/officeart/2005/8/layout/vList2"/>
    <dgm:cxn modelId="{646DF931-B14B-4DA6-AA8C-E7B4866BA731}" srcId="{0AF60F0C-8060-4EA8-9947-E335441CE7EB}" destId="{8F2652EF-17DC-462D-BDD6-D1B203349D84}" srcOrd="0" destOrd="0" parTransId="{19D7820B-7AE9-4F8C-84AA-70310C7F22F9}" sibTransId="{E0C35D73-BEBA-4DCE-9A4C-FC4590BE6EBC}"/>
    <dgm:cxn modelId="{FB6BBC43-ED49-4AC7-A6C5-84EB1E6BE2C4}" type="presOf" srcId="{0AF60F0C-8060-4EA8-9947-E335441CE7EB}" destId="{0D84B3F0-A5E3-4F5F-9340-80095F0CA9EB}" srcOrd="0" destOrd="0" presId="urn:microsoft.com/office/officeart/2005/8/layout/vList2"/>
    <dgm:cxn modelId="{0C878269-14C5-4F23-8214-8EC0E91E0AFD}" srcId="{0AF60F0C-8060-4EA8-9947-E335441CE7EB}" destId="{31E24C41-6F22-440B-868C-68BD2A0C144A}" srcOrd="3" destOrd="0" parTransId="{19A0600A-0883-41E5-966C-774D0F4AAEC6}" sibTransId="{6A605E69-7850-4E22-96EA-99285D47654E}"/>
    <dgm:cxn modelId="{57E15A51-7A52-413A-93E2-8EEA7CD2D072}" type="presOf" srcId="{31E24C41-6F22-440B-868C-68BD2A0C144A}" destId="{5F219745-AA7E-4C76-9AA5-8B6FA03601BD}" srcOrd="0" destOrd="3" presId="urn:microsoft.com/office/officeart/2005/8/layout/vList2"/>
    <dgm:cxn modelId="{AD54F255-1CCA-4D6F-B098-06E332296D67}" type="presOf" srcId="{8F2652EF-17DC-462D-BDD6-D1B203349D84}" destId="{5F219745-AA7E-4C76-9AA5-8B6FA03601BD}" srcOrd="0" destOrd="0" presId="urn:microsoft.com/office/officeart/2005/8/layout/vList2"/>
    <dgm:cxn modelId="{00581759-AF60-4243-B7FB-35EEDB31C477}" srcId="{0AF60F0C-8060-4EA8-9947-E335441CE7EB}" destId="{ED9C5784-27AF-4A20-85CE-912EFDEF28F7}" srcOrd="1" destOrd="0" parTransId="{C893828C-513F-4104-8FAD-F726321FF34D}" sibTransId="{0478A53C-5F16-4581-AB0C-EB98E53B6EDF}"/>
    <dgm:cxn modelId="{D0BC5D7D-E250-4880-A85A-2D7777A418A3}" srcId="{0AF60F0C-8060-4EA8-9947-E335441CE7EB}" destId="{0B146FB9-AC04-4DF6-8C4D-00E6F3DF8938}" srcOrd="2" destOrd="0" parTransId="{5DBBC498-8729-422C-8AC2-53BB50FC8F51}" sibTransId="{9AE2B359-7504-4042-91CF-EAF455EFCEF1}"/>
    <dgm:cxn modelId="{BF27479A-915D-487A-A4AE-6FB35F9A5E20}" srcId="{334E0C3E-2A59-45DF-8D67-ACA72AA48E57}" destId="{0AF60F0C-8060-4EA8-9947-E335441CE7EB}" srcOrd="0" destOrd="0" parTransId="{A563275D-FC20-4804-85DC-0B114921FA7A}" sibTransId="{A06D306D-F616-4FC1-9BEF-2546FFCFFD68}"/>
    <dgm:cxn modelId="{A1758A9F-9E96-4CE2-8A94-A71FCCC725BA}" type="presOf" srcId="{0B146FB9-AC04-4DF6-8C4D-00E6F3DF8938}" destId="{5F219745-AA7E-4C76-9AA5-8B6FA03601BD}" srcOrd="0" destOrd="2" presId="urn:microsoft.com/office/officeart/2005/8/layout/vList2"/>
    <dgm:cxn modelId="{07F9BBA3-DB1E-4A33-8AD3-9579D2CC4D23}" type="presOf" srcId="{334E0C3E-2A59-45DF-8D67-ACA72AA48E57}" destId="{A1182FC0-8094-4997-9E6D-BF228CAA7CBA}" srcOrd="0" destOrd="0" presId="urn:microsoft.com/office/officeart/2005/8/layout/vList2"/>
    <dgm:cxn modelId="{BE212F4D-832C-49C0-A30F-130C57AAEBD3}" type="presParOf" srcId="{A1182FC0-8094-4997-9E6D-BF228CAA7CBA}" destId="{0D84B3F0-A5E3-4F5F-9340-80095F0CA9EB}" srcOrd="0" destOrd="0" presId="urn:microsoft.com/office/officeart/2005/8/layout/vList2"/>
    <dgm:cxn modelId="{983308C9-A242-472F-9D8E-E22A8377ACA0}" type="presParOf" srcId="{A1182FC0-8094-4997-9E6D-BF228CAA7CBA}" destId="{5F219745-AA7E-4C76-9AA5-8B6FA03601B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444FF79-1033-407B-B338-876CC5B9DC7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55331E3-C6BA-40BA-B299-1649CB58E0FB}">
      <dgm:prSet/>
      <dgm:spPr/>
      <dgm:t>
        <a:bodyPr/>
        <a:lstStyle/>
        <a:p>
          <a:r>
            <a:rPr lang="en-US"/>
            <a:t>Udyog Aadhar/EM-II</a:t>
          </a:r>
        </a:p>
      </dgm:t>
    </dgm:pt>
    <dgm:pt modelId="{C38A92D0-8399-4A48-B5C9-A11DB8631547}" type="parTrans" cxnId="{22B36C7B-8A11-4AA8-A882-A01B0A1930F1}">
      <dgm:prSet/>
      <dgm:spPr/>
      <dgm:t>
        <a:bodyPr/>
        <a:lstStyle/>
        <a:p>
          <a:endParaRPr lang="en-US"/>
        </a:p>
      </dgm:t>
    </dgm:pt>
    <dgm:pt modelId="{623F1675-3D46-41AB-A719-A2E518DB4144}" type="sibTrans" cxnId="{22B36C7B-8A11-4AA8-A882-A01B0A1930F1}">
      <dgm:prSet/>
      <dgm:spPr/>
      <dgm:t>
        <a:bodyPr/>
        <a:lstStyle/>
        <a:p>
          <a:endParaRPr lang="en-US"/>
        </a:p>
      </dgm:t>
    </dgm:pt>
    <dgm:pt modelId="{58CC6155-46C5-48EB-A278-2B9FDC40F57B}">
      <dgm:prSet/>
      <dgm:spPr/>
      <dgm:t>
        <a:bodyPr/>
        <a:lstStyle/>
        <a:p>
          <a:r>
            <a:rPr lang="en-US"/>
            <a:t>Not valid from 30.06.2022</a:t>
          </a:r>
        </a:p>
      </dgm:t>
    </dgm:pt>
    <dgm:pt modelId="{174F41A3-CA83-4DE3-96BE-9C49B7A7A20F}" type="parTrans" cxnId="{8E59FC30-6E1C-4D7E-ACCA-3478624BFF2B}">
      <dgm:prSet/>
      <dgm:spPr/>
      <dgm:t>
        <a:bodyPr/>
        <a:lstStyle/>
        <a:p>
          <a:endParaRPr lang="en-US"/>
        </a:p>
      </dgm:t>
    </dgm:pt>
    <dgm:pt modelId="{D410D7F1-BE33-4F44-9853-34B5B26B3059}" type="sibTrans" cxnId="{8E59FC30-6E1C-4D7E-ACCA-3478624BFF2B}">
      <dgm:prSet/>
      <dgm:spPr/>
      <dgm:t>
        <a:bodyPr/>
        <a:lstStyle/>
        <a:p>
          <a:endParaRPr lang="en-US"/>
        </a:p>
      </dgm:t>
    </dgm:pt>
    <dgm:pt modelId="{83A11A0A-9BB0-4A4D-B4FF-DC0935E949FF}">
      <dgm:prSet/>
      <dgm:spPr/>
      <dgm:t>
        <a:bodyPr/>
        <a:lstStyle/>
        <a:p>
          <a:r>
            <a:rPr lang="en-US"/>
            <a:t>No automatic migration</a:t>
          </a:r>
        </a:p>
      </dgm:t>
    </dgm:pt>
    <dgm:pt modelId="{C4FEDC9C-B7FC-484C-ABB2-A2AC4FC596E2}" type="parTrans" cxnId="{807061B6-85F3-4235-BDCE-F827B2559E86}">
      <dgm:prSet/>
      <dgm:spPr/>
      <dgm:t>
        <a:bodyPr/>
        <a:lstStyle/>
        <a:p>
          <a:endParaRPr lang="en-US"/>
        </a:p>
      </dgm:t>
    </dgm:pt>
    <dgm:pt modelId="{41AF2F5A-0E04-48A7-AA1D-BB7E89FD5E61}" type="sibTrans" cxnId="{807061B6-85F3-4235-BDCE-F827B2559E86}">
      <dgm:prSet/>
      <dgm:spPr/>
      <dgm:t>
        <a:bodyPr/>
        <a:lstStyle/>
        <a:p>
          <a:endParaRPr lang="en-US"/>
        </a:p>
      </dgm:t>
    </dgm:pt>
    <dgm:pt modelId="{E80E5956-51FB-492D-8F16-6BD464CC2A1A}">
      <dgm:prSet/>
      <dgm:spPr/>
      <dgm:t>
        <a:bodyPr/>
        <a:lstStyle/>
        <a:p>
          <a:r>
            <a:rPr lang="en-US"/>
            <a:t>Not MSME now</a:t>
          </a:r>
        </a:p>
      </dgm:t>
    </dgm:pt>
    <dgm:pt modelId="{D2FE4133-F1AC-4909-87D0-CF3B3CDB9A64}" type="parTrans" cxnId="{57EC5541-4DFC-4BD9-9BC0-27BF00A22D38}">
      <dgm:prSet/>
      <dgm:spPr/>
      <dgm:t>
        <a:bodyPr/>
        <a:lstStyle/>
        <a:p>
          <a:endParaRPr lang="en-US"/>
        </a:p>
      </dgm:t>
    </dgm:pt>
    <dgm:pt modelId="{B64A875D-3ACB-471B-A07B-E2BD74C5A22B}" type="sibTrans" cxnId="{57EC5541-4DFC-4BD9-9BC0-27BF00A22D38}">
      <dgm:prSet/>
      <dgm:spPr/>
      <dgm:t>
        <a:bodyPr/>
        <a:lstStyle/>
        <a:p>
          <a:endParaRPr lang="en-US"/>
        </a:p>
      </dgm:t>
    </dgm:pt>
    <dgm:pt modelId="{064F42AA-C013-4F71-AFC6-555677695822}">
      <dgm:prSet/>
      <dgm:spPr/>
      <dgm:t>
        <a:bodyPr/>
        <a:lstStyle/>
        <a:p>
          <a:r>
            <a:rPr lang="en-US"/>
            <a:t>Udhyam Registration</a:t>
          </a:r>
        </a:p>
      </dgm:t>
    </dgm:pt>
    <dgm:pt modelId="{C9B920FB-AEBB-40F5-B51A-18540E67A386}" type="parTrans" cxnId="{7B5D1292-D7B7-40F8-9AB9-24E6A86FE312}">
      <dgm:prSet/>
      <dgm:spPr/>
      <dgm:t>
        <a:bodyPr/>
        <a:lstStyle/>
        <a:p>
          <a:endParaRPr lang="en-US"/>
        </a:p>
      </dgm:t>
    </dgm:pt>
    <dgm:pt modelId="{F3723C1C-2758-40BA-92AD-DB49FC9F6D06}" type="sibTrans" cxnId="{7B5D1292-D7B7-40F8-9AB9-24E6A86FE312}">
      <dgm:prSet/>
      <dgm:spPr/>
      <dgm:t>
        <a:bodyPr/>
        <a:lstStyle/>
        <a:p>
          <a:endParaRPr lang="en-US"/>
        </a:p>
      </dgm:t>
    </dgm:pt>
    <dgm:pt modelId="{1935AEC9-CD98-4D78-B27F-BEA8F3B6A5A5}" type="pres">
      <dgm:prSet presAssocID="{5444FF79-1033-407B-B338-876CC5B9DC79}" presName="linear" presStyleCnt="0">
        <dgm:presLayoutVars>
          <dgm:animLvl val="lvl"/>
          <dgm:resizeHandles val="exact"/>
        </dgm:presLayoutVars>
      </dgm:prSet>
      <dgm:spPr/>
    </dgm:pt>
    <dgm:pt modelId="{8FD4556D-47E4-4880-ABAF-8ED58E4E64EA}" type="pres">
      <dgm:prSet presAssocID="{955331E3-C6BA-40BA-B299-1649CB58E0FB}" presName="parentText" presStyleLbl="node1" presStyleIdx="0" presStyleCnt="2">
        <dgm:presLayoutVars>
          <dgm:chMax val="0"/>
          <dgm:bulletEnabled val="1"/>
        </dgm:presLayoutVars>
      </dgm:prSet>
      <dgm:spPr/>
    </dgm:pt>
    <dgm:pt modelId="{4A9D1B72-6483-4B89-BBE4-3AB28020CD10}" type="pres">
      <dgm:prSet presAssocID="{955331E3-C6BA-40BA-B299-1649CB58E0FB}" presName="childText" presStyleLbl="revTx" presStyleIdx="0" presStyleCnt="1">
        <dgm:presLayoutVars>
          <dgm:bulletEnabled val="1"/>
        </dgm:presLayoutVars>
      </dgm:prSet>
      <dgm:spPr/>
    </dgm:pt>
    <dgm:pt modelId="{8B1A5752-41CD-42E3-AC65-8B25F9F1B008}" type="pres">
      <dgm:prSet presAssocID="{064F42AA-C013-4F71-AFC6-555677695822}" presName="parentText" presStyleLbl="node1" presStyleIdx="1" presStyleCnt="2">
        <dgm:presLayoutVars>
          <dgm:chMax val="0"/>
          <dgm:bulletEnabled val="1"/>
        </dgm:presLayoutVars>
      </dgm:prSet>
      <dgm:spPr/>
    </dgm:pt>
  </dgm:ptLst>
  <dgm:cxnLst>
    <dgm:cxn modelId="{8E59FC30-6E1C-4D7E-ACCA-3478624BFF2B}" srcId="{955331E3-C6BA-40BA-B299-1649CB58E0FB}" destId="{58CC6155-46C5-48EB-A278-2B9FDC40F57B}" srcOrd="0" destOrd="0" parTransId="{174F41A3-CA83-4DE3-96BE-9C49B7A7A20F}" sibTransId="{D410D7F1-BE33-4F44-9853-34B5B26B3059}"/>
    <dgm:cxn modelId="{57EC5541-4DFC-4BD9-9BC0-27BF00A22D38}" srcId="{955331E3-C6BA-40BA-B299-1649CB58E0FB}" destId="{E80E5956-51FB-492D-8F16-6BD464CC2A1A}" srcOrd="2" destOrd="0" parTransId="{D2FE4133-F1AC-4909-87D0-CF3B3CDB9A64}" sibTransId="{B64A875D-3ACB-471B-A07B-E2BD74C5A22B}"/>
    <dgm:cxn modelId="{F6667A72-6D43-4921-A156-5D03AECBE886}" type="presOf" srcId="{58CC6155-46C5-48EB-A278-2B9FDC40F57B}" destId="{4A9D1B72-6483-4B89-BBE4-3AB28020CD10}" srcOrd="0" destOrd="0" presId="urn:microsoft.com/office/officeart/2005/8/layout/vList2"/>
    <dgm:cxn modelId="{22B36C7B-8A11-4AA8-A882-A01B0A1930F1}" srcId="{5444FF79-1033-407B-B338-876CC5B9DC79}" destId="{955331E3-C6BA-40BA-B299-1649CB58E0FB}" srcOrd="0" destOrd="0" parTransId="{C38A92D0-8399-4A48-B5C9-A11DB8631547}" sibTransId="{623F1675-3D46-41AB-A719-A2E518DB4144}"/>
    <dgm:cxn modelId="{7B5D1292-D7B7-40F8-9AB9-24E6A86FE312}" srcId="{5444FF79-1033-407B-B338-876CC5B9DC79}" destId="{064F42AA-C013-4F71-AFC6-555677695822}" srcOrd="1" destOrd="0" parTransId="{C9B920FB-AEBB-40F5-B51A-18540E67A386}" sibTransId="{F3723C1C-2758-40BA-92AD-DB49FC9F6D06}"/>
    <dgm:cxn modelId="{807061B6-85F3-4235-BDCE-F827B2559E86}" srcId="{955331E3-C6BA-40BA-B299-1649CB58E0FB}" destId="{83A11A0A-9BB0-4A4D-B4FF-DC0935E949FF}" srcOrd="1" destOrd="0" parTransId="{C4FEDC9C-B7FC-484C-ABB2-A2AC4FC596E2}" sibTransId="{41AF2F5A-0E04-48A7-AA1D-BB7E89FD5E61}"/>
    <dgm:cxn modelId="{C7ED67B6-9FDD-4D75-8872-52E546388BAA}" type="presOf" srcId="{955331E3-C6BA-40BA-B299-1649CB58E0FB}" destId="{8FD4556D-47E4-4880-ABAF-8ED58E4E64EA}" srcOrd="0" destOrd="0" presId="urn:microsoft.com/office/officeart/2005/8/layout/vList2"/>
    <dgm:cxn modelId="{D0C751DC-FC07-4EB4-916F-3B08AC265CAC}" type="presOf" srcId="{064F42AA-C013-4F71-AFC6-555677695822}" destId="{8B1A5752-41CD-42E3-AC65-8B25F9F1B008}" srcOrd="0" destOrd="0" presId="urn:microsoft.com/office/officeart/2005/8/layout/vList2"/>
    <dgm:cxn modelId="{491F7EDE-3F6C-4604-83BF-242436E1DF72}" type="presOf" srcId="{83A11A0A-9BB0-4A4D-B4FF-DC0935E949FF}" destId="{4A9D1B72-6483-4B89-BBE4-3AB28020CD10}" srcOrd="0" destOrd="1" presId="urn:microsoft.com/office/officeart/2005/8/layout/vList2"/>
    <dgm:cxn modelId="{A7242EEE-9701-40CF-B4B2-8A150A852607}" type="presOf" srcId="{E80E5956-51FB-492D-8F16-6BD464CC2A1A}" destId="{4A9D1B72-6483-4B89-BBE4-3AB28020CD10}" srcOrd="0" destOrd="2" presId="urn:microsoft.com/office/officeart/2005/8/layout/vList2"/>
    <dgm:cxn modelId="{61ADD9F7-A601-43A0-9899-FEFCE2988B36}" type="presOf" srcId="{5444FF79-1033-407B-B338-876CC5B9DC79}" destId="{1935AEC9-CD98-4D78-B27F-BEA8F3B6A5A5}" srcOrd="0" destOrd="0" presId="urn:microsoft.com/office/officeart/2005/8/layout/vList2"/>
    <dgm:cxn modelId="{B065D574-2036-4E45-A343-8081B6F2D7C2}" type="presParOf" srcId="{1935AEC9-CD98-4D78-B27F-BEA8F3B6A5A5}" destId="{8FD4556D-47E4-4880-ABAF-8ED58E4E64EA}" srcOrd="0" destOrd="0" presId="urn:microsoft.com/office/officeart/2005/8/layout/vList2"/>
    <dgm:cxn modelId="{34ECFDCA-1B99-4759-9C46-9CB0BBA1342D}" type="presParOf" srcId="{1935AEC9-CD98-4D78-B27F-BEA8F3B6A5A5}" destId="{4A9D1B72-6483-4B89-BBE4-3AB28020CD10}" srcOrd="1" destOrd="0" presId="urn:microsoft.com/office/officeart/2005/8/layout/vList2"/>
    <dgm:cxn modelId="{479D1005-A34F-48B2-BA36-C5D268CC6C7D}" type="presParOf" srcId="{1935AEC9-CD98-4D78-B27F-BEA8F3B6A5A5}" destId="{8B1A5752-41CD-42E3-AC65-8B25F9F1B00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89FCACB-4F42-4DBC-9451-4B83F15BCCD1}"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n-US"/>
        </a:p>
      </dgm:t>
    </dgm:pt>
    <dgm:pt modelId="{08A9529E-113D-4814-8AEC-238B888BCC2C}">
      <dgm:prSet/>
      <dgm:spPr/>
      <dgm:t>
        <a:bodyPr/>
        <a:lstStyle/>
        <a:p>
          <a:r>
            <a:rPr lang="en-US"/>
            <a:t>Written agreement</a:t>
          </a:r>
        </a:p>
      </dgm:t>
    </dgm:pt>
    <dgm:pt modelId="{0A9B59D9-F311-47A4-A660-EB06F3DDB11C}" type="parTrans" cxnId="{7CD08BD5-B7E5-4B17-948F-F222FEF19234}">
      <dgm:prSet/>
      <dgm:spPr/>
      <dgm:t>
        <a:bodyPr/>
        <a:lstStyle/>
        <a:p>
          <a:endParaRPr lang="en-US"/>
        </a:p>
      </dgm:t>
    </dgm:pt>
    <dgm:pt modelId="{4690586A-34E5-47CA-BB87-0EF22E378CCE}" type="sibTrans" cxnId="{7CD08BD5-B7E5-4B17-948F-F222FEF19234}">
      <dgm:prSet/>
      <dgm:spPr/>
      <dgm:t>
        <a:bodyPr/>
        <a:lstStyle/>
        <a:p>
          <a:endParaRPr lang="en-US"/>
        </a:p>
      </dgm:t>
    </dgm:pt>
    <dgm:pt modelId="{532D6282-C49A-4F8D-A1B1-75ED53526C6C}">
      <dgm:prSet/>
      <dgm:spPr/>
      <dgm:t>
        <a:bodyPr/>
        <a:lstStyle/>
        <a:p>
          <a:r>
            <a:rPr lang="en-US"/>
            <a:t>Yes</a:t>
          </a:r>
        </a:p>
      </dgm:t>
    </dgm:pt>
    <dgm:pt modelId="{DBF43222-0B4D-4BA0-AFD8-D96D9723FC9B}" type="parTrans" cxnId="{125DE885-7F36-451C-8DC0-37A32C4E33AA}">
      <dgm:prSet/>
      <dgm:spPr/>
      <dgm:t>
        <a:bodyPr/>
        <a:lstStyle/>
        <a:p>
          <a:endParaRPr lang="en-US"/>
        </a:p>
      </dgm:t>
    </dgm:pt>
    <dgm:pt modelId="{7E448D42-BFC1-4427-A8D2-A6B1A750A081}" type="sibTrans" cxnId="{125DE885-7F36-451C-8DC0-37A32C4E33AA}">
      <dgm:prSet/>
      <dgm:spPr/>
      <dgm:t>
        <a:bodyPr/>
        <a:lstStyle/>
        <a:p>
          <a:endParaRPr lang="en-US"/>
        </a:p>
      </dgm:t>
    </dgm:pt>
    <dgm:pt modelId="{9B435D31-D931-48D6-81E5-9FCD9E6EED9F}">
      <dgm:prSet/>
      <dgm:spPr/>
      <dgm:t>
        <a:bodyPr/>
        <a:lstStyle/>
        <a:p>
          <a:r>
            <a:rPr lang="en-US" b="1" dirty="0"/>
            <a:t>Agreed period </a:t>
          </a:r>
        </a:p>
        <a:p>
          <a:r>
            <a:rPr lang="en-US" i="1" u="sng" dirty="0"/>
            <a:t>(subject to max 45 days</a:t>
          </a:r>
          <a:r>
            <a:rPr lang="en-US" dirty="0"/>
            <a:t>) from Date of Acceptance</a:t>
          </a:r>
        </a:p>
      </dgm:t>
    </dgm:pt>
    <dgm:pt modelId="{23E36339-1137-471F-818B-FAC81F400840}" type="parTrans" cxnId="{DA2D00F7-8A6E-4B7E-8CAE-32D9C43C90D0}">
      <dgm:prSet/>
      <dgm:spPr/>
      <dgm:t>
        <a:bodyPr/>
        <a:lstStyle/>
        <a:p>
          <a:endParaRPr lang="en-US"/>
        </a:p>
      </dgm:t>
    </dgm:pt>
    <dgm:pt modelId="{D599925E-7F2D-4109-8571-23AFA8041B27}" type="sibTrans" cxnId="{DA2D00F7-8A6E-4B7E-8CAE-32D9C43C90D0}">
      <dgm:prSet/>
      <dgm:spPr/>
      <dgm:t>
        <a:bodyPr/>
        <a:lstStyle/>
        <a:p>
          <a:endParaRPr lang="en-US"/>
        </a:p>
      </dgm:t>
    </dgm:pt>
    <dgm:pt modelId="{9E3825F7-B4A7-4231-96D5-EB704116337D}">
      <dgm:prSet/>
      <dgm:spPr/>
      <dgm:t>
        <a:bodyPr/>
        <a:lstStyle/>
        <a:p>
          <a:r>
            <a:rPr lang="en-US"/>
            <a:t>No</a:t>
          </a:r>
        </a:p>
      </dgm:t>
    </dgm:pt>
    <dgm:pt modelId="{AB81C37F-5569-41E5-946F-1C6282BD0B1D}" type="parTrans" cxnId="{EA88C0D3-DC8E-4C79-94FB-02BF28669BE8}">
      <dgm:prSet/>
      <dgm:spPr/>
      <dgm:t>
        <a:bodyPr/>
        <a:lstStyle/>
        <a:p>
          <a:endParaRPr lang="en-US"/>
        </a:p>
      </dgm:t>
    </dgm:pt>
    <dgm:pt modelId="{3BB3C40D-58E7-4AB7-AACE-6B556DA4A08D}" type="sibTrans" cxnId="{EA88C0D3-DC8E-4C79-94FB-02BF28669BE8}">
      <dgm:prSet/>
      <dgm:spPr/>
      <dgm:t>
        <a:bodyPr/>
        <a:lstStyle/>
        <a:p>
          <a:endParaRPr lang="en-US"/>
        </a:p>
      </dgm:t>
    </dgm:pt>
    <dgm:pt modelId="{573B47E8-F32C-4395-9EEA-EABF014E4C11}">
      <dgm:prSet/>
      <dgm:spPr/>
      <dgm:t>
        <a:bodyPr/>
        <a:lstStyle/>
        <a:p>
          <a:r>
            <a:rPr lang="en-US" dirty="0"/>
            <a:t>15 days</a:t>
          </a:r>
        </a:p>
        <a:p>
          <a:r>
            <a:rPr lang="en-US" dirty="0"/>
            <a:t>Before Appointed date</a:t>
          </a:r>
        </a:p>
      </dgm:t>
    </dgm:pt>
    <dgm:pt modelId="{5C5F5EB6-9EBD-404D-B649-F012693DAB64}" type="parTrans" cxnId="{9941A932-7ACF-420B-AADA-FA09CCD2B8D4}">
      <dgm:prSet/>
      <dgm:spPr/>
      <dgm:t>
        <a:bodyPr/>
        <a:lstStyle/>
        <a:p>
          <a:endParaRPr lang="en-US"/>
        </a:p>
      </dgm:t>
    </dgm:pt>
    <dgm:pt modelId="{1CE1DBCD-F13B-449A-964A-712C9ABC040E}" type="sibTrans" cxnId="{9941A932-7ACF-420B-AADA-FA09CCD2B8D4}">
      <dgm:prSet/>
      <dgm:spPr/>
      <dgm:t>
        <a:bodyPr/>
        <a:lstStyle/>
        <a:p>
          <a:endParaRPr lang="en-US"/>
        </a:p>
      </dgm:t>
    </dgm:pt>
    <dgm:pt modelId="{4530F879-2398-45A2-8075-B15A6ED4FFBF}" type="pres">
      <dgm:prSet presAssocID="{C89FCACB-4F42-4DBC-9451-4B83F15BCCD1}" presName="hierChild1" presStyleCnt="0">
        <dgm:presLayoutVars>
          <dgm:orgChart val="1"/>
          <dgm:chPref val="1"/>
          <dgm:dir/>
          <dgm:animOne val="branch"/>
          <dgm:animLvl val="lvl"/>
          <dgm:resizeHandles/>
        </dgm:presLayoutVars>
      </dgm:prSet>
      <dgm:spPr/>
    </dgm:pt>
    <dgm:pt modelId="{D72E55A8-AC65-4222-87C0-6EA4E490A34D}" type="pres">
      <dgm:prSet presAssocID="{08A9529E-113D-4814-8AEC-238B888BCC2C}" presName="hierRoot1" presStyleCnt="0">
        <dgm:presLayoutVars>
          <dgm:hierBranch val="init"/>
        </dgm:presLayoutVars>
      </dgm:prSet>
      <dgm:spPr/>
    </dgm:pt>
    <dgm:pt modelId="{D8381B7F-B905-4DA7-AE30-BA6E3BE457B8}" type="pres">
      <dgm:prSet presAssocID="{08A9529E-113D-4814-8AEC-238B888BCC2C}" presName="rootComposite1" presStyleCnt="0"/>
      <dgm:spPr/>
    </dgm:pt>
    <dgm:pt modelId="{D6A3A959-7440-468C-97D3-0C66CA34C3A6}" type="pres">
      <dgm:prSet presAssocID="{08A9529E-113D-4814-8AEC-238B888BCC2C}" presName="rootText1" presStyleLbl="node0" presStyleIdx="0" presStyleCnt="1">
        <dgm:presLayoutVars>
          <dgm:chPref val="3"/>
        </dgm:presLayoutVars>
      </dgm:prSet>
      <dgm:spPr/>
    </dgm:pt>
    <dgm:pt modelId="{406DEF4B-EF99-4FC4-B67C-FCD252D97EE3}" type="pres">
      <dgm:prSet presAssocID="{08A9529E-113D-4814-8AEC-238B888BCC2C}" presName="rootConnector1" presStyleLbl="node1" presStyleIdx="0" presStyleCnt="0"/>
      <dgm:spPr/>
    </dgm:pt>
    <dgm:pt modelId="{089DF848-CB2B-441D-9A06-07DAF110ECED}" type="pres">
      <dgm:prSet presAssocID="{08A9529E-113D-4814-8AEC-238B888BCC2C}" presName="hierChild2" presStyleCnt="0"/>
      <dgm:spPr/>
    </dgm:pt>
    <dgm:pt modelId="{8C8FD482-0307-40FF-80E0-7E297A6157B0}" type="pres">
      <dgm:prSet presAssocID="{DBF43222-0B4D-4BA0-AFD8-D96D9723FC9B}" presName="Name64" presStyleLbl="parChTrans1D2" presStyleIdx="0" presStyleCnt="2"/>
      <dgm:spPr/>
    </dgm:pt>
    <dgm:pt modelId="{0012E15A-CA79-4C88-B3DA-1DB245990E4D}" type="pres">
      <dgm:prSet presAssocID="{532D6282-C49A-4F8D-A1B1-75ED53526C6C}" presName="hierRoot2" presStyleCnt="0">
        <dgm:presLayoutVars>
          <dgm:hierBranch val="init"/>
        </dgm:presLayoutVars>
      </dgm:prSet>
      <dgm:spPr/>
    </dgm:pt>
    <dgm:pt modelId="{1752CB18-18D5-4F1C-B40F-51469B1FC173}" type="pres">
      <dgm:prSet presAssocID="{532D6282-C49A-4F8D-A1B1-75ED53526C6C}" presName="rootComposite" presStyleCnt="0"/>
      <dgm:spPr/>
    </dgm:pt>
    <dgm:pt modelId="{EF9D42CD-F361-415F-B176-1059188DB56B}" type="pres">
      <dgm:prSet presAssocID="{532D6282-C49A-4F8D-A1B1-75ED53526C6C}" presName="rootText" presStyleLbl="node2" presStyleIdx="0" presStyleCnt="2">
        <dgm:presLayoutVars>
          <dgm:chPref val="3"/>
        </dgm:presLayoutVars>
      </dgm:prSet>
      <dgm:spPr/>
    </dgm:pt>
    <dgm:pt modelId="{FC4A1CD0-B36E-4BE6-8692-32E035040946}" type="pres">
      <dgm:prSet presAssocID="{532D6282-C49A-4F8D-A1B1-75ED53526C6C}" presName="rootConnector" presStyleLbl="node2" presStyleIdx="0" presStyleCnt="2"/>
      <dgm:spPr/>
    </dgm:pt>
    <dgm:pt modelId="{07B7BA10-AEFD-4651-8C3B-5F05CCE89D74}" type="pres">
      <dgm:prSet presAssocID="{532D6282-C49A-4F8D-A1B1-75ED53526C6C}" presName="hierChild4" presStyleCnt="0"/>
      <dgm:spPr/>
    </dgm:pt>
    <dgm:pt modelId="{C56EEC2F-5DD4-4C0D-8906-DCE3E5AC60B2}" type="pres">
      <dgm:prSet presAssocID="{23E36339-1137-471F-818B-FAC81F400840}" presName="Name64" presStyleLbl="parChTrans1D3" presStyleIdx="0" presStyleCnt="2"/>
      <dgm:spPr/>
    </dgm:pt>
    <dgm:pt modelId="{9AA6B50E-DECD-4739-8774-F59029BED9CE}" type="pres">
      <dgm:prSet presAssocID="{9B435D31-D931-48D6-81E5-9FCD9E6EED9F}" presName="hierRoot2" presStyleCnt="0">
        <dgm:presLayoutVars>
          <dgm:hierBranch val="init"/>
        </dgm:presLayoutVars>
      </dgm:prSet>
      <dgm:spPr/>
    </dgm:pt>
    <dgm:pt modelId="{CAA07AD0-704F-4CAE-AC1B-0161445C9CBD}" type="pres">
      <dgm:prSet presAssocID="{9B435D31-D931-48D6-81E5-9FCD9E6EED9F}" presName="rootComposite" presStyleCnt="0"/>
      <dgm:spPr/>
    </dgm:pt>
    <dgm:pt modelId="{0A8DB3D1-55D6-4EA3-93FC-23A2EC483CB3}" type="pres">
      <dgm:prSet presAssocID="{9B435D31-D931-48D6-81E5-9FCD9E6EED9F}" presName="rootText" presStyleLbl="node3" presStyleIdx="0" presStyleCnt="2">
        <dgm:presLayoutVars>
          <dgm:chPref val="3"/>
        </dgm:presLayoutVars>
      </dgm:prSet>
      <dgm:spPr/>
    </dgm:pt>
    <dgm:pt modelId="{483DD1F1-E065-4393-B5A9-500073297428}" type="pres">
      <dgm:prSet presAssocID="{9B435D31-D931-48D6-81E5-9FCD9E6EED9F}" presName="rootConnector" presStyleLbl="node3" presStyleIdx="0" presStyleCnt="2"/>
      <dgm:spPr/>
    </dgm:pt>
    <dgm:pt modelId="{3241B146-DA7D-4451-A61E-49CA1E97334F}" type="pres">
      <dgm:prSet presAssocID="{9B435D31-D931-48D6-81E5-9FCD9E6EED9F}" presName="hierChild4" presStyleCnt="0"/>
      <dgm:spPr/>
    </dgm:pt>
    <dgm:pt modelId="{90EA1B00-E7F5-48D0-BB8D-DE872F052EAC}" type="pres">
      <dgm:prSet presAssocID="{9B435D31-D931-48D6-81E5-9FCD9E6EED9F}" presName="hierChild5" presStyleCnt="0"/>
      <dgm:spPr/>
    </dgm:pt>
    <dgm:pt modelId="{1968EE4D-402E-4F4A-A146-9DBB5E69EBA2}" type="pres">
      <dgm:prSet presAssocID="{532D6282-C49A-4F8D-A1B1-75ED53526C6C}" presName="hierChild5" presStyleCnt="0"/>
      <dgm:spPr/>
    </dgm:pt>
    <dgm:pt modelId="{BCEA2EAF-1677-4CDE-BCBE-1E7A18D7FFE6}" type="pres">
      <dgm:prSet presAssocID="{AB81C37F-5569-41E5-946F-1C6282BD0B1D}" presName="Name64" presStyleLbl="parChTrans1D2" presStyleIdx="1" presStyleCnt="2"/>
      <dgm:spPr/>
    </dgm:pt>
    <dgm:pt modelId="{BA664A43-7A30-434C-9A8E-6B854B7887F1}" type="pres">
      <dgm:prSet presAssocID="{9E3825F7-B4A7-4231-96D5-EB704116337D}" presName="hierRoot2" presStyleCnt="0">
        <dgm:presLayoutVars>
          <dgm:hierBranch val="init"/>
        </dgm:presLayoutVars>
      </dgm:prSet>
      <dgm:spPr/>
    </dgm:pt>
    <dgm:pt modelId="{DDF86644-A7B3-49E3-8B5D-F30144DFDCE0}" type="pres">
      <dgm:prSet presAssocID="{9E3825F7-B4A7-4231-96D5-EB704116337D}" presName="rootComposite" presStyleCnt="0"/>
      <dgm:spPr/>
    </dgm:pt>
    <dgm:pt modelId="{EA0A9502-E6AF-44AD-B57B-A5B767D6AC8A}" type="pres">
      <dgm:prSet presAssocID="{9E3825F7-B4A7-4231-96D5-EB704116337D}" presName="rootText" presStyleLbl="node2" presStyleIdx="1" presStyleCnt="2">
        <dgm:presLayoutVars>
          <dgm:chPref val="3"/>
        </dgm:presLayoutVars>
      </dgm:prSet>
      <dgm:spPr/>
    </dgm:pt>
    <dgm:pt modelId="{C6299BF5-88AA-4B80-96B0-F4B16F627363}" type="pres">
      <dgm:prSet presAssocID="{9E3825F7-B4A7-4231-96D5-EB704116337D}" presName="rootConnector" presStyleLbl="node2" presStyleIdx="1" presStyleCnt="2"/>
      <dgm:spPr/>
    </dgm:pt>
    <dgm:pt modelId="{84DDA73A-37D1-4158-87CF-6770B7BA0BB2}" type="pres">
      <dgm:prSet presAssocID="{9E3825F7-B4A7-4231-96D5-EB704116337D}" presName="hierChild4" presStyleCnt="0"/>
      <dgm:spPr/>
    </dgm:pt>
    <dgm:pt modelId="{21D98086-F09B-4CD9-9D8E-1BBD4218D61E}" type="pres">
      <dgm:prSet presAssocID="{5C5F5EB6-9EBD-404D-B649-F012693DAB64}" presName="Name64" presStyleLbl="parChTrans1D3" presStyleIdx="1" presStyleCnt="2"/>
      <dgm:spPr/>
    </dgm:pt>
    <dgm:pt modelId="{7C9F1453-2F80-49EB-BE31-0ACB3A2395D6}" type="pres">
      <dgm:prSet presAssocID="{573B47E8-F32C-4395-9EEA-EABF014E4C11}" presName="hierRoot2" presStyleCnt="0">
        <dgm:presLayoutVars>
          <dgm:hierBranch val="init"/>
        </dgm:presLayoutVars>
      </dgm:prSet>
      <dgm:spPr/>
    </dgm:pt>
    <dgm:pt modelId="{4A272A88-4CA1-4D1C-A2C4-D8EFDD19FAB4}" type="pres">
      <dgm:prSet presAssocID="{573B47E8-F32C-4395-9EEA-EABF014E4C11}" presName="rootComposite" presStyleCnt="0"/>
      <dgm:spPr/>
    </dgm:pt>
    <dgm:pt modelId="{BB61B873-7EC5-4D73-BE82-BFFA9E84F810}" type="pres">
      <dgm:prSet presAssocID="{573B47E8-F32C-4395-9EEA-EABF014E4C11}" presName="rootText" presStyleLbl="node3" presStyleIdx="1" presStyleCnt="2">
        <dgm:presLayoutVars>
          <dgm:chPref val="3"/>
        </dgm:presLayoutVars>
      </dgm:prSet>
      <dgm:spPr/>
    </dgm:pt>
    <dgm:pt modelId="{C465105C-3EEA-40E4-ACBA-C25A8E3A707D}" type="pres">
      <dgm:prSet presAssocID="{573B47E8-F32C-4395-9EEA-EABF014E4C11}" presName="rootConnector" presStyleLbl="node3" presStyleIdx="1" presStyleCnt="2"/>
      <dgm:spPr/>
    </dgm:pt>
    <dgm:pt modelId="{27D50460-178A-4ED9-9624-7B544C969CF0}" type="pres">
      <dgm:prSet presAssocID="{573B47E8-F32C-4395-9EEA-EABF014E4C11}" presName="hierChild4" presStyleCnt="0"/>
      <dgm:spPr/>
    </dgm:pt>
    <dgm:pt modelId="{F57E83FC-8342-4F0E-BC87-6FDB3C412484}" type="pres">
      <dgm:prSet presAssocID="{573B47E8-F32C-4395-9EEA-EABF014E4C11}" presName="hierChild5" presStyleCnt="0"/>
      <dgm:spPr/>
    </dgm:pt>
    <dgm:pt modelId="{0DC02481-C9E9-4677-B854-DBAB89190C5C}" type="pres">
      <dgm:prSet presAssocID="{9E3825F7-B4A7-4231-96D5-EB704116337D}" presName="hierChild5" presStyleCnt="0"/>
      <dgm:spPr/>
    </dgm:pt>
    <dgm:pt modelId="{81BF850C-63B8-4B7A-9250-E760A1F7F6EF}" type="pres">
      <dgm:prSet presAssocID="{08A9529E-113D-4814-8AEC-238B888BCC2C}" presName="hierChild3" presStyleCnt="0"/>
      <dgm:spPr/>
    </dgm:pt>
  </dgm:ptLst>
  <dgm:cxnLst>
    <dgm:cxn modelId="{F9739805-8D3F-4959-937D-EE936BE3A870}" type="presOf" srcId="{AB81C37F-5569-41E5-946F-1C6282BD0B1D}" destId="{BCEA2EAF-1677-4CDE-BCBE-1E7A18D7FFE6}" srcOrd="0" destOrd="0" presId="urn:microsoft.com/office/officeart/2009/3/layout/HorizontalOrganizationChart"/>
    <dgm:cxn modelId="{61289508-DB6B-4CBF-925F-B157CB2A005E}" type="presOf" srcId="{532D6282-C49A-4F8D-A1B1-75ED53526C6C}" destId="{EF9D42CD-F361-415F-B176-1059188DB56B}" srcOrd="0" destOrd="0" presId="urn:microsoft.com/office/officeart/2009/3/layout/HorizontalOrganizationChart"/>
    <dgm:cxn modelId="{A8C04814-8613-4573-821C-6A16EEA18DAB}" type="presOf" srcId="{5C5F5EB6-9EBD-404D-B649-F012693DAB64}" destId="{21D98086-F09B-4CD9-9D8E-1BBD4218D61E}" srcOrd="0" destOrd="0" presId="urn:microsoft.com/office/officeart/2009/3/layout/HorizontalOrganizationChart"/>
    <dgm:cxn modelId="{18D2D116-3F21-4D43-9F51-694DEC5AA0C0}" type="presOf" srcId="{DBF43222-0B4D-4BA0-AFD8-D96D9723FC9B}" destId="{8C8FD482-0307-40FF-80E0-7E297A6157B0}" srcOrd="0" destOrd="0" presId="urn:microsoft.com/office/officeart/2009/3/layout/HorizontalOrganizationChart"/>
    <dgm:cxn modelId="{23E4C031-A567-430A-92A0-8716DCB6490B}" type="presOf" srcId="{532D6282-C49A-4F8D-A1B1-75ED53526C6C}" destId="{FC4A1CD0-B36E-4BE6-8692-32E035040946}" srcOrd="1" destOrd="0" presId="urn:microsoft.com/office/officeart/2009/3/layout/HorizontalOrganizationChart"/>
    <dgm:cxn modelId="{9941A932-7ACF-420B-AADA-FA09CCD2B8D4}" srcId="{9E3825F7-B4A7-4231-96D5-EB704116337D}" destId="{573B47E8-F32C-4395-9EEA-EABF014E4C11}" srcOrd="0" destOrd="0" parTransId="{5C5F5EB6-9EBD-404D-B649-F012693DAB64}" sibTransId="{1CE1DBCD-F13B-449A-964A-712C9ABC040E}"/>
    <dgm:cxn modelId="{8D9CA93B-E2F2-46BA-9488-4DDEFACED809}" type="presOf" srcId="{573B47E8-F32C-4395-9EEA-EABF014E4C11}" destId="{C465105C-3EEA-40E4-ACBA-C25A8E3A707D}" srcOrd="1" destOrd="0" presId="urn:microsoft.com/office/officeart/2009/3/layout/HorizontalOrganizationChart"/>
    <dgm:cxn modelId="{C7C76F3E-FCF6-4F3F-8225-B4FF5FB8F79F}" type="presOf" srcId="{08A9529E-113D-4814-8AEC-238B888BCC2C}" destId="{406DEF4B-EF99-4FC4-B67C-FCD252D97EE3}" srcOrd="1" destOrd="0" presId="urn:microsoft.com/office/officeart/2009/3/layout/HorizontalOrganizationChart"/>
    <dgm:cxn modelId="{A25F5566-34CB-4D2B-A3E6-DAD9CB540BE9}" type="presOf" srcId="{9B435D31-D931-48D6-81E5-9FCD9E6EED9F}" destId="{0A8DB3D1-55D6-4EA3-93FC-23A2EC483CB3}" srcOrd="0" destOrd="0" presId="urn:microsoft.com/office/officeart/2009/3/layout/HorizontalOrganizationChart"/>
    <dgm:cxn modelId="{40634549-F276-4047-B28E-8F86EB459FE3}" type="presOf" srcId="{573B47E8-F32C-4395-9EEA-EABF014E4C11}" destId="{BB61B873-7EC5-4D73-BE82-BFFA9E84F810}" srcOrd="0" destOrd="0" presId="urn:microsoft.com/office/officeart/2009/3/layout/HorizontalOrganizationChart"/>
    <dgm:cxn modelId="{125DE885-7F36-451C-8DC0-37A32C4E33AA}" srcId="{08A9529E-113D-4814-8AEC-238B888BCC2C}" destId="{532D6282-C49A-4F8D-A1B1-75ED53526C6C}" srcOrd="0" destOrd="0" parTransId="{DBF43222-0B4D-4BA0-AFD8-D96D9723FC9B}" sibTransId="{7E448D42-BFC1-4427-A8D2-A6B1A750A081}"/>
    <dgm:cxn modelId="{8A38558E-CC94-4367-B545-8962B497AF20}" type="presOf" srcId="{C89FCACB-4F42-4DBC-9451-4B83F15BCCD1}" destId="{4530F879-2398-45A2-8075-B15A6ED4FFBF}" srcOrd="0" destOrd="0" presId="urn:microsoft.com/office/officeart/2009/3/layout/HorizontalOrganizationChart"/>
    <dgm:cxn modelId="{F54E7E94-B6EF-4FC2-A4C9-E88B6872E260}" type="presOf" srcId="{9E3825F7-B4A7-4231-96D5-EB704116337D}" destId="{EA0A9502-E6AF-44AD-B57B-A5B767D6AC8A}" srcOrd="0" destOrd="0" presId="urn:microsoft.com/office/officeart/2009/3/layout/HorizontalOrganizationChart"/>
    <dgm:cxn modelId="{5A5417C2-3505-4F6E-9A2F-90F85C4CD3F5}" type="presOf" srcId="{08A9529E-113D-4814-8AEC-238B888BCC2C}" destId="{D6A3A959-7440-468C-97D3-0C66CA34C3A6}" srcOrd="0" destOrd="0" presId="urn:microsoft.com/office/officeart/2009/3/layout/HorizontalOrganizationChart"/>
    <dgm:cxn modelId="{EA88C0D3-DC8E-4C79-94FB-02BF28669BE8}" srcId="{08A9529E-113D-4814-8AEC-238B888BCC2C}" destId="{9E3825F7-B4A7-4231-96D5-EB704116337D}" srcOrd="1" destOrd="0" parTransId="{AB81C37F-5569-41E5-946F-1C6282BD0B1D}" sibTransId="{3BB3C40D-58E7-4AB7-AACE-6B556DA4A08D}"/>
    <dgm:cxn modelId="{7CD08BD5-B7E5-4B17-948F-F222FEF19234}" srcId="{C89FCACB-4F42-4DBC-9451-4B83F15BCCD1}" destId="{08A9529E-113D-4814-8AEC-238B888BCC2C}" srcOrd="0" destOrd="0" parTransId="{0A9B59D9-F311-47A4-A660-EB06F3DDB11C}" sibTransId="{4690586A-34E5-47CA-BB87-0EF22E378CCE}"/>
    <dgm:cxn modelId="{C25BFEDA-1611-4C9A-B7D8-099916D747A2}" type="presOf" srcId="{9B435D31-D931-48D6-81E5-9FCD9E6EED9F}" destId="{483DD1F1-E065-4393-B5A9-500073297428}" srcOrd="1" destOrd="0" presId="urn:microsoft.com/office/officeart/2009/3/layout/HorizontalOrganizationChart"/>
    <dgm:cxn modelId="{70E038E8-5215-46FF-9707-D52CEA71AD2A}" type="presOf" srcId="{23E36339-1137-471F-818B-FAC81F400840}" destId="{C56EEC2F-5DD4-4C0D-8906-DCE3E5AC60B2}" srcOrd="0" destOrd="0" presId="urn:microsoft.com/office/officeart/2009/3/layout/HorizontalOrganizationChart"/>
    <dgm:cxn modelId="{8A7718EE-10B8-4F4D-8588-A0E4B2CEDFF9}" type="presOf" srcId="{9E3825F7-B4A7-4231-96D5-EB704116337D}" destId="{C6299BF5-88AA-4B80-96B0-F4B16F627363}" srcOrd="1" destOrd="0" presId="urn:microsoft.com/office/officeart/2009/3/layout/HorizontalOrganizationChart"/>
    <dgm:cxn modelId="{DA2D00F7-8A6E-4B7E-8CAE-32D9C43C90D0}" srcId="{532D6282-C49A-4F8D-A1B1-75ED53526C6C}" destId="{9B435D31-D931-48D6-81E5-9FCD9E6EED9F}" srcOrd="0" destOrd="0" parTransId="{23E36339-1137-471F-818B-FAC81F400840}" sibTransId="{D599925E-7F2D-4109-8571-23AFA8041B27}"/>
    <dgm:cxn modelId="{AECAD9F2-7086-4FCF-8011-89D4D9098524}" type="presParOf" srcId="{4530F879-2398-45A2-8075-B15A6ED4FFBF}" destId="{D72E55A8-AC65-4222-87C0-6EA4E490A34D}" srcOrd="0" destOrd="0" presId="urn:microsoft.com/office/officeart/2009/3/layout/HorizontalOrganizationChart"/>
    <dgm:cxn modelId="{DAA5D7E7-1ACF-416D-AF7F-E02D9BC32364}" type="presParOf" srcId="{D72E55A8-AC65-4222-87C0-6EA4E490A34D}" destId="{D8381B7F-B905-4DA7-AE30-BA6E3BE457B8}" srcOrd="0" destOrd="0" presId="urn:microsoft.com/office/officeart/2009/3/layout/HorizontalOrganizationChart"/>
    <dgm:cxn modelId="{355C55D7-C2AC-42BF-95AA-A2ABC50C2D05}" type="presParOf" srcId="{D8381B7F-B905-4DA7-AE30-BA6E3BE457B8}" destId="{D6A3A959-7440-468C-97D3-0C66CA34C3A6}" srcOrd="0" destOrd="0" presId="urn:microsoft.com/office/officeart/2009/3/layout/HorizontalOrganizationChart"/>
    <dgm:cxn modelId="{5BE6664D-78C3-4620-A976-83260DE844CA}" type="presParOf" srcId="{D8381B7F-B905-4DA7-AE30-BA6E3BE457B8}" destId="{406DEF4B-EF99-4FC4-B67C-FCD252D97EE3}" srcOrd="1" destOrd="0" presId="urn:microsoft.com/office/officeart/2009/3/layout/HorizontalOrganizationChart"/>
    <dgm:cxn modelId="{7E0F87CB-9420-4DBA-924B-92392D0323ED}" type="presParOf" srcId="{D72E55A8-AC65-4222-87C0-6EA4E490A34D}" destId="{089DF848-CB2B-441D-9A06-07DAF110ECED}" srcOrd="1" destOrd="0" presId="urn:microsoft.com/office/officeart/2009/3/layout/HorizontalOrganizationChart"/>
    <dgm:cxn modelId="{B37AE476-9D41-4697-A1BC-3490DE6B812B}" type="presParOf" srcId="{089DF848-CB2B-441D-9A06-07DAF110ECED}" destId="{8C8FD482-0307-40FF-80E0-7E297A6157B0}" srcOrd="0" destOrd="0" presId="urn:microsoft.com/office/officeart/2009/3/layout/HorizontalOrganizationChart"/>
    <dgm:cxn modelId="{982B1BC7-58CF-40CC-8387-09470B63339F}" type="presParOf" srcId="{089DF848-CB2B-441D-9A06-07DAF110ECED}" destId="{0012E15A-CA79-4C88-B3DA-1DB245990E4D}" srcOrd="1" destOrd="0" presId="urn:microsoft.com/office/officeart/2009/3/layout/HorizontalOrganizationChart"/>
    <dgm:cxn modelId="{8D623D73-C271-48DB-A0DE-6EC45E172101}" type="presParOf" srcId="{0012E15A-CA79-4C88-B3DA-1DB245990E4D}" destId="{1752CB18-18D5-4F1C-B40F-51469B1FC173}" srcOrd="0" destOrd="0" presId="urn:microsoft.com/office/officeart/2009/3/layout/HorizontalOrganizationChart"/>
    <dgm:cxn modelId="{239A4037-6BAD-4470-BF09-A1FA3EF17E5D}" type="presParOf" srcId="{1752CB18-18D5-4F1C-B40F-51469B1FC173}" destId="{EF9D42CD-F361-415F-B176-1059188DB56B}" srcOrd="0" destOrd="0" presId="urn:microsoft.com/office/officeart/2009/3/layout/HorizontalOrganizationChart"/>
    <dgm:cxn modelId="{2C12705D-303E-4219-8439-C58632490B96}" type="presParOf" srcId="{1752CB18-18D5-4F1C-B40F-51469B1FC173}" destId="{FC4A1CD0-B36E-4BE6-8692-32E035040946}" srcOrd="1" destOrd="0" presId="urn:microsoft.com/office/officeart/2009/3/layout/HorizontalOrganizationChart"/>
    <dgm:cxn modelId="{E165D703-CF63-4F09-9F5D-4F3BCEE5E452}" type="presParOf" srcId="{0012E15A-CA79-4C88-B3DA-1DB245990E4D}" destId="{07B7BA10-AEFD-4651-8C3B-5F05CCE89D74}" srcOrd="1" destOrd="0" presId="urn:microsoft.com/office/officeart/2009/3/layout/HorizontalOrganizationChart"/>
    <dgm:cxn modelId="{A700C533-E878-4608-84B5-0EE008882E76}" type="presParOf" srcId="{07B7BA10-AEFD-4651-8C3B-5F05CCE89D74}" destId="{C56EEC2F-5DD4-4C0D-8906-DCE3E5AC60B2}" srcOrd="0" destOrd="0" presId="urn:microsoft.com/office/officeart/2009/3/layout/HorizontalOrganizationChart"/>
    <dgm:cxn modelId="{20856101-0F28-48D2-B6AC-908D0F371BB9}" type="presParOf" srcId="{07B7BA10-AEFD-4651-8C3B-5F05CCE89D74}" destId="{9AA6B50E-DECD-4739-8774-F59029BED9CE}" srcOrd="1" destOrd="0" presId="urn:microsoft.com/office/officeart/2009/3/layout/HorizontalOrganizationChart"/>
    <dgm:cxn modelId="{4B010EFF-2F3E-4524-BBB9-9B82F7B45AE4}" type="presParOf" srcId="{9AA6B50E-DECD-4739-8774-F59029BED9CE}" destId="{CAA07AD0-704F-4CAE-AC1B-0161445C9CBD}" srcOrd="0" destOrd="0" presId="urn:microsoft.com/office/officeart/2009/3/layout/HorizontalOrganizationChart"/>
    <dgm:cxn modelId="{A6B9C131-0580-4D72-883B-96EE6BCDEBF0}" type="presParOf" srcId="{CAA07AD0-704F-4CAE-AC1B-0161445C9CBD}" destId="{0A8DB3D1-55D6-4EA3-93FC-23A2EC483CB3}" srcOrd="0" destOrd="0" presId="urn:microsoft.com/office/officeart/2009/3/layout/HorizontalOrganizationChart"/>
    <dgm:cxn modelId="{5C93CF04-2F94-4E88-A7A6-BB5560D85A1E}" type="presParOf" srcId="{CAA07AD0-704F-4CAE-AC1B-0161445C9CBD}" destId="{483DD1F1-E065-4393-B5A9-500073297428}" srcOrd="1" destOrd="0" presId="urn:microsoft.com/office/officeart/2009/3/layout/HorizontalOrganizationChart"/>
    <dgm:cxn modelId="{5B1122E1-2A6C-4CB7-83F4-180C69238E9E}" type="presParOf" srcId="{9AA6B50E-DECD-4739-8774-F59029BED9CE}" destId="{3241B146-DA7D-4451-A61E-49CA1E97334F}" srcOrd="1" destOrd="0" presId="urn:microsoft.com/office/officeart/2009/3/layout/HorizontalOrganizationChart"/>
    <dgm:cxn modelId="{3C8F0258-006F-4380-A3CB-BC6A669B80E0}" type="presParOf" srcId="{9AA6B50E-DECD-4739-8774-F59029BED9CE}" destId="{90EA1B00-E7F5-48D0-BB8D-DE872F052EAC}" srcOrd="2" destOrd="0" presId="urn:microsoft.com/office/officeart/2009/3/layout/HorizontalOrganizationChart"/>
    <dgm:cxn modelId="{5B03020F-4AFA-48B9-8039-B0D5D0F6B19B}" type="presParOf" srcId="{0012E15A-CA79-4C88-B3DA-1DB245990E4D}" destId="{1968EE4D-402E-4F4A-A146-9DBB5E69EBA2}" srcOrd="2" destOrd="0" presId="urn:microsoft.com/office/officeart/2009/3/layout/HorizontalOrganizationChart"/>
    <dgm:cxn modelId="{DD6A6C2A-3E34-4753-9121-9BA54A3FC872}" type="presParOf" srcId="{089DF848-CB2B-441D-9A06-07DAF110ECED}" destId="{BCEA2EAF-1677-4CDE-BCBE-1E7A18D7FFE6}" srcOrd="2" destOrd="0" presId="urn:microsoft.com/office/officeart/2009/3/layout/HorizontalOrganizationChart"/>
    <dgm:cxn modelId="{77E180FE-51D1-4D19-BD4D-87430A77B076}" type="presParOf" srcId="{089DF848-CB2B-441D-9A06-07DAF110ECED}" destId="{BA664A43-7A30-434C-9A8E-6B854B7887F1}" srcOrd="3" destOrd="0" presId="urn:microsoft.com/office/officeart/2009/3/layout/HorizontalOrganizationChart"/>
    <dgm:cxn modelId="{D20F6B0E-393E-452E-BCCD-B17BCA25203E}" type="presParOf" srcId="{BA664A43-7A30-434C-9A8E-6B854B7887F1}" destId="{DDF86644-A7B3-49E3-8B5D-F30144DFDCE0}" srcOrd="0" destOrd="0" presId="urn:microsoft.com/office/officeart/2009/3/layout/HorizontalOrganizationChart"/>
    <dgm:cxn modelId="{F51F57DE-DDB7-4DD5-A81B-1E292D6DFE02}" type="presParOf" srcId="{DDF86644-A7B3-49E3-8B5D-F30144DFDCE0}" destId="{EA0A9502-E6AF-44AD-B57B-A5B767D6AC8A}" srcOrd="0" destOrd="0" presId="urn:microsoft.com/office/officeart/2009/3/layout/HorizontalOrganizationChart"/>
    <dgm:cxn modelId="{D3382AF9-109A-45F9-AC78-FE5C84A1C7B2}" type="presParOf" srcId="{DDF86644-A7B3-49E3-8B5D-F30144DFDCE0}" destId="{C6299BF5-88AA-4B80-96B0-F4B16F627363}" srcOrd="1" destOrd="0" presId="urn:microsoft.com/office/officeart/2009/3/layout/HorizontalOrganizationChart"/>
    <dgm:cxn modelId="{59654C43-0915-4653-989C-359FAF981570}" type="presParOf" srcId="{BA664A43-7A30-434C-9A8E-6B854B7887F1}" destId="{84DDA73A-37D1-4158-87CF-6770B7BA0BB2}" srcOrd="1" destOrd="0" presId="urn:microsoft.com/office/officeart/2009/3/layout/HorizontalOrganizationChart"/>
    <dgm:cxn modelId="{4D783CE4-9230-43B6-A363-24F899E9408B}" type="presParOf" srcId="{84DDA73A-37D1-4158-87CF-6770B7BA0BB2}" destId="{21D98086-F09B-4CD9-9D8E-1BBD4218D61E}" srcOrd="0" destOrd="0" presId="urn:microsoft.com/office/officeart/2009/3/layout/HorizontalOrganizationChart"/>
    <dgm:cxn modelId="{033625BC-9F09-4178-9408-3639ADE18734}" type="presParOf" srcId="{84DDA73A-37D1-4158-87CF-6770B7BA0BB2}" destId="{7C9F1453-2F80-49EB-BE31-0ACB3A2395D6}" srcOrd="1" destOrd="0" presId="urn:microsoft.com/office/officeart/2009/3/layout/HorizontalOrganizationChart"/>
    <dgm:cxn modelId="{EEEB4C2A-330F-4E52-AB10-B6547495E6D7}" type="presParOf" srcId="{7C9F1453-2F80-49EB-BE31-0ACB3A2395D6}" destId="{4A272A88-4CA1-4D1C-A2C4-D8EFDD19FAB4}" srcOrd="0" destOrd="0" presId="urn:microsoft.com/office/officeart/2009/3/layout/HorizontalOrganizationChart"/>
    <dgm:cxn modelId="{D0A96C0D-818F-469A-8C58-000ADC9DBA17}" type="presParOf" srcId="{4A272A88-4CA1-4D1C-A2C4-D8EFDD19FAB4}" destId="{BB61B873-7EC5-4D73-BE82-BFFA9E84F810}" srcOrd="0" destOrd="0" presId="urn:microsoft.com/office/officeart/2009/3/layout/HorizontalOrganizationChart"/>
    <dgm:cxn modelId="{D04D26E5-988B-441D-A0B5-25189854F6BB}" type="presParOf" srcId="{4A272A88-4CA1-4D1C-A2C4-D8EFDD19FAB4}" destId="{C465105C-3EEA-40E4-ACBA-C25A8E3A707D}" srcOrd="1" destOrd="0" presId="urn:microsoft.com/office/officeart/2009/3/layout/HorizontalOrganizationChart"/>
    <dgm:cxn modelId="{0DA56CD1-9039-4A61-BCD2-D0119C3C90EE}" type="presParOf" srcId="{7C9F1453-2F80-49EB-BE31-0ACB3A2395D6}" destId="{27D50460-178A-4ED9-9624-7B544C969CF0}" srcOrd="1" destOrd="0" presId="urn:microsoft.com/office/officeart/2009/3/layout/HorizontalOrganizationChart"/>
    <dgm:cxn modelId="{C0F17649-D8BB-4043-84FC-D12B78D5CAE2}" type="presParOf" srcId="{7C9F1453-2F80-49EB-BE31-0ACB3A2395D6}" destId="{F57E83FC-8342-4F0E-BC87-6FDB3C412484}" srcOrd="2" destOrd="0" presId="urn:microsoft.com/office/officeart/2009/3/layout/HorizontalOrganizationChart"/>
    <dgm:cxn modelId="{0CFBE9C4-3507-474A-A8F2-002B95B7924D}" type="presParOf" srcId="{BA664A43-7A30-434C-9A8E-6B854B7887F1}" destId="{0DC02481-C9E9-4677-B854-DBAB89190C5C}" srcOrd="2" destOrd="0" presId="urn:microsoft.com/office/officeart/2009/3/layout/HorizontalOrganizationChart"/>
    <dgm:cxn modelId="{0D8C3622-BA72-4171-BEBF-DE6C2F1B8BA1}" type="presParOf" srcId="{D72E55A8-AC65-4222-87C0-6EA4E490A34D}" destId="{81BF850C-63B8-4B7A-9250-E760A1F7F6EF}"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A284FE-8EA2-41EC-8593-BE9EDFAF6A3F}"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75706B81-6CE5-41AD-ACF8-7A361B50D417}">
      <dgm:prSet/>
      <dgm:spPr/>
      <dgm:t>
        <a:bodyPr/>
        <a:lstStyle/>
        <a:p>
          <a:r>
            <a:rPr lang="en-US"/>
            <a:t>Carrying on specified profession as per 44AA(1)</a:t>
          </a:r>
        </a:p>
      </dgm:t>
    </dgm:pt>
    <dgm:pt modelId="{AFC11B0C-290A-46ED-B5BB-F77E304A08B5}" type="parTrans" cxnId="{5193C281-F7A5-4C6C-BF5B-356B1651896A}">
      <dgm:prSet/>
      <dgm:spPr/>
      <dgm:t>
        <a:bodyPr/>
        <a:lstStyle/>
        <a:p>
          <a:endParaRPr lang="en-US"/>
        </a:p>
      </dgm:t>
    </dgm:pt>
    <dgm:pt modelId="{64A6A404-E81D-4669-86A7-F75A6BE028F6}" type="sibTrans" cxnId="{5193C281-F7A5-4C6C-BF5B-356B1651896A}">
      <dgm:prSet/>
      <dgm:spPr/>
      <dgm:t>
        <a:bodyPr/>
        <a:lstStyle/>
        <a:p>
          <a:endParaRPr lang="en-US"/>
        </a:p>
      </dgm:t>
    </dgm:pt>
    <dgm:pt modelId="{9B1C1D50-DA51-4C8B-ADB0-ED9C3CFC3617}">
      <dgm:prSet/>
      <dgm:spPr/>
      <dgm:t>
        <a:bodyPr/>
        <a:lstStyle/>
        <a:p>
          <a:r>
            <a:rPr lang="en-US"/>
            <a:t>Person earning commission or brokerage</a:t>
          </a:r>
        </a:p>
      </dgm:t>
    </dgm:pt>
    <dgm:pt modelId="{45B6B520-5D65-4CAD-8F4B-78816323604A}" type="parTrans" cxnId="{2BC75FC3-E96D-45E5-8570-56B884C04B00}">
      <dgm:prSet/>
      <dgm:spPr/>
      <dgm:t>
        <a:bodyPr/>
        <a:lstStyle/>
        <a:p>
          <a:endParaRPr lang="en-US"/>
        </a:p>
      </dgm:t>
    </dgm:pt>
    <dgm:pt modelId="{685A2052-CDC4-4C10-A506-50F716623A52}" type="sibTrans" cxnId="{2BC75FC3-E96D-45E5-8570-56B884C04B00}">
      <dgm:prSet/>
      <dgm:spPr/>
      <dgm:t>
        <a:bodyPr/>
        <a:lstStyle/>
        <a:p>
          <a:endParaRPr lang="en-US"/>
        </a:p>
      </dgm:t>
    </dgm:pt>
    <dgm:pt modelId="{BD746486-E9EE-4ABF-A8CA-8E7287958CC3}">
      <dgm:prSet/>
      <dgm:spPr/>
      <dgm:t>
        <a:bodyPr/>
        <a:lstStyle/>
        <a:p>
          <a:r>
            <a:rPr lang="en-US" dirty="0"/>
            <a:t>Person carrying on agency business</a:t>
          </a:r>
        </a:p>
      </dgm:t>
    </dgm:pt>
    <dgm:pt modelId="{46FD53E3-842A-4E23-9E92-09109013B689}" type="parTrans" cxnId="{07583797-B9ED-460A-9498-D956340DCC8E}">
      <dgm:prSet/>
      <dgm:spPr/>
      <dgm:t>
        <a:bodyPr/>
        <a:lstStyle/>
        <a:p>
          <a:endParaRPr lang="en-US"/>
        </a:p>
      </dgm:t>
    </dgm:pt>
    <dgm:pt modelId="{A182ED71-FC36-4C58-A474-7F0C15675560}" type="sibTrans" cxnId="{07583797-B9ED-460A-9498-D956340DCC8E}">
      <dgm:prSet/>
      <dgm:spPr/>
      <dgm:t>
        <a:bodyPr/>
        <a:lstStyle/>
        <a:p>
          <a:endParaRPr lang="en-US"/>
        </a:p>
      </dgm:t>
    </dgm:pt>
    <dgm:pt modelId="{DA6E3B5B-8CFC-4EA9-8495-F78247F33AF3}" type="pres">
      <dgm:prSet presAssocID="{92A284FE-8EA2-41EC-8593-BE9EDFAF6A3F}" presName="linear" presStyleCnt="0">
        <dgm:presLayoutVars>
          <dgm:animLvl val="lvl"/>
          <dgm:resizeHandles val="exact"/>
        </dgm:presLayoutVars>
      </dgm:prSet>
      <dgm:spPr/>
    </dgm:pt>
    <dgm:pt modelId="{890D3641-BB21-4036-AEA1-F7C0B60ECDA8}" type="pres">
      <dgm:prSet presAssocID="{75706B81-6CE5-41AD-ACF8-7A361B50D417}" presName="parentText" presStyleLbl="node1" presStyleIdx="0" presStyleCnt="3">
        <dgm:presLayoutVars>
          <dgm:chMax val="0"/>
          <dgm:bulletEnabled val="1"/>
        </dgm:presLayoutVars>
      </dgm:prSet>
      <dgm:spPr/>
    </dgm:pt>
    <dgm:pt modelId="{776FB909-1CC6-4100-B8FC-89C7BDCE9BCC}" type="pres">
      <dgm:prSet presAssocID="{64A6A404-E81D-4669-86A7-F75A6BE028F6}" presName="spacer" presStyleCnt="0"/>
      <dgm:spPr/>
    </dgm:pt>
    <dgm:pt modelId="{04A55987-8E1D-49CA-B5E0-3D548940448E}" type="pres">
      <dgm:prSet presAssocID="{9B1C1D50-DA51-4C8B-ADB0-ED9C3CFC3617}" presName="parentText" presStyleLbl="node1" presStyleIdx="1" presStyleCnt="3">
        <dgm:presLayoutVars>
          <dgm:chMax val="0"/>
          <dgm:bulletEnabled val="1"/>
        </dgm:presLayoutVars>
      </dgm:prSet>
      <dgm:spPr/>
    </dgm:pt>
    <dgm:pt modelId="{4AC5AA13-236C-4E70-B493-1BB86216F29A}" type="pres">
      <dgm:prSet presAssocID="{685A2052-CDC4-4C10-A506-50F716623A52}" presName="spacer" presStyleCnt="0"/>
      <dgm:spPr/>
    </dgm:pt>
    <dgm:pt modelId="{87F7E489-F0ED-4595-868D-3A59C4FDF9C8}" type="pres">
      <dgm:prSet presAssocID="{BD746486-E9EE-4ABF-A8CA-8E7287958CC3}" presName="parentText" presStyleLbl="node1" presStyleIdx="2" presStyleCnt="3">
        <dgm:presLayoutVars>
          <dgm:chMax val="0"/>
          <dgm:bulletEnabled val="1"/>
        </dgm:presLayoutVars>
      </dgm:prSet>
      <dgm:spPr/>
    </dgm:pt>
  </dgm:ptLst>
  <dgm:cxnLst>
    <dgm:cxn modelId="{AD84402F-3D4D-4CB1-9435-02B2333C37CB}" type="presOf" srcId="{BD746486-E9EE-4ABF-A8CA-8E7287958CC3}" destId="{87F7E489-F0ED-4595-868D-3A59C4FDF9C8}" srcOrd="0" destOrd="0" presId="urn:microsoft.com/office/officeart/2005/8/layout/vList2"/>
    <dgm:cxn modelId="{C8A4003F-B6C5-4F4A-975F-8C24AC72FDFF}" type="presOf" srcId="{9B1C1D50-DA51-4C8B-ADB0-ED9C3CFC3617}" destId="{04A55987-8E1D-49CA-B5E0-3D548940448E}" srcOrd="0" destOrd="0" presId="urn:microsoft.com/office/officeart/2005/8/layout/vList2"/>
    <dgm:cxn modelId="{D8C64D41-FF91-4856-81B3-B1255D0F4E58}" type="presOf" srcId="{92A284FE-8EA2-41EC-8593-BE9EDFAF6A3F}" destId="{DA6E3B5B-8CFC-4EA9-8495-F78247F33AF3}" srcOrd="0" destOrd="0" presId="urn:microsoft.com/office/officeart/2005/8/layout/vList2"/>
    <dgm:cxn modelId="{5193C281-F7A5-4C6C-BF5B-356B1651896A}" srcId="{92A284FE-8EA2-41EC-8593-BE9EDFAF6A3F}" destId="{75706B81-6CE5-41AD-ACF8-7A361B50D417}" srcOrd="0" destOrd="0" parTransId="{AFC11B0C-290A-46ED-B5BB-F77E304A08B5}" sibTransId="{64A6A404-E81D-4669-86A7-F75A6BE028F6}"/>
    <dgm:cxn modelId="{07583797-B9ED-460A-9498-D956340DCC8E}" srcId="{92A284FE-8EA2-41EC-8593-BE9EDFAF6A3F}" destId="{BD746486-E9EE-4ABF-A8CA-8E7287958CC3}" srcOrd="2" destOrd="0" parTransId="{46FD53E3-842A-4E23-9E92-09109013B689}" sibTransId="{A182ED71-FC36-4C58-A474-7F0C15675560}"/>
    <dgm:cxn modelId="{2BC75FC3-E96D-45E5-8570-56B884C04B00}" srcId="{92A284FE-8EA2-41EC-8593-BE9EDFAF6A3F}" destId="{9B1C1D50-DA51-4C8B-ADB0-ED9C3CFC3617}" srcOrd="1" destOrd="0" parTransId="{45B6B520-5D65-4CAD-8F4B-78816323604A}" sibTransId="{685A2052-CDC4-4C10-A506-50F716623A52}"/>
    <dgm:cxn modelId="{04D9CBF0-AD08-44D6-8602-FE2FE8BC0BAF}" type="presOf" srcId="{75706B81-6CE5-41AD-ACF8-7A361B50D417}" destId="{890D3641-BB21-4036-AEA1-F7C0B60ECDA8}" srcOrd="0" destOrd="0" presId="urn:microsoft.com/office/officeart/2005/8/layout/vList2"/>
    <dgm:cxn modelId="{9F0D9ACC-8DE5-475E-BE27-3895E6D03B88}" type="presParOf" srcId="{DA6E3B5B-8CFC-4EA9-8495-F78247F33AF3}" destId="{890D3641-BB21-4036-AEA1-F7C0B60ECDA8}" srcOrd="0" destOrd="0" presId="urn:microsoft.com/office/officeart/2005/8/layout/vList2"/>
    <dgm:cxn modelId="{C53760EA-9DD4-4506-8045-887025015A07}" type="presParOf" srcId="{DA6E3B5B-8CFC-4EA9-8495-F78247F33AF3}" destId="{776FB909-1CC6-4100-B8FC-89C7BDCE9BCC}" srcOrd="1" destOrd="0" presId="urn:microsoft.com/office/officeart/2005/8/layout/vList2"/>
    <dgm:cxn modelId="{47D511E9-40C0-47B9-AF29-793C5A191657}" type="presParOf" srcId="{DA6E3B5B-8CFC-4EA9-8495-F78247F33AF3}" destId="{04A55987-8E1D-49CA-B5E0-3D548940448E}" srcOrd="2" destOrd="0" presId="urn:microsoft.com/office/officeart/2005/8/layout/vList2"/>
    <dgm:cxn modelId="{F57C3090-EA74-4B7C-9B12-CA61DFB30E13}" type="presParOf" srcId="{DA6E3B5B-8CFC-4EA9-8495-F78247F33AF3}" destId="{4AC5AA13-236C-4E70-B493-1BB86216F29A}" srcOrd="3" destOrd="0" presId="urn:microsoft.com/office/officeart/2005/8/layout/vList2"/>
    <dgm:cxn modelId="{D583BA9A-E261-4E07-AE74-7D0E0BC74323}" type="presParOf" srcId="{DA6E3B5B-8CFC-4EA9-8495-F78247F33AF3}" destId="{87F7E489-F0ED-4595-868D-3A59C4FDF9C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09D3FE1-1150-4DD0-8583-2B7B4608AB5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52596D1-A9A6-459F-868F-F6029DE352DD}">
      <dgm:prSet/>
      <dgm:spPr/>
      <dgm:t>
        <a:bodyPr/>
        <a:lstStyle/>
        <a:p>
          <a:r>
            <a:rPr lang="en-US"/>
            <a:t>Date of invoice is not relevant</a:t>
          </a:r>
        </a:p>
      </dgm:t>
    </dgm:pt>
    <dgm:pt modelId="{454A158C-520A-41A2-8213-6D79CB2CAA2D}" type="parTrans" cxnId="{79C86284-C34E-4A6C-8CA5-D5B703F77CF9}">
      <dgm:prSet/>
      <dgm:spPr/>
      <dgm:t>
        <a:bodyPr/>
        <a:lstStyle/>
        <a:p>
          <a:endParaRPr lang="en-US"/>
        </a:p>
      </dgm:t>
    </dgm:pt>
    <dgm:pt modelId="{6B771A32-6166-4737-9A2A-57098DD90D4C}" type="sibTrans" cxnId="{79C86284-C34E-4A6C-8CA5-D5B703F77CF9}">
      <dgm:prSet/>
      <dgm:spPr/>
      <dgm:t>
        <a:bodyPr/>
        <a:lstStyle/>
        <a:p>
          <a:endParaRPr lang="en-US"/>
        </a:p>
      </dgm:t>
    </dgm:pt>
    <dgm:pt modelId="{4E971DA9-D387-4F0B-A469-4C2D25F32606}">
      <dgm:prSet/>
      <dgm:spPr/>
      <dgm:t>
        <a:bodyPr/>
        <a:lstStyle/>
        <a:p>
          <a:r>
            <a:rPr lang="en-US"/>
            <a:t>Date of actual delivery is important</a:t>
          </a:r>
        </a:p>
      </dgm:t>
    </dgm:pt>
    <dgm:pt modelId="{D21B42FD-B737-4401-8586-B62B5BFF7462}" type="parTrans" cxnId="{CD690A3C-FD90-493E-BF37-3A9501860532}">
      <dgm:prSet/>
      <dgm:spPr/>
      <dgm:t>
        <a:bodyPr/>
        <a:lstStyle/>
        <a:p>
          <a:endParaRPr lang="en-US"/>
        </a:p>
      </dgm:t>
    </dgm:pt>
    <dgm:pt modelId="{356B56F1-4AE7-471D-9C6A-501020481FC4}" type="sibTrans" cxnId="{CD690A3C-FD90-493E-BF37-3A9501860532}">
      <dgm:prSet/>
      <dgm:spPr/>
      <dgm:t>
        <a:bodyPr/>
        <a:lstStyle/>
        <a:p>
          <a:endParaRPr lang="en-US"/>
        </a:p>
      </dgm:t>
    </dgm:pt>
    <dgm:pt modelId="{56867E1C-38B9-42A2-A814-87891AFADCE4}">
      <dgm:prSet/>
      <dgm:spPr/>
      <dgm:t>
        <a:bodyPr/>
        <a:lstStyle/>
        <a:p>
          <a:r>
            <a:rPr lang="en-US"/>
            <a:t>However PO and invoice can together be considered as written agreement</a:t>
          </a:r>
        </a:p>
      </dgm:t>
    </dgm:pt>
    <dgm:pt modelId="{70851054-4132-42B0-B21D-B34203797CDC}" type="parTrans" cxnId="{DEBCEE16-BA50-484E-827B-252EBFF1685A}">
      <dgm:prSet/>
      <dgm:spPr/>
      <dgm:t>
        <a:bodyPr/>
        <a:lstStyle/>
        <a:p>
          <a:endParaRPr lang="en-US"/>
        </a:p>
      </dgm:t>
    </dgm:pt>
    <dgm:pt modelId="{D82FDC88-1538-4632-8452-2B2C1CC8D2B4}" type="sibTrans" cxnId="{DEBCEE16-BA50-484E-827B-252EBFF1685A}">
      <dgm:prSet/>
      <dgm:spPr/>
      <dgm:t>
        <a:bodyPr/>
        <a:lstStyle/>
        <a:p>
          <a:endParaRPr lang="en-US"/>
        </a:p>
      </dgm:t>
    </dgm:pt>
    <dgm:pt modelId="{435A9DEF-CB22-455D-A3FC-50DE7145C6B3}" type="pres">
      <dgm:prSet presAssocID="{409D3FE1-1150-4DD0-8583-2B7B4608AB5A}" presName="linear" presStyleCnt="0">
        <dgm:presLayoutVars>
          <dgm:animLvl val="lvl"/>
          <dgm:resizeHandles val="exact"/>
        </dgm:presLayoutVars>
      </dgm:prSet>
      <dgm:spPr/>
    </dgm:pt>
    <dgm:pt modelId="{12A66DEC-4040-498E-BA99-C55C128DDEE2}" type="pres">
      <dgm:prSet presAssocID="{252596D1-A9A6-459F-868F-F6029DE352DD}" presName="parentText" presStyleLbl="node1" presStyleIdx="0" presStyleCnt="3">
        <dgm:presLayoutVars>
          <dgm:chMax val="0"/>
          <dgm:bulletEnabled val="1"/>
        </dgm:presLayoutVars>
      </dgm:prSet>
      <dgm:spPr/>
    </dgm:pt>
    <dgm:pt modelId="{DF2BA413-5EDD-4ADB-969C-02839F2A4A79}" type="pres">
      <dgm:prSet presAssocID="{6B771A32-6166-4737-9A2A-57098DD90D4C}" presName="spacer" presStyleCnt="0"/>
      <dgm:spPr/>
    </dgm:pt>
    <dgm:pt modelId="{A84A115E-3BBF-4CFA-915A-02EC20406190}" type="pres">
      <dgm:prSet presAssocID="{4E971DA9-D387-4F0B-A469-4C2D25F32606}" presName="parentText" presStyleLbl="node1" presStyleIdx="1" presStyleCnt="3">
        <dgm:presLayoutVars>
          <dgm:chMax val="0"/>
          <dgm:bulletEnabled val="1"/>
        </dgm:presLayoutVars>
      </dgm:prSet>
      <dgm:spPr/>
    </dgm:pt>
    <dgm:pt modelId="{93C159CF-32B9-4D78-ABB2-7F5787E6E8CC}" type="pres">
      <dgm:prSet presAssocID="{356B56F1-4AE7-471D-9C6A-501020481FC4}" presName="spacer" presStyleCnt="0"/>
      <dgm:spPr/>
    </dgm:pt>
    <dgm:pt modelId="{118483DE-0582-423E-BA9C-4423C4BA7828}" type="pres">
      <dgm:prSet presAssocID="{56867E1C-38B9-42A2-A814-87891AFADCE4}" presName="parentText" presStyleLbl="node1" presStyleIdx="2" presStyleCnt="3">
        <dgm:presLayoutVars>
          <dgm:chMax val="0"/>
          <dgm:bulletEnabled val="1"/>
        </dgm:presLayoutVars>
      </dgm:prSet>
      <dgm:spPr/>
    </dgm:pt>
  </dgm:ptLst>
  <dgm:cxnLst>
    <dgm:cxn modelId="{DEBCEE16-BA50-484E-827B-252EBFF1685A}" srcId="{409D3FE1-1150-4DD0-8583-2B7B4608AB5A}" destId="{56867E1C-38B9-42A2-A814-87891AFADCE4}" srcOrd="2" destOrd="0" parTransId="{70851054-4132-42B0-B21D-B34203797CDC}" sibTransId="{D82FDC88-1538-4632-8452-2B2C1CC8D2B4}"/>
    <dgm:cxn modelId="{B2322B32-DFF2-4AA5-9E7A-02ED6EF0D6D0}" type="presOf" srcId="{4E971DA9-D387-4F0B-A469-4C2D25F32606}" destId="{A84A115E-3BBF-4CFA-915A-02EC20406190}" srcOrd="0" destOrd="0" presId="urn:microsoft.com/office/officeart/2005/8/layout/vList2"/>
    <dgm:cxn modelId="{CD690A3C-FD90-493E-BF37-3A9501860532}" srcId="{409D3FE1-1150-4DD0-8583-2B7B4608AB5A}" destId="{4E971DA9-D387-4F0B-A469-4C2D25F32606}" srcOrd="1" destOrd="0" parTransId="{D21B42FD-B737-4401-8586-B62B5BFF7462}" sibTransId="{356B56F1-4AE7-471D-9C6A-501020481FC4}"/>
    <dgm:cxn modelId="{D076DF42-C554-4954-9662-9CE5F2C4DC99}" type="presOf" srcId="{409D3FE1-1150-4DD0-8583-2B7B4608AB5A}" destId="{435A9DEF-CB22-455D-A3FC-50DE7145C6B3}" srcOrd="0" destOrd="0" presId="urn:microsoft.com/office/officeart/2005/8/layout/vList2"/>
    <dgm:cxn modelId="{9A3E3483-DC0C-4A60-8997-74F012081E4E}" type="presOf" srcId="{56867E1C-38B9-42A2-A814-87891AFADCE4}" destId="{118483DE-0582-423E-BA9C-4423C4BA7828}" srcOrd="0" destOrd="0" presId="urn:microsoft.com/office/officeart/2005/8/layout/vList2"/>
    <dgm:cxn modelId="{79C86284-C34E-4A6C-8CA5-D5B703F77CF9}" srcId="{409D3FE1-1150-4DD0-8583-2B7B4608AB5A}" destId="{252596D1-A9A6-459F-868F-F6029DE352DD}" srcOrd="0" destOrd="0" parTransId="{454A158C-520A-41A2-8213-6D79CB2CAA2D}" sibTransId="{6B771A32-6166-4737-9A2A-57098DD90D4C}"/>
    <dgm:cxn modelId="{EB957AE9-9BA7-4EAD-9BFA-36776D01EE0F}" type="presOf" srcId="{252596D1-A9A6-459F-868F-F6029DE352DD}" destId="{12A66DEC-4040-498E-BA99-C55C128DDEE2}" srcOrd="0" destOrd="0" presId="urn:microsoft.com/office/officeart/2005/8/layout/vList2"/>
    <dgm:cxn modelId="{4B7314F2-B800-49E2-8224-44861BA2C01A}" type="presParOf" srcId="{435A9DEF-CB22-455D-A3FC-50DE7145C6B3}" destId="{12A66DEC-4040-498E-BA99-C55C128DDEE2}" srcOrd="0" destOrd="0" presId="urn:microsoft.com/office/officeart/2005/8/layout/vList2"/>
    <dgm:cxn modelId="{2E72F9CA-3DF7-48CA-A6F9-AC6A60D22B6B}" type="presParOf" srcId="{435A9DEF-CB22-455D-A3FC-50DE7145C6B3}" destId="{DF2BA413-5EDD-4ADB-969C-02839F2A4A79}" srcOrd="1" destOrd="0" presId="urn:microsoft.com/office/officeart/2005/8/layout/vList2"/>
    <dgm:cxn modelId="{2289710B-2524-45A5-8031-33521B391DA2}" type="presParOf" srcId="{435A9DEF-CB22-455D-A3FC-50DE7145C6B3}" destId="{A84A115E-3BBF-4CFA-915A-02EC20406190}" srcOrd="2" destOrd="0" presId="urn:microsoft.com/office/officeart/2005/8/layout/vList2"/>
    <dgm:cxn modelId="{DFEA1F07-6004-4EC4-A399-26A7885FFD4D}" type="presParOf" srcId="{435A9DEF-CB22-455D-A3FC-50DE7145C6B3}" destId="{93C159CF-32B9-4D78-ABB2-7F5787E6E8CC}" srcOrd="3" destOrd="0" presId="urn:microsoft.com/office/officeart/2005/8/layout/vList2"/>
    <dgm:cxn modelId="{A660D248-F7E3-482E-8257-DE2624C5639D}" type="presParOf" srcId="{435A9DEF-CB22-455D-A3FC-50DE7145C6B3}" destId="{118483DE-0582-423E-BA9C-4423C4BA782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0DDDEF0-513A-46C9-85C2-5677566A669F}" type="doc">
      <dgm:prSet loTypeId="urn:microsoft.com/office/officeart/2005/8/layout/equation1" loCatId="process" qsTypeId="urn:microsoft.com/office/officeart/2005/8/quickstyle/simple1" qsCatId="simple" csTypeId="urn:microsoft.com/office/officeart/2005/8/colors/accent1_2" csCatId="accent1"/>
      <dgm:spPr/>
      <dgm:t>
        <a:bodyPr/>
        <a:lstStyle/>
        <a:p>
          <a:endParaRPr lang="en-US"/>
        </a:p>
      </dgm:t>
    </dgm:pt>
    <dgm:pt modelId="{9A4A4CAC-3013-4D8F-9B2F-60DBA24EDE76}">
      <dgm:prSet/>
      <dgm:spPr/>
      <dgm:t>
        <a:bodyPr/>
        <a:lstStyle/>
        <a:p>
          <a:r>
            <a:rPr lang="en-US"/>
            <a:t>Acceptance date</a:t>
          </a:r>
        </a:p>
      </dgm:t>
    </dgm:pt>
    <dgm:pt modelId="{6202D116-4967-496C-B96D-0E762105A303}" type="parTrans" cxnId="{F9C14A99-A9B6-4223-A24B-E4F343BD1968}">
      <dgm:prSet/>
      <dgm:spPr/>
      <dgm:t>
        <a:bodyPr/>
        <a:lstStyle/>
        <a:p>
          <a:endParaRPr lang="en-US"/>
        </a:p>
      </dgm:t>
    </dgm:pt>
    <dgm:pt modelId="{9F9E47D8-F485-4627-A2FB-7C4270C25E4D}" type="sibTrans" cxnId="{F9C14A99-A9B6-4223-A24B-E4F343BD1968}">
      <dgm:prSet/>
      <dgm:spPr/>
      <dgm:t>
        <a:bodyPr/>
        <a:lstStyle/>
        <a:p>
          <a:endParaRPr lang="en-US"/>
        </a:p>
      </dgm:t>
    </dgm:pt>
    <dgm:pt modelId="{88BD52C9-65DA-4E18-8EE1-59F064B26E4B}">
      <dgm:prSet/>
      <dgm:spPr/>
      <dgm:t>
        <a:bodyPr/>
        <a:lstStyle/>
        <a:p>
          <a:r>
            <a:rPr lang="en-US"/>
            <a:t>15 days</a:t>
          </a:r>
        </a:p>
      </dgm:t>
    </dgm:pt>
    <dgm:pt modelId="{14A04A9B-1A8B-4389-BBD1-290359C02CD6}" type="parTrans" cxnId="{A22221AE-A82D-421B-A0A9-2427336AB05F}">
      <dgm:prSet/>
      <dgm:spPr/>
      <dgm:t>
        <a:bodyPr/>
        <a:lstStyle/>
        <a:p>
          <a:endParaRPr lang="en-US"/>
        </a:p>
      </dgm:t>
    </dgm:pt>
    <dgm:pt modelId="{0DBF3631-AD0F-46AC-9101-BD937261E08C}" type="sibTrans" cxnId="{A22221AE-A82D-421B-A0A9-2427336AB05F}">
      <dgm:prSet/>
      <dgm:spPr/>
      <dgm:t>
        <a:bodyPr/>
        <a:lstStyle/>
        <a:p>
          <a:endParaRPr lang="en-US"/>
        </a:p>
      </dgm:t>
    </dgm:pt>
    <dgm:pt modelId="{CF7ABFC6-18B4-48B2-AA03-31268A32C885}">
      <dgm:prSet/>
      <dgm:spPr/>
      <dgm:t>
        <a:bodyPr/>
        <a:lstStyle/>
        <a:p>
          <a:r>
            <a:rPr lang="en-US"/>
            <a:t>Appointed day</a:t>
          </a:r>
        </a:p>
      </dgm:t>
    </dgm:pt>
    <dgm:pt modelId="{65E10248-5EB9-4A3A-BF5E-6E00FE432CE4}" type="parTrans" cxnId="{42F71D93-BFED-4260-B410-892A2BCF28E4}">
      <dgm:prSet/>
      <dgm:spPr/>
      <dgm:t>
        <a:bodyPr/>
        <a:lstStyle/>
        <a:p>
          <a:endParaRPr lang="en-US"/>
        </a:p>
      </dgm:t>
    </dgm:pt>
    <dgm:pt modelId="{DA306C3C-7412-49D9-928E-E22C48114794}" type="sibTrans" cxnId="{42F71D93-BFED-4260-B410-892A2BCF28E4}">
      <dgm:prSet/>
      <dgm:spPr/>
      <dgm:t>
        <a:bodyPr/>
        <a:lstStyle/>
        <a:p>
          <a:endParaRPr lang="en-US"/>
        </a:p>
      </dgm:t>
    </dgm:pt>
    <dgm:pt modelId="{B13AE2ED-D67B-4531-8D37-A90D53F202D1}" type="pres">
      <dgm:prSet presAssocID="{50DDDEF0-513A-46C9-85C2-5677566A669F}" presName="linearFlow" presStyleCnt="0">
        <dgm:presLayoutVars>
          <dgm:dir/>
          <dgm:resizeHandles val="exact"/>
        </dgm:presLayoutVars>
      </dgm:prSet>
      <dgm:spPr/>
    </dgm:pt>
    <dgm:pt modelId="{095D9DEA-2285-4FE9-9809-F19F4A9BB664}" type="pres">
      <dgm:prSet presAssocID="{9A4A4CAC-3013-4D8F-9B2F-60DBA24EDE76}" presName="node" presStyleLbl="node1" presStyleIdx="0" presStyleCnt="3">
        <dgm:presLayoutVars>
          <dgm:bulletEnabled val="1"/>
        </dgm:presLayoutVars>
      </dgm:prSet>
      <dgm:spPr/>
    </dgm:pt>
    <dgm:pt modelId="{53DD1AC6-C529-4CD3-9480-E87376BFC8FF}" type="pres">
      <dgm:prSet presAssocID="{9F9E47D8-F485-4627-A2FB-7C4270C25E4D}" presName="spacerL" presStyleCnt="0"/>
      <dgm:spPr/>
    </dgm:pt>
    <dgm:pt modelId="{944D15A9-6D30-4767-8263-37A2DFC090CD}" type="pres">
      <dgm:prSet presAssocID="{9F9E47D8-F485-4627-A2FB-7C4270C25E4D}" presName="sibTrans" presStyleLbl="sibTrans2D1" presStyleIdx="0" presStyleCnt="2"/>
      <dgm:spPr/>
    </dgm:pt>
    <dgm:pt modelId="{A3E29AB0-600D-41F0-BA46-4B8B82195472}" type="pres">
      <dgm:prSet presAssocID="{9F9E47D8-F485-4627-A2FB-7C4270C25E4D}" presName="spacerR" presStyleCnt="0"/>
      <dgm:spPr/>
    </dgm:pt>
    <dgm:pt modelId="{474E8A9C-4637-437A-89CB-1BD266080B89}" type="pres">
      <dgm:prSet presAssocID="{88BD52C9-65DA-4E18-8EE1-59F064B26E4B}" presName="node" presStyleLbl="node1" presStyleIdx="1" presStyleCnt="3">
        <dgm:presLayoutVars>
          <dgm:bulletEnabled val="1"/>
        </dgm:presLayoutVars>
      </dgm:prSet>
      <dgm:spPr/>
    </dgm:pt>
    <dgm:pt modelId="{ECF4445D-C5B3-4389-8F2E-58FE3C8381CF}" type="pres">
      <dgm:prSet presAssocID="{0DBF3631-AD0F-46AC-9101-BD937261E08C}" presName="spacerL" presStyleCnt="0"/>
      <dgm:spPr/>
    </dgm:pt>
    <dgm:pt modelId="{6941BF37-F4FE-462D-BB5E-2F572A429852}" type="pres">
      <dgm:prSet presAssocID="{0DBF3631-AD0F-46AC-9101-BD937261E08C}" presName="sibTrans" presStyleLbl="sibTrans2D1" presStyleIdx="1" presStyleCnt="2"/>
      <dgm:spPr/>
    </dgm:pt>
    <dgm:pt modelId="{C77F4862-ACE9-4A13-987E-1CB8376EB656}" type="pres">
      <dgm:prSet presAssocID="{0DBF3631-AD0F-46AC-9101-BD937261E08C}" presName="spacerR" presStyleCnt="0"/>
      <dgm:spPr/>
    </dgm:pt>
    <dgm:pt modelId="{97AB469A-BCE3-453D-A310-36AA71EF3A62}" type="pres">
      <dgm:prSet presAssocID="{CF7ABFC6-18B4-48B2-AA03-31268A32C885}" presName="node" presStyleLbl="node1" presStyleIdx="2" presStyleCnt="3">
        <dgm:presLayoutVars>
          <dgm:bulletEnabled val="1"/>
        </dgm:presLayoutVars>
      </dgm:prSet>
      <dgm:spPr/>
    </dgm:pt>
  </dgm:ptLst>
  <dgm:cxnLst>
    <dgm:cxn modelId="{1F6CDD0A-2B2D-4468-A108-97D6AE85A4C0}" type="presOf" srcId="{0DBF3631-AD0F-46AC-9101-BD937261E08C}" destId="{6941BF37-F4FE-462D-BB5E-2F572A429852}" srcOrd="0" destOrd="0" presId="urn:microsoft.com/office/officeart/2005/8/layout/equation1"/>
    <dgm:cxn modelId="{3CC4B542-59EA-4E70-85C0-CB5CCDD09F5B}" type="presOf" srcId="{9A4A4CAC-3013-4D8F-9B2F-60DBA24EDE76}" destId="{095D9DEA-2285-4FE9-9809-F19F4A9BB664}" srcOrd="0" destOrd="0" presId="urn:microsoft.com/office/officeart/2005/8/layout/equation1"/>
    <dgm:cxn modelId="{FAB11E83-7CEB-4DC8-94D7-CDBD923D5069}" type="presOf" srcId="{50DDDEF0-513A-46C9-85C2-5677566A669F}" destId="{B13AE2ED-D67B-4531-8D37-A90D53F202D1}" srcOrd="0" destOrd="0" presId="urn:microsoft.com/office/officeart/2005/8/layout/equation1"/>
    <dgm:cxn modelId="{42F71D93-BFED-4260-B410-892A2BCF28E4}" srcId="{50DDDEF0-513A-46C9-85C2-5677566A669F}" destId="{CF7ABFC6-18B4-48B2-AA03-31268A32C885}" srcOrd="2" destOrd="0" parTransId="{65E10248-5EB9-4A3A-BF5E-6E00FE432CE4}" sibTransId="{DA306C3C-7412-49D9-928E-E22C48114794}"/>
    <dgm:cxn modelId="{3AA88A93-3F96-4385-B64D-43B6051BAED7}" type="presOf" srcId="{CF7ABFC6-18B4-48B2-AA03-31268A32C885}" destId="{97AB469A-BCE3-453D-A310-36AA71EF3A62}" srcOrd="0" destOrd="0" presId="urn:microsoft.com/office/officeart/2005/8/layout/equation1"/>
    <dgm:cxn modelId="{F9C14A99-A9B6-4223-A24B-E4F343BD1968}" srcId="{50DDDEF0-513A-46C9-85C2-5677566A669F}" destId="{9A4A4CAC-3013-4D8F-9B2F-60DBA24EDE76}" srcOrd="0" destOrd="0" parTransId="{6202D116-4967-496C-B96D-0E762105A303}" sibTransId="{9F9E47D8-F485-4627-A2FB-7C4270C25E4D}"/>
    <dgm:cxn modelId="{A22221AE-A82D-421B-A0A9-2427336AB05F}" srcId="{50DDDEF0-513A-46C9-85C2-5677566A669F}" destId="{88BD52C9-65DA-4E18-8EE1-59F064B26E4B}" srcOrd="1" destOrd="0" parTransId="{14A04A9B-1A8B-4389-BBD1-290359C02CD6}" sibTransId="{0DBF3631-AD0F-46AC-9101-BD937261E08C}"/>
    <dgm:cxn modelId="{5D9A0DCB-112E-4385-A2DF-DE38B03A96C5}" type="presOf" srcId="{9F9E47D8-F485-4627-A2FB-7C4270C25E4D}" destId="{944D15A9-6D30-4767-8263-37A2DFC090CD}" srcOrd="0" destOrd="0" presId="urn:microsoft.com/office/officeart/2005/8/layout/equation1"/>
    <dgm:cxn modelId="{417B4DD5-B2EB-4463-A868-656FE8DEA04B}" type="presOf" srcId="{88BD52C9-65DA-4E18-8EE1-59F064B26E4B}" destId="{474E8A9C-4637-437A-89CB-1BD266080B89}" srcOrd="0" destOrd="0" presId="urn:microsoft.com/office/officeart/2005/8/layout/equation1"/>
    <dgm:cxn modelId="{B2154531-228B-43CC-8DBF-860A80D31BC2}" type="presParOf" srcId="{B13AE2ED-D67B-4531-8D37-A90D53F202D1}" destId="{095D9DEA-2285-4FE9-9809-F19F4A9BB664}" srcOrd="0" destOrd="0" presId="urn:microsoft.com/office/officeart/2005/8/layout/equation1"/>
    <dgm:cxn modelId="{3C284ECF-6EB1-4D90-B987-2A7581D93445}" type="presParOf" srcId="{B13AE2ED-D67B-4531-8D37-A90D53F202D1}" destId="{53DD1AC6-C529-4CD3-9480-E87376BFC8FF}" srcOrd="1" destOrd="0" presId="urn:microsoft.com/office/officeart/2005/8/layout/equation1"/>
    <dgm:cxn modelId="{F82117B2-DC93-4CF9-91D9-B15552AD158C}" type="presParOf" srcId="{B13AE2ED-D67B-4531-8D37-A90D53F202D1}" destId="{944D15A9-6D30-4767-8263-37A2DFC090CD}" srcOrd="2" destOrd="0" presId="urn:microsoft.com/office/officeart/2005/8/layout/equation1"/>
    <dgm:cxn modelId="{DFAF386D-FD56-45BF-900C-210384186284}" type="presParOf" srcId="{B13AE2ED-D67B-4531-8D37-A90D53F202D1}" destId="{A3E29AB0-600D-41F0-BA46-4B8B82195472}" srcOrd="3" destOrd="0" presId="urn:microsoft.com/office/officeart/2005/8/layout/equation1"/>
    <dgm:cxn modelId="{3427CF9E-9F83-4FCB-9DC6-BFA7CF4B1F55}" type="presParOf" srcId="{B13AE2ED-D67B-4531-8D37-A90D53F202D1}" destId="{474E8A9C-4637-437A-89CB-1BD266080B89}" srcOrd="4" destOrd="0" presId="urn:microsoft.com/office/officeart/2005/8/layout/equation1"/>
    <dgm:cxn modelId="{87D60661-F2B6-409E-A71B-6FA800314974}" type="presParOf" srcId="{B13AE2ED-D67B-4531-8D37-A90D53F202D1}" destId="{ECF4445D-C5B3-4389-8F2E-58FE3C8381CF}" srcOrd="5" destOrd="0" presId="urn:microsoft.com/office/officeart/2005/8/layout/equation1"/>
    <dgm:cxn modelId="{7AC69410-0206-4F28-9372-D26A055268C0}" type="presParOf" srcId="{B13AE2ED-D67B-4531-8D37-A90D53F202D1}" destId="{6941BF37-F4FE-462D-BB5E-2F572A429852}" srcOrd="6" destOrd="0" presId="urn:microsoft.com/office/officeart/2005/8/layout/equation1"/>
    <dgm:cxn modelId="{9C6E9B54-8009-445E-B8E7-F15EACB4D07A}" type="presParOf" srcId="{B13AE2ED-D67B-4531-8D37-A90D53F202D1}" destId="{C77F4862-ACE9-4A13-987E-1CB8376EB656}" srcOrd="7" destOrd="0" presId="urn:microsoft.com/office/officeart/2005/8/layout/equation1"/>
    <dgm:cxn modelId="{D4D219B1-C31B-4103-AF93-965B56415B10}" type="presParOf" srcId="{B13AE2ED-D67B-4531-8D37-A90D53F202D1}" destId="{97AB469A-BCE3-453D-A310-36AA71EF3A62}"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8346874-3868-45F9-9E6A-29B3DC3CA3C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6440A90-6169-4076-9C71-D2E682589117}">
      <dgm:prSet/>
      <dgm:spPr/>
      <dgm:t>
        <a:bodyPr/>
        <a:lstStyle/>
        <a:p>
          <a:r>
            <a:rPr lang="en-US"/>
            <a:t>Any Assessee</a:t>
          </a:r>
        </a:p>
      </dgm:t>
    </dgm:pt>
    <dgm:pt modelId="{4DAC9AC0-2183-4385-BBA9-73E637312DFD}" type="parTrans" cxnId="{02FE2F6E-0647-4314-9895-9B1D572F3B3E}">
      <dgm:prSet/>
      <dgm:spPr/>
      <dgm:t>
        <a:bodyPr/>
        <a:lstStyle/>
        <a:p>
          <a:endParaRPr lang="en-US"/>
        </a:p>
      </dgm:t>
    </dgm:pt>
    <dgm:pt modelId="{ACD0A181-B654-432D-8390-6CD712186DDC}" type="sibTrans" cxnId="{02FE2F6E-0647-4314-9895-9B1D572F3B3E}">
      <dgm:prSet/>
      <dgm:spPr/>
      <dgm:t>
        <a:bodyPr/>
        <a:lstStyle/>
        <a:p>
          <a:endParaRPr lang="en-US"/>
        </a:p>
      </dgm:t>
    </dgm:pt>
    <dgm:pt modelId="{55E0FA64-D60B-4F4B-A666-787BB9E05EF4}">
      <dgm:prSet/>
      <dgm:spPr/>
      <dgm:t>
        <a:bodyPr/>
        <a:lstStyle/>
        <a:p>
          <a:r>
            <a:rPr lang="en-US" dirty="0"/>
            <a:t>Irrespective of payer being an MSME or not</a:t>
          </a:r>
        </a:p>
      </dgm:t>
    </dgm:pt>
    <dgm:pt modelId="{B92F648F-D41D-41AB-A63C-F871A3C83DC2}" type="parTrans" cxnId="{F30330AA-8956-4090-B16F-6C41FD442526}">
      <dgm:prSet/>
      <dgm:spPr/>
      <dgm:t>
        <a:bodyPr/>
        <a:lstStyle/>
        <a:p>
          <a:endParaRPr lang="en-US"/>
        </a:p>
      </dgm:t>
    </dgm:pt>
    <dgm:pt modelId="{1CC55638-40B1-4369-BC9D-AA00F04C514F}" type="sibTrans" cxnId="{F30330AA-8956-4090-B16F-6C41FD442526}">
      <dgm:prSet/>
      <dgm:spPr/>
      <dgm:t>
        <a:bodyPr/>
        <a:lstStyle/>
        <a:p>
          <a:endParaRPr lang="en-US"/>
        </a:p>
      </dgm:t>
    </dgm:pt>
    <dgm:pt modelId="{594FD557-C09F-49B2-97DA-903747C089D7}" type="pres">
      <dgm:prSet presAssocID="{C8346874-3868-45F9-9E6A-29B3DC3CA3C2}" presName="linear" presStyleCnt="0">
        <dgm:presLayoutVars>
          <dgm:animLvl val="lvl"/>
          <dgm:resizeHandles val="exact"/>
        </dgm:presLayoutVars>
      </dgm:prSet>
      <dgm:spPr/>
    </dgm:pt>
    <dgm:pt modelId="{B6F74BCA-C9B4-4596-8F68-0DBAD5D134FA}" type="pres">
      <dgm:prSet presAssocID="{16440A90-6169-4076-9C71-D2E682589117}" presName="parentText" presStyleLbl="node1" presStyleIdx="0" presStyleCnt="2">
        <dgm:presLayoutVars>
          <dgm:chMax val="0"/>
          <dgm:bulletEnabled val="1"/>
        </dgm:presLayoutVars>
      </dgm:prSet>
      <dgm:spPr/>
    </dgm:pt>
    <dgm:pt modelId="{4643C120-6CE4-411F-9003-C46143240245}" type="pres">
      <dgm:prSet presAssocID="{ACD0A181-B654-432D-8390-6CD712186DDC}" presName="spacer" presStyleCnt="0"/>
      <dgm:spPr/>
    </dgm:pt>
    <dgm:pt modelId="{29BC2E3C-FF08-44A9-95DB-389575D4BE1E}" type="pres">
      <dgm:prSet presAssocID="{55E0FA64-D60B-4F4B-A666-787BB9E05EF4}" presName="parentText" presStyleLbl="node1" presStyleIdx="1" presStyleCnt="2">
        <dgm:presLayoutVars>
          <dgm:chMax val="0"/>
          <dgm:bulletEnabled val="1"/>
        </dgm:presLayoutVars>
      </dgm:prSet>
      <dgm:spPr/>
    </dgm:pt>
  </dgm:ptLst>
  <dgm:cxnLst>
    <dgm:cxn modelId="{C06FB404-3042-4F22-9AF5-88DBBBD101A8}" type="presOf" srcId="{55E0FA64-D60B-4F4B-A666-787BB9E05EF4}" destId="{29BC2E3C-FF08-44A9-95DB-389575D4BE1E}" srcOrd="0" destOrd="0" presId="urn:microsoft.com/office/officeart/2005/8/layout/vList2"/>
    <dgm:cxn modelId="{44F8E566-64FB-43DA-B8D7-DF36F082EF9F}" type="presOf" srcId="{C8346874-3868-45F9-9E6A-29B3DC3CA3C2}" destId="{594FD557-C09F-49B2-97DA-903747C089D7}" srcOrd="0" destOrd="0" presId="urn:microsoft.com/office/officeart/2005/8/layout/vList2"/>
    <dgm:cxn modelId="{02FE2F6E-0647-4314-9895-9B1D572F3B3E}" srcId="{C8346874-3868-45F9-9E6A-29B3DC3CA3C2}" destId="{16440A90-6169-4076-9C71-D2E682589117}" srcOrd="0" destOrd="0" parTransId="{4DAC9AC0-2183-4385-BBA9-73E637312DFD}" sibTransId="{ACD0A181-B654-432D-8390-6CD712186DDC}"/>
    <dgm:cxn modelId="{89B5FFA8-B449-4395-A599-A792F4E992BB}" type="presOf" srcId="{16440A90-6169-4076-9C71-D2E682589117}" destId="{B6F74BCA-C9B4-4596-8F68-0DBAD5D134FA}" srcOrd="0" destOrd="0" presId="urn:microsoft.com/office/officeart/2005/8/layout/vList2"/>
    <dgm:cxn modelId="{F30330AA-8956-4090-B16F-6C41FD442526}" srcId="{C8346874-3868-45F9-9E6A-29B3DC3CA3C2}" destId="{55E0FA64-D60B-4F4B-A666-787BB9E05EF4}" srcOrd="1" destOrd="0" parTransId="{B92F648F-D41D-41AB-A63C-F871A3C83DC2}" sibTransId="{1CC55638-40B1-4369-BC9D-AA00F04C514F}"/>
    <dgm:cxn modelId="{E330E8C3-A4E5-421D-9966-E55012648FDC}" type="presParOf" srcId="{594FD557-C09F-49B2-97DA-903747C089D7}" destId="{B6F74BCA-C9B4-4596-8F68-0DBAD5D134FA}" srcOrd="0" destOrd="0" presId="urn:microsoft.com/office/officeart/2005/8/layout/vList2"/>
    <dgm:cxn modelId="{C9C065EF-142B-4FC8-B932-330903F63D60}" type="presParOf" srcId="{594FD557-C09F-49B2-97DA-903747C089D7}" destId="{4643C120-6CE4-411F-9003-C46143240245}" srcOrd="1" destOrd="0" presId="urn:microsoft.com/office/officeart/2005/8/layout/vList2"/>
    <dgm:cxn modelId="{E10F3181-AC45-4E21-9601-698495DC0821}" type="presParOf" srcId="{594FD557-C09F-49B2-97DA-903747C089D7}" destId="{29BC2E3C-FF08-44A9-95DB-389575D4BE1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06351130-688B-43B3-B268-B3DCE464D23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2DDD487-DFB6-4F06-914A-A5C5D6002436}">
      <dgm:prSet/>
      <dgm:spPr/>
      <dgm:t>
        <a:bodyPr/>
        <a:lstStyle/>
        <a:p>
          <a:r>
            <a:rPr lang="en-US"/>
            <a:t>Date of tender is relevant</a:t>
          </a:r>
        </a:p>
      </dgm:t>
    </dgm:pt>
    <dgm:pt modelId="{D75C4C3E-9264-4077-B819-1C7E6E1FDDC0}" type="parTrans" cxnId="{A423233D-D9C0-47BA-BA20-52C70BA07C91}">
      <dgm:prSet/>
      <dgm:spPr/>
      <dgm:t>
        <a:bodyPr/>
        <a:lstStyle/>
        <a:p>
          <a:endParaRPr lang="en-US"/>
        </a:p>
      </dgm:t>
    </dgm:pt>
    <dgm:pt modelId="{B216839E-451B-49D4-A0FE-E9191E3A942C}" type="sibTrans" cxnId="{A423233D-D9C0-47BA-BA20-52C70BA07C91}">
      <dgm:prSet/>
      <dgm:spPr/>
      <dgm:t>
        <a:bodyPr/>
        <a:lstStyle/>
        <a:p>
          <a:endParaRPr lang="en-US"/>
        </a:p>
      </dgm:t>
    </dgm:pt>
    <dgm:pt modelId="{D787864A-915F-476D-8F27-7080DDBBD4B7}">
      <dgm:prSet/>
      <dgm:spPr/>
      <dgm:t>
        <a:bodyPr/>
        <a:lstStyle/>
        <a:p>
          <a:r>
            <a:rPr lang="en-US"/>
            <a:t>Not date of actual clearing of amount</a:t>
          </a:r>
        </a:p>
      </dgm:t>
    </dgm:pt>
    <dgm:pt modelId="{EDEC13AA-2BEA-4E7D-9CE2-B14E7565C3E2}" type="parTrans" cxnId="{31359DBB-6190-477C-B284-670FE192B472}">
      <dgm:prSet/>
      <dgm:spPr/>
      <dgm:t>
        <a:bodyPr/>
        <a:lstStyle/>
        <a:p>
          <a:endParaRPr lang="en-US"/>
        </a:p>
      </dgm:t>
    </dgm:pt>
    <dgm:pt modelId="{0D57134F-69F0-4BB7-BF1B-357A880BC691}" type="sibTrans" cxnId="{31359DBB-6190-477C-B284-670FE192B472}">
      <dgm:prSet/>
      <dgm:spPr/>
      <dgm:t>
        <a:bodyPr/>
        <a:lstStyle/>
        <a:p>
          <a:endParaRPr lang="en-US"/>
        </a:p>
      </dgm:t>
    </dgm:pt>
    <dgm:pt modelId="{501EAD48-F2BB-4FC4-A7C3-CD87D9D5B56D}" type="pres">
      <dgm:prSet presAssocID="{06351130-688B-43B3-B268-B3DCE464D23F}" presName="linear" presStyleCnt="0">
        <dgm:presLayoutVars>
          <dgm:animLvl val="lvl"/>
          <dgm:resizeHandles val="exact"/>
        </dgm:presLayoutVars>
      </dgm:prSet>
      <dgm:spPr/>
    </dgm:pt>
    <dgm:pt modelId="{46B12327-66E7-49AA-99AF-C7328C0778B0}" type="pres">
      <dgm:prSet presAssocID="{82DDD487-DFB6-4F06-914A-A5C5D6002436}" presName="parentText" presStyleLbl="node1" presStyleIdx="0" presStyleCnt="2">
        <dgm:presLayoutVars>
          <dgm:chMax val="0"/>
          <dgm:bulletEnabled val="1"/>
        </dgm:presLayoutVars>
      </dgm:prSet>
      <dgm:spPr/>
    </dgm:pt>
    <dgm:pt modelId="{DE33E2BA-AB93-435F-A1D7-F72D2B05281B}" type="pres">
      <dgm:prSet presAssocID="{B216839E-451B-49D4-A0FE-E9191E3A942C}" presName="spacer" presStyleCnt="0"/>
      <dgm:spPr/>
    </dgm:pt>
    <dgm:pt modelId="{8687CAAA-B9DA-4024-869B-DF30309EA483}" type="pres">
      <dgm:prSet presAssocID="{D787864A-915F-476D-8F27-7080DDBBD4B7}" presName="parentText" presStyleLbl="node1" presStyleIdx="1" presStyleCnt="2">
        <dgm:presLayoutVars>
          <dgm:chMax val="0"/>
          <dgm:bulletEnabled val="1"/>
        </dgm:presLayoutVars>
      </dgm:prSet>
      <dgm:spPr/>
    </dgm:pt>
  </dgm:ptLst>
  <dgm:cxnLst>
    <dgm:cxn modelId="{A423233D-D9C0-47BA-BA20-52C70BA07C91}" srcId="{06351130-688B-43B3-B268-B3DCE464D23F}" destId="{82DDD487-DFB6-4F06-914A-A5C5D6002436}" srcOrd="0" destOrd="0" parTransId="{D75C4C3E-9264-4077-B819-1C7E6E1FDDC0}" sibTransId="{B216839E-451B-49D4-A0FE-E9191E3A942C}"/>
    <dgm:cxn modelId="{EF869673-2FBC-4409-92CA-93F5A1AAFA40}" type="presOf" srcId="{D787864A-915F-476D-8F27-7080DDBBD4B7}" destId="{8687CAAA-B9DA-4024-869B-DF30309EA483}" srcOrd="0" destOrd="0" presId="urn:microsoft.com/office/officeart/2005/8/layout/vList2"/>
    <dgm:cxn modelId="{E45A36B2-F46A-4044-924C-F6BFD25C4785}" type="presOf" srcId="{06351130-688B-43B3-B268-B3DCE464D23F}" destId="{501EAD48-F2BB-4FC4-A7C3-CD87D9D5B56D}" srcOrd="0" destOrd="0" presId="urn:microsoft.com/office/officeart/2005/8/layout/vList2"/>
    <dgm:cxn modelId="{31359DBB-6190-477C-B284-670FE192B472}" srcId="{06351130-688B-43B3-B268-B3DCE464D23F}" destId="{D787864A-915F-476D-8F27-7080DDBBD4B7}" srcOrd="1" destOrd="0" parTransId="{EDEC13AA-2BEA-4E7D-9CE2-B14E7565C3E2}" sibTransId="{0D57134F-69F0-4BB7-BF1B-357A880BC691}"/>
    <dgm:cxn modelId="{C13A0CEF-A72B-47BA-9376-36E1BB38DAED}" type="presOf" srcId="{82DDD487-DFB6-4F06-914A-A5C5D6002436}" destId="{46B12327-66E7-49AA-99AF-C7328C0778B0}" srcOrd="0" destOrd="0" presId="urn:microsoft.com/office/officeart/2005/8/layout/vList2"/>
    <dgm:cxn modelId="{5E40C5E5-0876-455D-989F-1BE71ADF69DF}" type="presParOf" srcId="{501EAD48-F2BB-4FC4-A7C3-CD87D9D5B56D}" destId="{46B12327-66E7-49AA-99AF-C7328C0778B0}" srcOrd="0" destOrd="0" presId="urn:microsoft.com/office/officeart/2005/8/layout/vList2"/>
    <dgm:cxn modelId="{9AD83BE1-AD96-4324-A0A6-B6BAEC88C33D}" type="presParOf" srcId="{501EAD48-F2BB-4FC4-A7C3-CD87D9D5B56D}" destId="{DE33E2BA-AB93-435F-A1D7-F72D2B05281B}" srcOrd="1" destOrd="0" presId="urn:microsoft.com/office/officeart/2005/8/layout/vList2"/>
    <dgm:cxn modelId="{489774E6-7E5D-4613-8913-88B51699401E}" type="presParOf" srcId="{501EAD48-F2BB-4FC4-A7C3-CD87D9D5B56D}" destId="{8687CAAA-B9DA-4024-869B-DF30309EA48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1902BEA-F51E-433C-B545-7A32FECD42C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88B04C4-8A00-4DE2-93A6-AADC3AE78180}">
      <dgm:prSet/>
      <dgm:spPr/>
      <dgm:t>
        <a:bodyPr/>
        <a:lstStyle/>
        <a:p>
          <a:r>
            <a:rPr lang="en-US" dirty="0"/>
            <a:t>Not a supply from Micro or small enterprise unless registration obtained</a:t>
          </a:r>
        </a:p>
      </dgm:t>
    </dgm:pt>
    <dgm:pt modelId="{D597C47F-329D-42C3-81AD-1938F38A1FCC}" type="parTrans" cxnId="{B79176CF-F823-41FD-8D89-BD5EDAAC02E7}">
      <dgm:prSet/>
      <dgm:spPr/>
      <dgm:t>
        <a:bodyPr/>
        <a:lstStyle/>
        <a:p>
          <a:endParaRPr lang="en-US"/>
        </a:p>
      </dgm:t>
    </dgm:pt>
    <dgm:pt modelId="{600CAD84-5B28-4704-9D5F-94823B06CB81}" type="sibTrans" cxnId="{B79176CF-F823-41FD-8D89-BD5EDAAC02E7}">
      <dgm:prSet/>
      <dgm:spPr/>
      <dgm:t>
        <a:bodyPr/>
        <a:lstStyle/>
        <a:p>
          <a:endParaRPr lang="en-US"/>
        </a:p>
      </dgm:t>
    </dgm:pt>
    <dgm:pt modelId="{ECB116A6-4535-496E-953C-9144453096E0}">
      <dgm:prSet/>
      <dgm:spPr/>
      <dgm:t>
        <a:bodyPr/>
        <a:lstStyle/>
        <a:p>
          <a:r>
            <a:rPr lang="en-US" dirty="0"/>
            <a:t>No disallowance of pre registration supply</a:t>
          </a:r>
        </a:p>
      </dgm:t>
    </dgm:pt>
    <dgm:pt modelId="{E7D3F633-1B03-41B8-9ADC-2948F7DE9AFD}" type="parTrans" cxnId="{9BC64CA3-5BB7-4DAF-A457-6DE5EF34FCD4}">
      <dgm:prSet/>
      <dgm:spPr/>
      <dgm:t>
        <a:bodyPr/>
        <a:lstStyle/>
        <a:p>
          <a:endParaRPr lang="en-US"/>
        </a:p>
      </dgm:t>
    </dgm:pt>
    <dgm:pt modelId="{8C44BF9B-2628-429A-8BEE-B13557D1D183}" type="sibTrans" cxnId="{9BC64CA3-5BB7-4DAF-A457-6DE5EF34FCD4}">
      <dgm:prSet/>
      <dgm:spPr/>
      <dgm:t>
        <a:bodyPr/>
        <a:lstStyle/>
        <a:p>
          <a:endParaRPr lang="en-US"/>
        </a:p>
      </dgm:t>
    </dgm:pt>
    <dgm:pt modelId="{BF24ECB3-32ED-481E-A8B8-BE98FD846B2A}">
      <dgm:prSet/>
      <dgm:spPr/>
      <dgm:t>
        <a:bodyPr/>
        <a:lstStyle/>
        <a:p>
          <a:r>
            <a:rPr lang="en-US" dirty="0"/>
            <a:t>No retrospective effect</a:t>
          </a:r>
        </a:p>
      </dgm:t>
    </dgm:pt>
    <dgm:pt modelId="{40957AEE-AE0C-4FFF-9F59-2D74A098D61F}" type="parTrans" cxnId="{34C6DF1A-DCFF-41E3-8097-A70DB2760891}">
      <dgm:prSet/>
      <dgm:spPr/>
      <dgm:t>
        <a:bodyPr/>
        <a:lstStyle/>
        <a:p>
          <a:endParaRPr lang="en-US"/>
        </a:p>
      </dgm:t>
    </dgm:pt>
    <dgm:pt modelId="{6EDE0744-FEC2-4D77-A6AC-ACB227E099D8}" type="sibTrans" cxnId="{34C6DF1A-DCFF-41E3-8097-A70DB2760891}">
      <dgm:prSet/>
      <dgm:spPr/>
      <dgm:t>
        <a:bodyPr/>
        <a:lstStyle/>
        <a:p>
          <a:endParaRPr lang="en-US"/>
        </a:p>
      </dgm:t>
    </dgm:pt>
    <dgm:pt modelId="{73FB1C3E-66F0-4570-8718-88BD4EF88D05}" type="pres">
      <dgm:prSet presAssocID="{21902BEA-F51E-433C-B545-7A32FECD42C2}" presName="linear" presStyleCnt="0">
        <dgm:presLayoutVars>
          <dgm:animLvl val="lvl"/>
          <dgm:resizeHandles val="exact"/>
        </dgm:presLayoutVars>
      </dgm:prSet>
      <dgm:spPr/>
    </dgm:pt>
    <dgm:pt modelId="{8441E3B2-A81F-4D9F-978D-9714DC13480D}" type="pres">
      <dgm:prSet presAssocID="{888B04C4-8A00-4DE2-93A6-AADC3AE78180}" presName="parentText" presStyleLbl="node1" presStyleIdx="0" presStyleCnt="1">
        <dgm:presLayoutVars>
          <dgm:chMax val="0"/>
          <dgm:bulletEnabled val="1"/>
        </dgm:presLayoutVars>
      </dgm:prSet>
      <dgm:spPr/>
    </dgm:pt>
    <dgm:pt modelId="{0F3E13DA-9919-4D85-9D67-C2020A75EDAC}" type="pres">
      <dgm:prSet presAssocID="{888B04C4-8A00-4DE2-93A6-AADC3AE78180}" presName="childText" presStyleLbl="revTx" presStyleIdx="0" presStyleCnt="1">
        <dgm:presLayoutVars>
          <dgm:bulletEnabled val="1"/>
        </dgm:presLayoutVars>
      </dgm:prSet>
      <dgm:spPr/>
    </dgm:pt>
  </dgm:ptLst>
  <dgm:cxnLst>
    <dgm:cxn modelId="{34C6DF1A-DCFF-41E3-8097-A70DB2760891}" srcId="{888B04C4-8A00-4DE2-93A6-AADC3AE78180}" destId="{BF24ECB3-32ED-481E-A8B8-BE98FD846B2A}" srcOrd="1" destOrd="0" parTransId="{40957AEE-AE0C-4FFF-9F59-2D74A098D61F}" sibTransId="{6EDE0744-FEC2-4D77-A6AC-ACB227E099D8}"/>
    <dgm:cxn modelId="{5680201E-57F7-4118-8FC8-6224F6209443}" type="presOf" srcId="{888B04C4-8A00-4DE2-93A6-AADC3AE78180}" destId="{8441E3B2-A81F-4D9F-978D-9714DC13480D}" srcOrd="0" destOrd="0" presId="urn:microsoft.com/office/officeart/2005/8/layout/vList2"/>
    <dgm:cxn modelId="{2EC23A21-B49B-4D3D-BE75-7B8A8E4F8985}" type="presOf" srcId="{BF24ECB3-32ED-481E-A8B8-BE98FD846B2A}" destId="{0F3E13DA-9919-4D85-9D67-C2020A75EDAC}" srcOrd="0" destOrd="1" presId="urn:microsoft.com/office/officeart/2005/8/layout/vList2"/>
    <dgm:cxn modelId="{354A5A21-1496-48B3-A4C4-9784DCA13DDF}" type="presOf" srcId="{21902BEA-F51E-433C-B545-7A32FECD42C2}" destId="{73FB1C3E-66F0-4570-8718-88BD4EF88D05}" srcOrd="0" destOrd="0" presId="urn:microsoft.com/office/officeart/2005/8/layout/vList2"/>
    <dgm:cxn modelId="{B65A1561-EAC3-4CA1-8C63-241B0212A662}" type="presOf" srcId="{ECB116A6-4535-496E-953C-9144453096E0}" destId="{0F3E13DA-9919-4D85-9D67-C2020A75EDAC}" srcOrd="0" destOrd="0" presId="urn:microsoft.com/office/officeart/2005/8/layout/vList2"/>
    <dgm:cxn modelId="{9BC64CA3-5BB7-4DAF-A457-6DE5EF34FCD4}" srcId="{888B04C4-8A00-4DE2-93A6-AADC3AE78180}" destId="{ECB116A6-4535-496E-953C-9144453096E0}" srcOrd="0" destOrd="0" parTransId="{E7D3F633-1B03-41B8-9ADC-2948F7DE9AFD}" sibTransId="{8C44BF9B-2628-429A-8BEE-B13557D1D183}"/>
    <dgm:cxn modelId="{B79176CF-F823-41FD-8D89-BD5EDAAC02E7}" srcId="{21902BEA-F51E-433C-B545-7A32FECD42C2}" destId="{888B04C4-8A00-4DE2-93A6-AADC3AE78180}" srcOrd="0" destOrd="0" parTransId="{D597C47F-329D-42C3-81AD-1938F38A1FCC}" sibTransId="{600CAD84-5B28-4704-9D5F-94823B06CB81}"/>
    <dgm:cxn modelId="{37499494-FAEC-4EAE-830B-2499B4E718C5}" type="presParOf" srcId="{73FB1C3E-66F0-4570-8718-88BD4EF88D05}" destId="{8441E3B2-A81F-4D9F-978D-9714DC13480D}" srcOrd="0" destOrd="0" presId="urn:microsoft.com/office/officeart/2005/8/layout/vList2"/>
    <dgm:cxn modelId="{3C61FB1B-59FB-4F42-9744-A3BE7AFA0187}" type="presParOf" srcId="{73FB1C3E-66F0-4570-8718-88BD4EF88D05}" destId="{0F3E13DA-9919-4D85-9D67-C2020A75EDAC}"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060D9978-175F-4A91-BB69-EB3E51BE06D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5485B5C-BEBD-42D3-AC82-63CDA189BF20}">
      <dgm:prSet/>
      <dgm:spPr/>
      <dgm:t>
        <a:bodyPr/>
        <a:lstStyle/>
        <a:p>
          <a:r>
            <a:rPr lang="en-US"/>
            <a:t>The MSME registration and S. 15 </a:t>
          </a:r>
        </a:p>
      </dgm:t>
    </dgm:pt>
    <dgm:pt modelId="{0FBF24F9-3340-4BC4-81ED-83DC3A829561}" type="parTrans" cxnId="{0B127178-CD70-4BCF-9077-1E41EDB70444}">
      <dgm:prSet/>
      <dgm:spPr/>
      <dgm:t>
        <a:bodyPr/>
        <a:lstStyle/>
        <a:p>
          <a:endParaRPr lang="en-US"/>
        </a:p>
      </dgm:t>
    </dgm:pt>
    <dgm:pt modelId="{737E4173-4C9D-4208-9276-1273AAFAFF25}" type="sibTrans" cxnId="{0B127178-CD70-4BCF-9077-1E41EDB70444}">
      <dgm:prSet/>
      <dgm:spPr/>
      <dgm:t>
        <a:bodyPr/>
        <a:lstStyle/>
        <a:p>
          <a:endParaRPr lang="en-US"/>
        </a:p>
      </dgm:t>
    </dgm:pt>
    <dgm:pt modelId="{DB689AED-2447-4741-A6F6-15BDE71D0770}">
      <dgm:prSet/>
      <dgm:spPr/>
      <dgm:t>
        <a:bodyPr/>
        <a:lstStyle/>
        <a:p>
          <a:r>
            <a:rPr lang="en-US"/>
            <a:t>qua a person and not qua a segment. </a:t>
          </a:r>
        </a:p>
      </dgm:t>
    </dgm:pt>
    <dgm:pt modelId="{73FC2CE0-155E-498D-9A8F-15BAA1B7A1C5}" type="parTrans" cxnId="{129E05AE-961C-40CF-B8BF-F03F7ACB83EE}">
      <dgm:prSet/>
      <dgm:spPr/>
      <dgm:t>
        <a:bodyPr/>
        <a:lstStyle/>
        <a:p>
          <a:endParaRPr lang="en-US"/>
        </a:p>
      </dgm:t>
    </dgm:pt>
    <dgm:pt modelId="{EE3849B3-2C24-4CC3-B467-6BE920DF78C9}" type="sibTrans" cxnId="{129E05AE-961C-40CF-B8BF-F03F7ACB83EE}">
      <dgm:prSet/>
      <dgm:spPr/>
      <dgm:t>
        <a:bodyPr/>
        <a:lstStyle/>
        <a:p>
          <a:endParaRPr lang="en-US"/>
        </a:p>
      </dgm:t>
    </dgm:pt>
    <dgm:pt modelId="{6480D216-3AD3-4C20-B79F-6956FC5D24F8}">
      <dgm:prSet/>
      <dgm:spPr/>
      <dgm:t>
        <a:bodyPr/>
        <a:lstStyle/>
        <a:p>
          <a:r>
            <a:rPr lang="en-US"/>
            <a:t>Adventurous that S. 43B(h) </a:t>
          </a:r>
        </a:p>
      </dgm:t>
    </dgm:pt>
    <dgm:pt modelId="{6AE59196-0833-44CC-8469-EF97F896A9EE}" type="parTrans" cxnId="{A9AE26DB-0F58-4BA7-BBA2-7D6D215AC6B5}">
      <dgm:prSet/>
      <dgm:spPr/>
      <dgm:t>
        <a:bodyPr/>
        <a:lstStyle/>
        <a:p>
          <a:endParaRPr lang="en-US"/>
        </a:p>
      </dgm:t>
    </dgm:pt>
    <dgm:pt modelId="{FED0ED3A-FB0E-4202-9A5F-1BB99C07FFB7}" type="sibTrans" cxnId="{A9AE26DB-0F58-4BA7-BBA2-7D6D215AC6B5}">
      <dgm:prSet/>
      <dgm:spPr/>
      <dgm:t>
        <a:bodyPr/>
        <a:lstStyle/>
        <a:p>
          <a:endParaRPr lang="en-US"/>
        </a:p>
      </dgm:t>
    </dgm:pt>
    <dgm:pt modelId="{C53AAC9F-C592-43A9-83DD-CA5E5AE2E91A}">
      <dgm:prSet/>
      <dgm:spPr/>
      <dgm:t>
        <a:bodyPr/>
        <a:lstStyle/>
        <a:p>
          <a:r>
            <a:rPr lang="en-US"/>
            <a:t>would not apply qua the trading segment, unless courts take such a view. </a:t>
          </a:r>
        </a:p>
      </dgm:t>
    </dgm:pt>
    <dgm:pt modelId="{EFD2F79A-1BAB-44EF-AED5-24864B6B0DF9}" type="parTrans" cxnId="{05C9FEF0-EC65-4FC1-8DBF-82F584CB1E1D}">
      <dgm:prSet/>
      <dgm:spPr/>
      <dgm:t>
        <a:bodyPr/>
        <a:lstStyle/>
        <a:p>
          <a:endParaRPr lang="en-US"/>
        </a:p>
      </dgm:t>
    </dgm:pt>
    <dgm:pt modelId="{A4F3EADF-C696-4FCE-A55B-1A1385859C0D}" type="sibTrans" cxnId="{05C9FEF0-EC65-4FC1-8DBF-82F584CB1E1D}">
      <dgm:prSet/>
      <dgm:spPr/>
      <dgm:t>
        <a:bodyPr/>
        <a:lstStyle/>
        <a:p>
          <a:endParaRPr lang="en-US"/>
        </a:p>
      </dgm:t>
    </dgm:pt>
    <dgm:pt modelId="{C19F76AD-9596-47B4-B3C3-CA1B608AE2A3}" type="pres">
      <dgm:prSet presAssocID="{060D9978-175F-4A91-BB69-EB3E51BE06D5}" presName="linear" presStyleCnt="0">
        <dgm:presLayoutVars>
          <dgm:animLvl val="lvl"/>
          <dgm:resizeHandles val="exact"/>
        </dgm:presLayoutVars>
      </dgm:prSet>
      <dgm:spPr/>
    </dgm:pt>
    <dgm:pt modelId="{4CD0A55E-F34E-409A-8DA5-C11466FF4037}" type="pres">
      <dgm:prSet presAssocID="{95485B5C-BEBD-42D3-AC82-63CDA189BF20}" presName="parentText" presStyleLbl="node1" presStyleIdx="0" presStyleCnt="2">
        <dgm:presLayoutVars>
          <dgm:chMax val="0"/>
          <dgm:bulletEnabled val="1"/>
        </dgm:presLayoutVars>
      </dgm:prSet>
      <dgm:spPr/>
    </dgm:pt>
    <dgm:pt modelId="{00FF261A-806A-456F-B358-B4FE53B4DDB2}" type="pres">
      <dgm:prSet presAssocID="{95485B5C-BEBD-42D3-AC82-63CDA189BF20}" presName="childText" presStyleLbl="revTx" presStyleIdx="0" presStyleCnt="2">
        <dgm:presLayoutVars>
          <dgm:bulletEnabled val="1"/>
        </dgm:presLayoutVars>
      </dgm:prSet>
      <dgm:spPr/>
    </dgm:pt>
    <dgm:pt modelId="{F3AB0841-024F-4001-8AEA-5450C6CB3D73}" type="pres">
      <dgm:prSet presAssocID="{6480D216-3AD3-4C20-B79F-6956FC5D24F8}" presName="parentText" presStyleLbl="node1" presStyleIdx="1" presStyleCnt="2">
        <dgm:presLayoutVars>
          <dgm:chMax val="0"/>
          <dgm:bulletEnabled val="1"/>
        </dgm:presLayoutVars>
      </dgm:prSet>
      <dgm:spPr/>
    </dgm:pt>
    <dgm:pt modelId="{6ADE71B7-72B5-4FEB-AFC7-00435ADB1D9C}" type="pres">
      <dgm:prSet presAssocID="{6480D216-3AD3-4C20-B79F-6956FC5D24F8}" presName="childText" presStyleLbl="revTx" presStyleIdx="1" presStyleCnt="2">
        <dgm:presLayoutVars>
          <dgm:bulletEnabled val="1"/>
        </dgm:presLayoutVars>
      </dgm:prSet>
      <dgm:spPr/>
    </dgm:pt>
  </dgm:ptLst>
  <dgm:cxnLst>
    <dgm:cxn modelId="{080FBA11-7C39-422E-AF5B-D75E57E7E021}" type="presOf" srcId="{060D9978-175F-4A91-BB69-EB3E51BE06D5}" destId="{C19F76AD-9596-47B4-B3C3-CA1B608AE2A3}" srcOrd="0" destOrd="0" presId="urn:microsoft.com/office/officeart/2005/8/layout/vList2"/>
    <dgm:cxn modelId="{D9A68328-B9AB-4241-BDE7-9C6965052C0C}" type="presOf" srcId="{DB689AED-2447-4741-A6F6-15BDE71D0770}" destId="{00FF261A-806A-456F-B358-B4FE53B4DDB2}" srcOrd="0" destOrd="0" presId="urn:microsoft.com/office/officeart/2005/8/layout/vList2"/>
    <dgm:cxn modelId="{5E99B64D-9159-4521-93D7-CC2331CB6A93}" type="presOf" srcId="{6480D216-3AD3-4C20-B79F-6956FC5D24F8}" destId="{F3AB0841-024F-4001-8AEA-5450C6CB3D73}" srcOrd="0" destOrd="0" presId="urn:microsoft.com/office/officeart/2005/8/layout/vList2"/>
    <dgm:cxn modelId="{DA4A4457-97A1-4ACE-A7E6-20921A4DD3A9}" type="presOf" srcId="{95485B5C-BEBD-42D3-AC82-63CDA189BF20}" destId="{4CD0A55E-F34E-409A-8DA5-C11466FF4037}" srcOrd="0" destOrd="0" presId="urn:microsoft.com/office/officeart/2005/8/layout/vList2"/>
    <dgm:cxn modelId="{0B127178-CD70-4BCF-9077-1E41EDB70444}" srcId="{060D9978-175F-4A91-BB69-EB3E51BE06D5}" destId="{95485B5C-BEBD-42D3-AC82-63CDA189BF20}" srcOrd="0" destOrd="0" parTransId="{0FBF24F9-3340-4BC4-81ED-83DC3A829561}" sibTransId="{737E4173-4C9D-4208-9276-1273AAFAFF25}"/>
    <dgm:cxn modelId="{3E8D62A1-2149-439B-A964-881CD8B88F6D}" type="presOf" srcId="{C53AAC9F-C592-43A9-83DD-CA5E5AE2E91A}" destId="{6ADE71B7-72B5-4FEB-AFC7-00435ADB1D9C}" srcOrd="0" destOrd="0" presId="urn:microsoft.com/office/officeart/2005/8/layout/vList2"/>
    <dgm:cxn modelId="{129E05AE-961C-40CF-B8BF-F03F7ACB83EE}" srcId="{95485B5C-BEBD-42D3-AC82-63CDA189BF20}" destId="{DB689AED-2447-4741-A6F6-15BDE71D0770}" srcOrd="0" destOrd="0" parTransId="{73FC2CE0-155E-498D-9A8F-15BAA1B7A1C5}" sibTransId="{EE3849B3-2C24-4CC3-B467-6BE920DF78C9}"/>
    <dgm:cxn modelId="{A9AE26DB-0F58-4BA7-BBA2-7D6D215AC6B5}" srcId="{060D9978-175F-4A91-BB69-EB3E51BE06D5}" destId="{6480D216-3AD3-4C20-B79F-6956FC5D24F8}" srcOrd="1" destOrd="0" parTransId="{6AE59196-0833-44CC-8469-EF97F896A9EE}" sibTransId="{FED0ED3A-FB0E-4202-9A5F-1BB99C07FFB7}"/>
    <dgm:cxn modelId="{05C9FEF0-EC65-4FC1-8DBF-82F584CB1E1D}" srcId="{6480D216-3AD3-4C20-B79F-6956FC5D24F8}" destId="{C53AAC9F-C592-43A9-83DD-CA5E5AE2E91A}" srcOrd="0" destOrd="0" parTransId="{EFD2F79A-1BAB-44EF-AED5-24864B6B0DF9}" sibTransId="{A4F3EADF-C696-4FCE-A55B-1A1385859C0D}"/>
    <dgm:cxn modelId="{BECF204F-469C-4F38-908B-0253A8320791}" type="presParOf" srcId="{C19F76AD-9596-47B4-B3C3-CA1B608AE2A3}" destId="{4CD0A55E-F34E-409A-8DA5-C11466FF4037}" srcOrd="0" destOrd="0" presId="urn:microsoft.com/office/officeart/2005/8/layout/vList2"/>
    <dgm:cxn modelId="{F41872B4-3030-4616-BE3F-FA54861AF19D}" type="presParOf" srcId="{C19F76AD-9596-47B4-B3C3-CA1B608AE2A3}" destId="{00FF261A-806A-456F-B358-B4FE53B4DDB2}" srcOrd="1" destOrd="0" presId="urn:microsoft.com/office/officeart/2005/8/layout/vList2"/>
    <dgm:cxn modelId="{66C61323-53AE-4368-B673-06C4326B08B2}" type="presParOf" srcId="{C19F76AD-9596-47B4-B3C3-CA1B608AE2A3}" destId="{F3AB0841-024F-4001-8AEA-5450C6CB3D73}" srcOrd="2" destOrd="0" presId="urn:microsoft.com/office/officeart/2005/8/layout/vList2"/>
    <dgm:cxn modelId="{19B9ABEB-C5C8-470C-803C-9B0BB01D5EB1}" type="presParOf" srcId="{C19F76AD-9596-47B4-B3C3-CA1B608AE2A3}" destId="{6ADE71B7-72B5-4FEB-AFC7-00435ADB1D9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CBC9FF7-6B68-409C-AEDF-1A867E0DD6C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E15778E-1343-44A8-A493-BB303B6543FF}">
      <dgm:prSet/>
      <dgm:spPr/>
      <dgm:t>
        <a:bodyPr/>
        <a:lstStyle/>
        <a:p>
          <a:r>
            <a:rPr lang="en-US"/>
            <a:t>Not applicable on opening balance</a:t>
          </a:r>
        </a:p>
      </dgm:t>
    </dgm:pt>
    <dgm:pt modelId="{0CF013FA-B47E-49F5-A0F7-22FA0EB1A2FA}" type="parTrans" cxnId="{7C0EB9F5-EBB7-42F6-87CD-60F96A695562}">
      <dgm:prSet/>
      <dgm:spPr/>
      <dgm:t>
        <a:bodyPr/>
        <a:lstStyle/>
        <a:p>
          <a:endParaRPr lang="en-US"/>
        </a:p>
      </dgm:t>
    </dgm:pt>
    <dgm:pt modelId="{5E873277-D669-4BC4-ACE8-5281EDBC4F40}" type="sibTrans" cxnId="{7C0EB9F5-EBB7-42F6-87CD-60F96A695562}">
      <dgm:prSet/>
      <dgm:spPr/>
      <dgm:t>
        <a:bodyPr/>
        <a:lstStyle/>
        <a:p>
          <a:endParaRPr lang="en-US"/>
        </a:p>
      </dgm:t>
    </dgm:pt>
    <dgm:pt modelId="{A23F7E4A-8996-4EB7-80F1-3A6585E6B4C2}">
      <dgm:prSet/>
      <dgm:spPr/>
      <dgm:t>
        <a:bodyPr/>
        <a:lstStyle/>
        <a:p>
          <a:r>
            <a:rPr lang="en-US"/>
            <a:t>As the same is not claimed as expense</a:t>
          </a:r>
        </a:p>
      </dgm:t>
    </dgm:pt>
    <dgm:pt modelId="{79CF8C6B-BA21-4742-9CB8-7E105E2F6BD0}" type="parTrans" cxnId="{FC12057A-0711-4A51-B28B-5FAB8D1C2E09}">
      <dgm:prSet/>
      <dgm:spPr/>
      <dgm:t>
        <a:bodyPr/>
        <a:lstStyle/>
        <a:p>
          <a:endParaRPr lang="en-US"/>
        </a:p>
      </dgm:t>
    </dgm:pt>
    <dgm:pt modelId="{C3C3A8C6-A00F-4206-8F75-0A74EB2C2D83}" type="sibTrans" cxnId="{FC12057A-0711-4A51-B28B-5FAB8D1C2E09}">
      <dgm:prSet/>
      <dgm:spPr/>
      <dgm:t>
        <a:bodyPr/>
        <a:lstStyle/>
        <a:p>
          <a:endParaRPr lang="en-US"/>
        </a:p>
      </dgm:t>
    </dgm:pt>
    <dgm:pt modelId="{E9FA5FED-F303-4E26-9FA4-E46DE176A49B}" type="pres">
      <dgm:prSet presAssocID="{ECBC9FF7-6B68-409C-AEDF-1A867E0DD6CA}" presName="linear" presStyleCnt="0">
        <dgm:presLayoutVars>
          <dgm:animLvl val="lvl"/>
          <dgm:resizeHandles val="exact"/>
        </dgm:presLayoutVars>
      </dgm:prSet>
      <dgm:spPr/>
    </dgm:pt>
    <dgm:pt modelId="{818684CC-7E27-422E-97FD-F5F011665790}" type="pres">
      <dgm:prSet presAssocID="{3E15778E-1343-44A8-A493-BB303B6543FF}" presName="parentText" presStyleLbl="node1" presStyleIdx="0" presStyleCnt="2">
        <dgm:presLayoutVars>
          <dgm:chMax val="0"/>
          <dgm:bulletEnabled val="1"/>
        </dgm:presLayoutVars>
      </dgm:prSet>
      <dgm:spPr/>
    </dgm:pt>
    <dgm:pt modelId="{5D1D5FF6-23C1-43D8-87E5-BDEE6219A328}" type="pres">
      <dgm:prSet presAssocID="{5E873277-D669-4BC4-ACE8-5281EDBC4F40}" presName="spacer" presStyleCnt="0"/>
      <dgm:spPr/>
    </dgm:pt>
    <dgm:pt modelId="{D975FFC6-6002-4B30-810D-727D14752FB0}" type="pres">
      <dgm:prSet presAssocID="{A23F7E4A-8996-4EB7-80F1-3A6585E6B4C2}" presName="parentText" presStyleLbl="node1" presStyleIdx="1" presStyleCnt="2">
        <dgm:presLayoutVars>
          <dgm:chMax val="0"/>
          <dgm:bulletEnabled val="1"/>
        </dgm:presLayoutVars>
      </dgm:prSet>
      <dgm:spPr/>
    </dgm:pt>
  </dgm:ptLst>
  <dgm:cxnLst>
    <dgm:cxn modelId="{D316F81B-F1D8-42D7-82CA-A75DEE9E7CBA}" type="presOf" srcId="{ECBC9FF7-6B68-409C-AEDF-1A867E0DD6CA}" destId="{E9FA5FED-F303-4E26-9FA4-E46DE176A49B}" srcOrd="0" destOrd="0" presId="urn:microsoft.com/office/officeart/2005/8/layout/vList2"/>
    <dgm:cxn modelId="{FC12057A-0711-4A51-B28B-5FAB8D1C2E09}" srcId="{ECBC9FF7-6B68-409C-AEDF-1A867E0DD6CA}" destId="{A23F7E4A-8996-4EB7-80F1-3A6585E6B4C2}" srcOrd="1" destOrd="0" parTransId="{79CF8C6B-BA21-4742-9CB8-7E105E2F6BD0}" sibTransId="{C3C3A8C6-A00F-4206-8F75-0A74EB2C2D83}"/>
    <dgm:cxn modelId="{3381A9D6-3A2E-45AE-8BCC-052F142B0424}" type="presOf" srcId="{A23F7E4A-8996-4EB7-80F1-3A6585E6B4C2}" destId="{D975FFC6-6002-4B30-810D-727D14752FB0}" srcOrd="0" destOrd="0" presId="urn:microsoft.com/office/officeart/2005/8/layout/vList2"/>
    <dgm:cxn modelId="{7F5306D7-A066-4BF2-8467-F5F2447307C9}" type="presOf" srcId="{3E15778E-1343-44A8-A493-BB303B6543FF}" destId="{818684CC-7E27-422E-97FD-F5F011665790}" srcOrd="0" destOrd="0" presId="urn:microsoft.com/office/officeart/2005/8/layout/vList2"/>
    <dgm:cxn modelId="{7C0EB9F5-EBB7-42F6-87CD-60F96A695562}" srcId="{ECBC9FF7-6B68-409C-AEDF-1A867E0DD6CA}" destId="{3E15778E-1343-44A8-A493-BB303B6543FF}" srcOrd="0" destOrd="0" parTransId="{0CF013FA-B47E-49F5-A0F7-22FA0EB1A2FA}" sibTransId="{5E873277-D669-4BC4-ACE8-5281EDBC4F40}"/>
    <dgm:cxn modelId="{CB09A6A3-B713-44F2-A9FB-27A5FAC8410E}" type="presParOf" srcId="{E9FA5FED-F303-4E26-9FA4-E46DE176A49B}" destId="{818684CC-7E27-422E-97FD-F5F011665790}" srcOrd="0" destOrd="0" presId="urn:microsoft.com/office/officeart/2005/8/layout/vList2"/>
    <dgm:cxn modelId="{D56D76F9-F56E-41E2-8C96-C6BAF316DFC6}" type="presParOf" srcId="{E9FA5FED-F303-4E26-9FA4-E46DE176A49B}" destId="{5D1D5FF6-23C1-43D8-87E5-BDEE6219A328}" srcOrd="1" destOrd="0" presId="urn:microsoft.com/office/officeart/2005/8/layout/vList2"/>
    <dgm:cxn modelId="{02F9348E-3146-429B-B291-EFCA8279A139}" type="presParOf" srcId="{E9FA5FED-F303-4E26-9FA4-E46DE176A49B}" destId="{D975FFC6-6002-4B30-810D-727D14752FB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4999257-E404-46F0-9BD1-35C3B314F16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711C3A-B764-4662-ABC1-8B0388780B82}">
      <dgm:prSet/>
      <dgm:spPr/>
      <dgm:t>
        <a:bodyPr/>
        <a:lstStyle/>
        <a:p>
          <a:r>
            <a:rPr lang="en-US" dirty="0"/>
            <a:t>Not claimed as deduction u/s 37(1)</a:t>
          </a:r>
        </a:p>
      </dgm:t>
    </dgm:pt>
    <dgm:pt modelId="{9DAD4492-251F-456B-8055-B5A038121743}" type="parTrans" cxnId="{BCEA39DE-93D4-4504-81AB-2CF47C2B4E9E}">
      <dgm:prSet/>
      <dgm:spPr/>
      <dgm:t>
        <a:bodyPr/>
        <a:lstStyle/>
        <a:p>
          <a:endParaRPr lang="en-US"/>
        </a:p>
      </dgm:t>
    </dgm:pt>
    <dgm:pt modelId="{A0683474-733D-4A60-BEB6-36684F6664A8}" type="sibTrans" cxnId="{BCEA39DE-93D4-4504-81AB-2CF47C2B4E9E}">
      <dgm:prSet/>
      <dgm:spPr/>
      <dgm:t>
        <a:bodyPr/>
        <a:lstStyle/>
        <a:p>
          <a:endParaRPr lang="en-US"/>
        </a:p>
      </dgm:t>
    </dgm:pt>
    <dgm:pt modelId="{773C4E22-9875-4DD9-BD17-F7D30AF89B70}">
      <dgm:prSet/>
      <dgm:spPr/>
      <dgm:t>
        <a:bodyPr/>
        <a:lstStyle/>
        <a:p>
          <a:r>
            <a:rPr lang="en-US"/>
            <a:t>S.43B not applicable on capital expenses</a:t>
          </a:r>
        </a:p>
      </dgm:t>
    </dgm:pt>
    <dgm:pt modelId="{342BAC39-A852-4FE5-92CB-FD5E96918BAA}" type="parTrans" cxnId="{12AB3367-9F54-4E57-949A-D3E6D0C8F1B0}">
      <dgm:prSet/>
      <dgm:spPr/>
      <dgm:t>
        <a:bodyPr/>
        <a:lstStyle/>
        <a:p>
          <a:endParaRPr lang="en-US"/>
        </a:p>
      </dgm:t>
    </dgm:pt>
    <dgm:pt modelId="{25311988-EF42-43F9-813D-EBC24ED0B4AB}" type="sibTrans" cxnId="{12AB3367-9F54-4E57-949A-D3E6D0C8F1B0}">
      <dgm:prSet/>
      <dgm:spPr/>
      <dgm:t>
        <a:bodyPr/>
        <a:lstStyle/>
        <a:p>
          <a:endParaRPr lang="en-US"/>
        </a:p>
      </dgm:t>
    </dgm:pt>
    <dgm:pt modelId="{A85A20B2-8DEC-42A6-AF6C-4453A8EDEAA3}" type="pres">
      <dgm:prSet presAssocID="{D4999257-E404-46F0-9BD1-35C3B314F16D}" presName="linear" presStyleCnt="0">
        <dgm:presLayoutVars>
          <dgm:animLvl val="lvl"/>
          <dgm:resizeHandles val="exact"/>
        </dgm:presLayoutVars>
      </dgm:prSet>
      <dgm:spPr/>
    </dgm:pt>
    <dgm:pt modelId="{35B45917-C776-4778-BA55-654F91B03008}" type="pres">
      <dgm:prSet presAssocID="{E4711C3A-B764-4662-ABC1-8B0388780B82}" presName="parentText" presStyleLbl="node1" presStyleIdx="0" presStyleCnt="2">
        <dgm:presLayoutVars>
          <dgm:chMax val="0"/>
          <dgm:bulletEnabled val="1"/>
        </dgm:presLayoutVars>
      </dgm:prSet>
      <dgm:spPr/>
    </dgm:pt>
    <dgm:pt modelId="{BA422C8A-DCC2-478D-A0EC-5920728400C3}" type="pres">
      <dgm:prSet presAssocID="{A0683474-733D-4A60-BEB6-36684F6664A8}" presName="spacer" presStyleCnt="0"/>
      <dgm:spPr/>
    </dgm:pt>
    <dgm:pt modelId="{75878A7E-56EA-4E8E-B3E5-F83D2E41BB9A}" type="pres">
      <dgm:prSet presAssocID="{773C4E22-9875-4DD9-BD17-F7D30AF89B70}" presName="parentText" presStyleLbl="node1" presStyleIdx="1" presStyleCnt="2">
        <dgm:presLayoutVars>
          <dgm:chMax val="0"/>
          <dgm:bulletEnabled val="1"/>
        </dgm:presLayoutVars>
      </dgm:prSet>
      <dgm:spPr/>
    </dgm:pt>
  </dgm:ptLst>
  <dgm:cxnLst>
    <dgm:cxn modelId="{7898E83E-86AC-430B-B64D-07C63081266D}" type="presOf" srcId="{773C4E22-9875-4DD9-BD17-F7D30AF89B70}" destId="{75878A7E-56EA-4E8E-B3E5-F83D2E41BB9A}" srcOrd="0" destOrd="0" presId="urn:microsoft.com/office/officeart/2005/8/layout/vList2"/>
    <dgm:cxn modelId="{12AB3367-9F54-4E57-949A-D3E6D0C8F1B0}" srcId="{D4999257-E404-46F0-9BD1-35C3B314F16D}" destId="{773C4E22-9875-4DD9-BD17-F7D30AF89B70}" srcOrd="1" destOrd="0" parTransId="{342BAC39-A852-4FE5-92CB-FD5E96918BAA}" sibTransId="{25311988-EF42-43F9-813D-EBC24ED0B4AB}"/>
    <dgm:cxn modelId="{322D7873-EF63-4099-8FDC-183FBE16E671}" type="presOf" srcId="{D4999257-E404-46F0-9BD1-35C3B314F16D}" destId="{A85A20B2-8DEC-42A6-AF6C-4453A8EDEAA3}" srcOrd="0" destOrd="0" presId="urn:microsoft.com/office/officeart/2005/8/layout/vList2"/>
    <dgm:cxn modelId="{B194F854-4953-4409-B9AA-205468962333}" type="presOf" srcId="{E4711C3A-B764-4662-ABC1-8B0388780B82}" destId="{35B45917-C776-4778-BA55-654F91B03008}" srcOrd="0" destOrd="0" presId="urn:microsoft.com/office/officeart/2005/8/layout/vList2"/>
    <dgm:cxn modelId="{BCEA39DE-93D4-4504-81AB-2CF47C2B4E9E}" srcId="{D4999257-E404-46F0-9BD1-35C3B314F16D}" destId="{E4711C3A-B764-4662-ABC1-8B0388780B82}" srcOrd="0" destOrd="0" parTransId="{9DAD4492-251F-456B-8055-B5A038121743}" sibTransId="{A0683474-733D-4A60-BEB6-36684F6664A8}"/>
    <dgm:cxn modelId="{0708222F-6C9B-4F24-AE1A-CCDDE72144E5}" type="presParOf" srcId="{A85A20B2-8DEC-42A6-AF6C-4453A8EDEAA3}" destId="{35B45917-C776-4778-BA55-654F91B03008}" srcOrd="0" destOrd="0" presId="urn:microsoft.com/office/officeart/2005/8/layout/vList2"/>
    <dgm:cxn modelId="{1E215A9E-4854-4647-9D87-143F72CFEF49}" type="presParOf" srcId="{A85A20B2-8DEC-42A6-AF6C-4453A8EDEAA3}" destId="{BA422C8A-DCC2-478D-A0EC-5920728400C3}" srcOrd="1" destOrd="0" presId="urn:microsoft.com/office/officeart/2005/8/layout/vList2"/>
    <dgm:cxn modelId="{20B47699-A8D6-4019-9FD2-70C1D08AAAA1}" type="presParOf" srcId="{A85A20B2-8DEC-42A6-AF6C-4453A8EDEAA3}" destId="{75878A7E-56EA-4E8E-B3E5-F83D2E41BB9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7EB2E47-9F4D-4316-844E-021AA59DC8A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6AB890B-F301-4D28-9C39-8E3212FA3DD4}">
      <dgm:prSet custT="1"/>
      <dgm:spPr/>
      <dgm:t>
        <a:bodyPr/>
        <a:lstStyle/>
        <a:p>
          <a:r>
            <a:rPr lang="en-US" sz="3200"/>
            <a:t>Automatic updation of supplier on portal</a:t>
          </a:r>
        </a:p>
      </dgm:t>
    </dgm:pt>
    <dgm:pt modelId="{00E930F1-3A9E-424F-BB58-2DADE8F90EFE}" type="parTrans" cxnId="{050279E4-1E68-48EE-900E-1247C861B654}">
      <dgm:prSet/>
      <dgm:spPr/>
      <dgm:t>
        <a:bodyPr/>
        <a:lstStyle/>
        <a:p>
          <a:endParaRPr lang="en-US" sz="1600"/>
        </a:p>
      </dgm:t>
    </dgm:pt>
    <dgm:pt modelId="{65E64655-EB03-40E1-BFE4-4CA0FD0975E0}" type="sibTrans" cxnId="{050279E4-1E68-48EE-900E-1247C861B654}">
      <dgm:prSet/>
      <dgm:spPr/>
      <dgm:t>
        <a:bodyPr/>
        <a:lstStyle/>
        <a:p>
          <a:endParaRPr lang="en-US" sz="1600"/>
        </a:p>
      </dgm:t>
    </dgm:pt>
    <dgm:pt modelId="{F4BC95D9-A104-4FD4-B63F-ECDF329FFEBC}">
      <dgm:prSet custT="1"/>
      <dgm:spPr/>
      <dgm:t>
        <a:bodyPr/>
        <a:lstStyle/>
        <a:p>
          <a:r>
            <a:rPr lang="en-US" sz="2800" dirty="0"/>
            <a:t>Based on 2 year old data fetched from GST</a:t>
          </a:r>
        </a:p>
      </dgm:t>
    </dgm:pt>
    <dgm:pt modelId="{F85AAD6C-D787-4B27-B39B-67907620C8EB}" type="parTrans" cxnId="{658124D3-A5FF-4143-B2F6-C99439878BBE}">
      <dgm:prSet/>
      <dgm:spPr/>
      <dgm:t>
        <a:bodyPr/>
        <a:lstStyle/>
        <a:p>
          <a:endParaRPr lang="en-US" sz="1600"/>
        </a:p>
      </dgm:t>
    </dgm:pt>
    <dgm:pt modelId="{F15F095E-1C9A-4BA9-93D3-8343C2A3B222}" type="sibTrans" cxnId="{658124D3-A5FF-4143-B2F6-C99439878BBE}">
      <dgm:prSet/>
      <dgm:spPr/>
      <dgm:t>
        <a:bodyPr/>
        <a:lstStyle/>
        <a:p>
          <a:endParaRPr lang="en-US" sz="1600"/>
        </a:p>
      </dgm:t>
    </dgm:pt>
    <dgm:pt modelId="{118871F0-AAFB-4BB4-A842-A3543622E070}">
      <dgm:prSet custT="1"/>
      <dgm:spPr/>
      <dgm:t>
        <a:bodyPr/>
        <a:lstStyle/>
        <a:p>
          <a:r>
            <a:rPr lang="en-US" sz="3200"/>
            <a:t>Status on registration certificate relevant</a:t>
          </a:r>
        </a:p>
      </dgm:t>
    </dgm:pt>
    <dgm:pt modelId="{02ADFE5B-D604-46E0-9C98-9DFEFE5E8FED}" type="parTrans" cxnId="{B5708FD7-1635-4FB1-8C22-F1D6CD6552AB}">
      <dgm:prSet/>
      <dgm:spPr/>
      <dgm:t>
        <a:bodyPr/>
        <a:lstStyle/>
        <a:p>
          <a:endParaRPr lang="en-US" sz="1600"/>
        </a:p>
      </dgm:t>
    </dgm:pt>
    <dgm:pt modelId="{03F68C68-44AB-4324-A97A-BCD9ECB214D6}" type="sibTrans" cxnId="{B5708FD7-1635-4FB1-8C22-F1D6CD6552AB}">
      <dgm:prSet/>
      <dgm:spPr/>
      <dgm:t>
        <a:bodyPr/>
        <a:lstStyle/>
        <a:p>
          <a:endParaRPr lang="en-US" sz="1600"/>
        </a:p>
      </dgm:t>
    </dgm:pt>
    <dgm:pt modelId="{132B6A80-98B1-45B6-B859-C8B498D1A912}" type="pres">
      <dgm:prSet presAssocID="{57EB2E47-9F4D-4316-844E-021AA59DC8A6}" presName="linear" presStyleCnt="0">
        <dgm:presLayoutVars>
          <dgm:animLvl val="lvl"/>
          <dgm:resizeHandles val="exact"/>
        </dgm:presLayoutVars>
      </dgm:prSet>
      <dgm:spPr/>
    </dgm:pt>
    <dgm:pt modelId="{8EE3106F-FB69-437F-82E3-B36DAD96499E}" type="pres">
      <dgm:prSet presAssocID="{56AB890B-F301-4D28-9C39-8E3212FA3DD4}" presName="parentText" presStyleLbl="node1" presStyleIdx="0" presStyleCnt="3">
        <dgm:presLayoutVars>
          <dgm:chMax val="0"/>
          <dgm:bulletEnabled val="1"/>
        </dgm:presLayoutVars>
      </dgm:prSet>
      <dgm:spPr/>
    </dgm:pt>
    <dgm:pt modelId="{EF000CC3-284B-4C92-A609-2FCD5DD88FDB}" type="pres">
      <dgm:prSet presAssocID="{65E64655-EB03-40E1-BFE4-4CA0FD0975E0}" presName="spacer" presStyleCnt="0"/>
      <dgm:spPr/>
    </dgm:pt>
    <dgm:pt modelId="{5BAB210D-1D61-43C5-A8C3-1A926D448742}" type="pres">
      <dgm:prSet presAssocID="{F4BC95D9-A104-4FD4-B63F-ECDF329FFEBC}" presName="parentText" presStyleLbl="node1" presStyleIdx="1" presStyleCnt="3">
        <dgm:presLayoutVars>
          <dgm:chMax val="0"/>
          <dgm:bulletEnabled val="1"/>
        </dgm:presLayoutVars>
      </dgm:prSet>
      <dgm:spPr/>
    </dgm:pt>
    <dgm:pt modelId="{20891F6E-BFBA-49EA-80B2-F2FD1C1DD989}" type="pres">
      <dgm:prSet presAssocID="{F15F095E-1C9A-4BA9-93D3-8343C2A3B222}" presName="spacer" presStyleCnt="0"/>
      <dgm:spPr/>
    </dgm:pt>
    <dgm:pt modelId="{CD236DD1-F39C-4ECF-AA66-5371919D1A76}" type="pres">
      <dgm:prSet presAssocID="{118871F0-AAFB-4BB4-A842-A3543622E070}" presName="parentText" presStyleLbl="node1" presStyleIdx="2" presStyleCnt="3">
        <dgm:presLayoutVars>
          <dgm:chMax val="0"/>
          <dgm:bulletEnabled val="1"/>
        </dgm:presLayoutVars>
      </dgm:prSet>
      <dgm:spPr/>
    </dgm:pt>
  </dgm:ptLst>
  <dgm:cxnLst>
    <dgm:cxn modelId="{9833B27F-CB28-4FA3-901E-4F7E1FBCADE6}" type="presOf" srcId="{F4BC95D9-A104-4FD4-B63F-ECDF329FFEBC}" destId="{5BAB210D-1D61-43C5-A8C3-1A926D448742}" srcOrd="0" destOrd="0" presId="urn:microsoft.com/office/officeart/2005/8/layout/vList2"/>
    <dgm:cxn modelId="{DF201B88-F492-4A89-8D2B-3772350ABF64}" type="presOf" srcId="{56AB890B-F301-4D28-9C39-8E3212FA3DD4}" destId="{8EE3106F-FB69-437F-82E3-B36DAD96499E}" srcOrd="0" destOrd="0" presId="urn:microsoft.com/office/officeart/2005/8/layout/vList2"/>
    <dgm:cxn modelId="{73411CA5-37A4-428A-9258-D8DEB6E8F777}" type="presOf" srcId="{118871F0-AAFB-4BB4-A842-A3543622E070}" destId="{CD236DD1-F39C-4ECF-AA66-5371919D1A76}" srcOrd="0" destOrd="0" presId="urn:microsoft.com/office/officeart/2005/8/layout/vList2"/>
    <dgm:cxn modelId="{658124D3-A5FF-4143-B2F6-C99439878BBE}" srcId="{57EB2E47-9F4D-4316-844E-021AA59DC8A6}" destId="{F4BC95D9-A104-4FD4-B63F-ECDF329FFEBC}" srcOrd="1" destOrd="0" parTransId="{F85AAD6C-D787-4B27-B39B-67907620C8EB}" sibTransId="{F15F095E-1C9A-4BA9-93D3-8343C2A3B222}"/>
    <dgm:cxn modelId="{B5708FD7-1635-4FB1-8C22-F1D6CD6552AB}" srcId="{57EB2E47-9F4D-4316-844E-021AA59DC8A6}" destId="{118871F0-AAFB-4BB4-A842-A3543622E070}" srcOrd="2" destOrd="0" parTransId="{02ADFE5B-D604-46E0-9C98-9DFEFE5E8FED}" sibTransId="{03F68C68-44AB-4324-A97A-BCD9ECB214D6}"/>
    <dgm:cxn modelId="{067D9CDE-FB97-4CA1-B254-6CBB8193FBA8}" type="presOf" srcId="{57EB2E47-9F4D-4316-844E-021AA59DC8A6}" destId="{132B6A80-98B1-45B6-B859-C8B498D1A912}" srcOrd="0" destOrd="0" presId="urn:microsoft.com/office/officeart/2005/8/layout/vList2"/>
    <dgm:cxn modelId="{050279E4-1E68-48EE-900E-1247C861B654}" srcId="{57EB2E47-9F4D-4316-844E-021AA59DC8A6}" destId="{56AB890B-F301-4D28-9C39-8E3212FA3DD4}" srcOrd="0" destOrd="0" parTransId="{00E930F1-3A9E-424F-BB58-2DADE8F90EFE}" sibTransId="{65E64655-EB03-40E1-BFE4-4CA0FD0975E0}"/>
    <dgm:cxn modelId="{7419AF62-977C-4746-9B4C-73D600446139}" type="presParOf" srcId="{132B6A80-98B1-45B6-B859-C8B498D1A912}" destId="{8EE3106F-FB69-437F-82E3-B36DAD96499E}" srcOrd="0" destOrd="0" presId="urn:microsoft.com/office/officeart/2005/8/layout/vList2"/>
    <dgm:cxn modelId="{68C5F4DC-0466-4DBE-97B0-0524A479BB93}" type="presParOf" srcId="{132B6A80-98B1-45B6-B859-C8B498D1A912}" destId="{EF000CC3-284B-4C92-A609-2FCD5DD88FDB}" srcOrd="1" destOrd="0" presId="urn:microsoft.com/office/officeart/2005/8/layout/vList2"/>
    <dgm:cxn modelId="{DE7F9AC2-BF5C-4F13-82ED-CB598AC9CB44}" type="presParOf" srcId="{132B6A80-98B1-45B6-B859-C8B498D1A912}" destId="{5BAB210D-1D61-43C5-A8C3-1A926D448742}" srcOrd="2" destOrd="0" presId="urn:microsoft.com/office/officeart/2005/8/layout/vList2"/>
    <dgm:cxn modelId="{1667AF66-AAB0-4D8D-85F2-0E771721C0BA}" type="presParOf" srcId="{132B6A80-98B1-45B6-B859-C8B498D1A912}" destId="{20891F6E-BFBA-49EA-80B2-F2FD1C1DD989}" srcOrd="3" destOrd="0" presId="urn:microsoft.com/office/officeart/2005/8/layout/vList2"/>
    <dgm:cxn modelId="{99E49E29-B53F-4E1D-98FC-1876CB5B999C}" type="presParOf" srcId="{132B6A80-98B1-45B6-B859-C8B498D1A912}" destId="{CD236DD1-F39C-4ECF-AA66-5371919D1A7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F1252AF-548D-4596-8AEE-0A6ABAE5A58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3C10DC2-0423-4063-9F7D-AF24DA0A1130}">
      <dgm:prSet/>
      <dgm:spPr/>
      <dgm:t>
        <a:bodyPr/>
        <a:lstStyle/>
        <a:p>
          <a:r>
            <a:rPr lang="en-US"/>
            <a:t>Depends on communication</a:t>
          </a:r>
        </a:p>
      </dgm:t>
    </dgm:pt>
    <dgm:pt modelId="{854E5B15-E1DC-4CC8-8B54-EDE5FDE69679}" type="parTrans" cxnId="{B2D3CBAE-3A24-40D2-A1E7-09E40B833056}">
      <dgm:prSet/>
      <dgm:spPr/>
      <dgm:t>
        <a:bodyPr/>
        <a:lstStyle/>
        <a:p>
          <a:endParaRPr lang="en-US"/>
        </a:p>
      </dgm:t>
    </dgm:pt>
    <dgm:pt modelId="{E5E2D274-3E29-44D1-AEF8-53B2A6429BE7}" type="sibTrans" cxnId="{B2D3CBAE-3A24-40D2-A1E7-09E40B833056}">
      <dgm:prSet/>
      <dgm:spPr/>
      <dgm:t>
        <a:bodyPr/>
        <a:lstStyle/>
        <a:p>
          <a:endParaRPr lang="en-US"/>
        </a:p>
      </dgm:t>
    </dgm:pt>
    <dgm:pt modelId="{29845F3B-8122-497B-B442-D9FF567B1A90}">
      <dgm:prSet/>
      <dgm:spPr/>
      <dgm:t>
        <a:bodyPr/>
        <a:lstStyle/>
        <a:p>
          <a:r>
            <a:rPr lang="en-US"/>
            <a:t>If payment is made invoice wise and is so conveyed then allowed</a:t>
          </a:r>
        </a:p>
      </dgm:t>
    </dgm:pt>
    <dgm:pt modelId="{BD3C6588-5127-4CF6-BE05-9ECB589CE977}" type="parTrans" cxnId="{9CC09406-4863-44FF-8AB4-22A38FDFC570}">
      <dgm:prSet/>
      <dgm:spPr/>
      <dgm:t>
        <a:bodyPr/>
        <a:lstStyle/>
        <a:p>
          <a:endParaRPr lang="en-US"/>
        </a:p>
      </dgm:t>
    </dgm:pt>
    <dgm:pt modelId="{863CDE32-00F4-4399-AF34-E64462DE37FB}" type="sibTrans" cxnId="{9CC09406-4863-44FF-8AB4-22A38FDFC570}">
      <dgm:prSet/>
      <dgm:spPr/>
      <dgm:t>
        <a:bodyPr/>
        <a:lstStyle/>
        <a:p>
          <a:endParaRPr lang="en-US"/>
        </a:p>
      </dgm:t>
    </dgm:pt>
    <dgm:pt modelId="{A951FD75-B322-47B2-93F8-AA0D29E0CD00}">
      <dgm:prSet/>
      <dgm:spPr/>
      <dgm:t>
        <a:bodyPr/>
        <a:lstStyle/>
        <a:p>
          <a:r>
            <a:rPr lang="en-US"/>
            <a:t>If nothing mentioned then FIFO</a:t>
          </a:r>
        </a:p>
      </dgm:t>
    </dgm:pt>
    <dgm:pt modelId="{E53714B9-5D65-4E32-BB11-8F266C86845E}" type="parTrans" cxnId="{78BCF4E4-B36F-48C6-A8A2-031C81DCCC3E}">
      <dgm:prSet/>
      <dgm:spPr/>
      <dgm:t>
        <a:bodyPr/>
        <a:lstStyle/>
        <a:p>
          <a:endParaRPr lang="en-US"/>
        </a:p>
      </dgm:t>
    </dgm:pt>
    <dgm:pt modelId="{16DC6BBA-82C4-4F44-B2D7-17925A0E1701}" type="sibTrans" cxnId="{78BCF4E4-B36F-48C6-A8A2-031C81DCCC3E}">
      <dgm:prSet/>
      <dgm:spPr/>
      <dgm:t>
        <a:bodyPr/>
        <a:lstStyle/>
        <a:p>
          <a:endParaRPr lang="en-US"/>
        </a:p>
      </dgm:t>
    </dgm:pt>
    <dgm:pt modelId="{19E9244B-7ED7-4EAC-9B6B-73F4A42CD050}" type="pres">
      <dgm:prSet presAssocID="{2F1252AF-548D-4596-8AEE-0A6ABAE5A585}" presName="linear" presStyleCnt="0">
        <dgm:presLayoutVars>
          <dgm:animLvl val="lvl"/>
          <dgm:resizeHandles val="exact"/>
        </dgm:presLayoutVars>
      </dgm:prSet>
      <dgm:spPr/>
    </dgm:pt>
    <dgm:pt modelId="{F0CC3E2B-B05A-4AD9-97B2-9F63CB2DAC6E}" type="pres">
      <dgm:prSet presAssocID="{F3C10DC2-0423-4063-9F7D-AF24DA0A1130}" presName="parentText" presStyleLbl="node1" presStyleIdx="0" presStyleCnt="3">
        <dgm:presLayoutVars>
          <dgm:chMax val="0"/>
          <dgm:bulletEnabled val="1"/>
        </dgm:presLayoutVars>
      </dgm:prSet>
      <dgm:spPr/>
    </dgm:pt>
    <dgm:pt modelId="{FE3C9AD8-1F4A-4B3A-B742-30D8AFC8FB67}" type="pres">
      <dgm:prSet presAssocID="{E5E2D274-3E29-44D1-AEF8-53B2A6429BE7}" presName="spacer" presStyleCnt="0"/>
      <dgm:spPr/>
    </dgm:pt>
    <dgm:pt modelId="{2AE140EF-2AFB-4328-B81A-6C1170A10ABD}" type="pres">
      <dgm:prSet presAssocID="{29845F3B-8122-497B-B442-D9FF567B1A90}" presName="parentText" presStyleLbl="node1" presStyleIdx="1" presStyleCnt="3">
        <dgm:presLayoutVars>
          <dgm:chMax val="0"/>
          <dgm:bulletEnabled val="1"/>
        </dgm:presLayoutVars>
      </dgm:prSet>
      <dgm:spPr/>
    </dgm:pt>
    <dgm:pt modelId="{9AD9F9EC-0541-412C-8B4E-0E74E881A69C}" type="pres">
      <dgm:prSet presAssocID="{863CDE32-00F4-4399-AF34-E64462DE37FB}" presName="spacer" presStyleCnt="0"/>
      <dgm:spPr/>
    </dgm:pt>
    <dgm:pt modelId="{96342121-F5BB-4D8A-86A0-4D2C63685B8B}" type="pres">
      <dgm:prSet presAssocID="{A951FD75-B322-47B2-93F8-AA0D29E0CD00}" presName="parentText" presStyleLbl="node1" presStyleIdx="2" presStyleCnt="3">
        <dgm:presLayoutVars>
          <dgm:chMax val="0"/>
          <dgm:bulletEnabled val="1"/>
        </dgm:presLayoutVars>
      </dgm:prSet>
      <dgm:spPr/>
    </dgm:pt>
  </dgm:ptLst>
  <dgm:cxnLst>
    <dgm:cxn modelId="{9CC09406-4863-44FF-8AB4-22A38FDFC570}" srcId="{2F1252AF-548D-4596-8AEE-0A6ABAE5A585}" destId="{29845F3B-8122-497B-B442-D9FF567B1A90}" srcOrd="1" destOrd="0" parTransId="{BD3C6588-5127-4CF6-BE05-9ECB589CE977}" sibTransId="{863CDE32-00F4-4399-AF34-E64462DE37FB}"/>
    <dgm:cxn modelId="{E0C1100A-0F87-47B9-95CD-B594E3440299}" type="presOf" srcId="{A951FD75-B322-47B2-93F8-AA0D29E0CD00}" destId="{96342121-F5BB-4D8A-86A0-4D2C63685B8B}" srcOrd="0" destOrd="0" presId="urn:microsoft.com/office/officeart/2005/8/layout/vList2"/>
    <dgm:cxn modelId="{C9ADC243-0735-4527-AAC0-B73981D0F551}" type="presOf" srcId="{F3C10DC2-0423-4063-9F7D-AF24DA0A1130}" destId="{F0CC3E2B-B05A-4AD9-97B2-9F63CB2DAC6E}" srcOrd="0" destOrd="0" presId="urn:microsoft.com/office/officeart/2005/8/layout/vList2"/>
    <dgm:cxn modelId="{8AAD7851-471F-4F8F-81E4-7FD95436CA54}" type="presOf" srcId="{2F1252AF-548D-4596-8AEE-0A6ABAE5A585}" destId="{19E9244B-7ED7-4EAC-9B6B-73F4A42CD050}" srcOrd="0" destOrd="0" presId="urn:microsoft.com/office/officeart/2005/8/layout/vList2"/>
    <dgm:cxn modelId="{B2D3CBAE-3A24-40D2-A1E7-09E40B833056}" srcId="{2F1252AF-548D-4596-8AEE-0A6ABAE5A585}" destId="{F3C10DC2-0423-4063-9F7D-AF24DA0A1130}" srcOrd="0" destOrd="0" parTransId="{854E5B15-E1DC-4CC8-8B54-EDE5FDE69679}" sibTransId="{E5E2D274-3E29-44D1-AEF8-53B2A6429BE7}"/>
    <dgm:cxn modelId="{73DC63C1-A8A1-47A1-8786-09DDAE1475BD}" type="presOf" srcId="{29845F3B-8122-497B-B442-D9FF567B1A90}" destId="{2AE140EF-2AFB-4328-B81A-6C1170A10ABD}" srcOrd="0" destOrd="0" presId="urn:microsoft.com/office/officeart/2005/8/layout/vList2"/>
    <dgm:cxn modelId="{78BCF4E4-B36F-48C6-A8A2-031C81DCCC3E}" srcId="{2F1252AF-548D-4596-8AEE-0A6ABAE5A585}" destId="{A951FD75-B322-47B2-93F8-AA0D29E0CD00}" srcOrd="2" destOrd="0" parTransId="{E53714B9-5D65-4E32-BB11-8F266C86845E}" sibTransId="{16DC6BBA-82C4-4F44-B2D7-17925A0E1701}"/>
    <dgm:cxn modelId="{5E7596E4-17CE-44E8-9D1C-5302D8FE004C}" type="presParOf" srcId="{19E9244B-7ED7-4EAC-9B6B-73F4A42CD050}" destId="{F0CC3E2B-B05A-4AD9-97B2-9F63CB2DAC6E}" srcOrd="0" destOrd="0" presId="urn:microsoft.com/office/officeart/2005/8/layout/vList2"/>
    <dgm:cxn modelId="{B3F97E79-1C52-49D3-B2AB-B2B69B787D0C}" type="presParOf" srcId="{19E9244B-7ED7-4EAC-9B6B-73F4A42CD050}" destId="{FE3C9AD8-1F4A-4B3A-B742-30D8AFC8FB67}" srcOrd="1" destOrd="0" presId="urn:microsoft.com/office/officeart/2005/8/layout/vList2"/>
    <dgm:cxn modelId="{FD451730-F8A5-40C0-AA0F-6B749E03974F}" type="presParOf" srcId="{19E9244B-7ED7-4EAC-9B6B-73F4A42CD050}" destId="{2AE140EF-2AFB-4328-B81A-6C1170A10ABD}" srcOrd="2" destOrd="0" presId="urn:microsoft.com/office/officeart/2005/8/layout/vList2"/>
    <dgm:cxn modelId="{02E981BB-52C8-4023-94B4-FC25F1E22D77}" type="presParOf" srcId="{19E9244B-7ED7-4EAC-9B6B-73F4A42CD050}" destId="{9AD9F9EC-0541-412C-8B4E-0E74E881A69C}" srcOrd="3" destOrd="0" presId="urn:microsoft.com/office/officeart/2005/8/layout/vList2"/>
    <dgm:cxn modelId="{B58C2FCC-C7F1-4471-9FB4-C7A69628912E}" type="presParOf" srcId="{19E9244B-7ED7-4EAC-9B6B-73F4A42CD050}" destId="{96342121-F5BB-4D8A-86A0-4D2C63685B8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65D111-CCC7-4EFB-876A-84B3EA52A4AB}"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EEB67EA8-3589-4D02-80EB-83A4D3FC45C5}">
      <dgm:prSet/>
      <dgm:spPr/>
      <dgm:t>
        <a:bodyPr/>
        <a:lstStyle/>
        <a:p>
          <a:r>
            <a:rPr lang="en-US"/>
            <a:t>Business</a:t>
          </a:r>
        </a:p>
      </dgm:t>
    </dgm:pt>
    <dgm:pt modelId="{23515144-77A6-4424-90CD-4F6C1072C92B}" type="parTrans" cxnId="{76E0900D-DE6E-41D6-A4B6-CD8037F9EEAD}">
      <dgm:prSet/>
      <dgm:spPr/>
      <dgm:t>
        <a:bodyPr/>
        <a:lstStyle/>
        <a:p>
          <a:endParaRPr lang="en-US"/>
        </a:p>
      </dgm:t>
    </dgm:pt>
    <dgm:pt modelId="{318B2301-8D48-454D-B884-0168489BD67F}" type="sibTrans" cxnId="{76E0900D-DE6E-41D6-A4B6-CD8037F9EEAD}">
      <dgm:prSet/>
      <dgm:spPr/>
      <dgm:t>
        <a:bodyPr/>
        <a:lstStyle/>
        <a:p>
          <a:endParaRPr lang="en-US"/>
        </a:p>
      </dgm:t>
    </dgm:pt>
    <dgm:pt modelId="{DE3702F1-0855-4BA1-A135-CEF607BED0A4}">
      <dgm:prSet/>
      <dgm:spPr/>
      <dgm:t>
        <a:bodyPr/>
        <a:lstStyle/>
        <a:p>
          <a:r>
            <a:rPr lang="en-US"/>
            <a:t>6% of turnover through banking</a:t>
          </a:r>
        </a:p>
      </dgm:t>
    </dgm:pt>
    <dgm:pt modelId="{8F6794BA-FB8C-48F8-9D49-339BF4A62814}" type="parTrans" cxnId="{230737D5-A985-481C-9921-8C56E268FE42}">
      <dgm:prSet/>
      <dgm:spPr/>
      <dgm:t>
        <a:bodyPr/>
        <a:lstStyle/>
        <a:p>
          <a:endParaRPr lang="en-US"/>
        </a:p>
      </dgm:t>
    </dgm:pt>
    <dgm:pt modelId="{85780C59-D89E-4056-8EC2-4007BA33EA67}" type="sibTrans" cxnId="{230737D5-A985-481C-9921-8C56E268FE42}">
      <dgm:prSet/>
      <dgm:spPr/>
      <dgm:t>
        <a:bodyPr/>
        <a:lstStyle/>
        <a:p>
          <a:endParaRPr lang="en-US"/>
        </a:p>
      </dgm:t>
    </dgm:pt>
    <dgm:pt modelId="{7E33D63E-E117-4C9D-BAC2-1453B75CA54C}">
      <dgm:prSet/>
      <dgm:spPr/>
      <dgm:t>
        <a:bodyPr/>
        <a:lstStyle/>
        <a:p>
          <a:r>
            <a:rPr lang="en-US"/>
            <a:t>Should be received before due date of filing return</a:t>
          </a:r>
        </a:p>
      </dgm:t>
    </dgm:pt>
    <dgm:pt modelId="{1C75CD3E-B921-4134-920B-B792C05FD87B}" type="parTrans" cxnId="{FC7269D2-2129-42C1-A3E2-76B37F920FE2}">
      <dgm:prSet/>
      <dgm:spPr/>
      <dgm:t>
        <a:bodyPr/>
        <a:lstStyle/>
        <a:p>
          <a:endParaRPr lang="en-US"/>
        </a:p>
      </dgm:t>
    </dgm:pt>
    <dgm:pt modelId="{82282A80-6DC0-4DBB-88D8-008719A39BAA}" type="sibTrans" cxnId="{FC7269D2-2129-42C1-A3E2-76B37F920FE2}">
      <dgm:prSet/>
      <dgm:spPr/>
      <dgm:t>
        <a:bodyPr/>
        <a:lstStyle/>
        <a:p>
          <a:endParaRPr lang="en-US"/>
        </a:p>
      </dgm:t>
    </dgm:pt>
    <dgm:pt modelId="{8CA71508-80A1-49B1-91BE-F5262806A5B0}">
      <dgm:prSet/>
      <dgm:spPr/>
      <dgm:t>
        <a:bodyPr/>
        <a:lstStyle/>
        <a:p>
          <a:r>
            <a:rPr lang="en-US"/>
            <a:t>8% of other turnover</a:t>
          </a:r>
        </a:p>
      </dgm:t>
    </dgm:pt>
    <dgm:pt modelId="{433529EC-D92D-48E6-B3D9-2F09B52AA6FE}" type="parTrans" cxnId="{15D3E2D0-E3FE-45CF-B2D6-B743030CF2DF}">
      <dgm:prSet/>
      <dgm:spPr/>
      <dgm:t>
        <a:bodyPr/>
        <a:lstStyle/>
        <a:p>
          <a:endParaRPr lang="en-US"/>
        </a:p>
      </dgm:t>
    </dgm:pt>
    <dgm:pt modelId="{F6206C16-ECBB-4AEE-90FB-2784B82F5B59}" type="sibTrans" cxnId="{15D3E2D0-E3FE-45CF-B2D6-B743030CF2DF}">
      <dgm:prSet/>
      <dgm:spPr/>
      <dgm:t>
        <a:bodyPr/>
        <a:lstStyle/>
        <a:p>
          <a:endParaRPr lang="en-US"/>
        </a:p>
      </dgm:t>
    </dgm:pt>
    <dgm:pt modelId="{448B3FEB-AE37-4F42-8405-ED49CEFB4365}">
      <dgm:prSet/>
      <dgm:spPr/>
      <dgm:t>
        <a:bodyPr/>
        <a:lstStyle/>
        <a:p>
          <a:r>
            <a:rPr lang="en-US" dirty="0"/>
            <a:t>Specified Profession</a:t>
          </a:r>
        </a:p>
      </dgm:t>
    </dgm:pt>
    <dgm:pt modelId="{94DDA602-44BF-4C48-BC9F-DD09E731929A}" type="parTrans" cxnId="{CAF911C6-FBC4-4B1E-94AC-252D7FE7F188}">
      <dgm:prSet/>
      <dgm:spPr/>
      <dgm:t>
        <a:bodyPr/>
        <a:lstStyle/>
        <a:p>
          <a:endParaRPr lang="en-US"/>
        </a:p>
      </dgm:t>
    </dgm:pt>
    <dgm:pt modelId="{058E5DBC-CBAE-42A6-BFAB-B418E070D7F9}" type="sibTrans" cxnId="{CAF911C6-FBC4-4B1E-94AC-252D7FE7F188}">
      <dgm:prSet/>
      <dgm:spPr/>
      <dgm:t>
        <a:bodyPr/>
        <a:lstStyle/>
        <a:p>
          <a:endParaRPr lang="en-US"/>
        </a:p>
      </dgm:t>
    </dgm:pt>
    <dgm:pt modelId="{21F86B39-5358-4411-8BC8-B39A7D62AF02}">
      <dgm:prSet/>
      <dgm:spPr/>
      <dgm:t>
        <a:bodyPr/>
        <a:lstStyle/>
        <a:p>
          <a:r>
            <a:rPr lang="en-US"/>
            <a:t>50% of receipts</a:t>
          </a:r>
        </a:p>
      </dgm:t>
    </dgm:pt>
    <dgm:pt modelId="{630A7DB8-B938-456E-A306-CA6BDBFCDB2D}" type="parTrans" cxnId="{5F2640CE-67D7-467E-8DFD-442DCA2F5524}">
      <dgm:prSet/>
      <dgm:spPr/>
      <dgm:t>
        <a:bodyPr/>
        <a:lstStyle/>
        <a:p>
          <a:endParaRPr lang="en-US"/>
        </a:p>
      </dgm:t>
    </dgm:pt>
    <dgm:pt modelId="{0372E5F2-6FC5-47B6-9462-1937D08E6845}" type="sibTrans" cxnId="{5F2640CE-67D7-467E-8DFD-442DCA2F5524}">
      <dgm:prSet/>
      <dgm:spPr/>
      <dgm:t>
        <a:bodyPr/>
        <a:lstStyle/>
        <a:p>
          <a:endParaRPr lang="en-US"/>
        </a:p>
      </dgm:t>
    </dgm:pt>
    <dgm:pt modelId="{2F7E3332-D909-41AD-AADB-8232A6944224}" type="pres">
      <dgm:prSet presAssocID="{3D65D111-CCC7-4EFB-876A-84B3EA52A4AB}" presName="hierChild1" presStyleCnt="0">
        <dgm:presLayoutVars>
          <dgm:orgChart val="1"/>
          <dgm:chPref val="1"/>
          <dgm:dir/>
          <dgm:animOne val="branch"/>
          <dgm:animLvl val="lvl"/>
          <dgm:resizeHandles/>
        </dgm:presLayoutVars>
      </dgm:prSet>
      <dgm:spPr/>
    </dgm:pt>
    <dgm:pt modelId="{9A5423FE-D7CF-4671-8D77-8F628EA9F558}" type="pres">
      <dgm:prSet presAssocID="{EEB67EA8-3589-4D02-80EB-83A4D3FC45C5}" presName="hierRoot1" presStyleCnt="0">
        <dgm:presLayoutVars>
          <dgm:hierBranch val="init"/>
        </dgm:presLayoutVars>
      </dgm:prSet>
      <dgm:spPr/>
    </dgm:pt>
    <dgm:pt modelId="{1C5847AB-0ACE-42F2-860A-3B24533BE704}" type="pres">
      <dgm:prSet presAssocID="{EEB67EA8-3589-4D02-80EB-83A4D3FC45C5}" presName="rootComposite1" presStyleCnt="0"/>
      <dgm:spPr/>
    </dgm:pt>
    <dgm:pt modelId="{F5AB9DFF-11C0-49ED-A70E-72FF962A090B}" type="pres">
      <dgm:prSet presAssocID="{EEB67EA8-3589-4D02-80EB-83A4D3FC45C5}" presName="rootText1" presStyleLbl="node0" presStyleIdx="0" presStyleCnt="2">
        <dgm:presLayoutVars>
          <dgm:chPref val="3"/>
        </dgm:presLayoutVars>
      </dgm:prSet>
      <dgm:spPr/>
    </dgm:pt>
    <dgm:pt modelId="{B2695C56-B50A-4FF8-BCCF-C0D9DD1FF756}" type="pres">
      <dgm:prSet presAssocID="{EEB67EA8-3589-4D02-80EB-83A4D3FC45C5}" presName="rootConnector1" presStyleLbl="node1" presStyleIdx="0" presStyleCnt="0"/>
      <dgm:spPr/>
    </dgm:pt>
    <dgm:pt modelId="{D6B63634-51B0-4B24-BFDD-D06CEED50AF0}" type="pres">
      <dgm:prSet presAssocID="{EEB67EA8-3589-4D02-80EB-83A4D3FC45C5}" presName="hierChild2" presStyleCnt="0"/>
      <dgm:spPr/>
    </dgm:pt>
    <dgm:pt modelId="{2A36530A-63C0-4E84-BE1F-3323FC8B00E9}" type="pres">
      <dgm:prSet presAssocID="{8F6794BA-FB8C-48F8-9D49-339BF4A62814}" presName="Name37" presStyleLbl="parChTrans1D2" presStyleIdx="0" presStyleCnt="3"/>
      <dgm:spPr/>
    </dgm:pt>
    <dgm:pt modelId="{41779110-44C1-4643-8359-1B14537EE911}" type="pres">
      <dgm:prSet presAssocID="{DE3702F1-0855-4BA1-A135-CEF607BED0A4}" presName="hierRoot2" presStyleCnt="0">
        <dgm:presLayoutVars>
          <dgm:hierBranch val="init"/>
        </dgm:presLayoutVars>
      </dgm:prSet>
      <dgm:spPr/>
    </dgm:pt>
    <dgm:pt modelId="{E01FDF10-38D4-4DFA-B625-2BE5139BA0F9}" type="pres">
      <dgm:prSet presAssocID="{DE3702F1-0855-4BA1-A135-CEF607BED0A4}" presName="rootComposite" presStyleCnt="0"/>
      <dgm:spPr/>
    </dgm:pt>
    <dgm:pt modelId="{142D5F99-3CCA-4E7E-81A8-AB645D789CE5}" type="pres">
      <dgm:prSet presAssocID="{DE3702F1-0855-4BA1-A135-CEF607BED0A4}" presName="rootText" presStyleLbl="node2" presStyleIdx="0" presStyleCnt="3">
        <dgm:presLayoutVars>
          <dgm:chPref val="3"/>
        </dgm:presLayoutVars>
      </dgm:prSet>
      <dgm:spPr/>
    </dgm:pt>
    <dgm:pt modelId="{B76EBC3A-265B-4B92-895F-CDE6C1C01FD1}" type="pres">
      <dgm:prSet presAssocID="{DE3702F1-0855-4BA1-A135-CEF607BED0A4}" presName="rootConnector" presStyleLbl="node2" presStyleIdx="0" presStyleCnt="3"/>
      <dgm:spPr/>
    </dgm:pt>
    <dgm:pt modelId="{5FBB0C20-D7D1-4B25-A80E-52A5EB0F45CE}" type="pres">
      <dgm:prSet presAssocID="{DE3702F1-0855-4BA1-A135-CEF607BED0A4}" presName="hierChild4" presStyleCnt="0"/>
      <dgm:spPr/>
    </dgm:pt>
    <dgm:pt modelId="{B4565570-0C42-4093-AF2A-5D606B140885}" type="pres">
      <dgm:prSet presAssocID="{1C75CD3E-B921-4134-920B-B792C05FD87B}" presName="Name37" presStyleLbl="parChTrans1D3" presStyleIdx="0" presStyleCnt="1"/>
      <dgm:spPr/>
    </dgm:pt>
    <dgm:pt modelId="{4F06390E-8420-46B0-8744-08D3394830CD}" type="pres">
      <dgm:prSet presAssocID="{7E33D63E-E117-4C9D-BAC2-1453B75CA54C}" presName="hierRoot2" presStyleCnt="0">
        <dgm:presLayoutVars>
          <dgm:hierBranch val="init"/>
        </dgm:presLayoutVars>
      </dgm:prSet>
      <dgm:spPr/>
    </dgm:pt>
    <dgm:pt modelId="{4673FB88-D16B-40D5-B40E-B65A56CBCAC5}" type="pres">
      <dgm:prSet presAssocID="{7E33D63E-E117-4C9D-BAC2-1453B75CA54C}" presName="rootComposite" presStyleCnt="0"/>
      <dgm:spPr/>
    </dgm:pt>
    <dgm:pt modelId="{22C63D7E-CDDB-44DE-AB3B-783E256A91F2}" type="pres">
      <dgm:prSet presAssocID="{7E33D63E-E117-4C9D-BAC2-1453B75CA54C}" presName="rootText" presStyleLbl="node3" presStyleIdx="0" presStyleCnt="1">
        <dgm:presLayoutVars>
          <dgm:chPref val="3"/>
        </dgm:presLayoutVars>
      </dgm:prSet>
      <dgm:spPr/>
    </dgm:pt>
    <dgm:pt modelId="{3477CF2C-9472-4389-A33C-8A5FD1545A35}" type="pres">
      <dgm:prSet presAssocID="{7E33D63E-E117-4C9D-BAC2-1453B75CA54C}" presName="rootConnector" presStyleLbl="node3" presStyleIdx="0" presStyleCnt="1"/>
      <dgm:spPr/>
    </dgm:pt>
    <dgm:pt modelId="{85A55237-4AD5-4D53-B1B4-B084D52CB6CE}" type="pres">
      <dgm:prSet presAssocID="{7E33D63E-E117-4C9D-BAC2-1453B75CA54C}" presName="hierChild4" presStyleCnt="0"/>
      <dgm:spPr/>
    </dgm:pt>
    <dgm:pt modelId="{50F38D94-ABCB-4AEE-9275-8C4D24483F2B}" type="pres">
      <dgm:prSet presAssocID="{7E33D63E-E117-4C9D-BAC2-1453B75CA54C}" presName="hierChild5" presStyleCnt="0"/>
      <dgm:spPr/>
    </dgm:pt>
    <dgm:pt modelId="{AB072ABD-9CEF-42EB-9815-9892C9C8AD1F}" type="pres">
      <dgm:prSet presAssocID="{DE3702F1-0855-4BA1-A135-CEF607BED0A4}" presName="hierChild5" presStyleCnt="0"/>
      <dgm:spPr/>
    </dgm:pt>
    <dgm:pt modelId="{5251AAB4-639F-4A87-9CCA-31E95A927232}" type="pres">
      <dgm:prSet presAssocID="{433529EC-D92D-48E6-B3D9-2F09B52AA6FE}" presName="Name37" presStyleLbl="parChTrans1D2" presStyleIdx="1" presStyleCnt="3"/>
      <dgm:spPr/>
    </dgm:pt>
    <dgm:pt modelId="{27277378-EC89-43A2-B5A8-B999DF6331AA}" type="pres">
      <dgm:prSet presAssocID="{8CA71508-80A1-49B1-91BE-F5262806A5B0}" presName="hierRoot2" presStyleCnt="0">
        <dgm:presLayoutVars>
          <dgm:hierBranch val="init"/>
        </dgm:presLayoutVars>
      </dgm:prSet>
      <dgm:spPr/>
    </dgm:pt>
    <dgm:pt modelId="{3C282452-35C1-4435-99AA-8BAE28B4F4BE}" type="pres">
      <dgm:prSet presAssocID="{8CA71508-80A1-49B1-91BE-F5262806A5B0}" presName="rootComposite" presStyleCnt="0"/>
      <dgm:spPr/>
    </dgm:pt>
    <dgm:pt modelId="{5DC31A1A-7C7E-425E-A34E-F6572FBA561F}" type="pres">
      <dgm:prSet presAssocID="{8CA71508-80A1-49B1-91BE-F5262806A5B0}" presName="rootText" presStyleLbl="node2" presStyleIdx="1" presStyleCnt="3">
        <dgm:presLayoutVars>
          <dgm:chPref val="3"/>
        </dgm:presLayoutVars>
      </dgm:prSet>
      <dgm:spPr/>
    </dgm:pt>
    <dgm:pt modelId="{77352419-1419-4403-B48A-8340B27C1C1B}" type="pres">
      <dgm:prSet presAssocID="{8CA71508-80A1-49B1-91BE-F5262806A5B0}" presName="rootConnector" presStyleLbl="node2" presStyleIdx="1" presStyleCnt="3"/>
      <dgm:spPr/>
    </dgm:pt>
    <dgm:pt modelId="{04B98D5E-CFC5-41B0-82BF-1E5A82622273}" type="pres">
      <dgm:prSet presAssocID="{8CA71508-80A1-49B1-91BE-F5262806A5B0}" presName="hierChild4" presStyleCnt="0"/>
      <dgm:spPr/>
    </dgm:pt>
    <dgm:pt modelId="{00477912-171A-4269-B150-6BD27ECEC739}" type="pres">
      <dgm:prSet presAssocID="{8CA71508-80A1-49B1-91BE-F5262806A5B0}" presName="hierChild5" presStyleCnt="0"/>
      <dgm:spPr/>
    </dgm:pt>
    <dgm:pt modelId="{16325FDA-D0D9-4AF9-A811-5235BEC5BDE1}" type="pres">
      <dgm:prSet presAssocID="{EEB67EA8-3589-4D02-80EB-83A4D3FC45C5}" presName="hierChild3" presStyleCnt="0"/>
      <dgm:spPr/>
    </dgm:pt>
    <dgm:pt modelId="{5ADFEA2B-9CD1-4A8F-AA8C-BA481A56AF99}" type="pres">
      <dgm:prSet presAssocID="{448B3FEB-AE37-4F42-8405-ED49CEFB4365}" presName="hierRoot1" presStyleCnt="0">
        <dgm:presLayoutVars>
          <dgm:hierBranch val="init"/>
        </dgm:presLayoutVars>
      </dgm:prSet>
      <dgm:spPr/>
    </dgm:pt>
    <dgm:pt modelId="{8C015FB6-AAC3-4B4B-8AA5-E1D1E607750E}" type="pres">
      <dgm:prSet presAssocID="{448B3FEB-AE37-4F42-8405-ED49CEFB4365}" presName="rootComposite1" presStyleCnt="0"/>
      <dgm:spPr/>
    </dgm:pt>
    <dgm:pt modelId="{F7AD9B1A-E327-4545-B6ED-BD80AB3DDDF9}" type="pres">
      <dgm:prSet presAssocID="{448B3FEB-AE37-4F42-8405-ED49CEFB4365}" presName="rootText1" presStyleLbl="node0" presStyleIdx="1" presStyleCnt="2">
        <dgm:presLayoutVars>
          <dgm:chPref val="3"/>
        </dgm:presLayoutVars>
      </dgm:prSet>
      <dgm:spPr/>
    </dgm:pt>
    <dgm:pt modelId="{B4A82FE8-E000-405C-8C56-BFE099CB6F64}" type="pres">
      <dgm:prSet presAssocID="{448B3FEB-AE37-4F42-8405-ED49CEFB4365}" presName="rootConnector1" presStyleLbl="node1" presStyleIdx="0" presStyleCnt="0"/>
      <dgm:spPr/>
    </dgm:pt>
    <dgm:pt modelId="{25F611E0-F508-4040-88B7-694A53BE2845}" type="pres">
      <dgm:prSet presAssocID="{448B3FEB-AE37-4F42-8405-ED49CEFB4365}" presName="hierChild2" presStyleCnt="0"/>
      <dgm:spPr/>
    </dgm:pt>
    <dgm:pt modelId="{777FD88C-F9D2-4DD9-A5CB-2D6B76BE866B}" type="pres">
      <dgm:prSet presAssocID="{630A7DB8-B938-456E-A306-CA6BDBFCDB2D}" presName="Name37" presStyleLbl="parChTrans1D2" presStyleIdx="2" presStyleCnt="3"/>
      <dgm:spPr/>
    </dgm:pt>
    <dgm:pt modelId="{603DCE95-3F21-441A-B6EE-611CA7B5B8D1}" type="pres">
      <dgm:prSet presAssocID="{21F86B39-5358-4411-8BC8-B39A7D62AF02}" presName="hierRoot2" presStyleCnt="0">
        <dgm:presLayoutVars>
          <dgm:hierBranch val="init"/>
        </dgm:presLayoutVars>
      </dgm:prSet>
      <dgm:spPr/>
    </dgm:pt>
    <dgm:pt modelId="{658FB5B7-84ED-4BFA-A76F-C5F07D32C012}" type="pres">
      <dgm:prSet presAssocID="{21F86B39-5358-4411-8BC8-B39A7D62AF02}" presName="rootComposite" presStyleCnt="0"/>
      <dgm:spPr/>
    </dgm:pt>
    <dgm:pt modelId="{FE30B5A6-32CD-47CE-976D-DE1D8DDD5A99}" type="pres">
      <dgm:prSet presAssocID="{21F86B39-5358-4411-8BC8-B39A7D62AF02}" presName="rootText" presStyleLbl="node2" presStyleIdx="2" presStyleCnt="3">
        <dgm:presLayoutVars>
          <dgm:chPref val="3"/>
        </dgm:presLayoutVars>
      </dgm:prSet>
      <dgm:spPr/>
    </dgm:pt>
    <dgm:pt modelId="{C0A9E760-298E-468B-9D3C-6B4822F1D5C9}" type="pres">
      <dgm:prSet presAssocID="{21F86B39-5358-4411-8BC8-B39A7D62AF02}" presName="rootConnector" presStyleLbl="node2" presStyleIdx="2" presStyleCnt="3"/>
      <dgm:spPr/>
    </dgm:pt>
    <dgm:pt modelId="{81609F6E-3250-4B9E-B329-289CE19C2140}" type="pres">
      <dgm:prSet presAssocID="{21F86B39-5358-4411-8BC8-B39A7D62AF02}" presName="hierChild4" presStyleCnt="0"/>
      <dgm:spPr/>
    </dgm:pt>
    <dgm:pt modelId="{6C07E890-F13E-4A55-9FCB-83D70C9431ED}" type="pres">
      <dgm:prSet presAssocID="{21F86B39-5358-4411-8BC8-B39A7D62AF02}" presName="hierChild5" presStyleCnt="0"/>
      <dgm:spPr/>
    </dgm:pt>
    <dgm:pt modelId="{CF89B22B-900E-4986-863E-AB0D05CA7B0B}" type="pres">
      <dgm:prSet presAssocID="{448B3FEB-AE37-4F42-8405-ED49CEFB4365}" presName="hierChild3" presStyleCnt="0"/>
      <dgm:spPr/>
    </dgm:pt>
  </dgm:ptLst>
  <dgm:cxnLst>
    <dgm:cxn modelId="{7A7B0F05-2937-4F22-8EEF-F54B8DE33826}" type="presOf" srcId="{7E33D63E-E117-4C9D-BAC2-1453B75CA54C}" destId="{3477CF2C-9472-4389-A33C-8A5FD1545A35}" srcOrd="1" destOrd="0" presId="urn:microsoft.com/office/officeart/2005/8/layout/orgChart1"/>
    <dgm:cxn modelId="{76E0900D-DE6E-41D6-A4B6-CD8037F9EEAD}" srcId="{3D65D111-CCC7-4EFB-876A-84B3EA52A4AB}" destId="{EEB67EA8-3589-4D02-80EB-83A4D3FC45C5}" srcOrd="0" destOrd="0" parTransId="{23515144-77A6-4424-90CD-4F6C1072C92B}" sibTransId="{318B2301-8D48-454D-B884-0168489BD67F}"/>
    <dgm:cxn modelId="{154A2114-FF34-400A-B26A-8E2CD0563230}" type="presOf" srcId="{EEB67EA8-3589-4D02-80EB-83A4D3FC45C5}" destId="{B2695C56-B50A-4FF8-BCCF-C0D9DD1FF756}" srcOrd="1" destOrd="0" presId="urn:microsoft.com/office/officeart/2005/8/layout/orgChart1"/>
    <dgm:cxn modelId="{AD89473B-8233-4949-9B9F-6AC1BCF9FE72}" type="presOf" srcId="{433529EC-D92D-48E6-B3D9-2F09B52AA6FE}" destId="{5251AAB4-639F-4A87-9CCA-31E95A927232}" srcOrd="0" destOrd="0" presId="urn:microsoft.com/office/officeart/2005/8/layout/orgChart1"/>
    <dgm:cxn modelId="{6CDAC63F-CA40-4AB2-8A06-16ED6111CB6B}" type="presOf" srcId="{8CA71508-80A1-49B1-91BE-F5262806A5B0}" destId="{77352419-1419-4403-B48A-8340B27C1C1B}" srcOrd="1" destOrd="0" presId="urn:microsoft.com/office/officeart/2005/8/layout/orgChart1"/>
    <dgm:cxn modelId="{0B536945-315C-4E15-AEC5-D5060C3729EC}" type="presOf" srcId="{448B3FEB-AE37-4F42-8405-ED49CEFB4365}" destId="{F7AD9B1A-E327-4545-B6ED-BD80AB3DDDF9}" srcOrd="0" destOrd="0" presId="urn:microsoft.com/office/officeart/2005/8/layout/orgChart1"/>
    <dgm:cxn modelId="{1D4B9471-FB08-4FDF-B1EB-41AB8B8C5082}" type="presOf" srcId="{EEB67EA8-3589-4D02-80EB-83A4D3FC45C5}" destId="{F5AB9DFF-11C0-49ED-A70E-72FF962A090B}" srcOrd="0" destOrd="0" presId="urn:microsoft.com/office/officeart/2005/8/layout/orgChart1"/>
    <dgm:cxn modelId="{2D2F5156-0C28-4057-9FFD-E2D619D28C4E}" type="presOf" srcId="{DE3702F1-0855-4BA1-A135-CEF607BED0A4}" destId="{B76EBC3A-265B-4B92-895F-CDE6C1C01FD1}" srcOrd="1" destOrd="0" presId="urn:microsoft.com/office/officeart/2005/8/layout/orgChart1"/>
    <dgm:cxn modelId="{66010877-8645-47E3-8E39-A00E71F53BB7}" type="presOf" srcId="{8CA71508-80A1-49B1-91BE-F5262806A5B0}" destId="{5DC31A1A-7C7E-425E-A34E-F6572FBA561F}" srcOrd="0" destOrd="0" presId="urn:microsoft.com/office/officeart/2005/8/layout/orgChart1"/>
    <dgm:cxn modelId="{A2AAD357-BEBF-4786-8511-2C3F104AC8BE}" type="presOf" srcId="{DE3702F1-0855-4BA1-A135-CEF607BED0A4}" destId="{142D5F99-3CCA-4E7E-81A8-AB645D789CE5}" srcOrd="0" destOrd="0" presId="urn:microsoft.com/office/officeart/2005/8/layout/orgChart1"/>
    <dgm:cxn modelId="{76DEB378-BFAF-44BF-A6EF-ADEC3BB71F6B}" type="presOf" srcId="{21F86B39-5358-4411-8BC8-B39A7D62AF02}" destId="{C0A9E760-298E-468B-9D3C-6B4822F1D5C9}" srcOrd="1" destOrd="0" presId="urn:microsoft.com/office/officeart/2005/8/layout/orgChart1"/>
    <dgm:cxn modelId="{42D1BD7D-6A82-4B05-823D-FBA2C36E92B1}" type="presOf" srcId="{1C75CD3E-B921-4134-920B-B792C05FD87B}" destId="{B4565570-0C42-4093-AF2A-5D606B140885}" srcOrd="0" destOrd="0" presId="urn:microsoft.com/office/officeart/2005/8/layout/orgChart1"/>
    <dgm:cxn modelId="{3E151880-02E9-4B9B-9C50-750CF3967D56}" type="presOf" srcId="{448B3FEB-AE37-4F42-8405-ED49CEFB4365}" destId="{B4A82FE8-E000-405C-8C56-BFE099CB6F64}" srcOrd="1" destOrd="0" presId="urn:microsoft.com/office/officeart/2005/8/layout/orgChart1"/>
    <dgm:cxn modelId="{94D8A39B-05FD-4F5F-BF0A-1821B5671BA2}" type="presOf" srcId="{21F86B39-5358-4411-8BC8-B39A7D62AF02}" destId="{FE30B5A6-32CD-47CE-976D-DE1D8DDD5A99}" srcOrd="0" destOrd="0" presId="urn:microsoft.com/office/officeart/2005/8/layout/orgChart1"/>
    <dgm:cxn modelId="{CAF911C6-FBC4-4B1E-94AC-252D7FE7F188}" srcId="{3D65D111-CCC7-4EFB-876A-84B3EA52A4AB}" destId="{448B3FEB-AE37-4F42-8405-ED49CEFB4365}" srcOrd="1" destOrd="0" parTransId="{94DDA602-44BF-4C48-BC9F-DD09E731929A}" sibTransId="{058E5DBC-CBAE-42A6-BFAB-B418E070D7F9}"/>
    <dgm:cxn modelId="{5F2640CE-67D7-467E-8DFD-442DCA2F5524}" srcId="{448B3FEB-AE37-4F42-8405-ED49CEFB4365}" destId="{21F86B39-5358-4411-8BC8-B39A7D62AF02}" srcOrd="0" destOrd="0" parTransId="{630A7DB8-B938-456E-A306-CA6BDBFCDB2D}" sibTransId="{0372E5F2-6FC5-47B6-9462-1937D08E6845}"/>
    <dgm:cxn modelId="{15D3E2D0-E3FE-45CF-B2D6-B743030CF2DF}" srcId="{EEB67EA8-3589-4D02-80EB-83A4D3FC45C5}" destId="{8CA71508-80A1-49B1-91BE-F5262806A5B0}" srcOrd="1" destOrd="0" parTransId="{433529EC-D92D-48E6-B3D9-2F09B52AA6FE}" sibTransId="{F6206C16-ECBB-4AEE-90FB-2784B82F5B59}"/>
    <dgm:cxn modelId="{FC7269D2-2129-42C1-A3E2-76B37F920FE2}" srcId="{DE3702F1-0855-4BA1-A135-CEF607BED0A4}" destId="{7E33D63E-E117-4C9D-BAC2-1453B75CA54C}" srcOrd="0" destOrd="0" parTransId="{1C75CD3E-B921-4134-920B-B792C05FD87B}" sibTransId="{82282A80-6DC0-4DBB-88D8-008719A39BAA}"/>
    <dgm:cxn modelId="{AB9F91D2-0D8F-4911-B3C2-BB11F762F38B}" type="presOf" srcId="{7E33D63E-E117-4C9D-BAC2-1453B75CA54C}" destId="{22C63D7E-CDDB-44DE-AB3B-783E256A91F2}" srcOrd="0" destOrd="0" presId="urn:microsoft.com/office/officeart/2005/8/layout/orgChart1"/>
    <dgm:cxn modelId="{230737D5-A985-481C-9921-8C56E268FE42}" srcId="{EEB67EA8-3589-4D02-80EB-83A4D3FC45C5}" destId="{DE3702F1-0855-4BA1-A135-CEF607BED0A4}" srcOrd="0" destOrd="0" parTransId="{8F6794BA-FB8C-48F8-9D49-339BF4A62814}" sibTransId="{85780C59-D89E-4056-8EC2-4007BA33EA67}"/>
    <dgm:cxn modelId="{520EACEE-5B89-4CA9-9DD2-DA6842B1C1CC}" type="presOf" srcId="{3D65D111-CCC7-4EFB-876A-84B3EA52A4AB}" destId="{2F7E3332-D909-41AD-AADB-8232A6944224}" srcOrd="0" destOrd="0" presId="urn:microsoft.com/office/officeart/2005/8/layout/orgChart1"/>
    <dgm:cxn modelId="{59BD23F1-0C2E-4E96-A14C-C8D539FB2B8C}" type="presOf" srcId="{8F6794BA-FB8C-48F8-9D49-339BF4A62814}" destId="{2A36530A-63C0-4E84-BE1F-3323FC8B00E9}" srcOrd="0" destOrd="0" presId="urn:microsoft.com/office/officeart/2005/8/layout/orgChart1"/>
    <dgm:cxn modelId="{87E2AEF5-AAF6-41E1-9250-2560A8C61A2C}" type="presOf" srcId="{630A7DB8-B938-456E-A306-CA6BDBFCDB2D}" destId="{777FD88C-F9D2-4DD9-A5CB-2D6B76BE866B}" srcOrd="0" destOrd="0" presId="urn:microsoft.com/office/officeart/2005/8/layout/orgChart1"/>
    <dgm:cxn modelId="{98DB86F6-380B-49EF-AC2D-04FA5FCBFB12}" type="presParOf" srcId="{2F7E3332-D909-41AD-AADB-8232A6944224}" destId="{9A5423FE-D7CF-4671-8D77-8F628EA9F558}" srcOrd="0" destOrd="0" presId="urn:microsoft.com/office/officeart/2005/8/layout/orgChart1"/>
    <dgm:cxn modelId="{92AE312D-5D87-4C9B-9A52-0CACB96E04FC}" type="presParOf" srcId="{9A5423FE-D7CF-4671-8D77-8F628EA9F558}" destId="{1C5847AB-0ACE-42F2-860A-3B24533BE704}" srcOrd="0" destOrd="0" presId="urn:microsoft.com/office/officeart/2005/8/layout/orgChart1"/>
    <dgm:cxn modelId="{BEB1F44B-F246-4053-9878-897DAD6610F4}" type="presParOf" srcId="{1C5847AB-0ACE-42F2-860A-3B24533BE704}" destId="{F5AB9DFF-11C0-49ED-A70E-72FF962A090B}" srcOrd="0" destOrd="0" presId="urn:microsoft.com/office/officeart/2005/8/layout/orgChart1"/>
    <dgm:cxn modelId="{C0F14AFB-E9AC-456D-8E0E-6394C6A17CBE}" type="presParOf" srcId="{1C5847AB-0ACE-42F2-860A-3B24533BE704}" destId="{B2695C56-B50A-4FF8-BCCF-C0D9DD1FF756}" srcOrd="1" destOrd="0" presId="urn:microsoft.com/office/officeart/2005/8/layout/orgChart1"/>
    <dgm:cxn modelId="{14B409CF-1E93-4930-821C-76E43D7BD43D}" type="presParOf" srcId="{9A5423FE-D7CF-4671-8D77-8F628EA9F558}" destId="{D6B63634-51B0-4B24-BFDD-D06CEED50AF0}" srcOrd="1" destOrd="0" presId="urn:microsoft.com/office/officeart/2005/8/layout/orgChart1"/>
    <dgm:cxn modelId="{F198002C-F7A1-46EB-A046-621862472B2B}" type="presParOf" srcId="{D6B63634-51B0-4B24-BFDD-D06CEED50AF0}" destId="{2A36530A-63C0-4E84-BE1F-3323FC8B00E9}" srcOrd="0" destOrd="0" presId="urn:microsoft.com/office/officeart/2005/8/layout/orgChart1"/>
    <dgm:cxn modelId="{43C11B3A-BDDA-4E3F-B805-11CB3A5CA03F}" type="presParOf" srcId="{D6B63634-51B0-4B24-BFDD-D06CEED50AF0}" destId="{41779110-44C1-4643-8359-1B14537EE911}" srcOrd="1" destOrd="0" presId="urn:microsoft.com/office/officeart/2005/8/layout/orgChart1"/>
    <dgm:cxn modelId="{7D469614-D803-45A1-B946-0C49063D4133}" type="presParOf" srcId="{41779110-44C1-4643-8359-1B14537EE911}" destId="{E01FDF10-38D4-4DFA-B625-2BE5139BA0F9}" srcOrd="0" destOrd="0" presId="urn:microsoft.com/office/officeart/2005/8/layout/orgChart1"/>
    <dgm:cxn modelId="{2E70A795-3A96-4E28-93FD-B7AE802E695E}" type="presParOf" srcId="{E01FDF10-38D4-4DFA-B625-2BE5139BA0F9}" destId="{142D5F99-3CCA-4E7E-81A8-AB645D789CE5}" srcOrd="0" destOrd="0" presId="urn:microsoft.com/office/officeart/2005/8/layout/orgChart1"/>
    <dgm:cxn modelId="{DB5FB591-46BC-4683-8EF4-5104CD0C7578}" type="presParOf" srcId="{E01FDF10-38D4-4DFA-B625-2BE5139BA0F9}" destId="{B76EBC3A-265B-4B92-895F-CDE6C1C01FD1}" srcOrd="1" destOrd="0" presId="urn:microsoft.com/office/officeart/2005/8/layout/orgChart1"/>
    <dgm:cxn modelId="{1501AB3D-BB78-4231-952D-8680E796DC5D}" type="presParOf" srcId="{41779110-44C1-4643-8359-1B14537EE911}" destId="{5FBB0C20-D7D1-4B25-A80E-52A5EB0F45CE}" srcOrd="1" destOrd="0" presId="urn:microsoft.com/office/officeart/2005/8/layout/orgChart1"/>
    <dgm:cxn modelId="{2A08CE34-9C63-4A2C-BA49-6B5A82401E5E}" type="presParOf" srcId="{5FBB0C20-D7D1-4B25-A80E-52A5EB0F45CE}" destId="{B4565570-0C42-4093-AF2A-5D606B140885}" srcOrd="0" destOrd="0" presId="urn:microsoft.com/office/officeart/2005/8/layout/orgChart1"/>
    <dgm:cxn modelId="{B498579A-9758-46E9-A5BE-7B88C62D4F5C}" type="presParOf" srcId="{5FBB0C20-D7D1-4B25-A80E-52A5EB0F45CE}" destId="{4F06390E-8420-46B0-8744-08D3394830CD}" srcOrd="1" destOrd="0" presId="urn:microsoft.com/office/officeart/2005/8/layout/orgChart1"/>
    <dgm:cxn modelId="{F84D6CA1-687B-4613-82BB-911E10A2C9BC}" type="presParOf" srcId="{4F06390E-8420-46B0-8744-08D3394830CD}" destId="{4673FB88-D16B-40D5-B40E-B65A56CBCAC5}" srcOrd="0" destOrd="0" presId="urn:microsoft.com/office/officeart/2005/8/layout/orgChart1"/>
    <dgm:cxn modelId="{57FB1781-3DAA-4612-84E9-9CF27727614E}" type="presParOf" srcId="{4673FB88-D16B-40D5-B40E-B65A56CBCAC5}" destId="{22C63D7E-CDDB-44DE-AB3B-783E256A91F2}" srcOrd="0" destOrd="0" presId="urn:microsoft.com/office/officeart/2005/8/layout/orgChart1"/>
    <dgm:cxn modelId="{DB4A8D04-97CA-4AC6-BC9A-E38C29465C76}" type="presParOf" srcId="{4673FB88-D16B-40D5-B40E-B65A56CBCAC5}" destId="{3477CF2C-9472-4389-A33C-8A5FD1545A35}" srcOrd="1" destOrd="0" presId="urn:microsoft.com/office/officeart/2005/8/layout/orgChart1"/>
    <dgm:cxn modelId="{BF65F8D3-A874-4BD3-BB2E-1BBC0A786500}" type="presParOf" srcId="{4F06390E-8420-46B0-8744-08D3394830CD}" destId="{85A55237-4AD5-4D53-B1B4-B084D52CB6CE}" srcOrd="1" destOrd="0" presId="urn:microsoft.com/office/officeart/2005/8/layout/orgChart1"/>
    <dgm:cxn modelId="{99A14979-B915-42A1-8FE3-0634AEF614E3}" type="presParOf" srcId="{4F06390E-8420-46B0-8744-08D3394830CD}" destId="{50F38D94-ABCB-4AEE-9275-8C4D24483F2B}" srcOrd="2" destOrd="0" presId="urn:microsoft.com/office/officeart/2005/8/layout/orgChart1"/>
    <dgm:cxn modelId="{67B4899A-5480-4D69-BCB6-AB3038CBF6A3}" type="presParOf" srcId="{41779110-44C1-4643-8359-1B14537EE911}" destId="{AB072ABD-9CEF-42EB-9815-9892C9C8AD1F}" srcOrd="2" destOrd="0" presId="urn:microsoft.com/office/officeart/2005/8/layout/orgChart1"/>
    <dgm:cxn modelId="{03278BF6-57EF-4ABC-AB54-32782F3BB335}" type="presParOf" srcId="{D6B63634-51B0-4B24-BFDD-D06CEED50AF0}" destId="{5251AAB4-639F-4A87-9CCA-31E95A927232}" srcOrd="2" destOrd="0" presId="urn:microsoft.com/office/officeart/2005/8/layout/orgChart1"/>
    <dgm:cxn modelId="{1D8275B8-D40F-41B9-99AA-BCCB6E862522}" type="presParOf" srcId="{D6B63634-51B0-4B24-BFDD-D06CEED50AF0}" destId="{27277378-EC89-43A2-B5A8-B999DF6331AA}" srcOrd="3" destOrd="0" presId="urn:microsoft.com/office/officeart/2005/8/layout/orgChart1"/>
    <dgm:cxn modelId="{52E8C2A5-FF01-4B80-9CE1-74CC734DA9AD}" type="presParOf" srcId="{27277378-EC89-43A2-B5A8-B999DF6331AA}" destId="{3C282452-35C1-4435-99AA-8BAE28B4F4BE}" srcOrd="0" destOrd="0" presId="urn:microsoft.com/office/officeart/2005/8/layout/orgChart1"/>
    <dgm:cxn modelId="{552A94EC-BDB3-4D31-A647-F2018232B695}" type="presParOf" srcId="{3C282452-35C1-4435-99AA-8BAE28B4F4BE}" destId="{5DC31A1A-7C7E-425E-A34E-F6572FBA561F}" srcOrd="0" destOrd="0" presId="urn:microsoft.com/office/officeart/2005/8/layout/orgChart1"/>
    <dgm:cxn modelId="{662DFECA-B137-460A-A177-BF8D7B23DCF0}" type="presParOf" srcId="{3C282452-35C1-4435-99AA-8BAE28B4F4BE}" destId="{77352419-1419-4403-B48A-8340B27C1C1B}" srcOrd="1" destOrd="0" presId="urn:microsoft.com/office/officeart/2005/8/layout/orgChart1"/>
    <dgm:cxn modelId="{1E3333F9-E224-4039-9DDD-5D9638435C06}" type="presParOf" srcId="{27277378-EC89-43A2-B5A8-B999DF6331AA}" destId="{04B98D5E-CFC5-41B0-82BF-1E5A82622273}" srcOrd="1" destOrd="0" presId="urn:microsoft.com/office/officeart/2005/8/layout/orgChart1"/>
    <dgm:cxn modelId="{83350A35-94ED-44B4-8057-14A1B8442546}" type="presParOf" srcId="{27277378-EC89-43A2-B5A8-B999DF6331AA}" destId="{00477912-171A-4269-B150-6BD27ECEC739}" srcOrd="2" destOrd="0" presId="urn:microsoft.com/office/officeart/2005/8/layout/orgChart1"/>
    <dgm:cxn modelId="{2E2CBBEA-0311-4AC2-A4DC-45A64EA2F595}" type="presParOf" srcId="{9A5423FE-D7CF-4671-8D77-8F628EA9F558}" destId="{16325FDA-D0D9-4AF9-A811-5235BEC5BDE1}" srcOrd="2" destOrd="0" presId="urn:microsoft.com/office/officeart/2005/8/layout/orgChart1"/>
    <dgm:cxn modelId="{9E844736-0F15-4719-94F8-97A91B4C1743}" type="presParOf" srcId="{2F7E3332-D909-41AD-AADB-8232A6944224}" destId="{5ADFEA2B-9CD1-4A8F-AA8C-BA481A56AF99}" srcOrd="1" destOrd="0" presId="urn:microsoft.com/office/officeart/2005/8/layout/orgChart1"/>
    <dgm:cxn modelId="{9AB84EC0-DBE7-4F08-B8F6-38B087911A6E}" type="presParOf" srcId="{5ADFEA2B-9CD1-4A8F-AA8C-BA481A56AF99}" destId="{8C015FB6-AAC3-4B4B-8AA5-E1D1E607750E}" srcOrd="0" destOrd="0" presId="urn:microsoft.com/office/officeart/2005/8/layout/orgChart1"/>
    <dgm:cxn modelId="{1860988B-DE2C-48CF-8692-A2F2DDED440A}" type="presParOf" srcId="{8C015FB6-AAC3-4B4B-8AA5-E1D1E607750E}" destId="{F7AD9B1A-E327-4545-B6ED-BD80AB3DDDF9}" srcOrd="0" destOrd="0" presId="urn:microsoft.com/office/officeart/2005/8/layout/orgChart1"/>
    <dgm:cxn modelId="{9A2DB833-8BB8-4BFB-9729-4E5B26ECB591}" type="presParOf" srcId="{8C015FB6-AAC3-4B4B-8AA5-E1D1E607750E}" destId="{B4A82FE8-E000-405C-8C56-BFE099CB6F64}" srcOrd="1" destOrd="0" presId="urn:microsoft.com/office/officeart/2005/8/layout/orgChart1"/>
    <dgm:cxn modelId="{8C76BCCD-DB80-4761-BD40-978A73AC5017}" type="presParOf" srcId="{5ADFEA2B-9CD1-4A8F-AA8C-BA481A56AF99}" destId="{25F611E0-F508-4040-88B7-694A53BE2845}" srcOrd="1" destOrd="0" presId="urn:microsoft.com/office/officeart/2005/8/layout/orgChart1"/>
    <dgm:cxn modelId="{C52CAF03-529B-41BC-8B6F-B487C15F08AB}" type="presParOf" srcId="{25F611E0-F508-4040-88B7-694A53BE2845}" destId="{777FD88C-F9D2-4DD9-A5CB-2D6B76BE866B}" srcOrd="0" destOrd="0" presId="urn:microsoft.com/office/officeart/2005/8/layout/orgChart1"/>
    <dgm:cxn modelId="{28C4A060-EAC1-46F6-8071-E0B001BBEA25}" type="presParOf" srcId="{25F611E0-F508-4040-88B7-694A53BE2845}" destId="{603DCE95-3F21-441A-B6EE-611CA7B5B8D1}" srcOrd="1" destOrd="0" presId="urn:microsoft.com/office/officeart/2005/8/layout/orgChart1"/>
    <dgm:cxn modelId="{BA113C1C-5D1D-4DE5-8E61-7B07AA26E844}" type="presParOf" srcId="{603DCE95-3F21-441A-B6EE-611CA7B5B8D1}" destId="{658FB5B7-84ED-4BFA-A76F-C5F07D32C012}" srcOrd="0" destOrd="0" presId="urn:microsoft.com/office/officeart/2005/8/layout/orgChart1"/>
    <dgm:cxn modelId="{0A72E173-8B2A-46C5-8B1C-437B1066DCDD}" type="presParOf" srcId="{658FB5B7-84ED-4BFA-A76F-C5F07D32C012}" destId="{FE30B5A6-32CD-47CE-976D-DE1D8DDD5A99}" srcOrd="0" destOrd="0" presId="urn:microsoft.com/office/officeart/2005/8/layout/orgChart1"/>
    <dgm:cxn modelId="{A41924D5-0C13-42B1-B7AB-7D1A0E34238C}" type="presParOf" srcId="{658FB5B7-84ED-4BFA-A76F-C5F07D32C012}" destId="{C0A9E760-298E-468B-9D3C-6B4822F1D5C9}" srcOrd="1" destOrd="0" presId="urn:microsoft.com/office/officeart/2005/8/layout/orgChart1"/>
    <dgm:cxn modelId="{5612D0B6-65A0-4764-8945-B88E7F888C5E}" type="presParOf" srcId="{603DCE95-3F21-441A-B6EE-611CA7B5B8D1}" destId="{81609F6E-3250-4B9E-B329-289CE19C2140}" srcOrd="1" destOrd="0" presId="urn:microsoft.com/office/officeart/2005/8/layout/orgChart1"/>
    <dgm:cxn modelId="{57354893-B5FD-439A-8965-9E2E0281F90F}" type="presParOf" srcId="{603DCE95-3F21-441A-B6EE-611CA7B5B8D1}" destId="{6C07E890-F13E-4A55-9FCB-83D70C9431ED}" srcOrd="2" destOrd="0" presId="urn:microsoft.com/office/officeart/2005/8/layout/orgChart1"/>
    <dgm:cxn modelId="{DAF449FB-EF7E-4724-A3A6-DFC503378F6A}" type="presParOf" srcId="{5ADFEA2B-9CD1-4A8F-AA8C-BA481A56AF99}" destId="{CF89B22B-900E-4986-863E-AB0D05CA7B0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D2E93BA-3B9D-48E8-A482-E420271D4287}" type="doc">
      <dgm:prSet loTypeId="urn:microsoft.com/office/officeart/2005/8/layout/hierarchy6" loCatId="hierarchy" qsTypeId="urn:microsoft.com/office/officeart/2005/8/quickstyle/simple1" qsCatId="simple" csTypeId="urn:microsoft.com/office/officeart/2005/8/colors/accent0_1" csCatId="mainScheme"/>
      <dgm:spPr/>
      <dgm:t>
        <a:bodyPr/>
        <a:lstStyle/>
        <a:p>
          <a:endParaRPr lang="en-US"/>
        </a:p>
      </dgm:t>
    </dgm:pt>
    <dgm:pt modelId="{0E900B59-0829-48E0-A957-B76526687827}">
      <dgm:prSet/>
      <dgm:spPr/>
      <dgm:t>
        <a:bodyPr/>
        <a:lstStyle/>
        <a:p>
          <a:r>
            <a:rPr lang="en-US"/>
            <a:t>Unpaid GST</a:t>
          </a:r>
        </a:p>
      </dgm:t>
    </dgm:pt>
    <dgm:pt modelId="{19955D64-B6A9-4A40-8B2A-CE467E952268}" type="parTrans" cxnId="{17AF4F7F-261E-4BDD-9027-5C46E6FFCDD8}">
      <dgm:prSet/>
      <dgm:spPr/>
      <dgm:t>
        <a:bodyPr/>
        <a:lstStyle/>
        <a:p>
          <a:endParaRPr lang="en-US"/>
        </a:p>
      </dgm:t>
    </dgm:pt>
    <dgm:pt modelId="{D78CEAA6-A3AB-4CFA-9AB1-2C4435C59AE1}" type="sibTrans" cxnId="{17AF4F7F-261E-4BDD-9027-5C46E6FFCDD8}">
      <dgm:prSet/>
      <dgm:spPr/>
      <dgm:t>
        <a:bodyPr/>
        <a:lstStyle/>
        <a:p>
          <a:endParaRPr lang="en-US"/>
        </a:p>
      </dgm:t>
    </dgm:pt>
    <dgm:pt modelId="{FC13D476-EA9A-464F-8F5F-A36C268216E1}">
      <dgm:prSet/>
      <dgm:spPr/>
      <dgm:t>
        <a:bodyPr/>
        <a:lstStyle/>
        <a:p>
          <a:r>
            <a:rPr lang="en-US"/>
            <a:t>Input credit availed</a:t>
          </a:r>
        </a:p>
      </dgm:t>
    </dgm:pt>
    <dgm:pt modelId="{2E168601-1ACE-4E5C-944E-3C2913A1DEF3}" type="parTrans" cxnId="{03D6A521-4A27-4DC1-92C5-39800CE37191}">
      <dgm:prSet/>
      <dgm:spPr/>
      <dgm:t>
        <a:bodyPr/>
        <a:lstStyle/>
        <a:p>
          <a:endParaRPr lang="en-US"/>
        </a:p>
      </dgm:t>
    </dgm:pt>
    <dgm:pt modelId="{6210779C-C29F-4AFC-B3F0-7A81A2F15452}" type="sibTrans" cxnId="{03D6A521-4A27-4DC1-92C5-39800CE37191}">
      <dgm:prSet/>
      <dgm:spPr/>
      <dgm:t>
        <a:bodyPr/>
        <a:lstStyle/>
        <a:p>
          <a:endParaRPr lang="en-US"/>
        </a:p>
      </dgm:t>
    </dgm:pt>
    <dgm:pt modelId="{72A9C778-7E70-47F4-A37F-2F65E5744A08}">
      <dgm:prSet/>
      <dgm:spPr/>
      <dgm:t>
        <a:bodyPr/>
        <a:lstStyle/>
        <a:p>
          <a:r>
            <a:rPr lang="en-US"/>
            <a:t>No Disallowance</a:t>
          </a:r>
        </a:p>
      </dgm:t>
    </dgm:pt>
    <dgm:pt modelId="{92280336-C389-4145-B7E0-FCC0E89294F7}" type="parTrans" cxnId="{A772DDE7-6179-4686-8AE2-0A5C7B2B4C62}">
      <dgm:prSet/>
      <dgm:spPr/>
      <dgm:t>
        <a:bodyPr/>
        <a:lstStyle/>
        <a:p>
          <a:endParaRPr lang="en-US"/>
        </a:p>
      </dgm:t>
    </dgm:pt>
    <dgm:pt modelId="{C4316ED6-9F04-45F5-A066-4895189FF399}" type="sibTrans" cxnId="{A772DDE7-6179-4686-8AE2-0A5C7B2B4C62}">
      <dgm:prSet/>
      <dgm:spPr/>
      <dgm:t>
        <a:bodyPr/>
        <a:lstStyle/>
        <a:p>
          <a:endParaRPr lang="en-US"/>
        </a:p>
      </dgm:t>
    </dgm:pt>
    <dgm:pt modelId="{C41EEA33-6770-46E4-9A8F-473F1205039C}">
      <dgm:prSet/>
      <dgm:spPr/>
      <dgm:t>
        <a:bodyPr/>
        <a:lstStyle/>
        <a:p>
          <a:r>
            <a:rPr lang="en-US"/>
            <a:t>GST charged as expense</a:t>
          </a:r>
        </a:p>
      </dgm:t>
    </dgm:pt>
    <dgm:pt modelId="{B69A15B4-BB9B-42A4-A139-4B0BC5A13029}" type="parTrans" cxnId="{C8B24860-31D3-4FA3-8BE4-9B3A63F1DD23}">
      <dgm:prSet/>
      <dgm:spPr/>
      <dgm:t>
        <a:bodyPr/>
        <a:lstStyle/>
        <a:p>
          <a:endParaRPr lang="en-US"/>
        </a:p>
      </dgm:t>
    </dgm:pt>
    <dgm:pt modelId="{7EF9C841-1919-4A3E-A477-15BCC1ED751C}" type="sibTrans" cxnId="{C8B24860-31D3-4FA3-8BE4-9B3A63F1DD23}">
      <dgm:prSet/>
      <dgm:spPr/>
      <dgm:t>
        <a:bodyPr/>
        <a:lstStyle/>
        <a:p>
          <a:endParaRPr lang="en-US"/>
        </a:p>
      </dgm:t>
    </dgm:pt>
    <dgm:pt modelId="{3ACE3E00-43C2-42EA-84D5-F3D5AA16203D}">
      <dgm:prSet/>
      <dgm:spPr/>
      <dgm:t>
        <a:bodyPr/>
        <a:lstStyle/>
        <a:p>
          <a:r>
            <a:rPr lang="en-US"/>
            <a:t>Disallowed</a:t>
          </a:r>
        </a:p>
      </dgm:t>
    </dgm:pt>
    <dgm:pt modelId="{B2D6D54E-D059-491B-9F50-607A971BFB73}" type="parTrans" cxnId="{C9002837-CA99-4956-A927-2170376B6770}">
      <dgm:prSet/>
      <dgm:spPr/>
      <dgm:t>
        <a:bodyPr/>
        <a:lstStyle/>
        <a:p>
          <a:endParaRPr lang="en-US"/>
        </a:p>
      </dgm:t>
    </dgm:pt>
    <dgm:pt modelId="{D12A6E6A-9711-4782-A7F0-E3CCEB8F90CE}" type="sibTrans" cxnId="{C9002837-CA99-4956-A927-2170376B6770}">
      <dgm:prSet/>
      <dgm:spPr/>
      <dgm:t>
        <a:bodyPr/>
        <a:lstStyle/>
        <a:p>
          <a:endParaRPr lang="en-US"/>
        </a:p>
      </dgm:t>
    </dgm:pt>
    <dgm:pt modelId="{C1092748-A3B0-4653-B33E-562515B25B08}" type="pres">
      <dgm:prSet presAssocID="{1D2E93BA-3B9D-48E8-A482-E420271D4287}" presName="mainComposite" presStyleCnt="0">
        <dgm:presLayoutVars>
          <dgm:chPref val="1"/>
          <dgm:dir/>
          <dgm:animOne val="branch"/>
          <dgm:animLvl val="lvl"/>
          <dgm:resizeHandles val="exact"/>
        </dgm:presLayoutVars>
      </dgm:prSet>
      <dgm:spPr/>
    </dgm:pt>
    <dgm:pt modelId="{9022D1E6-0039-4DF3-89C5-43613621DCE7}" type="pres">
      <dgm:prSet presAssocID="{1D2E93BA-3B9D-48E8-A482-E420271D4287}" presName="hierFlow" presStyleCnt="0"/>
      <dgm:spPr/>
    </dgm:pt>
    <dgm:pt modelId="{A02D6140-7D04-44DD-991C-E3E51EF0AFCF}" type="pres">
      <dgm:prSet presAssocID="{1D2E93BA-3B9D-48E8-A482-E420271D4287}" presName="hierChild1" presStyleCnt="0">
        <dgm:presLayoutVars>
          <dgm:chPref val="1"/>
          <dgm:animOne val="branch"/>
          <dgm:animLvl val="lvl"/>
        </dgm:presLayoutVars>
      </dgm:prSet>
      <dgm:spPr/>
    </dgm:pt>
    <dgm:pt modelId="{EC302FC3-248C-48CD-9052-A3AB01CAAE06}" type="pres">
      <dgm:prSet presAssocID="{0E900B59-0829-48E0-A957-B76526687827}" presName="Name14" presStyleCnt="0"/>
      <dgm:spPr/>
    </dgm:pt>
    <dgm:pt modelId="{42A4740D-6F8B-47FA-8595-342AB1E48869}" type="pres">
      <dgm:prSet presAssocID="{0E900B59-0829-48E0-A957-B76526687827}" presName="level1Shape" presStyleLbl="node0" presStyleIdx="0" presStyleCnt="1">
        <dgm:presLayoutVars>
          <dgm:chPref val="3"/>
        </dgm:presLayoutVars>
      </dgm:prSet>
      <dgm:spPr/>
    </dgm:pt>
    <dgm:pt modelId="{54B796E8-2F7A-4D1C-9037-9982A0B9585F}" type="pres">
      <dgm:prSet presAssocID="{0E900B59-0829-48E0-A957-B76526687827}" presName="hierChild2" presStyleCnt="0"/>
      <dgm:spPr/>
    </dgm:pt>
    <dgm:pt modelId="{81BF6A4D-6228-4650-970D-1DB799C19553}" type="pres">
      <dgm:prSet presAssocID="{2E168601-1ACE-4E5C-944E-3C2913A1DEF3}" presName="Name19" presStyleLbl="parChTrans1D2" presStyleIdx="0" presStyleCnt="2"/>
      <dgm:spPr/>
    </dgm:pt>
    <dgm:pt modelId="{4B96A1F0-C9F0-4584-AF6E-C2B0CBA5B360}" type="pres">
      <dgm:prSet presAssocID="{FC13D476-EA9A-464F-8F5F-A36C268216E1}" presName="Name21" presStyleCnt="0"/>
      <dgm:spPr/>
    </dgm:pt>
    <dgm:pt modelId="{37D1B568-5D94-42F1-9294-14C455C2A05C}" type="pres">
      <dgm:prSet presAssocID="{FC13D476-EA9A-464F-8F5F-A36C268216E1}" presName="level2Shape" presStyleLbl="node2" presStyleIdx="0" presStyleCnt="2"/>
      <dgm:spPr/>
    </dgm:pt>
    <dgm:pt modelId="{A6F964A0-B95E-412F-96A8-2797F0FC14C1}" type="pres">
      <dgm:prSet presAssocID="{FC13D476-EA9A-464F-8F5F-A36C268216E1}" presName="hierChild3" presStyleCnt="0"/>
      <dgm:spPr/>
    </dgm:pt>
    <dgm:pt modelId="{534C0039-CACF-4E0D-BD57-3FB1F7A52F7A}" type="pres">
      <dgm:prSet presAssocID="{92280336-C389-4145-B7E0-FCC0E89294F7}" presName="Name19" presStyleLbl="parChTrans1D3" presStyleIdx="0" presStyleCnt="2"/>
      <dgm:spPr/>
    </dgm:pt>
    <dgm:pt modelId="{E8B75901-2904-4426-969E-B1A02873E746}" type="pres">
      <dgm:prSet presAssocID="{72A9C778-7E70-47F4-A37F-2F65E5744A08}" presName="Name21" presStyleCnt="0"/>
      <dgm:spPr/>
    </dgm:pt>
    <dgm:pt modelId="{268FA093-3EFC-4DCB-8B61-0780EBECBEBE}" type="pres">
      <dgm:prSet presAssocID="{72A9C778-7E70-47F4-A37F-2F65E5744A08}" presName="level2Shape" presStyleLbl="node3" presStyleIdx="0" presStyleCnt="2"/>
      <dgm:spPr/>
    </dgm:pt>
    <dgm:pt modelId="{8CE12332-70CD-4B54-A0BA-5F436B557FFA}" type="pres">
      <dgm:prSet presAssocID="{72A9C778-7E70-47F4-A37F-2F65E5744A08}" presName="hierChild3" presStyleCnt="0"/>
      <dgm:spPr/>
    </dgm:pt>
    <dgm:pt modelId="{6988B01E-AF08-43B6-9CE8-7DB94B8D0BC6}" type="pres">
      <dgm:prSet presAssocID="{B69A15B4-BB9B-42A4-A139-4B0BC5A13029}" presName="Name19" presStyleLbl="parChTrans1D2" presStyleIdx="1" presStyleCnt="2"/>
      <dgm:spPr/>
    </dgm:pt>
    <dgm:pt modelId="{B11E03A6-623F-4E99-957B-64CACD172F94}" type="pres">
      <dgm:prSet presAssocID="{C41EEA33-6770-46E4-9A8F-473F1205039C}" presName="Name21" presStyleCnt="0"/>
      <dgm:spPr/>
    </dgm:pt>
    <dgm:pt modelId="{FD570BB9-896F-4D4B-8BF5-4A1C267FD232}" type="pres">
      <dgm:prSet presAssocID="{C41EEA33-6770-46E4-9A8F-473F1205039C}" presName="level2Shape" presStyleLbl="node2" presStyleIdx="1" presStyleCnt="2"/>
      <dgm:spPr/>
    </dgm:pt>
    <dgm:pt modelId="{1DED9FB6-83F8-4A31-8B2A-376CEF4EF912}" type="pres">
      <dgm:prSet presAssocID="{C41EEA33-6770-46E4-9A8F-473F1205039C}" presName="hierChild3" presStyleCnt="0"/>
      <dgm:spPr/>
    </dgm:pt>
    <dgm:pt modelId="{52D521A1-C06B-4C06-8818-8FEFCC914E3D}" type="pres">
      <dgm:prSet presAssocID="{B2D6D54E-D059-491B-9F50-607A971BFB73}" presName="Name19" presStyleLbl="parChTrans1D3" presStyleIdx="1" presStyleCnt="2"/>
      <dgm:spPr/>
    </dgm:pt>
    <dgm:pt modelId="{7955B83B-51A3-4ECE-8AE1-245F009F6845}" type="pres">
      <dgm:prSet presAssocID="{3ACE3E00-43C2-42EA-84D5-F3D5AA16203D}" presName="Name21" presStyleCnt="0"/>
      <dgm:spPr/>
    </dgm:pt>
    <dgm:pt modelId="{DDBFFA1E-4D9D-4A7C-AEE1-401A7C95675F}" type="pres">
      <dgm:prSet presAssocID="{3ACE3E00-43C2-42EA-84D5-F3D5AA16203D}" presName="level2Shape" presStyleLbl="node3" presStyleIdx="1" presStyleCnt="2"/>
      <dgm:spPr/>
    </dgm:pt>
    <dgm:pt modelId="{9BCF2036-6106-43E5-BCD4-7B2A58E902CF}" type="pres">
      <dgm:prSet presAssocID="{3ACE3E00-43C2-42EA-84D5-F3D5AA16203D}" presName="hierChild3" presStyleCnt="0"/>
      <dgm:spPr/>
    </dgm:pt>
    <dgm:pt modelId="{5593D400-E5EA-4BCB-AD83-96A2F5463448}" type="pres">
      <dgm:prSet presAssocID="{1D2E93BA-3B9D-48E8-A482-E420271D4287}" presName="bgShapesFlow" presStyleCnt="0"/>
      <dgm:spPr/>
    </dgm:pt>
  </dgm:ptLst>
  <dgm:cxnLst>
    <dgm:cxn modelId="{23587B02-3E29-4A41-A8E9-1CDFDC66294B}" type="presOf" srcId="{0E900B59-0829-48E0-A957-B76526687827}" destId="{42A4740D-6F8B-47FA-8595-342AB1E48869}" srcOrd="0" destOrd="0" presId="urn:microsoft.com/office/officeart/2005/8/layout/hierarchy6"/>
    <dgm:cxn modelId="{0A1F9304-7BDF-454B-BAB8-0F9BA242B155}" type="presOf" srcId="{2E168601-1ACE-4E5C-944E-3C2913A1DEF3}" destId="{81BF6A4D-6228-4650-970D-1DB799C19553}" srcOrd="0" destOrd="0" presId="urn:microsoft.com/office/officeart/2005/8/layout/hierarchy6"/>
    <dgm:cxn modelId="{EF43281D-0E8E-4845-884B-D9CD7811836C}" type="presOf" srcId="{B2D6D54E-D059-491B-9F50-607A971BFB73}" destId="{52D521A1-C06B-4C06-8818-8FEFCC914E3D}" srcOrd="0" destOrd="0" presId="urn:microsoft.com/office/officeart/2005/8/layout/hierarchy6"/>
    <dgm:cxn modelId="{68DF7820-F41D-45FD-9638-2355D3BFB3F8}" type="presOf" srcId="{B69A15B4-BB9B-42A4-A139-4B0BC5A13029}" destId="{6988B01E-AF08-43B6-9CE8-7DB94B8D0BC6}" srcOrd="0" destOrd="0" presId="urn:microsoft.com/office/officeart/2005/8/layout/hierarchy6"/>
    <dgm:cxn modelId="{03D6A521-4A27-4DC1-92C5-39800CE37191}" srcId="{0E900B59-0829-48E0-A957-B76526687827}" destId="{FC13D476-EA9A-464F-8F5F-A36C268216E1}" srcOrd="0" destOrd="0" parTransId="{2E168601-1ACE-4E5C-944E-3C2913A1DEF3}" sibTransId="{6210779C-C29F-4AFC-B3F0-7A81A2F15452}"/>
    <dgm:cxn modelId="{C9002837-CA99-4956-A927-2170376B6770}" srcId="{C41EEA33-6770-46E4-9A8F-473F1205039C}" destId="{3ACE3E00-43C2-42EA-84D5-F3D5AA16203D}" srcOrd="0" destOrd="0" parTransId="{B2D6D54E-D059-491B-9F50-607A971BFB73}" sibTransId="{D12A6E6A-9711-4782-A7F0-E3CCEB8F90CE}"/>
    <dgm:cxn modelId="{C8B24860-31D3-4FA3-8BE4-9B3A63F1DD23}" srcId="{0E900B59-0829-48E0-A957-B76526687827}" destId="{C41EEA33-6770-46E4-9A8F-473F1205039C}" srcOrd="1" destOrd="0" parTransId="{B69A15B4-BB9B-42A4-A139-4B0BC5A13029}" sibTransId="{7EF9C841-1919-4A3E-A477-15BCC1ED751C}"/>
    <dgm:cxn modelId="{17AF4F7F-261E-4BDD-9027-5C46E6FFCDD8}" srcId="{1D2E93BA-3B9D-48E8-A482-E420271D4287}" destId="{0E900B59-0829-48E0-A957-B76526687827}" srcOrd="0" destOrd="0" parTransId="{19955D64-B6A9-4A40-8B2A-CE467E952268}" sibTransId="{D78CEAA6-A3AB-4CFA-9AB1-2C4435C59AE1}"/>
    <dgm:cxn modelId="{E92A32AF-6F66-417A-B4CE-D0DC0DDA5572}" type="presOf" srcId="{C41EEA33-6770-46E4-9A8F-473F1205039C}" destId="{FD570BB9-896F-4D4B-8BF5-4A1C267FD232}" srcOrd="0" destOrd="0" presId="urn:microsoft.com/office/officeart/2005/8/layout/hierarchy6"/>
    <dgm:cxn modelId="{C096EBB7-DA6A-4921-909F-63C965516C5C}" type="presOf" srcId="{3ACE3E00-43C2-42EA-84D5-F3D5AA16203D}" destId="{DDBFFA1E-4D9D-4A7C-AEE1-401A7C95675F}" srcOrd="0" destOrd="0" presId="urn:microsoft.com/office/officeart/2005/8/layout/hierarchy6"/>
    <dgm:cxn modelId="{3C9306D0-D589-40B8-AFDB-6B8E0A5BDE79}" type="presOf" srcId="{92280336-C389-4145-B7E0-FCC0E89294F7}" destId="{534C0039-CACF-4E0D-BD57-3FB1F7A52F7A}" srcOrd="0" destOrd="0" presId="urn:microsoft.com/office/officeart/2005/8/layout/hierarchy6"/>
    <dgm:cxn modelId="{C0BC54DB-0188-4AAE-8BED-EE664CC4E2CE}" type="presOf" srcId="{72A9C778-7E70-47F4-A37F-2F65E5744A08}" destId="{268FA093-3EFC-4DCB-8B61-0780EBECBEBE}" srcOrd="0" destOrd="0" presId="urn:microsoft.com/office/officeart/2005/8/layout/hierarchy6"/>
    <dgm:cxn modelId="{BB990AE2-C2D5-4198-890F-BC3CC9ABEAFF}" type="presOf" srcId="{FC13D476-EA9A-464F-8F5F-A36C268216E1}" destId="{37D1B568-5D94-42F1-9294-14C455C2A05C}" srcOrd="0" destOrd="0" presId="urn:microsoft.com/office/officeart/2005/8/layout/hierarchy6"/>
    <dgm:cxn modelId="{A772DDE7-6179-4686-8AE2-0A5C7B2B4C62}" srcId="{FC13D476-EA9A-464F-8F5F-A36C268216E1}" destId="{72A9C778-7E70-47F4-A37F-2F65E5744A08}" srcOrd="0" destOrd="0" parTransId="{92280336-C389-4145-B7E0-FCC0E89294F7}" sibTransId="{C4316ED6-9F04-45F5-A066-4895189FF399}"/>
    <dgm:cxn modelId="{18FEA5F4-26B7-4690-813C-7DBE67498BED}" type="presOf" srcId="{1D2E93BA-3B9D-48E8-A482-E420271D4287}" destId="{C1092748-A3B0-4653-B33E-562515B25B08}" srcOrd="0" destOrd="0" presId="urn:microsoft.com/office/officeart/2005/8/layout/hierarchy6"/>
    <dgm:cxn modelId="{FFC4A7EE-0DF8-401E-8B6C-B02303C321E4}" type="presParOf" srcId="{C1092748-A3B0-4653-B33E-562515B25B08}" destId="{9022D1E6-0039-4DF3-89C5-43613621DCE7}" srcOrd="0" destOrd="0" presId="urn:microsoft.com/office/officeart/2005/8/layout/hierarchy6"/>
    <dgm:cxn modelId="{399664AF-C947-48AB-ABD8-EE51F1F4A6DF}" type="presParOf" srcId="{9022D1E6-0039-4DF3-89C5-43613621DCE7}" destId="{A02D6140-7D04-44DD-991C-E3E51EF0AFCF}" srcOrd="0" destOrd="0" presId="urn:microsoft.com/office/officeart/2005/8/layout/hierarchy6"/>
    <dgm:cxn modelId="{01F1E3C6-4B36-4677-BD17-5BED2CA22881}" type="presParOf" srcId="{A02D6140-7D04-44DD-991C-E3E51EF0AFCF}" destId="{EC302FC3-248C-48CD-9052-A3AB01CAAE06}" srcOrd="0" destOrd="0" presId="urn:microsoft.com/office/officeart/2005/8/layout/hierarchy6"/>
    <dgm:cxn modelId="{032510CB-3F92-4901-9712-E8CB1EDFB7E6}" type="presParOf" srcId="{EC302FC3-248C-48CD-9052-A3AB01CAAE06}" destId="{42A4740D-6F8B-47FA-8595-342AB1E48869}" srcOrd="0" destOrd="0" presId="urn:microsoft.com/office/officeart/2005/8/layout/hierarchy6"/>
    <dgm:cxn modelId="{FF5BEC28-C7D7-415A-86E3-B90A55CFCE5F}" type="presParOf" srcId="{EC302FC3-248C-48CD-9052-A3AB01CAAE06}" destId="{54B796E8-2F7A-4D1C-9037-9982A0B9585F}" srcOrd="1" destOrd="0" presId="urn:microsoft.com/office/officeart/2005/8/layout/hierarchy6"/>
    <dgm:cxn modelId="{59B0EE35-2382-4C2E-ACD2-E681E8EFF6A6}" type="presParOf" srcId="{54B796E8-2F7A-4D1C-9037-9982A0B9585F}" destId="{81BF6A4D-6228-4650-970D-1DB799C19553}" srcOrd="0" destOrd="0" presId="urn:microsoft.com/office/officeart/2005/8/layout/hierarchy6"/>
    <dgm:cxn modelId="{40EAB4EA-865C-4DE5-A5B5-61478BE74651}" type="presParOf" srcId="{54B796E8-2F7A-4D1C-9037-9982A0B9585F}" destId="{4B96A1F0-C9F0-4584-AF6E-C2B0CBA5B360}" srcOrd="1" destOrd="0" presId="urn:microsoft.com/office/officeart/2005/8/layout/hierarchy6"/>
    <dgm:cxn modelId="{F5276C3F-DC39-4536-97EF-E29A1BEE13B5}" type="presParOf" srcId="{4B96A1F0-C9F0-4584-AF6E-C2B0CBA5B360}" destId="{37D1B568-5D94-42F1-9294-14C455C2A05C}" srcOrd="0" destOrd="0" presId="urn:microsoft.com/office/officeart/2005/8/layout/hierarchy6"/>
    <dgm:cxn modelId="{6EA3A39B-DB42-48A8-89A7-14228C23CA57}" type="presParOf" srcId="{4B96A1F0-C9F0-4584-AF6E-C2B0CBA5B360}" destId="{A6F964A0-B95E-412F-96A8-2797F0FC14C1}" srcOrd="1" destOrd="0" presId="urn:microsoft.com/office/officeart/2005/8/layout/hierarchy6"/>
    <dgm:cxn modelId="{2E311FC7-1292-4428-8209-120BA0F0D695}" type="presParOf" srcId="{A6F964A0-B95E-412F-96A8-2797F0FC14C1}" destId="{534C0039-CACF-4E0D-BD57-3FB1F7A52F7A}" srcOrd="0" destOrd="0" presId="urn:microsoft.com/office/officeart/2005/8/layout/hierarchy6"/>
    <dgm:cxn modelId="{0ECB7036-F5BC-48E8-83BF-3F7748142445}" type="presParOf" srcId="{A6F964A0-B95E-412F-96A8-2797F0FC14C1}" destId="{E8B75901-2904-4426-969E-B1A02873E746}" srcOrd="1" destOrd="0" presId="urn:microsoft.com/office/officeart/2005/8/layout/hierarchy6"/>
    <dgm:cxn modelId="{5B54B363-3CF9-4B5F-BE0F-C8A68CCB5660}" type="presParOf" srcId="{E8B75901-2904-4426-969E-B1A02873E746}" destId="{268FA093-3EFC-4DCB-8B61-0780EBECBEBE}" srcOrd="0" destOrd="0" presId="urn:microsoft.com/office/officeart/2005/8/layout/hierarchy6"/>
    <dgm:cxn modelId="{CD19E79A-6B05-47EF-8A5B-B2006EA9A502}" type="presParOf" srcId="{E8B75901-2904-4426-969E-B1A02873E746}" destId="{8CE12332-70CD-4B54-A0BA-5F436B557FFA}" srcOrd="1" destOrd="0" presId="urn:microsoft.com/office/officeart/2005/8/layout/hierarchy6"/>
    <dgm:cxn modelId="{F6965BF3-FA42-47EF-B0F9-13010736A45B}" type="presParOf" srcId="{54B796E8-2F7A-4D1C-9037-9982A0B9585F}" destId="{6988B01E-AF08-43B6-9CE8-7DB94B8D0BC6}" srcOrd="2" destOrd="0" presId="urn:microsoft.com/office/officeart/2005/8/layout/hierarchy6"/>
    <dgm:cxn modelId="{2572CDFA-FE10-460D-9113-388915D8A385}" type="presParOf" srcId="{54B796E8-2F7A-4D1C-9037-9982A0B9585F}" destId="{B11E03A6-623F-4E99-957B-64CACD172F94}" srcOrd="3" destOrd="0" presId="urn:microsoft.com/office/officeart/2005/8/layout/hierarchy6"/>
    <dgm:cxn modelId="{21EAC92E-1608-4871-85C6-03A79223E628}" type="presParOf" srcId="{B11E03A6-623F-4E99-957B-64CACD172F94}" destId="{FD570BB9-896F-4D4B-8BF5-4A1C267FD232}" srcOrd="0" destOrd="0" presId="urn:microsoft.com/office/officeart/2005/8/layout/hierarchy6"/>
    <dgm:cxn modelId="{60F57D3F-5C9E-493C-97E6-63302317A477}" type="presParOf" srcId="{B11E03A6-623F-4E99-957B-64CACD172F94}" destId="{1DED9FB6-83F8-4A31-8B2A-376CEF4EF912}" srcOrd="1" destOrd="0" presId="urn:microsoft.com/office/officeart/2005/8/layout/hierarchy6"/>
    <dgm:cxn modelId="{7780DA6D-DAD1-4A72-943D-8C0243FF11BF}" type="presParOf" srcId="{1DED9FB6-83F8-4A31-8B2A-376CEF4EF912}" destId="{52D521A1-C06B-4C06-8818-8FEFCC914E3D}" srcOrd="0" destOrd="0" presId="urn:microsoft.com/office/officeart/2005/8/layout/hierarchy6"/>
    <dgm:cxn modelId="{37497C43-5729-4837-A04F-0F27703D3D91}" type="presParOf" srcId="{1DED9FB6-83F8-4A31-8B2A-376CEF4EF912}" destId="{7955B83B-51A3-4ECE-8AE1-245F009F6845}" srcOrd="1" destOrd="0" presId="urn:microsoft.com/office/officeart/2005/8/layout/hierarchy6"/>
    <dgm:cxn modelId="{19041490-A105-43ED-B62C-300400FE2E32}" type="presParOf" srcId="{7955B83B-51A3-4ECE-8AE1-245F009F6845}" destId="{DDBFFA1E-4D9D-4A7C-AEE1-401A7C95675F}" srcOrd="0" destOrd="0" presId="urn:microsoft.com/office/officeart/2005/8/layout/hierarchy6"/>
    <dgm:cxn modelId="{B61C4D57-8B9E-4E6F-9A1D-3BC7936411B8}" type="presParOf" srcId="{7955B83B-51A3-4ECE-8AE1-245F009F6845}" destId="{9BCF2036-6106-43E5-BCD4-7B2A58E902CF}" srcOrd="1" destOrd="0" presId="urn:microsoft.com/office/officeart/2005/8/layout/hierarchy6"/>
    <dgm:cxn modelId="{EF260001-C830-401D-91D1-EB4EECA47FAF}" type="presParOf" srcId="{C1092748-A3B0-4653-B33E-562515B25B08}" destId="{5593D400-E5EA-4BCB-AD83-96A2F5463448}"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B152907B-BB26-4342-B4AD-57FBE8D77A7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9A1B9A1-0C7A-4055-B31C-EBD7CE8EBB92}">
      <dgm:prSet custT="1"/>
      <dgm:spPr/>
      <dgm:t>
        <a:bodyPr/>
        <a:lstStyle/>
        <a:p>
          <a:r>
            <a:rPr lang="en-US" sz="2800" dirty="0"/>
            <a:t>If registration surrendered by Micro or small enterprise</a:t>
          </a:r>
        </a:p>
      </dgm:t>
    </dgm:pt>
    <dgm:pt modelId="{7B815C5E-DAEB-4CD2-A022-A22171E28D85}" type="parTrans" cxnId="{79454224-521B-4DD3-9362-523A34B7190C}">
      <dgm:prSet/>
      <dgm:spPr/>
      <dgm:t>
        <a:bodyPr/>
        <a:lstStyle/>
        <a:p>
          <a:endParaRPr lang="en-US" sz="1400"/>
        </a:p>
      </dgm:t>
    </dgm:pt>
    <dgm:pt modelId="{0563BE8A-F112-45AA-BAB7-2356BB92B150}" type="sibTrans" cxnId="{79454224-521B-4DD3-9362-523A34B7190C}">
      <dgm:prSet/>
      <dgm:spPr/>
      <dgm:t>
        <a:bodyPr/>
        <a:lstStyle/>
        <a:p>
          <a:endParaRPr lang="en-US" sz="1400"/>
        </a:p>
      </dgm:t>
    </dgm:pt>
    <dgm:pt modelId="{46156E6F-57A2-4EF7-A13A-09CE260F8DAD}">
      <dgm:prSet custT="1"/>
      <dgm:spPr/>
      <dgm:t>
        <a:bodyPr/>
        <a:lstStyle/>
        <a:p>
          <a:r>
            <a:rPr lang="en-US" sz="2800" dirty="0"/>
            <a:t>No benefit available under law</a:t>
          </a:r>
        </a:p>
      </dgm:t>
    </dgm:pt>
    <dgm:pt modelId="{BDF2795C-EADE-4F3D-B69A-E5C02C6B1193}" type="parTrans" cxnId="{CAE8BE67-438B-4C91-A688-D15CAF074A91}">
      <dgm:prSet/>
      <dgm:spPr/>
      <dgm:t>
        <a:bodyPr/>
        <a:lstStyle/>
        <a:p>
          <a:endParaRPr lang="en-US" sz="1400"/>
        </a:p>
      </dgm:t>
    </dgm:pt>
    <dgm:pt modelId="{3A7B0D36-C88C-4D57-93BF-6B216236C8CD}" type="sibTrans" cxnId="{CAE8BE67-438B-4C91-A688-D15CAF074A91}">
      <dgm:prSet/>
      <dgm:spPr/>
      <dgm:t>
        <a:bodyPr/>
        <a:lstStyle/>
        <a:p>
          <a:endParaRPr lang="en-US" sz="1400"/>
        </a:p>
      </dgm:t>
    </dgm:pt>
    <dgm:pt modelId="{D02C14B5-DFEA-4DFF-AA58-E698C45CC19C}">
      <dgm:prSet custT="1"/>
      <dgm:spPr/>
      <dgm:t>
        <a:bodyPr/>
        <a:lstStyle/>
        <a:p>
          <a:r>
            <a:rPr lang="en-US" sz="2800" dirty="0"/>
            <a:t>Subsidies under MSME</a:t>
          </a:r>
        </a:p>
      </dgm:t>
    </dgm:pt>
    <dgm:pt modelId="{089D7E82-CACD-4AF9-92E8-92EAAD52D6EF}" type="parTrans" cxnId="{D11C69AF-57C8-49DE-BDBE-8BA4775ACC63}">
      <dgm:prSet/>
      <dgm:spPr/>
      <dgm:t>
        <a:bodyPr/>
        <a:lstStyle/>
        <a:p>
          <a:endParaRPr lang="en-GB"/>
        </a:p>
      </dgm:t>
    </dgm:pt>
    <dgm:pt modelId="{6A1FA344-C232-47E6-BC37-192E665E958E}" type="sibTrans" cxnId="{D11C69AF-57C8-49DE-BDBE-8BA4775ACC63}">
      <dgm:prSet/>
      <dgm:spPr/>
      <dgm:t>
        <a:bodyPr/>
        <a:lstStyle/>
        <a:p>
          <a:endParaRPr lang="en-GB"/>
        </a:p>
      </dgm:t>
    </dgm:pt>
    <dgm:pt modelId="{70C80215-74BF-42B4-A7EE-302DE087D8A7}">
      <dgm:prSet custT="1"/>
      <dgm:spPr/>
      <dgm:t>
        <a:bodyPr/>
        <a:lstStyle/>
        <a:p>
          <a:r>
            <a:rPr lang="en-US" sz="2800" dirty="0"/>
            <a:t>Concessional interest of 1% Not available</a:t>
          </a:r>
        </a:p>
      </dgm:t>
    </dgm:pt>
    <dgm:pt modelId="{B92C5444-1F9E-418E-A41F-C924CF0405D1}" type="parTrans" cxnId="{B99B210F-5F3C-4C20-B801-828C28B81904}">
      <dgm:prSet/>
      <dgm:spPr/>
      <dgm:t>
        <a:bodyPr/>
        <a:lstStyle/>
        <a:p>
          <a:endParaRPr lang="en-GB"/>
        </a:p>
      </dgm:t>
    </dgm:pt>
    <dgm:pt modelId="{8B772943-8E32-43E8-9B81-07C2E6FD3731}" type="sibTrans" cxnId="{B99B210F-5F3C-4C20-B801-828C28B81904}">
      <dgm:prSet/>
      <dgm:spPr/>
      <dgm:t>
        <a:bodyPr/>
        <a:lstStyle/>
        <a:p>
          <a:endParaRPr lang="en-GB"/>
        </a:p>
      </dgm:t>
    </dgm:pt>
    <dgm:pt modelId="{FF71ED67-81A0-4B7A-AF97-E5192844639F}" type="pres">
      <dgm:prSet presAssocID="{B152907B-BB26-4342-B4AD-57FBE8D77A7D}" presName="linear" presStyleCnt="0">
        <dgm:presLayoutVars>
          <dgm:animLvl val="lvl"/>
          <dgm:resizeHandles val="exact"/>
        </dgm:presLayoutVars>
      </dgm:prSet>
      <dgm:spPr/>
    </dgm:pt>
    <dgm:pt modelId="{B6233D84-1159-403D-BA3A-4DED2B2FE962}" type="pres">
      <dgm:prSet presAssocID="{E9A1B9A1-0C7A-4055-B31C-EBD7CE8EBB92}" presName="parentText" presStyleLbl="node1" presStyleIdx="0" presStyleCnt="2">
        <dgm:presLayoutVars>
          <dgm:chMax val="0"/>
          <dgm:bulletEnabled val="1"/>
        </dgm:presLayoutVars>
      </dgm:prSet>
      <dgm:spPr/>
    </dgm:pt>
    <dgm:pt modelId="{318F6BE3-9CCE-47D9-B683-A0FED16AC1CA}" type="pres">
      <dgm:prSet presAssocID="{E9A1B9A1-0C7A-4055-B31C-EBD7CE8EBB92}" presName="childText" presStyleLbl="revTx" presStyleIdx="0" presStyleCnt="1">
        <dgm:presLayoutVars>
          <dgm:bulletEnabled val="1"/>
        </dgm:presLayoutVars>
      </dgm:prSet>
      <dgm:spPr/>
    </dgm:pt>
    <dgm:pt modelId="{56A3A34B-1323-43C2-A162-1D089E9F92AB}" type="pres">
      <dgm:prSet presAssocID="{46156E6F-57A2-4EF7-A13A-09CE260F8DAD}" presName="parentText" presStyleLbl="node1" presStyleIdx="1" presStyleCnt="2">
        <dgm:presLayoutVars>
          <dgm:chMax val="0"/>
          <dgm:bulletEnabled val="1"/>
        </dgm:presLayoutVars>
      </dgm:prSet>
      <dgm:spPr/>
    </dgm:pt>
  </dgm:ptLst>
  <dgm:cxnLst>
    <dgm:cxn modelId="{B99B210F-5F3C-4C20-B801-828C28B81904}" srcId="{E9A1B9A1-0C7A-4055-B31C-EBD7CE8EBB92}" destId="{70C80215-74BF-42B4-A7EE-302DE087D8A7}" srcOrd="1" destOrd="0" parTransId="{B92C5444-1F9E-418E-A41F-C924CF0405D1}" sibTransId="{8B772943-8E32-43E8-9B81-07C2E6FD3731}"/>
    <dgm:cxn modelId="{79454224-521B-4DD3-9362-523A34B7190C}" srcId="{B152907B-BB26-4342-B4AD-57FBE8D77A7D}" destId="{E9A1B9A1-0C7A-4055-B31C-EBD7CE8EBB92}" srcOrd="0" destOrd="0" parTransId="{7B815C5E-DAEB-4CD2-A022-A22171E28D85}" sibTransId="{0563BE8A-F112-45AA-BAB7-2356BB92B150}"/>
    <dgm:cxn modelId="{FC860640-5202-4C07-BC17-C87F10301D62}" type="presOf" srcId="{D02C14B5-DFEA-4DFF-AA58-E698C45CC19C}" destId="{318F6BE3-9CCE-47D9-B683-A0FED16AC1CA}" srcOrd="0" destOrd="0" presId="urn:microsoft.com/office/officeart/2005/8/layout/vList2"/>
    <dgm:cxn modelId="{CAE8BE67-438B-4C91-A688-D15CAF074A91}" srcId="{B152907B-BB26-4342-B4AD-57FBE8D77A7D}" destId="{46156E6F-57A2-4EF7-A13A-09CE260F8DAD}" srcOrd="1" destOrd="0" parTransId="{BDF2795C-EADE-4F3D-B69A-E5C02C6B1193}" sibTransId="{3A7B0D36-C88C-4D57-93BF-6B216236C8CD}"/>
    <dgm:cxn modelId="{1AB3017F-CF04-4D7C-B2B2-300842969F2F}" type="presOf" srcId="{46156E6F-57A2-4EF7-A13A-09CE260F8DAD}" destId="{56A3A34B-1323-43C2-A162-1D089E9F92AB}" srcOrd="0" destOrd="0" presId="urn:microsoft.com/office/officeart/2005/8/layout/vList2"/>
    <dgm:cxn modelId="{0670C881-C9B7-4843-A185-782961BFA78D}" type="presOf" srcId="{70C80215-74BF-42B4-A7EE-302DE087D8A7}" destId="{318F6BE3-9CCE-47D9-B683-A0FED16AC1CA}" srcOrd="0" destOrd="1" presId="urn:microsoft.com/office/officeart/2005/8/layout/vList2"/>
    <dgm:cxn modelId="{D11C69AF-57C8-49DE-BDBE-8BA4775ACC63}" srcId="{E9A1B9A1-0C7A-4055-B31C-EBD7CE8EBB92}" destId="{D02C14B5-DFEA-4DFF-AA58-E698C45CC19C}" srcOrd="0" destOrd="0" parTransId="{089D7E82-CACD-4AF9-92E8-92EAAD52D6EF}" sibTransId="{6A1FA344-C232-47E6-BC37-192E665E958E}"/>
    <dgm:cxn modelId="{E4178FE3-9C9D-4321-B727-BF580A419CF3}" type="presOf" srcId="{B152907B-BB26-4342-B4AD-57FBE8D77A7D}" destId="{FF71ED67-81A0-4B7A-AF97-E5192844639F}" srcOrd="0" destOrd="0" presId="urn:microsoft.com/office/officeart/2005/8/layout/vList2"/>
    <dgm:cxn modelId="{4CDE00F6-18D1-4560-93AB-432E485CF4CA}" type="presOf" srcId="{E9A1B9A1-0C7A-4055-B31C-EBD7CE8EBB92}" destId="{B6233D84-1159-403D-BA3A-4DED2B2FE962}" srcOrd="0" destOrd="0" presId="urn:microsoft.com/office/officeart/2005/8/layout/vList2"/>
    <dgm:cxn modelId="{67016808-C241-47B9-95E4-F044B5D2AB3A}" type="presParOf" srcId="{FF71ED67-81A0-4B7A-AF97-E5192844639F}" destId="{B6233D84-1159-403D-BA3A-4DED2B2FE962}" srcOrd="0" destOrd="0" presId="urn:microsoft.com/office/officeart/2005/8/layout/vList2"/>
    <dgm:cxn modelId="{24FE232E-A689-4D07-99E5-FEBE4293EA9F}" type="presParOf" srcId="{FF71ED67-81A0-4B7A-AF97-E5192844639F}" destId="{318F6BE3-9CCE-47D9-B683-A0FED16AC1CA}" srcOrd="1" destOrd="0" presId="urn:microsoft.com/office/officeart/2005/8/layout/vList2"/>
    <dgm:cxn modelId="{AE395BDF-EF11-489E-A1A9-B940685973F6}" type="presParOf" srcId="{FF71ED67-81A0-4B7A-AF97-E5192844639F}" destId="{56A3A34B-1323-43C2-A162-1D089E9F92A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02F8BA3-1EDB-45E0-832F-0D5F2F1484D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6D652C3-A1E3-44EE-ACB5-05009E1E0FEE}">
      <dgm:prSet/>
      <dgm:spPr/>
      <dgm:t>
        <a:bodyPr/>
        <a:lstStyle/>
        <a:p>
          <a:r>
            <a:rPr lang="en-US"/>
            <a:t>Harmonious interpretation</a:t>
          </a:r>
        </a:p>
      </dgm:t>
    </dgm:pt>
    <dgm:pt modelId="{16740017-4C83-4FA5-BD30-337E45AC60F8}" type="parTrans" cxnId="{8DFA61BF-5914-44D0-A848-AE75027A4E17}">
      <dgm:prSet/>
      <dgm:spPr/>
      <dgm:t>
        <a:bodyPr/>
        <a:lstStyle/>
        <a:p>
          <a:endParaRPr lang="en-US"/>
        </a:p>
      </dgm:t>
    </dgm:pt>
    <dgm:pt modelId="{AA4591C5-7C17-4709-819C-A88B6BB50F8D}" type="sibTrans" cxnId="{8DFA61BF-5914-44D0-A848-AE75027A4E17}">
      <dgm:prSet/>
      <dgm:spPr/>
      <dgm:t>
        <a:bodyPr/>
        <a:lstStyle/>
        <a:p>
          <a:endParaRPr lang="en-US"/>
        </a:p>
      </dgm:t>
    </dgm:pt>
    <dgm:pt modelId="{708C1B64-DFB5-4C0B-947D-A9CFAC227DC6}">
      <dgm:prSet/>
      <dgm:spPr/>
      <dgm:t>
        <a:bodyPr/>
        <a:lstStyle/>
        <a:p>
          <a:r>
            <a:rPr lang="en-US"/>
            <a:t>S.43B</a:t>
          </a:r>
        </a:p>
      </dgm:t>
    </dgm:pt>
    <dgm:pt modelId="{94C2E011-CD0A-4DD0-BEBE-4BDB449A98A3}" type="parTrans" cxnId="{8F7BCA4E-F63E-4CA4-97E9-7A36E1A8AB7B}">
      <dgm:prSet/>
      <dgm:spPr/>
      <dgm:t>
        <a:bodyPr/>
        <a:lstStyle/>
        <a:p>
          <a:endParaRPr lang="en-US"/>
        </a:p>
      </dgm:t>
    </dgm:pt>
    <dgm:pt modelId="{ECCCCD7F-58EB-4C21-9A55-3914948DAA4D}" type="sibTrans" cxnId="{8F7BCA4E-F63E-4CA4-97E9-7A36E1A8AB7B}">
      <dgm:prSet/>
      <dgm:spPr/>
      <dgm:t>
        <a:bodyPr/>
        <a:lstStyle/>
        <a:p>
          <a:endParaRPr lang="en-US"/>
        </a:p>
      </dgm:t>
    </dgm:pt>
    <dgm:pt modelId="{49D7086A-0271-415F-9920-A54130524075}">
      <dgm:prSet/>
      <dgm:spPr/>
      <dgm:t>
        <a:bodyPr/>
        <a:lstStyle/>
        <a:p>
          <a:r>
            <a:rPr lang="en-US"/>
            <a:t>S.40(a)(ia)</a:t>
          </a:r>
        </a:p>
      </dgm:t>
    </dgm:pt>
    <dgm:pt modelId="{07F31785-0EDF-47EC-950F-C431CC46111F}" type="parTrans" cxnId="{76437CE2-4C25-4892-BFD8-295DF6539274}">
      <dgm:prSet/>
      <dgm:spPr/>
      <dgm:t>
        <a:bodyPr/>
        <a:lstStyle/>
        <a:p>
          <a:endParaRPr lang="en-US"/>
        </a:p>
      </dgm:t>
    </dgm:pt>
    <dgm:pt modelId="{AAE34BDF-1539-4629-ABB7-8168C2A16597}" type="sibTrans" cxnId="{76437CE2-4C25-4892-BFD8-295DF6539274}">
      <dgm:prSet/>
      <dgm:spPr/>
      <dgm:t>
        <a:bodyPr/>
        <a:lstStyle/>
        <a:p>
          <a:endParaRPr lang="en-US"/>
        </a:p>
      </dgm:t>
    </dgm:pt>
    <dgm:pt modelId="{9EB41A42-F06C-4EEB-994B-64D3C225C1C0}" type="pres">
      <dgm:prSet presAssocID="{502F8BA3-1EDB-45E0-832F-0D5F2F1484D7}" presName="linear" presStyleCnt="0">
        <dgm:presLayoutVars>
          <dgm:animLvl val="lvl"/>
          <dgm:resizeHandles val="exact"/>
        </dgm:presLayoutVars>
      </dgm:prSet>
      <dgm:spPr/>
    </dgm:pt>
    <dgm:pt modelId="{EAA4177E-E71C-4705-956A-D31932DB0ADD}" type="pres">
      <dgm:prSet presAssocID="{36D652C3-A1E3-44EE-ACB5-05009E1E0FEE}" presName="parentText" presStyleLbl="node1" presStyleIdx="0" presStyleCnt="3">
        <dgm:presLayoutVars>
          <dgm:chMax val="0"/>
          <dgm:bulletEnabled val="1"/>
        </dgm:presLayoutVars>
      </dgm:prSet>
      <dgm:spPr/>
    </dgm:pt>
    <dgm:pt modelId="{C2829752-F034-4257-87EC-CA6F376B6DCC}" type="pres">
      <dgm:prSet presAssocID="{AA4591C5-7C17-4709-819C-A88B6BB50F8D}" presName="spacer" presStyleCnt="0"/>
      <dgm:spPr/>
    </dgm:pt>
    <dgm:pt modelId="{A2919589-5FD7-4EEE-9660-2DB41A1B3A61}" type="pres">
      <dgm:prSet presAssocID="{708C1B64-DFB5-4C0B-947D-A9CFAC227DC6}" presName="parentText" presStyleLbl="node1" presStyleIdx="1" presStyleCnt="3">
        <dgm:presLayoutVars>
          <dgm:chMax val="0"/>
          <dgm:bulletEnabled val="1"/>
        </dgm:presLayoutVars>
      </dgm:prSet>
      <dgm:spPr/>
    </dgm:pt>
    <dgm:pt modelId="{746D112E-ED1B-422A-B3E9-91E9E9DEF65C}" type="pres">
      <dgm:prSet presAssocID="{ECCCCD7F-58EB-4C21-9A55-3914948DAA4D}" presName="spacer" presStyleCnt="0"/>
      <dgm:spPr/>
    </dgm:pt>
    <dgm:pt modelId="{488C14D9-358C-4C30-827C-4430D4EB2FA2}" type="pres">
      <dgm:prSet presAssocID="{49D7086A-0271-415F-9920-A54130524075}" presName="parentText" presStyleLbl="node1" presStyleIdx="2" presStyleCnt="3">
        <dgm:presLayoutVars>
          <dgm:chMax val="0"/>
          <dgm:bulletEnabled val="1"/>
        </dgm:presLayoutVars>
      </dgm:prSet>
      <dgm:spPr/>
    </dgm:pt>
  </dgm:ptLst>
  <dgm:cxnLst>
    <dgm:cxn modelId="{D8A84040-E0D0-4570-BD35-06311408CD13}" type="presOf" srcId="{708C1B64-DFB5-4C0B-947D-A9CFAC227DC6}" destId="{A2919589-5FD7-4EEE-9660-2DB41A1B3A61}" srcOrd="0" destOrd="0" presId="urn:microsoft.com/office/officeart/2005/8/layout/vList2"/>
    <dgm:cxn modelId="{8F7BCA4E-F63E-4CA4-97E9-7A36E1A8AB7B}" srcId="{502F8BA3-1EDB-45E0-832F-0D5F2F1484D7}" destId="{708C1B64-DFB5-4C0B-947D-A9CFAC227DC6}" srcOrd="1" destOrd="0" parTransId="{94C2E011-CD0A-4DD0-BEBE-4BDB449A98A3}" sibTransId="{ECCCCD7F-58EB-4C21-9A55-3914948DAA4D}"/>
    <dgm:cxn modelId="{B46F5978-7E70-4438-89CE-DB241E25B4DA}" type="presOf" srcId="{502F8BA3-1EDB-45E0-832F-0D5F2F1484D7}" destId="{9EB41A42-F06C-4EEB-994B-64D3C225C1C0}" srcOrd="0" destOrd="0" presId="urn:microsoft.com/office/officeart/2005/8/layout/vList2"/>
    <dgm:cxn modelId="{AEA8AE59-A1DF-49AC-AA0D-CBE1D3C8996C}" type="presOf" srcId="{36D652C3-A1E3-44EE-ACB5-05009E1E0FEE}" destId="{EAA4177E-E71C-4705-956A-D31932DB0ADD}" srcOrd="0" destOrd="0" presId="urn:microsoft.com/office/officeart/2005/8/layout/vList2"/>
    <dgm:cxn modelId="{8DFA61BF-5914-44D0-A848-AE75027A4E17}" srcId="{502F8BA3-1EDB-45E0-832F-0D5F2F1484D7}" destId="{36D652C3-A1E3-44EE-ACB5-05009E1E0FEE}" srcOrd="0" destOrd="0" parTransId="{16740017-4C83-4FA5-BD30-337E45AC60F8}" sibTransId="{AA4591C5-7C17-4709-819C-A88B6BB50F8D}"/>
    <dgm:cxn modelId="{A10F15DC-FF89-4D83-B193-AC6741916EE4}" type="presOf" srcId="{49D7086A-0271-415F-9920-A54130524075}" destId="{488C14D9-358C-4C30-827C-4430D4EB2FA2}" srcOrd="0" destOrd="0" presId="urn:microsoft.com/office/officeart/2005/8/layout/vList2"/>
    <dgm:cxn modelId="{76437CE2-4C25-4892-BFD8-295DF6539274}" srcId="{502F8BA3-1EDB-45E0-832F-0D5F2F1484D7}" destId="{49D7086A-0271-415F-9920-A54130524075}" srcOrd="2" destOrd="0" parTransId="{07F31785-0EDF-47EC-950F-C431CC46111F}" sibTransId="{AAE34BDF-1539-4629-ABB7-8168C2A16597}"/>
    <dgm:cxn modelId="{DD33B868-EDCD-4974-A6F9-F99C5F27420C}" type="presParOf" srcId="{9EB41A42-F06C-4EEB-994B-64D3C225C1C0}" destId="{EAA4177E-E71C-4705-956A-D31932DB0ADD}" srcOrd="0" destOrd="0" presId="urn:microsoft.com/office/officeart/2005/8/layout/vList2"/>
    <dgm:cxn modelId="{EC09A6A7-395C-4360-90B6-44F16E6843FE}" type="presParOf" srcId="{9EB41A42-F06C-4EEB-994B-64D3C225C1C0}" destId="{C2829752-F034-4257-87EC-CA6F376B6DCC}" srcOrd="1" destOrd="0" presId="urn:microsoft.com/office/officeart/2005/8/layout/vList2"/>
    <dgm:cxn modelId="{1731B587-2392-4FAB-B501-7874D6C506D5}" type="presParOf" srcId="{9EB41A42-F06C-4EEB-994B-64D3C225C1C0}" destId="{A2919589-5FD7-4EEE-9660-2DB41A1B3A61}" srcOrd="2" destOrd="0" presId="urn:microsoft.com/office/officeart/2005/8/layout/vList2"/>
    <dgm:cxn modelId="{1DE9CD4A-2B0F-449C-8D64-10A66A2985BA}" type="presParOf" srcId="{9EB41A42-F06C-4EEB-994B-64D3C225C1C0}" destId="{746D112E-ED1B-422A-B3E9-91E9E9DEF65C}" srcOrd="3" destOrd="0" presId="urn:microsoft.com/office/officeart/2005/8/layout/vList2"/>
    <dgm:cxn modelId="{860DFCA9-EAB5-43F9-91C6-6F7A04B9AB2F}" type="presParOf" srcId="{9EB41A42-F06C-4EEB-994B-64D3C225C1C0}" destId="{488C14D9-358C-4C30-827C-4430D4EB2FA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ABB6E2-AD99-48D1-AA93-D6E79A8D27C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67E4DFB4-8B39-406A-BDBD-7615277FAA26}">
      <dgm:prSet/>
      <dgm:spPr/>
      <dgm:t>
        <a:bodyPr/>
        <a:lstStyle/>
        <a:p>
          <a:r>
            <a:rPr lang="en-US" dirty="0"/>
            <a:t>All deduction from S.30-38 deemed to be allowed</a:t>
          </a:r>
        </a:p>
      </dgm:t>
    </dgm:pt>
    <dgm:pt modelId="{0E500889-3C7A-4AC0-8119-4AF8D168AE8D}" type="parTrans" cxnId="{BEF923DE-8B01-4190-9D55-F8447E9C3476}">
      <dgm:prSet/>
      <dgm:spPr/>
      <dgm:t>
        <a:bodyPr/>
        <a:lstStyle/>
        <a:p>
          <a:endParaRPr lang="en-US"/>
        </a:p>
      </dgm:t>
    </dgm:pt>
    <dgm:pt modelId="{AB98C204-2531-4069-AF4D-9FA20FAB0DA2}" type="sibTrans" cxnId="{BEF923DE-8B01-4190-9D55-F8447E9C3476}">
      <dgm:prSet/>
      <dgm:spPr/>
      <dgm:t>
        <a:bodyPr/>
        <a:lstStyle/>
        <a:p>
          <a:endParaRPr lang="en-US"/>
        </a:p>
      </dgm:t>
    </dgm:pt>
    <dgm:pt modelId="{BA92A13C-1B95-4A19-9690-49D4B27C4891}">
      <dgm:prSet/>
      <dgm:spPr/>
      <dgm:t>
        <a:bodyPr/>
        <a:lstStyle/>
        <a:p>
          <a:r>
            <a:rPr lang="en-US" dirty="0"/>
            <a:t>Depreciation deemed to allowed</a:t>
          </a:r>
        </a:p>
      </dgm:t>
    </dgm:pt>
    <dgm:pt modelId="{FF62BDBD-705A-430E-BFF2-94D65C2BE617}" type="parTrans" cxnId="{69DBA729-9A3F-4822-A2D5-D17934C838C0}">
      <dgm:prSet/>
      <dgm:spPr/>
      <dgm:t>
        <a:bodyPr/>
        <a:lstStyle/>
        <a:p>
          <a:endParaRPr lang="en-US"/>
        </a:p>
      </dgm:t>
    </dgm:pt>
    <dgm:pt modelId="{9BF62502-DBA9-4268-9228-7C23D3F836A1}" type="sibTrans" cxnId="{69DBA729-9A3F-4822-A2D5-D17934C838C0}">
      <dgm:prSet/>
      <dgm:spPr/>
      <dgm:t>
        <a:bodyPr/>
        <a:lstStyle/>
        <a:p>
          <a:endParaRPr lang="en-US"/>
        </a:p>
      </dgm:t>
    </dgm:pt>
    <dgm:pt modelId="{86220BA0-A3CD-4013-BE52-7FD9DBE278CC}">
      <dgm:prSet/>
      <dgm:spPr/>
      <dgm:t>
        <a:bodyPr/>
        <a:lstStyle/>
        <a:p>
          <a:r>
            <a:rPr lang="en-US" dirty="0"/>
            <a:t>Deduction of remuneration deemed to have been allowed</a:t>
          </a:r>
        </a:p>
      </dgm:t>
    </dgm:pt>
    <dgm:pt modelId="{01A03CC8-FBE9-4C39-975D-4B4D8D43C77C}" type="parTrans" cxnId="{51ECD16C-5A53-4E4E-AC03-3AE699E2D0CE}">
      <dgm:prSet/>
      <dgm:spPr/>
      <dgm:t>
        <a:bodyPr/>
        <a:lstStyle/>
        <a:p>
          <a:endParaRPr lang="en-US"/>
        </a:p>
      </dgm:t>
    </dgm:pt>
    <dgm:pt modelId="{7607B0B6-A7A2-430F-8426-DA373F9F9B31}" type="sibTrans" cxnId="{51ECD16C-5A53-4E4E-AC03-3AE699E2D0CE}">
      <dgm:prSet/>
      <dgm:spPr/>
      <dgm:t>
        <a:bodyPr/>
        <a:lstStyle/>
        <a:p>
          <a:endParaRPr lang="en-US"/>
        </a:p>
      </dgm:t>
    </dgm:pt>
    <dgm:pt modelId="{572897C7-18CB-47B0-B65B-283DA08D5386}">
      <dgm:prSet/>
      <dgm:spPr/>
      <dgm:t>
        <a:bodyPr/>
        <a:lstStyle/>
        <a:p>
          <a:r>
            <a:rPr lang="en-US"/>
            <a:t>Advance tax to be paid by 15</a:t>
          </a:r>
          <a:r>
            <a:rPr lang="en-US" baseline="30000"/>
            <a:t>th</a:t>
          </a:r>
          <a:r>
            <a:rPr lang="en-US"/>
            <a:t> March </a:t>
          </a:r>
        </a:p>
      </dgm:t>
    </dgm:pt>
    <dgm:pt modelId="{B57B1675-91C1-4AFD-8D53-2C197F4B5137}" type="parTrans" cxnId="{F52E89BD-1636-493E-B05C-3950E1B2462C}">
      <dgm:prSet/>
      <dgm:spPr/>
      <dgm:t>
        <a:bodyPr/>
        <a:lstStyle/>
        <a:p>
          <a:endParaRPr lang="en-US"/>
        </a:p>
      </dgm:t>
    </dgm:pt>
    <dgm:pt modelId="{07F10DDE-AF20-4675-B662-E89D40D7B85B}" type="sibTrans" cxnId="{F52E89BD-1636-493E-B05C-3950E1B2462C}">
      <dgm:prSet/>
      <dgm:spPr/>
      <dgm:t>
        <a:bodyPr/>
        <a:lstStyle/>
        <a:p>
          <a:endParaRPr lang="en-US"/>
        </a:p>
      </dgm:t>
    </dgm:pt>
    <dgm:pt modelId="{248CD1E4-C0CC-4C92-A7A2-9853F6CFED04}" type="pres">
      <dgm:prSet presAssocID="{8FABB6E2-AD99-48D1-AA93-D6E79A8D27CA}" presName="linear" presStyleCnt="0">
        <dgm:presLayoutVars>
          <dgm:animLvl val="lvl"/>
          <dgm:resizeHandles val="exact"/>
        </dgm:presLayoutVars>
      </dgm:prSet>
      <dgm:spPr/>
    </dgm:pt>
    <dgm:pt modelId="{CE4AEBA7-2C56-4582-A534-97A049B5FB0A}" type="pres">
      <dgm:prSet presAssocID="{67E4DFB4-8B39-406A-BDBD-7615277FAA26}" presName="parentText" presStyleLbl="node1" presStyleIdx="0" presStyleCnt="2">
        <dgm:presLayoutVars>
          <dgm:chMax val="0"/>
          <dgm:bulletEnabled val="1"/>
        </dgm:presLayoutVars>
      </dgm:prSet>
      <dgm:spPr/>
    </dgm:pt>
    <dgm:pt modelId="{6DA9ABA7-12EB-4255-8EB9-9F7168757797}" type="pres">
      <dgm:prSet presAssocID="{67E4DFB4-8B39-406A-BDBD-7615277FAA26}" presName="childText" presStyleLbl="revTx" presStyleIdx="0" presStyleCnt="1">
        <dgm:presLayoutVars>
          <dgm:bulletEnabled val="1"/>
        </dgm:presLayoutVars>
      </dgm:prSet>
      <dgm:spPr/>
    </dgm:pt>
    <dgm:pt modelId="{6AC65B86-A7E4-4B35-B83D-53E3C87878EE}" type="pres">
      <dgm:prSet presAssocID="{572897C7-18CB-47B0-B65B-283DA08D5386}" presName="parentText" presStyleLbl="node1" presStyleIdx="1" presStyleCnt="2">
        <dgm:presLayoutVars>
          <dgm:chMax val="0"/>
          <dgm:bulletEnabled val="1"/>
        </dgm:presLayoutVars>
      </dgm:prSet>
      <dgm:spPr/>
    </dgm:pt>
  </dgm:ptLst>
  <dgm:cxnLst>
    <dgm:cxn modelId="{69DBA729-9A3F-4822-A2D5-D17934C838C0}" srcId="{67E4DFB4-8B39-406A-BDBD-7615277FAA26}" destId="{BA92A13C-1B95-4A19-9690-49D4B27C4891}" srcOrd="0" destOrd="0" parTransId="{FF62BDBD-705A-430E-BFF2-94D65C2BE617}" sibTransId="{9BF62502-DBA9-4268-9228-7C23D3F836A1}"/>
    <dgm:cxn modelId="{51ECD16C-5A53-4E4E-AC03-3AE699E2D0CE}" srcId="{67E4DFB4-8B39-406A-BDBD-7615277FAA26}" destId="{86220BA0-A3CD-4013-BE52-7FD9DBE278CC}" srcOrd="1" destOrd="0" parTransId="{01A03CC8-FBE9-4C39-975D-4B4D8D43C77C}" sibTransId="{7607B0B6-A7A2-430F-8426-DA373F9F9B31}"/>
    <dgm:cxn modelId="{F52E89BD-1636-493E-B05C-3950E1B2462C}" srcId="{8FABB6E2-AD99-48D1-AA93-D6E79A8D27CA}" destId="{572897C7-18CB-47B0-B65B-283DA08D5386}" srcOrd="1" destOrd="0" parTransId="{B57B1675-91C1-4AFD-8D53-2C197F4B5137}" sibTransId="{07F10DDE-AF20-4675-B662-E89D40D7B85B}"/>
    <dgm:cxn modelId="{2E0975BE-136B-434D-ACEC-DA52FABFEACF}" type="presOf" srcId="{8FABB6E2-AD99-48D1-AA93-D6E79A8D27CA}" destId="{248CD1E4-C0CC-4C92-A7A2-9853F6CFED04}" srcOrd="0" destOrd="0" presId="urn:microsoft.com/office/officeart/2005/8/layout/vList2"/>
    <dgm:cxn modelId="{6841EBD0-A1CD-41AD-AEF9-7DE0832038EE}" type="presOf" srcId="{BA92A13C-1B95-4A19-9690-49D4B27C4891}" destId="{6DA9ABA7-12EB-4255-8EB9-9F7168757797}" srcOrd="0" destOrd="0" presId="urn:microsoft.com/office/officeart/2005/8/layout/vList2"/>
    <dgm:cxn modelId="{2A752DDC-4ABB-4CC9-B9BC-612D4448655E}" type="presOf" srcId="{67E4DFB4-8B39-406A-BDBD-7615277FAA26}" destId="{CE4AEBA7-2C56-4582-A534-97A049B5FB0A}" srcOrd="0" destOrd="0" presId="urn:microsoft.com/office/officeart/2005/8/layout/vList2"/>
    <dgm:cxn modelId="{BEF923DE-8B01-4190-9D55-F8447E9C3476}" srcId="{8FABB6E2-AD99-48D1-AA93-D6E79A8D27CA}" destId="{67E4DFB4-8B39-406A-BDBD-7615277FAA26}" srcOrd="0" destOrd="0" parTransId="{0E500889-3C7A-4AC0-8119-4AF8D168AE8D}" sibTransId="{AB98C204-2531-4069-AF4D-9FA20FAB0DA2}"/>
    <dgm:cxn modelId="{B6CCC1E2-89AC-4CAC-9FDC-F5EE366AF5BD}" type="presOf" srcId="{86220BA0-A3CD-4013-BE52-7FD9DBE278CC}" destId="{6DA9ABA7-12EB-4255-8EB9-9F7168757797}" srcOrd="0" destOrd="1" presId="urn:microsoft.com/office/officeart/2005/8/layout/vList2"/>
    <dgm:cxn modelId="{EC4E49F3-052F-4106-9ED7-56C14C853E2C}" type="presOf" srcId="{572897C7-18CB-47B0-B65B-283DA08D5386}" destId="{6AC65B86-A7E4-4B35-B83D-53E3C87878EE}" srcOrd="0" destOrd="0" presId="urn:microsoft.com/office/officeart/2005/8/layout/vList2"/>
    <dgm:cxn modelId="{AAFA2DB0-C496-4425-8599-3BFD0C20EA53}" type="presParOf" srcId="{248CD1E4-C0CC-4C92-A7A2-9853F6CFED04}" destId="{CE4AEBA7-2C56-4582-A534-97A049B5FB0A}" srcOrd="0" destOrd="0" presId="urn:microsoft.com/office/officeart/2005/8/layout/vList2"/>
    <dgm:cxn modelId="{ADE77C36-4207-49D7-8F3B-82228B55CBC8}" type="presParOf" srcId="{248CD1E4-C0CC-4C92-A7A2-9853F6CFED04}" destId="{6DA9ABA7-12EB-4255-8EB9-9F7168757797}" srcOrd="1" destOrd="0" presId="urn:microsoft.com/office/officeart/2005/8/layout/vList2"/>
    <dgm:cxn modelId="{BC5032BC-5772-4151-9D72-FB0D15887F68}" type="presParOf" srcId="{248CD1E4-C0CC-4C92-A7A2-9853F6CFED04}" destId="{6AC65B86-A7E4-4B35-B83D-53E3C87878E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C165C5A-8ACE-407D-AB5F-42BFD34DE8A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A49E01F-C32D-41ED-9708-AB74933B2FC6}">
      <dgm:prSet/>
      <dgm:spPr/>
      <dgm:t>
        <a:bodyPr/>
        <a:lstStyle/>
        <a:p>
          <a:r>
            <a:rPr lang="en-US"/>
            <a:t>Limit 10 crore</a:t>
          </a:r>
        </a:p>
      </dgm:t>
    </dgm:pt>
    <dgm:pt modelId="{21D15D5E-4214-461F-8431-16CC625CD670}" type="parTrans" cxnId="{1D1B44B0-B02B-4F76-A67B-B6E86F8D5F51}">
      <dgm:prSet/>
      <dgm:spPr/>
      <dgm:t>
        <a:bodyPr/>
        <a:lstStyle/>
        <a:p>
          <a:endParaRPr lang="en-US"/>
        </a:p>
      </dgm:t>
    </dgm:pt>
    <dgm:pt modelId="{1D620F88-461B-49AF-8265-4BA5A8FA2496}" type="sibTrans" cxnId="{1D1B44B0-B02B-4F76-A67B-B6E86F8D5F51}">
      <dgm:prSet/>
      <dgm:spPr/>
      <dgm:t>
        <a:bodyPr/>
        <a:lstStyle/>
        <a:p>
          <a:endParaRPr lang="en-US"/>
        </a:p>
      </dgm:t>
    </dgm:pt>
    <dgm:pt modelId="{017D9BD9-BFE7-4A29-A286-63F6F277A458}">
      <dgm:prSet/>
      <dgm:spPr/>
      <dgm:t>
        <a:bodyPr/>
        <a:lstStyle/>
        <a:p>
          <a:r>
            <a:rPr lang="en-US"/>
            <a:t>If 95% of receipts and payments through banking channels</a:t>
          </a:r>
        </a:p>
      </dgm:t>
    </dgm:pt>
    <dgm:pt modelId="{89F469C6-AB5E-4C27-A416-BD42FE5CF458}" type="parTrans" cxnId="{BDC416B8-3A56-49EE-81F2-860DBC57DF23}">
      <dgm:prSet/>
      <dgm:spPr/>
      <dgm:t>
        <a:bodyPr/>
        <a:lstStyle/>
        <a:p>
          <a:endParaRPr lang="en-US"/>
        </a:p>
      </dgm:t>
    </dgm:pt>
    <dgm:pt modelId="{43CB3F3C-22AF-42AF-B42A-5EF5E9EA63D4}" type="sibTrans" cxnId="{BDC416B8-3A56-49EE-81F2-860DBC57DF23}">
      <dgm:prSet/>
      <dgm:spPr/>
      <dgm:t>
        <a:bodyPr/>
        <a:lstStyle/>
        <a:p>
          <a:endParaRPr lang="en-US"/>
        </a:p>
      </dgm:t>
    </dgm:pt>
    <dgm:pt modelId="{19374A24-BD6C-41C4-B82B-A55ADC947ED9}">
      <dgm:prSet/>
      <dgm:spPr/>
      <dgm:t>
        <a:bodyPr/>
        <a:lstStyle/>
        <a:p>
          <a:r>
            <a:rPr lang="en-US" dirty="0" err="1"/>
            <a:t>Upto</a:t>
          </a:r>
          <a:r>
            <a:rPr lang="en-US" dirty="0"/>
            <a:t> 1 crore</a:t>
          </a:r>
        </a:p>
      </dgm:t>
    </dgm:pt>
    <dgm:pt modelId="{EA6ADA3F-BD74-4827-AA3C-71136FCBBD04}" type="parTrans" cxnId="{DC857D18-24EF-4F7A-909C-7672F617CD0C}">
      <dgm:prSet/>
      <dgm:spPr/>
      <dgm:t>
        <a:bodyPr/>
        <a:lstStyle/>
        <a:p>
          <a:endParaRPr lang="en-US"/>
        </a:p>
      </dgm:t>
    </dgm:pt>
    <dgm:pt modelId="{71958EF7-8866-4626-A91A-48275EBFEB9B}" type="sibTrans" cxnId="{DC857D18-24EF-4F7A-909C-7672F617CD0C}">
      <dgm:prSet/>
      <dgm:spPr/>
      <dgm:t>
        <a:bodyPr/>
        <a:lstStyle/>
        <a:p>
          <a:endParaRPr lang="en-US"/>
        </a:p>
      </dgm:t>
    </dgm:pt>
    <dgm:pt modelId="{91575C99-A3D6-4C2C-9B4D-8869D3484C8E}">
      <dgm:prSet/>
      <dgm:spPr/>
      <dgm:t>
        <a:bodyPr/>
        <a:lstStyle/>
        <a:p>
          <a:r>
            <a:rPr lang="en-US"/>
            <a:t>No audit</a:t>
          </a:r>
        </a:p>
      </dgm:t>
    </dgm:pt>
    <dgm:pt modelId="{5C9F819F-A7E0-4A09-B0AA-A106477EF291}" type="parTrans" cxnId="{62EFFE99-FA0E-42C4-8B92-C6E0A2554FD0}">
      <dgm:prSet/>
      <dgm:spPr/>
      <dgm:t>
        <a:bodyPr/>
        <a:lstStyle/>
        <a:p>
          <a:endParaRPr lang="en-US"/>
        </a:p>
      </dgm:t>
    </dgm:pt>
    <dgm:pt modelId="{2CBC7E1D-6EE6-4397-904D-BA922196773D}" type="sibTrans" cxnId="{62EFFE99-FA0E-42C4-8B92-C6E0A2554FD0}">
      <dgm:prSet/>
      <dgm:spPr/>
      <dgm:t>
        <a:bodyPr/>
        <a:lstStyle/>
        <a:p>
          <a:endParaRPr lang="en-US"/>
        </a:p>
      </dgm:t>
    </dgm:pt>
    <dgm:pt modelId="{6E0240E3-6286-4D11-A9F5-954C375535F6}">
      <dgm:prSet/>
      <dgm:spPr/>
      <dgm:t>
        <a:bodyPr/>
        <a:lstStyle/>
        <a:p>
          <a:r>
            <a:rPr lang="en-US" dirty="0"/>
            <a:t>1 – 2 crore</a:t>
          </a:r>
        </a:p>
      </dgm:t>
    </dgm:pt>
    <dgm:pt modelId="{BE3CCD6A-EC11-4A79-890F-EE9A3D3CE435}" type="parTrans" cxnId="{B06EBF85-2CD9-4D13-A7C5-8E21CEE74BBB}">
      <dgm:prSet/>
      <dgm:spPr/>
      <dgm:t>
        <a:bodyPr/>
        <a:lstStyle/>
        <a:p>
          <a:endParaRPr lang="en-US"/>
        </a:p>
      </dgm:t>
    </dgm:pt>
    <dgm:pt modelId="{E547208C-3EFE-4154-ADA5-2C4F0E1BDD61}" type="sibTrans" cxnId="{B06EBF85-2CD9-4D13-A7C5-8E21CEE74BBB}">
      <dgm:prSet/>
      <dgm:spPr/>
      <dgm:t>
        <a:bodyPr/>
        <a:lstStyle/>
        <a:p>
          <a:endParaRPr lang="en-US"/>
        </a:p>
      </dgm:t>
    </dgm:pt>
    <dgm:pt modelId="{5F313957-60C7-4EB8-BDBA-841F49977192}">
      <dgm:prSet/>
      <dgm:spPr/>
      <dgm:t>
        <a:bodyPr/>
        <a:lstStyle/>
        <a:p>
          <a:r>
            <a:rPr lang="en-US"/>
            <a:t>No audit only if 44AD opted and 8/6% offered</a:t>
          </a:r>
        </a:p>
      </dgm:t>
    </dgm:pt>
    <dgm:pt modelId="{AF832DEA-422A-473C-8F09-7BE1A4AE7D46}" type="parTrans" cxnId="{4BB85F0E-9434-4F1F-A2D7-349707CBA9E3}">
      <dgm:prSet/>
      <dgm:spPr/>
      <dgm:t>
        <a:bodyPr/>
        <a:lstStyle/>
        <a:p>
          <a:endParaRPr lang="en-US"/>
        </a:p>
      </dgm:t>
    </dgm:pt>
    <dgm:pt modelId="{DAACAB89-74DF-4F96-8A55-84871F317EC3}" type="sibTrans" cxnId="{4BB85F0E-9434-4F1F-A2D7-349707CBA9E3}">
      <dgm:prSet/>
      <dgm:spPr/>
      <dgm:t>
        <a:bodyPr/>
        <a:lstStyle/>
        <a:p>
          <a:endParaRPr lang="en-US"/>
        </a:p>
      </dgm:t>
    </dgm:pt>
    <dgm:pt modelId="{9BC509B7-3560-4FC9-AE23-AB95EA64405C}">
      <dgm:prSet/>
      <dgm:spPr/>
      <dgm:t>
        <a:bodyPr/>
        <a:lstStyle/>
        <a:p>
          <a:r>
            <a:rPr lang="en-US"/>
            <a:t>2-10 crore – No audit and no presumptive profit</a:t>
          </a:r>
        </a:p>
      </dgm:t>
    </dgm:pt>
    <dgm:pt modelId="{5C243B20-0A3E-4A78-99D1-1045760FDB22}" type="parTrans" cxnId="{0F654BF4-08BA-41C4-8F7A-8682E0DE440F}">
      <dgm:prSet/>
      <dgm:spPr/>
      <dgm:t>
        <a:bodyPr/>
        <a:lstStyle/>
        <a:p>
          <a:endParaRPr lang="en-US"/>
        </a:p>
      </dgm:t>
    </dgm:pt>
    <dgm:pt modelId="{402038E8-816B-4E4F-92F0-B3854D5C648B}" type="sibTrans" cxnId="{0F654BF4-08BA-41C4-8F7A-8682E0DE440F}">
      <dgm:prSet/>
      <dgm:spPr/>
      <dgm:t>
        <a:bodyPr/>
        <a:lstStyle/>
        <a:p>
          <a:endParaRPr lang="en-US"/>
        </a:p>
      </dgm:t>
    </dgm:pt>
    <dgm:pt modelId="{287E3E95-B024-4E5D-8253-EF3FE81BE9D5}">
      <dgm:prSet/>
      <dgm:spPr/>
      <dgm:t>
        <a:bodyPr/>
        <a:lstStyle/>
        <a:p>
          <a:r>
            <a:rPr lang="en-US"/>
            <a:t>If 95% Receipt and payment through bank</a:t>
          </a:r>
        </a:p>
      </dgm:t>
    </dgm:pt>
    <dgm:pt modelId="{1530BFFA-CE17-4BD1-A381-FDD42B99D886}" type="parTrans" cxnId="{56FED3FB-5AF7-42D6-9D16-7CD65C8BA8DD}">
      <dgm:prSet/>
      <dgm:spPr/>
      <dgm:t>
        <a:bodyPr/>
        <a:lstStyle/>
        <a:p>
          <a:endParaRPr lang="en-US"/>
        </a:p>
      </dgm:t>
    </dgm:pt>
    <dgm:pt modelId="{5424A59F-3EB0-4B11-8B0E-5B5A9394F846}" type="sibTrans" cxnId="{56FED3FB-5AF7-42D6-9D16-7CD65C8BA8DD}">
      <dgm:prSet/>
      <dgm:spPr/>
      <dgm:t>
        <a:bodyPr/>
        <a:lstStyle/>
        <a:p>
          <a:endParaRPr lang="en-US"/>
        </a:p>
      </dgm:t>
    </dgm:pt>
    <dgm:pt modelId="{E15368E8-3AE4-404A-8EE4-B189487CBA33}" type="pres">
      <dgm:prSet presAssocID="{DC165C5A-8ACE-407D-AB5F-42BFD34DE8A1}" presName="linear" presStyleCnt="0">
        <dgm:presLayoutVars>
          <dgm:animLvl val="lvl"/>
          <dgm:resizeHandles val="exact"/>
        </dgm:presLayoutVars>
      </dgm:prSet>
      <dgm:spPr/>
    </dgm:pt>
    <dgm:pt modelId="{34F3972A-C152-43FA-AF98-DA630CFC1ADC}" type="pres">
      <dgm:prSet presAssocID="{9A49E01F-C32D-41ED-9708-AB74933B2FC6}" presName="parentText" presStyleLbl="node1" presStyleIdx="0" presStyleCnt="4">
        <dgm:presLayoutVars>
          <dgm:chMax val="0"/>
          <dgm:bulletEnabled val="1"/>
        </dgm:presLayoutVars>
      </dgm:prSet>
      <dgm:spPr/>
    </dgm:pt>
    <dgm:pt modelId="{361C610B-52FB-4356-9C14-1D8438B9B917}" type="pres">
      <dgm:prSet presAssocID="{9A49E01F-C32D-41ED-9708-AB74933B2FC6}" presName="childText" presStyleLbl="revTx" presStyleIdx="0" presStyleCnt="4">
        <dgm:presLayoutVars>
          <dgm:bulletEnabled val="1"/>
        </dgm:presLayoutVars>
      </dgm:prSet>
      <dgm:spPr/>
    </dgm:pt>
    <dgm:pt modelId="{E3E109AA-D68E-46D4-A12A-277A7403B25F}" type="pres">
      <dgm:prSet presAssocID="{19374A24-BD6C-41C4-B82B-A55ADC947ED9}" presName="parentText" presStyleLbl="node1" presStyleIdx="1" presStyleCnt="4">
        <dgm:presLayoutVars>
          <dgm:chMax val="0"/>
          <dgm:bulletEnabled val="1"/>
        </dgm:presLayoutVars>
      </dgm:prSet>
      <dgm:spPr/>
    </dgm:pt>
    <dgm:pt modelId="{296547E8-90B1-453F-A33E-82FF5B9F4785}" type="pres">
      <dgm:prSet presAssocID="{19374A24-BD6C-41C4-B82B-A55ADC947ED9}" presName="childText" presStyleLbl="revTx" presStyleIdx="1" presStyleCnt="4">
        <dgm:presLayoutVars>
          <dgm:bulletEnabled val="1"/>
        </dgm:presLayoutVars>
      </dgm:prSet>
      <dgm:spPr/>
    </dgm:pt>
    <dgm:pt modelId="{76F8D553-46C2-4403-BAE8-A4323C4D793D}" type="pres">
      <dgm:prSet presAssocID="{6E0240E3-6286-4D11-A9F5-954C375535F6}" presName="parentText" presStyleLbl="node1" presStyleIdx="2" presStyleCnt="4">
        <dgm:presLayoutVars>
          <dgm:chMax val="0"/>
          <dgm:bulletEnabled val="1"/>
        </dgm:presLayoutVars>
      </dgm:prSet>
      <dgm:spPr/>
    </dgm:pt>
    <dgm:pt modelId="{7918E2D5-5A02-4FD6-99BB-85C03596CC5B}" type="pres">
      <dgm:prSet presAssocID="{6E0240E3-6286-4D11-A9F5-954C375535F6}" presName="childText" presStyleLbl="revTx" presStyleIdx="2" presStyleCnt="4">
        <dgm:presLayoutVars>
          <dgm:bulletEnabled val="1"/>
        </dgm:presLayoutVars>
      </dgm:prSet>
      <dgm:spPr/>
    </dgm:pt>
    <dgm:pt modelId="{6A353B16-457E-4D93-8662-703FB49B9689}" type="pres">
      <dgm:prSet presAssocID="{9BC509B7-3560-4FC9-AE23-AB95EA64405C}" presName="parentText" presStyleLbl="node1" presStyleIdx="3" presStyleCnt="4">
        <dgm:presLayoutVars>
          <dgm:chMax val="0"/>
          <dgm:bulletEnabled val="1"/>
        </dgm:presLayoutVars>
      </dgm:prSet>
      <dgm:spPr/>
    </dgm:pt>
    <dgm:pt modelId="{D8635983-94E4-4FB0-A92D-41D051898B51}" type="pres">
      <dgm:prSet presAssocID="{9BC509B7-3560-4FC9-AE23-AB95EA64405C}" presName="childText" presStyleLbl="revTx" presStyleIdx="3" presStyleCnt="4">
        <dgm:presLayoutVars>
          <dgm:bulletEnabled val="1"/>
        </dgm:presLayoutVars>
      </dgm:prSet>
      <dgm:spPr/>
    </dgm:pt>
  </dgm:ptLst>
  <dgm:cxnLst>
    <dgm:cxn modelId="{33FE4201-E4BA-4735-947E-7FF45DAF3D28}" type="presOf" srcId="{19374A24-BD6C-41C4-B82B-A55ADC947ED9}" destId="{E3E109AA-D68E-46D4-A12A-277A7403B25F}" srcOrd="0" destOrd="0" presId="urn:microsoft.com/office/officeart/2005/8/layout/vList2"/>
    <dgm:cxn modelId="{C9EC4501-8CC1-4B1D-9A89-B2AF0E8BA30B}" type="presOf" srcId="{9BC509B7-3560-4FC9-AE23-AB95EA64405C}" destId="{6A353B16-457E-4D93-8662-703FB49B9689}" srcOrd="0" destOrd="0" presId="urn:microsoft.com/office/officeart/2005/8/layout/vList2"/>
    <dgm:cxn modelId="{4BB85F0E-9434-4F1F-A2D7-349707CBA9E3}" srcId="{6E0240E3-6286-4D11-A9F5-954C375535F6}" destId="{5F313957-60C7-4EB8-BDBA-841F49977192}" srcOrd="0" destOrd="0" parTransId="{AF832DEA-422A-473C-8F09-7BE1A4AE7D46}" sibTransId="{DAACAB89-74DF-4F96-8A55-84871F317EC3}"/>
    <dgm:cxn modelId="{DC857D18-24EF-4F7A-909C-7672F617CD0C}" srcId="{DC165C5A-8ACE-407D-AB5F-42BFD34DE8A1}" destId="{19374A24-BD6C-41C4-B82B-A55ADC947ED9}" srcOrd="1" destOrd="0" parTransId="{EA6ADA3F-BD74-4827-AA3C-71136FCBBD04}" sibTransId="{71958EF7-8866-4626-A91A-48275EBFEB9B}"/>
    <dgm:cxn modelId="{81019922-8267-4FBD-94A5-6B7B170122C6}" type="presOf" srcId="{91575C99-A3D6-4C2C-9B4D-8869D3484C8E}" destId="{296547E8-90B1-453F-A33E-82FF5B9F4785}" srcOrd="0" destOrd="0" presId="urn:microsoft.com/office/officeart/2005/8/layout/vList2"/>
    <dgm:cxn modelId="{E29AD431-41EF-4617-BA2F-B97EFA84C948}" type="presOf" srcId="{5F313957-60C7-4EB8-BDBA-841F49977192}" destId="{7918E2D5-5A02-4FD6-99BB-85C03596CC5B}" srcOrd="0" destOrd="0" presId="urn:microsoft.com/office/officeart/2005/8/layout/vList2"/>
    <dgm:cxn modelId="{D1ECDE38-80EF-4642-9912-A2DB67926DA0}" type="presOf" srcId="{6E0240E3-6286-4D11-A9F5-954C375535F6}" destId="{76F8D553-46C2-4403-BAE8-A4323C4D793D}" srcOrd="0" destOrd="0" presId="urn:microsoft.com/office/officeart/2005/8/layout/vList2"/>
    <dgm:cxn modelId="{5F2D7D44-4A03-4D78-A485-78123B3BBB54}" type="presOf" srcId="{017D9BD9-BFE7-4A29-A286-63F6F277A458}" destId="{361C610B-52FB-4356-9C14-1D8438B9B917}" srcOrd="0" destOrd="0" presId="urn:microsoft.com/office/officeart/2005/8/layout/vList2"/>
    <dgm:cxn modelId="{32A4B585-ECB2-4F67-B9C9-BAD24C5D0203}" type="presOf" srcId="{9A49E01F-C32D-41ED-9708-AB74933B2FC6}" destId="{34F3972A-C152-43FA-AF98-DA630CFC1ADC}" srcOrd="0" destOrd="0" presId="urn:microsoft.com/office/officeart/2005/8/layout/vList2"/>
    <dgm:cxn modelId="{B06EBF85-2CD9-4D13-A7C5-8E21CEE74BBB}" srcId="{DC165C5A-8ACE-407D-AB5F-42BFD34DE8A1}" destId="{6E0240E3-6286-4D11-A9F5-954C375535F6}" srcOrd="2" destOrd="0" parTransId="{BE3CCD6A-EC11-4A79-890F-EE9A3D3CE435}" sibTransId="{E547208C-3EFE-4154-ADA5-2C4F0E1BDD61}"/>
    <dgm:cxn modelId="{62EFFE99-FA0E-42C4-8B92-C6E0A2554FD0}" srcId="{19374A24-BD6C-41C4-B82B-A55ADC947ED9}" destId="{91575C99-A3D6-4C2C-9B4D-8869D3484C8E}" srcOrd="0" destOrd="0" parTransId="{5C9F819F-A7E0-4A09-B0AA-A106477EF291}" sibTransId="{2CBC7E1D-6EE6-4397-904D-BA922196773D}"/>
    <dgm:cxn modelId="{93EC9A9D-334A-42CF-9F57-49D3ED03D1B7}" type="presOf" srcId="{DC165C5A-8ACE-407D-AB5F-42BFD34DE8A1}" destId="{E15368E8-3AE4-404A-8EE4-B189487CBA33}" srcOrd="0" destOrd="0" presId="urn:microsoft.com/office/officeart/2005/8/layout/vList2"/>
    <dgm:cxn modelId="{1D1B44B0-B02B-4F76-A67B-B6E86F8D5F51}" srcId="{DC165C5A-8ACE-407D-AB5F-42BFD34DE8A1}" destId="{9A49E01F-C32D-41ED-9708-AB74933B2FC6}" srcOrd="0" destOrd="0" parTransId="{21D15D5E-4214-461F-8431-16CC625CD670}" sibTransId="{1D620F88-461B-49AF-8265-4BA5A8FA2496}"/>
    <dgm:cxn modelId="{BDC416B8-3A56-49EE-81F2-860DBC57DF23}" srcId="{9A49E01F-C32D-41ED-9708-AB74933B2FC6}" destId="{017D9BD9-BFE7-4A29-A286-63F6F277A458}" srcOrd="0" destOrd="0" parTransId="{89F469C6-AB5E-4C27-A416-BD42FE5CF458}" sibTransId="{43CB3F3C-22AF-42AF-B42A-5EF5E9EA63D4}"/>
    <dgm:cxn modelId="{4CB64FD7-BB25-4740-87B1-40389C2C8C99}" type="presOf" srcId="{287E3E95-B024-4E5D-8253-EF3FE81BE9D5}" destId="{D8635983-94E4-4FB0-A92D-41D051898B51}" srcOrd="0" destOrd="0" presId="urn:microsoft.com/office/officeart/2005/8/layout/vList2"/>
    <dgm:cxn modelId="{0F654BF4-08BA-41C4-8F7A-8682E0DE440F}" srcId="{DC165C5A-8ACE-407D-AB5F-42BFD34DE8A1}" destId="{9BC509B7-3560-4FC9-AE23-AB95EA64405C}" srcOrd="3" destOrd="0" parTransId="{5C243B20-0A3E-4A78-99D1-1045760FDB22}" sibTransId="{402038E8-816B-4E4F-92F0-B3854D5C648B}"/>
    <dgm:cxn modelId="{56FED3FB-5AF7-42D6-9D16-7CD65C8BA8DD}" srcId="{9BC509B7-3560-4FC9-AE23-AB95EA64405C}" destId="{287E3E95-B024-4E5D-8253-EF3FE81BE9D5}" srcOrd="0" destOrd="0" parTransId="{1530BFFA-CE17-4BD1-A381-FDD42B99D886}" sibTransId="{5424A59F-3EB0-4B11-8B0E-5B5A9394F846}"/>
    <dgm:cxn modelId="{322A7524-F833-42B3-94DA-817909D2440E}" type="presParOf" srcId="{E15368E8-3AE4-404A-8EE4-B189487CBA33}" destId="{34F3972A-C152-43FA-AF98-DA630CFC1ADC}" srcOrd="0" destOrd="0" presId="urn:microsoft.com/office/officeart/2005/8/layout/vList2"/>
    <dgm:cxn modelId="{3380201D-B3C2-4168-980E-7E585518389C}" type="presParOf" srcId="{E15368E8-3AE4-404A-8EE4-B189487CBA33}" destId="{361C610B-52FB-4356-9C14-1D8438B9B917}" srcOrd="1" destOrd="0" presId="urn:microsoft.com/office/officeart/2005/8/layout/vList2"/>
    <dgm:cxn modelId="{B4D3398E-1B59-4591-86AE-F7FE403DC96C}" type="presParOf" srcId="{E15368E8-3AE4-404A-8EE4-B189487CBA33}" destId="{E3E109AA-D68E-46D4-A12A-277A7403B25F}" srcOrd="2" destOrd="0" presId="urn:microsoft.com/office/officeart/2005/8/layout/vList2"/>
    <dgm:cxn modelId="{40F222F9-FE44-4498-823E-2323B0CAA60B}" type="presParOf" srcId="{E15368E8-3AE4-404A-8EE4-B189487CBA33}" destId="{296547E8-90B1-453F-A33E-82FF5B9F4785}" srcOrd="3" destOrd="0" presId="urn:microsoft.com/office/officeart/2005/8/layout/vList2"/>
    <dgm:cxn modelId="{7028EC41-F3A8-4E80-A674-DB836A6B18D9}" type="presParOf" srcId="{E15368E8-3AE4-404A-8EE4-B189487CBA33}" destId="{76F8D553-46C2-4403-BAE8-A4323C4D793D}" srcOrd="4" destOrd="0" presId="urn:microsoft.com/office/officeart/2005/8/layout/vList2"/>
    <dgm:cxn modelId="{42D651AE-1F7B-40AF-9AF5-5C26C0A55F2E}" type="presParOf" srcId="{E15368E8-3AE4-404A-8EE4-B189487CBA33}" destId="{7918E2D5-5A02-4FD6-99BB-85C03596CC5B}" srcOrd="5" destOrd="0" presId="urn:microsoft.com/office/officeart/2005/8/layout/vList2"/>
    <dgm:cxn modelId="{FCF56A07-9CE2-4B89-B6FA-E9D0875071D8}" type="presParOf" srcId="{E15368E8-3AE4-404A-8EE4-B189487CBA33}" destId="{6A353B16-457E-4D93-8662-703FB49B9689}" srcOrd="6" destOrd="0" presId="urn:microsoft.com/office/officeart/2005/8/layout/vList2"/>
    <dgm:cxn modelId="{E7625D3E-8125-4B2E-8DC7-7F90442350F5}" type="presParOf" srcId="{E15368E8-3AE4-404A-8EE4-B189487CBA33}" destId="{D8635983-94E4-4FB0-A92D-41D051898B51}"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FD55F71-F95E-493D-BC58-7A97B90A50D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5F8159A-A182-4C95-A407-231E5852F163}">
      <dgm:prSet/>
      <dgm:spPr/>
      <dgm:t>
        <a:bodyPr/>
        <a:lstStyle/>
        <a:p>
          <a:r>
            <a:rPr lang="en-US"/>
            <a:t>Assessee engaged in business and profession. Can he claim</a:t>
          </a:r>
        </a:p>
      </dgm:t>
    </dgm:pt>
    <dgm:pt modelId="{A18974CD-6BB4-4709-871D-B5FFF4E49560}" type="parTrans" cxnId="{EE4B75A8-0F8A-4405-8EBA-53769942EBF4}">
      <dgm:prSet/>
      <dgm:spPr/>
      <dgm:t>
        <a:bodyPr/>
        <a:lstStyle/>
        <a:p>
          <a:endParaRPr lang="en-US"/>
        </a:p>
      </dgm:t>
    </dgm:pt>
    <dgm:pt modelId="{6B6FCFD0-0766-43B1-B339-EB9C79D119BC}" type="sibTrans" cxnId="{EE4B75A8-0F8A-4405-8EBA-53769942EBF4}">
      <dgm:prSet/>
      <dgm:spPr/>
      <dgm:t>
        <a:bodyPr/>
        <a:lstStyle/>
        <a:p>
          <a:endParaRPr lang="en-US"/>
        </a:p>
      </dgm:t>
    </dgm:pt>
    <dgm:pt modelId="{F49F6267-9167-4EE2-8B85-A7A7B28B0061}">
      <dgm:prSet custT="1"/>
      <dgm:spPr/>
      <dgm:t>
        <a:bodyPr/>
        <a:lstStyle/>
        <a:p>
          <a:pPr algn="l"/>
          <a:r>
            <a:rPr lang="en-US" sz="2800"/>
            <a:t>S.44AD for business</a:t>
          </a:r>
        </a:p>
      </dgm:t>
    </dgm:pt>
    <dgm:pt modelId="{91D87591-FD1C-46CA-B334-1F013E2D2D4A}" type="parTrans" cxnId="{CC3D7DDC-F64E-450A-8AD6-E4AC2A57F9AE}">
      <dgm:prSet/>
      <dgm:spPr/>
      <dgm:t>
        <a:bodyPr/>
        <a:lstStyle/>
        <a:p>
          <a:endParaRPr lang="en-US"/>
        </a:p>
      </dgm:t>
    </dgm:pt>
    <dgm:pt modelId="{7240DA1C-A62E-4333-B5A7-1F182CC07DC0}" type="sibTrans" cxnId="{CC3D7DDC-F64E-450A-8AD6-E4AC2A57F9AE}">
      <dgm:prSet/>
      <dgm:spPr/>
      <dgm:t>
        <a:bodyPr/>
        <a:lstStyle/>
        <a:p>
          <a:endParaRPr lang="en-US"/>
        </a:p>
      </dgm:t>
    </dgm:pt>
    <dgm:pt modelId="{4697D874-F17F-4D4D-B81A-37D0E90DF2AC}">
      <dgm:prSet custT="1"/>
      <dgm:spPr/>
      <dgm:t>
        <a:bodyPr/>
        <a:lstStyle/>
        <a:p>
          <a:pPr algn="ctr"/>
          <a:r>
            <a:rPr lang="en-US" sz="1600" dirty="0"/>
            <a:t>S.44AD(6)</a:t>
          </a:r>
        </a:p>
      </dgm:t>
    </dgm:pt>
    <dgm:pt modelId="{C6602CAC-9616-4763-AF14-B9B3B8C008B2}" type="parTrans" cxnId="{7C70BB13-FFEE-46E2-831F-613A317C1057}">
      <dgm:prSet/>
      <dgm:spPr/>
      <dgm:t>
        <a:bodyPr/>
        <a:lstStyle/>
        <a:p>
          <a:endParaRPr lang="en-US"/>
        </a:p>
      </dgm:t>
    </dgm:pt>
    <dgm:pt modelId="{2A29BA9E-69B3-41CA-A619-2E2B971743B5}" type="sibTrans" cxnId="{7C70BB13-FFEE-46E2-831F-613A317C1057}">
      <dgm:prSet/>
      <dgm:spPr/>
      <dgm:t>
        <a:bodyPr/>
        <a:lstStyle/>
        <a:p>
          <a:endParaRPr lang="en-US"/>
        </a:p>
      </dgm:t>
    </dgm:pt>
    <dgm:pt modelId="{EE30D9B6-6CA1-4E19-81B3-323FB14A3D78}">
      <dgm:prSet custT="1"/>
      <dgm:spPr/>
      <dgm:t>
        <a:bodyPr/>
        <a:lstStyle/>
        <a:p>
          <a:pPr algn="l"/>
          <a:r>
            <a:rPr lang="en-US" sz="2800" dirty="0"/>
            <a:t>S.44ADA for profession</a:t>
          </a:r>
        </a:p>
      </dgm:t>
    </dgm:pt>
    <dgm:pt modelId="{943B90AD-E354-46E5-BD56-0BD0FF4F78C5}" type="parTrans" cxnId="{7C06C9DA-C4E8-4B6B-A89B-CEF56319923A}">
      <dgm:prSet/>
      <dgm:spPr/>
      <dgm:t>
        <a:bodyPr/>
        <a:lstStyle/>
        <a:p>
          <a:endParaRPr lang="en-US"/>
        </a:p>
      </dgm:t>
    </dgm:pt>
    <dgm:pt modelId="{D3C67101-7B0A-4A4C-851C-8DEBEDD289A8}" type="sibTrans" cxnId="{7C06C9DA-C4E8-4B6B-A89B-CEF56319923A}">
      <dgm:prSet/>
      <dgm:spPr/>
      <dgm:t>
        <a:bodyPr/>
        <a:lstStyle/>
        <a:p>
          <a:endParaRPr lang="en-US"/>
        </a:p>
      </dgm:t>
    </dgm:pt>
    <dgm:pt modelId="{254BDD37-CCFD-4B69-B8EA-0DF0395603DD}" type="pres">
      <dgm:prSet presAssocID="{3FD55F71-F95E-493D-BC58-7A97B90A50DD}" presName="linear" presStyleCnt="0">
        <dgm:presLayoutVars>
          <dgm:animLvl val="lvl"/>
          <dgm:resizeHandles val="exact"/>
        </dgm:presLayoutVars>
      </dgm:prSet>
      <dgm:spPr/>
    </dgm:pt>
    <dgm:pt modelId="{2FC1C0AE-68FF-419F-B2FE-58F6E41B2E88}" type="pres">
      <dgm:prSet presAssocID="{95F8159A-A182-4C95-A407-231E5852F163}" presName="parentText" presStyleLbl="node1" presStyleIdx="0" presStyleCnt="1">
        <dgm:presLayoutVars>
          <dgm:chMax val="0"/>
          <dgm:bulletEnabled val="1"/>
        </dgm:presLayoutVars>
      </dgm:prSet>
      <dgm:spPr/>
    </dgm:pt>
    <dgm:pt modelId="{B2FD79FB-51B9-455E-B07F-DA3647A91F77}" type="pres">
      <dgm:prSet presAssocID="{95F8159A-A182-4C95-A407-231E5852F163}" presName="childText" presStyleLbl="revTx" presStyleIdx="0" presStyleCnt="1">
        <dgm:presLayoutVars>
          <dgm:bulletEnabled val="1"/>
        </dgm:presLayoutVars>
      </dgm:prSet>
      <dgm:spPr/>
    </dgm:pt>
  </dgm:ptLst>
  <dgm:cxnLst>
    <dgm:cxn modelId="{7C70BB13-FFEE-46E2-831F-613A317C1057}" srcId="{F49F6267-9167-4EE2-8B85-A7A7B28B0061}" destId="{4697D874-F17F-4D4D-B81A-37D0E90DF2AC}" srcOrd="0" destOrd="0" parTransId="{C6602CAC-9616-4763-AF14-B9B3B8C008B2}" sibTransId="{2A29BA9E-69B3-41CA-A619-2E2B971743B5}"/>
    <dgm:cxn modelId="{B1494418-35F4-47ED-8ABC-4147F345B981}" type="presOf" srcId="{EE30D9B6-6CA1-4E19-81B3-323FB14A3D78}" destId="{B2FD79FB-51B9-455E-B07F-DA3647A91F77}" srcOrd="0" destOrd="2" presId="urn:microsoft.com/office/officeart/2005/8/layout/vList2"/>
    <dgm:cxn modelId="{9C060643-6279-4983-9E89-5A65FF7F9F57}" type="presOf" srcId="{F49F6267-9167-4EE2-8B85-A7A7B28B0061}" destId="{B2FD79FB-51B9-455E-B07F-DA3647A91F77}" srcOrd="0" destOrd="0" presId="urn:microsoft.com/office/officeart/2005/8/layout/vList2"/>
    <dgm:cxn modelId="{5F5D2555-173C-4923-B09C-97A324115967}" type="presOf" srcId="{4697D874-F17F-4D4D-B81A-37D0E90DF2AC}" destId="{B2FD79FB-51B9-455E-B07F-DA3647A91F77}" srcOrd="0" destOrd="1" presId="urn:microsoft.com/office/officeart/2005/8/layout/vList2"/>
    <dgm:cxn modelId="{2C4CDE97-6A9B-4A42-9019-18DA7AF99968}" type="presOf" srcId="{95F8159A-A182-4C95-A407-231E5852F163}" destId="{2FC1C0AE-68FF-419F-B2FE-58F6E41B2E88}" srcOrd="0" destOrd="0" presId="urn:microsoft.com/office/officeart/2005/8/layout/vList2"/>
    <dgm:cxn modelId="{EE4B75A8-0F8A-4405-8EBA-53769942EBF4}" srcId="{3FD55F71-F95E-493D-BC58-7A97B90A50DD}" destId="{95F8159A-A182-4C95-A407-231E5852F163}" srcOrd="0" destOrd="0" parTransId="{A18974CD-6BB4-4709-871D-B5FFF4E49560}" sibTransId="{6B6FCFD0-0766-43B1-B339-EB9C79D119BC}"/>
    <dgm:cxn modelId="{66F1D8CB-20C6-44FA-9003-C0CB587B1B99}" type="presOf" srcId="{3FD55F71-F95E-493D-BC58-7A97B90A50DD}" destId="{254BDD37-CCFD-4B69-B8EA-0DF0395603DD}" srcOrd="0" destOrd="0" presId="urn:microsoft.com/office/officeart/2005/8/layout/vList2"/>
    <dgm:cxn modelId="{7C06C9DA-C4E8-4B6B-A89B-CEF56319923A}" srcId="{95F8159A-A182-4C95-A407-231E5852F163}" destId="{EE30D9B6-6CA1-4E19-81B3-323FB14A3D78}" srcOrd="1" destOrd="0" parTransId="{943B90AD-E354-46E5-BD56-0BD0FF4F78C5}" sibTransId="{D3C67101-7B0A-4A4C-851C-8DEBEDD289A8}"/>
    <dgm:cxn modelId="{CC3D7DDC-F64E-450A-8AD6-E4AC2A57F9AE}" srcId="{95F8159A-A182-4C95-A407-231E5852F163}" destId="{F49F6267-9167-4EE2-8B85-A7A7B28B0061}" srcOrd="0" destOrd="0" parTransId="{91D87591-FD1C-46CA-B334-1F013E2D2D4A}" sibTransId="{7240DA1C-A62E-4333-B5A7-1F182CC07DC0}"/>
    <dgm:cxn modelId="{77C68FB1-F6EF-4D36-AE2C-585C8A401697}" type="presParOf" srcId="{254BDD37-CCFD-4B69-B8EA-0DF0395603DD}" destId="{2FC1C0AE-68FF-419F-B2FE-58F6E41B2E88}" srcOrd="0" destOrd="0" presId="urn:microsoft.com/office/officeart/2005/8/layout/vList2"/>
    <dgm:cxn modelId="{DB713CBB-1006-4190-A56E-3941698A79E2}" type="presParOf" srcId="{254BDD37-CCFD-4B69-B8EA-0DF0395603DD}" destId="{B2FD79FB-51B9-455E-B07F-DA3647A91F7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B61C25D-1E6F-4064-A0CE-754A205DAF0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F8B26AA-A08B-4921-AF51-3E85548699B7}">
      <dgm:prSet/>
      <dgm:spPr/>
      <dgm:t>
        <a:bodyPr/>
        <a:lstStyle/>
        <a:p>
          <a:r>
            <a:rPr lang="en-US"/>
            <a:t>Law does not permit a professional to opt for S.44AD</a:t>
          </a:r>
        </a:p>
      </dgm:t>
    </dgm:pt>
    <dgm:pt modelId="{A626684F-930E-429D-A20D-A04E9E444625}" type="parTrans" cxnId="{E69E5BE4-C0E0-4B8F-AFF3-95290009D16C}">
      <dgm:prSet/>
      <dgm:spPr/>
      <dgm:t>
        <a:bodyPr/>
        <a:lstStyle/>
        <a:p>
          <a:endParaRPr lang="en-US"/>
        </a:p>
      </dgm:t>
    </dgm:pt>
    <dgm:pt modelId="{06B04751-1F59-4E94-B723-4D278B9961A5}" type="sibTrans" cxnId="{E69E5BE4-C0E0-4B8F-AFF3-95290009D16C}">
      <dgm:prSet/>
      <dgm:spPr/>
      <dgm:t>
        <a:bodyPr/>
        <a:lstStyle/>
        <a:p>
          <a:endParaRPr lang="en-US"/>
        </a:p>
      </dgm:t>
    </dgm:pt>
    <dgm:pt modelId="{A3E55C1B-3D35-4C4D-8AE3-DF1BBCD78418}">
      <dgm:prSet/>
      <dgm:spPr/>
      <dgm:t>
        <a:bodyPr/>
        <a:lstStyle/>
        <a:p>
          <a:r>
            <a:rPr lang="en-US"/>
            <a:t>However in ITR form practically many cases of simultaneous claim of S.44AD and S.44ADA</a:t>
          </a:r>
        </a:p>
      </dgm:t>
    </dgm:pt>
    <dgm:pt modelId="{2A6AD2E8-DD53-4AE6-B98B-67A7330284D2}" type="parTrans" cxnId="{B3CC4B49-3B1B-4D1E-A565-37C443365AFB}">
      <dgm:prSet/>
      <dgm:spPr/>
      <dgm:t>
        <a:bodyPr/>
        <a:lstStyle/>
        <a:p>
          <a:endParaRPr lang="en-US"/>
        </a:p>
      </dgm:t>
    </dgm:pt>
    <dgm:pt modelId="{64731B7E-97DA-40A7-BBCA-C0F38F363ACB}" type="sibTrans" cxnId="{B3CC4B49-3B1B-4D1E-A565-37C443365AFB}">
      <dgm:prSet/>
      <dgm:spPr/>
      <dgm:t>
        <a:bodyPr/>
        <a:lstStyle/>
        <a:p>
          <a:endParaRPr lang="en-US"/>
        </a:p>
      </dgm:t>
    </dgm:pt>
    <dgm:pt modelId="{173C5E20-BAF4-463E-BB78-A6FE36F28860}" type="pres">
      <dgm:prSet presAssocID="{5B61C25D-1E6F-4064-A0CE-754A205DAF02}" presName="linear" presStyleCnt="0">
        <dgm:presLayoutVars>
          <dgm:animLvl val="lvl"/>
          <dgm:resizeHandles val="exact"/>
        </dgm:presLayoutVars>
      </dgm:prSet>
      <dgm:spPr/>
    </dgm:pt>
    <dgm:pt modelId="{92A5254E-33E9-4BED-964F-84854513361B}" type="pres">
      <dgm:prSet presAssocID="{3F8B26AA-A08B-4921-AF51-3E85548699B7}" presName="parentText" presStyleLbl="node1" presStyleIdx="0" presStyleCnt="2">
        <dgm:presLayoutVars>
          <dgm:chMax val="0"/>
          <dgm:bulletEnabled val="1"/>
        </dgm:presLayoutVars>
      </dgm:prSet>
      <dgm:spPr/>
    </dgm:pt>
    <dgm:pt modelId="{5DE8A555-55F2-4BBA-A708-9E06F95C1BCD}" type="pres">
      <dgm:prSet presAssocID="{06B04751-1F59-4E94-B723-4D278B9961A5}" presName="spacer" presStyleCnt="0"/>
      <dgm:spPr/>
    </dgm:pt>
    <dgm:pt modelId="{99A819E0-B94B-4258-AEBB-A2AA6EA261CA}" type="pres">
      <dgm:prSet presAssocID="{A3E55C1B-3D35-4C4D-8AE3-DF1BBCD78418}" presName="parentText" presStyleLbl="node1" presStyleIdx="1" presStyleCnt="2">
        <dgm:presLayoutVars>
          <dgm:chMax val="0"/>
          <dgm:bulletEnabled val="1"/>
        </dgm:presLayoutVars>
      </dgm:prSet>
      <dgm:spPr/>
    </dgm:pt>
  </dgm:ptLst>
  <dgm:cxnLst>
    <dgm:cxn modelId="{29F2EA26-3396-447B-BD2A-3362BBB47A8B}" type="presOf" srcId="{3F8B26AA-A08B-4921-AF51-3E85548699B7}" destId="{92A5254E-33E9-4BED-964F-84854513361B}" srcOrd="0" destOrd="0" presId="urn:microsoft.com/office/officeart/2005/8/layout/vList2"/>
    <dgm:cxn modelId="{8C73E93A-5DE7-4B25-A699-5A300FE3E665}" type="presOf" srcId="{A3E55C1B-3D35-4C4D-8AE3-DF1BBCD78418}" destId="{99A819E0-B94B-4258-AEBB-A2AA6EA261CA}" srcOrd="0" destOrd="0" presId="urn:microsoft.com/office/officeart/2005/8/layout/vList2"/>
    <dgm:cxn modelId="{156E7D66-43F1-411E-A9A3-691C02EE7D8C}" type="presOf" srcId="{5B61C25D-1E6F-4064-A0CE-754A205DAF02}" destId="{173C5E20-BAF4-463E-BB78-A6FE36F28860}" srcOrd="0" destOrd="0" presId="urn:microsoft.com/office/officeart/2005/8/layout/vList2"/>
    <dgm:cxn modelId="{B3CC4B49-3B1B-4D1E-A565-37C443365AFB}" srcId="{5B61C25D-1E6F-4064-A0CE-754A205DAF02}" destId="{A3E55C1B-3D35-4C4D-8AE3-DF1BBCD78418}" srcOrd="1" destOrd="0" parTransId="{2A6AD2E8-DD53-4AE6-B98B-67A7330284D2}" sibTransId="{64731B7E-97DA-40A7-BBCA-C0F38F363ACB}"/>
    <dgm:cxn modelId="{E69E5BE4-C0E0-4B8F-AFF3-95290009D16C}" srcId="{5B61C25D-1E6F-4064-A0CE-754A205DAF02}" destId="{3F8B26AA-A08B-4921-AF51-3E85548699B7}" srcOrd="0" destOrd="0" parTransId="{A626684F-930E-429D-A20D-A04E9E444625}" sibTransId="{06B04751-1F59-4E94-B723-4D278B9961A5}"/>
    <dgm:cxn modelId="{8B167E92-6F65-46F9-8ADB-05DDF9465DA1}" type="presParOf" srcId="{173C5E20-BAF4-463E-BB78-A6FE36F28860}" destId="{92A5254E-33E9-4BED-964F-84854513361B}" srcOrd="0" destOrd="0" presId="urn:microsoft.com/office/officeart/2005/8/layout/vList2"/>
    <dgm:cxn modelId="{A8D0A088-FA0E-4785-9620-E9DCA5F54763}" type="presParOf" srcId="{173C5E20-BAF4-463E-BB78-A6FE36F28860}" destId="{5DE8A555-55F2-4BBA-A708-9E06F95C1BCD}" srcOrd="1" destOrd="0" presId="urn:microsoft.com/office/officeart/2005/8/layout/vList2"/>
    <dgm:cxn modelId="{683FD36F-EC36-43E4-87F6-634AFD4CE5B5}" type="presParOf" srcId="{173C5E20-BAF4-463E-BB78-A6FE36F28860}" destId="{99A819E0-B94B-4258-AEBB-A2AA6EA261C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D18A8E-02D8-43E6-9268-96B0BB21CE24}"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7D702385-5B21-4EB0-81C7-B75F9B387BDB}">
      <dgm:prSet/>
      <dgm:spPr/>
      <dgm:t>
        <a:bodyPr/>
        <a:lstStyle/>
        <a:p>
          <a:r>
            <a:rPr lang="en-US" dirty="0"/>
            <a:t>Business and </a:t>
          </a:r>
          <a:r>
            <a:rPr lang="en-US" b="1" dirty="0"/>
            <a:t>Non specified </a:t>
          </a:r>
          <a:r>
            <a:rPr lang="en-US" dirty="0"/>
            <a:t>profession</a:t>
          </a:r>
        </a:p>
      </dgm:t>
    </dgm:pt>
    <dgm:pt modelId="{3C563787-E316-4999-A116-AE47A5FB3B10}" type="parTrans" cxnId="{7C59AD70-A0A2-4B3B-984B-1B4F57BDEADF}">
      <dgm:prSet/>
      <dgm:spPr/>
      <dgm:t>
        <a:bodyPr/>
        <a:lstStyle/>
        <a:p>
          <a:endParaRPr lang="en-US"/>
        </a:p>
      </dgm:t>
    </dgm:pt>
    <dgm:pt modelId="{B35BBFF7-F420-48DC-AFA0-775DB584B6D5}" type="sibTrans" cxnId="{7C59AD70-A0A2-4B3B-984B-1B4F57BDEADF}">
      <dgm:prSet/>
      <dgm:spPr/>
      <dgm:t>
        <a:bodyPr/>
        <a:lstStyle/>
        <a:p>
          <a:endParaRPr lang="en-US"/>
        </a:p>
      </dgm:t>
    </dgm:pt>
    <dgm:pt modelId="{A92B241A-1224-4459-A938-125B8B7B3AF6}">
      <dgm:prSet/>
      <dgm:spPr/>
      <dgm:t>
        <a:bodyPr/>
        <a:lstStyle/>
        <a:p>
          <a:r>
            <a:rPr lang="en-US"/>
            <a:t>S.44ADA for profession</a:t>
          </a:r>
        </a:p>
      </dgm:t>
    </dgm:pt>
    <dgm:pt modelId="{C6002B67-DD46-49B8-8087-75F014642497}" type="parTrans" cxnId="{4EDB85A0-43CF-4E82-B189-3B0653E636C6}">
      <dgm:prSet/>
      <dgm:spPr/>
      <dgm:t>
        <a:bodyPr/>
        <a:lstStyle/>
        <a:p>
          <a:endParaRPr lang="en-US"/>
        </a:p>
      </dgm:t>
    </dgm:pt>
    <dgm:pt modelId="{C9F0E7D3-465A-475F-A43C-99B08B913015}" type="sibTrans" cxnId="{4EDB85A0-43CF-4E82-B189-3B0653E636C6}">
      <dgm:prSet/>
      <dgm:spPr/>
      <dgm:t>
        <a:bodyPr/>
        <a:lstStyle/>
        <a:p>
          <a:endParaRPr lang="en-US"/>
        </a:p>
      </dgm:t>
    </dgm:pt>
    <dgm:pt modelId="{B4B44753-6340-4130-B99B-5EC40B9A234F}">
      <dgm:prSet/>
      <dgm:spPr/>
      <dgm:t>
        <a:bodyPr/>
        <a:lstStyle/>
        <a:p>
          <a:r>
            <a:rPr lang="en-US"/>
            <a:t>S.44AD for business</a:t>
          </a:r>
        </a:p>
      </dgm:t>
    </dgm:pt>
    <dgm:pt modelId="{A4A26AC4-E21B-4BD7-B57B-3C901B54DF1A}" type="parTrans" cxnId="{78280B1F-1B94-44C8-94A1-4D23CBE355AC}">
      <dgm:prSet/>
      <dgm:spPr/>
      <dgm:t>
        <a:bodyPr/>
        <a:lstStyle/>
        <a:p>
          <a:endParaRPr lang="en-US"/>
        </a:p>
      </dgm:t>
    </dgm:pt>
    <dgm:pt modelId="{39E9AF97-30B4-4E7E-B210-F77E480500C7}" type="sibTrans" cxnId="{78280B1F-1B94-44C8-94A1-4D23CBE355AC}">
      <dgm:prSet/>
      <dgm:spPr/>
      <dgm:t>
        <a:bodyPr/>
        <a:lstStyle/>
        <a:p>
          <a:endParaRPr lang="en-US"/>
        </a:p>
      </dgm:t>
    </dgm:pt>
    <dgm:pt modelId="{76182D6B-11F5-4980-BACD-02CB0304D2DA}" type="pres">
      <dgm:prSet presAssocID="{A9D18A8E-02D8-43E6-9268-96B0BB21CE24}" presName="linear" presStyleCnt="0">
        <dgm:presLayoutVars>
          <dgm:animLvl val="lvl"/>
          <dgm:resizeHandles val="exact"/>
        </dgm:presLayoutVars>
      </dgm:prSet>
      <dgm:spPr/>
    </dgm:pt>
    <dgm:pt modelId="{A89CA165-921E-4A15-9E4B-13F301922787}" type="pres">
      <dgm:prSet presAssocID="{7D702385-5B21-4EB0-81C7-B75F9B387BDB}" presName="parentText" presStyleLbl="node1" presStyleIdx="0" presStyleCnt="1">
        <dgm:presLayoutVars>
          <dgm:chMax val="0"/>
          <dgm:bulletEnabled val="1"/>
        </dgm:presLayoutVars>
      </dgm:prSet>
      <dgm:spPr/>
    </dgm:pt>
    <dgm:pt modelId="{2FCB10EB-F3E5-43B9-8E6C-89DAB1AF00ED}" type="pres">
      <dgm:prSet presAssocID="{7D702385-5B21-4EB0-81C7-B75F9B387BDB}" presName="childText" presStyleLbl="revTx" presStyleIdx="0" presStyleCnt="1">
        <dgm:presLayoutVars>
          <dgm:bulletEnabled val="1"/>
        </dgm:presLayoutVars>
      </dgm:prSet>
      <dgm:spPr/>
    </dgm:pt>
  </dgm:ptLst>
  <dgm:cxnLst>
    <dgm:cxn modelId="{B289920C-3EBF-4224-A6EA-76CE8203157B}" type="presOf" srcId="{7D702385-5B21-4EB0-81C7-B75F9B387BDB}" destId="{A89CA165-921E-4A15-9E4B-13F301922787}" srcOrd="0" destOrd="0" presId="urn:microsoft.com/office/officeart/2005/8/layout/vList2"/>
    <dgm:cxn modelId="{78280B1F-1B94-44C8-94A1-4D23CBE355AC}" srcId="{7D702385-5B21-4EB0-81C7-B75F9B387BDB}" destId="{B4B44753-6340-4130-B99B-5EC40B9A234F}" srcOrd="1" destOrd="0" parTransId="{A4A26AC4-E21B-4BD7-B57B-3C901B54DF1A}" sibTransId="{39E9AF97-30B4-4E7E-B210-F77E480500C7}"/>
    <dgm:cxn modelId="{7C59AD70-A0A2-4B3B-984B-1B4F57BDEADF}" srcId="{A9D18A8E-02D8-43E6-9268-96B0BB21CE24}" destId="{7D702385-5B21-4EB0-81C7-B75F9B387BDB}" srcOrd="0" destOrd="0" parTransId="{3C563787-E316-4999-A116-AE47A5FB3B10}" sibTransId="{B35BBFF7-F420-48DC-AFA0-775DB584B6D5}"/>
    <dgm:cxn modelId="{094D7477-AC76-4A7C-9B82-C2B2D1578CDD}" type="presOf" srcId="{A9D18A8E-02D8-43E6-9268-96B0BB21CE24}" destId="{76182D6B-11F5-4980-BACD-02CB0304D2DA}" srcOrd="0" destOrd="0" presId="urn:microsoft.com/office/officeart/2005/8/layout/vList2"/>
    <dgm:cxn modelId="{4EDB85A0-43CF-4E82-B189-3B0653E636C6}" srcId="{7D702385-5B21-4EB0-81C7-B75F9B387BDB}" destId="{A92B241A-1224-4459-A938-125B8B7B3AF6}" srcOrd="0" destOrd="0" parTransId="{C6002B67-DD46-49B8-8087-75F014642497}" sibTransId="{C9F0E7D3-465A-475F-A43C-99B08B913015}"/>
    <dgm:cxn modelId="{61A3D3A7-2F1D-4C5C-AA48-16C90CB4976C}" type="presOf" srcId="{A92B241A-1224-4459-A938-125B8B7B3AF6}" destId="{2FCB10EB-F3E5-43B9-8E6C-89DAB1AF00ED}" srcOrd="0" destOrd="0" presId="urn:microsoft.com/office/officeart/2005/8/layout/vList2"/>
    <dgm:cxn modelId="{2FFE00D0-8FA1-4672-946A-0C20B9473AEB}" type="presOf" srcId="{B4B44753-6340-4130-B99B-5EC40B9A234F}" destId="{2FCB10EB-F3E5-43B9-8E6C-89DAB1AF00ED}" srcOrd="0" destOrd="1" presId="urn:microsoft.com/office/officeart/2005/8/layout/vList2"/>
    <dgm:cxn modelId="{22EF0F66-2284-4FAB-9C11-2BC200E9923D}" type="presParOf" srcId="{76182D6B-11F5-4980-BACD-02CB0304D2DA}" destId="{A89CA165-921E-4A15-9E4B-13F301922787}" srcOrd="0" destOrd="0" presId="urn:microsoft.com/office/officeart/2005/8/layout/vList2"/>
    <dgm:cxn modelId="{1A88DB65-1DDE-4831-B1FB-D05C1C1F6922}" type="presParOf" srcId="{76182D6B-11F5-4980-BACD-02CB0304D2DA}" destId="{2FCB10EB-F3E5-43B9-8E6C-89DAB1AF00ED}"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7C19840-8DE4-4094-96B6-0718274AD88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D6160E2-4153-4666-AFBA-3BABCE6C23F3}">
      <dgm:prSet/>
      <dgm:spPr/>
      <dgm:t>
        <a:bodyPr/>
        <a:lstStyle/>
        <a:p>
          <a:r>
            <a:rPr lang="en-US"/>
            <a:t>Profession includes ‘vocation’</a:t>
          </a:r>
        </a:p>
      </dgm:t>
    </dgm:pt>
    <dgm:pt modelId="{379EC7DB-FB51-4D4C-9EB3-69C95A794693}" type="parTrans" cxnId="{BE0D2CB1-EEE0-4AF0-9CEA-1F7BAC270E55}">
      <dgm:prSet/>
      <dgm:spPr/>
      <dgm:t>
        <a:bodyPr/>
        <a:lstStyle/>
        <a:p>
          <a:endParaRPr lang="en-US"/>
        </a:p>
      </dgm:t>
    </dgm:pt>
    <dgm:pt modelId="{8091D3AB-990D-4872-B2FA-2FB1F0BAFB64}" type="sibTrans" cxnId="{BE0D2CB1-EEE0-4AF0-9CEA-1F7BAC270E55}">
      <dgm:prSet/>
      <dgm:spPr/>
      <dgm:t>
        <a:bodyPr/>
        <a:lstStyle/>
        <a:p>
          <a:endParaRPr lang="en-US"/>
        </a:p>
      </dgm:t>
    </dgm:pt>
    <dgm:pt modelId="{B6306B57-7C06-4472-836B-153DA7B1CEB4}">
      <dgm:prSet custT="1"/>
      <dgm:spPr/>
      <dgm:t>
        <a:bodyPr/>
        <a:lstStyle/>
        <a:p>
          <a:r>
            <a:rPr lang="en-US" sz="2000" dirty="0"/>
            <a:t>But not specified profession</a:t>
          </a:r>
        </a:p>
      </dgm:t>
    </dgm:pt>
    <dgm:pt modelId="{3C91C94E-167C-4CE4-B366-7754BCF660F7}" type="parTrans" cxnId="{76C5E6FF-636D-4A00-A896-43B142773DBB}">
      <dgm:prSet/>
      <dgm:spPr/>
      <dgm:t>
        <a:bodyPr/>
        <a:lstStyle/>
        <a:p>
          <a:endParaRPr lang="en-US"/>
        </a:p>
      </dgm:t>
    </dgm:pt>
    <dgm:pt modelId="{EECE8525-DD89-40A1-8A31-4C62AE609664}" type="sibTrans" cxnId="{76C5E6FF-636D-4A00-A896-43B142773DBB}">
      <dgm:prSet/>
      <dgm:spPr/>
      <dgm:t>
        <a:bodyPr/>
        <a:lstStyle/>
        <a:p>
          <a:endParaRPr lang="en-US"/>
        </a:p>
      </dgm:t>
    </dgm:pt>
    <dgm:pt modelId="{AAB950D0-5DD0-4A61-AF29-387ACC2CC60C}">
      <dgm:prSet/>
      <dgm:spPr/>
      <dgm:t>
        <a:bodyPr/>
        <a:lstStyle/>
        <a:p>
          <a:r>
            <a:rPr lang="en-US"/>
            <a:t>S.44AD is applicable on ‘business’</a:t>
          </a:r>
        </a:p>
      </dgm:t>
    </dgm:pt>
    <dgm:pt modelId="{D3D5BCCD-F2B8-4D26-9859-C7383A471BF1}" type="parTrans" cxnId="{47E6D0F6-7AC1-4D83-827F-33FF5FC36129}">
      <dgm:prSet/>
      <dgm:spPr/>
      <dgm:t>
        <a:bodyPr/>
        <a:lstStyle/>
        <a:p>
          <a:endParaRPr lang="en-US"/>
        </a:p>
      </dgm:t>
    </dgm:pt>
    <dgm:pt modelId="{0FDBA8E1-9582-478D-9120-E256D94482B3}" type="sibTrans" cxnId="{47E6D0F6-7AC1-4D83-827F-33FF5FC36129}">
      <dgm:prSet/>
      <dgm:spPr/>
      <dgm:t>
        <a:bodyPr/>
        <a:lstStyle/>
        <a:p>
          <a:endParaRPr lang="en-US"/>
        </a:p>
      </dgm:t>
    </dgm:pt>
    <dgm:pt modelId="{8F060650-5B34-4666-9DDA-913A29D66B20}">
      <dgm:prSet/>
      <dgm:spPr/>
      <dgm:t>
        <a:bodyPr/>
        <a:lstStyle/>
        <a:p>
          <a:r>
            <a:rPr lang="en-US"/>
            <a:t>So vocation not eligible</a:t>
          </a:r>
        </a:p>
      </dgm:t>
    </dgm:pt>
    <dgm:pt modelId="{652341C2-AE36-4D9E-BFB2-BBD68009B6BC}" type="parTrans" cxnId="{F82EE481-6F1F-4DCA-8087-FBCE6D547BCE}">
      <dgm:prSet/>
      <dgm:spPr/>
      <dgm:t>
        <a:bodyPr/>
        <a:lstStyle/>
        <a:p>
          <a:endParaRPr lang="en-US"/>
        </a:p>
      </dgm:t>
    </dgm:pt>
    <dgm:pt modelId="{362DA3D7-B01B-4F0B-A846-9922D368501E}" type="sibTrans" cxnId="{F82EE481-6F1F-4DCA-8087-FBCE6D547BCE}">
      <dgm:prSet/>
      <dgm:spPr/>
      <dgm:t>
        <a:bodyPr/>
        <a:lstStyle/>
        <a:p>
          <a:endParaRPr lang="en-US"/>
        </a:p>
      </dgm:t>
    </dgm:pt>
    <dgm:pt modelId="{E4BDB577-8BE7-455A-9A5A-577AEEC9B101}">
      <dgm:prSet/>
      <dgm:spPr/>
      <dgm:t>
        <a:bodyPr/>
        <a:lstStyle/>
        <a:p>
          <a:r>
            <a:rPr lang="en-US"/>
            <a:t>Reference</a:t>
          </a:r>
        </a:p>
      </dgm:t>
    </dgm:pt>
    <dgm:pt modelId="{A4916197-09D4-4A3C-8C21-BE8202F43B6C}" type="parTrans" cxnId="{172BCF19-6132-4D39-B4BB-B8BF36FBF8E8}">
      <dgm:prSet/>
      <dgm:spPr/>
      <dgm:t>
        <a:bodyPr/>
        <a:lstStyle/>
        <a:p>
          <a:endParaRPr lang="en-US"/>
        </a:p>
      </dgm:t>
    </dgm:pt>
    <dgm:pt modelId="{743BF635-BE99-467E-98C2-5633EF1523DB}" type="sibTrans" cxnId="{172BCF19-6132-4D39-B4BB-B8BF36FBF8E8}">
      <dgm:prSet/>
      <dgm:spPr/>
      <dgm:t>
        <a:bodyPr/>
        <a:lstStyle/>
        <a:p>
          <a:endParaRPr lang="en-US"/>
        </a:p>
      </dgm:t>
    </dgm:pt>
    <dgm:pt modelId="{D213EEA2-90F9-4498-9867-7DCA6B35FB70}">
      <dgm:prSet/>
      <dgm:spPr/>
      <dgm:t>
        <a:bodyPr/>
        <a:lstStyle/>
        <a:p>
          <a:r>
            <a:rPr lang="en-US"/>
            <a:t>CBDT Circular 641/1992</a:t>
          </a:r>
        </a:p>
      </dgm:t>
    </dgm:pt>
    <dgm:pt modelId="{A308BFA3-C53A-42D5-8961-51DFFED507BE}" type="parTrans" cxnId="{B544E908-02F7-4526-B774-539AACD7B1E0}">
      <dgm:prSet/>
      <dgm:spPr/>
      <dgm:t>
        <a:bodyPr/>
        <a:lstStyle/>
        <a:p>
          <a:endParaRPr lang="en-US"/>
        </a:p>
      </dgm:t>
    </dgm:pt>
    <dgm:pt modelId="{ED9E2576-5AF0-405D-A791-37088754E5D1}" type="sibTrans" cxnId="{B544E908-02F7-4526-B774-539AACD7B1E0}">
      <dgm:prSet/>
      <dgm:spPr/>
      <dgm:t>
        <a:bodyPr/>
        <a:lstStyle/>
        <a:p>
          <a:endParaRPr lang="en-US"/>
        </a:p>
      </dgm:t>
    </dgm:pt>
    <dgm:pt modelId="{8B8187B3-573D-4094-A068-6A4C5E1DD459}">
      <dgm:prSet/>
      <dgm:spPr/>
      <dgm:t>
        <a:bodyPr/>
        <a:lstStyle/>
        <a:p>
          <a:r>
            <a:rPr lang="en-US"/>
            <a:t>Ram Kripal Tripathi 125 ITR 408</a:t>
          </a:r>
        </a:p>
      </dgm:t>
    </dgm:pt>
    <dgm:pt modelId="{845D7FB1-FC38-4B94-9102-76495FF59F21}" type="parTrans" cxnId="{97A6BBB4-6878-464A-98C7-C6CD33487BA9}">
      <dgm:prSet/>
      <dgm:spPr/>
      <dgm:t>
        <a:bodyPr/>
        <a:lstStyle/>
        <a:p>
          <a:endParaRPr lang="en-US"/>
        </a:p>
      </dgm:t>
    </dgm:pt>
    <dgm:pt modelId="{C8EF1B58-355C-4FFB-91B3-9658A6E28959}" type="sibTrans" cxnId="{97A6BBB4-6878-464A-98C7-C6CD33487BA9}">
      <dgm:prSet/>
      <dgm:spPr/>
      <dgm:t>
        <a:bodyPr/>
        <a:lstStyle/>
        <a:p>
          <a:endParaRPr lang="en-US"/>
        </a:p>
      </dgm:t>
    </dgm:pt>
    <dgm:pt modelId="{A7FB43F5-D0AA-40D9-B7B0-4B2134FC4C2A}">
      <dgm:prSet custT="1"/>
      <dgm:spPr/>
      <dgm:t>
        <a:bodyPr/>
        <a:lstStyle/>
        <a:p>
          <a:r>
            <a:rPr lang="en-US" sz="2000" dirty="0"/>
            <a:t>Does not involve Substantial intellectual inputs</a:t>
          </a:r>
        </a:p>
      </dgm:t>
    </dgm:pt>
    <dgm:pt modelId="{C771F1DA-59E4-46C9-A0EB-96802CC3C60F}" type="parTrans" cxnId="{8394229D-DB84-41FB-AAE0-DE4F944634E4}">
      <dgm:prSet/>
      <dgm:spPr/>
      <dgm:t>
        <a:bodyPr/>
        <a:lstStyle/>
        <a:p>
          <a:endParaRPr lang="en-US"/>
        </a:p>
      </dgm:t>
    </dgm:pt>
    <dgm:pt modelId="{994D35DD-0BA0-4FD0-9F2C-2D80000B9607}" type="sibTrans" cxnId="{8394229D-DB84-41FB-AAE0-DE4F944634E4}">
      <dgm:prSet/>
      <dgm:spPr/>
      <dgm:t>
        <a:bodyPr/>
        <a:lstStyle/>
        <a:p>
          <a:endParaRPr lang="en-US"/>
        </a:p>
      </dgm:t>
    </dgm:pt>
    <dgm:pt modelId="{C4E7EBAC-6EA5-4D0D-AD66-F835C63AC3A1}">
      <dgm:prSet custT="1"/>
      <dgm:spPr/>
      <dgm:t>
        <a:bodyPr/>
        <a:lstStyle/>
        <a:p>
          <a:r>
            <a:rPr lang="en-US" sz="2000" b="1" dirty="0"/>
            <a:t>Tailor, hair cutting, electrician, carpenter, driver</a:t>
          </a:r>
        </a:p>
      </dgm:t>
    </dgm:pt>
    <dgm:pt modelId="{56CAF45F-F308-42E4-AC2D-630B45EB91B2}" type="parTrans" cxnId="{3C543488-7970-40D5-AA61-EE1172766ACF}">
      <dgm:prSet/>
      <dgm:spPr/>
      <dgm:t>
        <a:bodyPr/>
        <a:lstStyle/>
        <a:p>
          <a:endParaRPr lang="en-US"/>
        </a:p>
      </dgm:t>
    </dgm:pt>
    <dgm:pt modelId="{F86C7DDE-AA5E-4E25-8296-6EEE4158609B}" type="sibTrans" cxnId="{3C543488-7970-40D5-AA61-EE1172766ACF}">
      <dgm:prSet/>
      <dgm:spPr/>
      <dgm:t>
        <a:bodyPr/>
        <a:lstStyle/>
        <a:p>
          <a:endParaRPr lang="en-US"/>
        </a:p>
      </dgm:t>
    </dgm:pt>
    <dgm:pt modelId="{5F9F310C-F19F-48D0-BA39-D0F14252E081}" type="pres">
      <dgm:prSet presAssocID="{67C19840-8DE4-4094-96B6-0718274AD888}" presName="linear" presStyleCnt="0">
        <dgm:presLayoutVars>
          <dgm:animLvl val="lvl"/>
          <dgm:resizeHandles val="exact"/>
        </dgm:presLayoutVars>
      </dgm:prSet>
      <dgm:spPr/>
    </dgm:pt>
    <dgm:pt modelId="{CFC81D81-2E64-4A98-94BA-8289F6D522E4}" type="pres">
      <dgm:prSet presAssocID="{5D6160E2-4153-4666-AFBA-3BABCE6C23F3}" presName="parentText" presStyleLbl="node1" presStyleIdx="0" presStyleCnt="3">
        <dgm:presLayoutVars>
          <dgm:chMax val="0"/>
          <dgm:bulletEnabled val="1"/>
        </dgm:presLayoutVars>
      </dgm:prSet>
      <dgm:spPr/>
    </dgm:pt>
    <dgm:pt modelId="{161A0249-44D9-456B-8785-9B17FC105906}" type="pres">
      <dgm:prSet presAssocID="{5D6160E2-4153-4666-AFBA-3BABCE6C23F3}" presName="childText" presStyleLbl="revTx" presStyleIdx="0" presStyleCnt="3">
        <dgm:presLayoutVars>
          <dgm:bulletEnabled val="1"/>
        </dgm:presLayoutVars>
      </dgm:prSet>
      <dgm:spPr/>
    </dgm:pt>
    <dgm:pt modelId="{B954D7A6-B8C8-42C9-80C5-F81FBA05344E}" type="pres">
      <dgm:prSet presAssocID="{AAB950D0-5DD0-4A61-AF29-387ACC2CC60C}" presName="parentText" presStyleLbl="node1" presStyleIdx="1" presStyleCnt="3">
        <dgm:presLayoutVars>
          <dgm:chMax val="0"/>
          <dgm:bulletEnabled val="1"/>
        </dgm:presLayoutVars>
      </dgm:prSet>
      <dgm:spPr/>
    </dgm:pt>
    <dgm:pt modelId="{747C1126-E50A-4D8E-A51F-6B371259B3E0}" type="pres">
      <dgm:prSet presAssocID="{AAB950D0-5DD0-4A61-AF29-387ACC2CC60C}" presName="childText" presStyleLbl="revTx" presStyleIdx="1" presStyleCnt="3">
        <dgm:presLayoutVars>
          <dgm:bulletEnabled val="1"/>
        </dgm:presLayoutVars>
      </dgm:prSet>
      <dgm:spPr/>
    </dgm:pt>
    <dgm:pt modelId="{64538FF1-90DA-49AF-8A12-977DE3C6C95F}" type="pres">
      <dgm:prSet presAssocID="{E4BDB577-8BE7-455A-9A5A-577AEEC9B101}" presName="parentText" presStyleLbl="node1" presStyleIdx="2" presStyleCnt="3">
        <dgm:presLayoutVars>
          <dgm:chMax val="0"/>
          <dgm:bulletEnabled val="1"/>
        </dgm:presLayoutVars>
      </dgm:prSet>
      <dgm:spPr/>
    </dgm:pt>
    <dgm:pt modelId="{5E284ADD-3168-48AF-8076-5839B1F58035}" type="pres">
      <dgm:prSet presAssocID="{E4BDB577-8BE7-455A-9A5A-577AEEC9B101}" presName="childText" presStyleLbl="revTx" presStyleIdx="2" presStyleCnt="3">
        <dgm:presLayoutVars>
          <dgm:bulletEnabled val="1"/>
        </dgm:presLayoutVars>
      </dgm:prSet>
      <dgm:spPr/>
    </dgm:pt>
  </dgm:ptLst>
  <dgm:cxnLst>
    <dgm:cxn modelId="{B544E908-02F7-4526-B774-539AACD7B1E0}" srcId="{E4BDB577-8BE7-455A-9A5A-577AEEC9B101}" destId="{D213EEA2-90F9-4498-9867-7DCA6B35FB70}" srcOrd="0" destOrd="0" parTransId="{A308BFA3-C53A-42D5-8961-51DFFED507BE}" sibTransId="{ED9E2576-5AF0-405D-A791-37088754E5D1}"/>
    <dgm:cxn modelId="{A944E80D-9609-4B16-B5F6-293B5004C0FF}" type="presOf" srcId="{D213EEA2-90F9-4498-9867-7DCA6B35FB70}" destId="{5E284ADD-3168-48AF-8076-5839B1F58035}" srcOrd="0" destOrd="0" presId="urn:microsoft.com/office/officeart/2005/8/layout/vList2"/>
    <dgm:cxn modelId="{172BCF19-6132-4D39-B4BB-B8BF36FBF8E8}" srcId="{67C19840-8DE4-4094-96B6-0718274AD888}" destId="{E4BDB577-8BE7-455A-9A5A-577AEEC9B101}" srcOrd="2" destOrd="0" parTransId="{A4916197-09D4-4A3C-8C21-BE8202F43B6C}" sibTransId="{743BF635-BE99-467E-98C2-5633EF1523DB}"/>
    <dgm:cxn modelId="{4273301D-AD9B-4F3B-A46A-532AAEF950FC}" type="presOf" srcId="{67C19840-8DE4-4094-96B6-0718274AD888}" destId="{5F9F310C-F19F-48D0-BA39-D0F14252E081}" srcOrd="0" destOrd="0" presId="urn:microsoft.com/office/officeart/2005/8/layout/vList2"/>
    <dgm:cxn modelId="{AF179E47-E4F1-405C-81EE-D210651B352A}" type="presOf" srcId="{C4E7EBAC-6EA5-4D0D-AD66-F835C63AC3A1}" destId="{161A0249-44D9-456B-8785-9B17FC105906}" srcOrd="0" destOrd="1" presId="urn:microsoft.com/office/officeart/2005/8/layout/vList2"/>
    <dgm:cxn modelId="{DFE6B056-5959-41F2-BF76-7AD9B0F287E4}" type="presOf" srcId="{B6306B57-7C06-4472-836B-153DA7B1CEB4}" destId="{161A0249-44D9-456B-8785-9B17FC105906}" srcOrd="0" destOrd="2" presId="urn:microsoft.com/office/officeart/2005/8/layout/vList2"/>
    <dgm:cxn modelId="{F82EE481-6F1F-4DCA-8087-FBCE6D547BCE}" srcId="{AAB950D0-5DD0-4A61-AF29-387ACC2CC60C}" destId="{8F060650-5B34-4666-9DDA-913A29D66B20}" srcOrd="0" destOrd="0" parTransId="{652341C2-AE36-4D9E-BFB2-BBD68009B6BC}" sibTransId="{362DA3D7-B01B-4F0B-A846-9922D368501E}"/>
    <dgm:cxn modelId="{3C543488-7970-40D5-AA61-EE1172766ACF}" srcId="{A7FB43F5-D0AA-40D9-B7B0-4B2134FC4C2A}" destId="{C4E7EBAC-6EA5-4D0D-AD66-F835C63AC3A1}" srcOrd="0" destOrd="0" parTransId="{56CAF45F-F308-42E4-AC2D-630B45EB91B2}" sibTransId="{F86C7DDE-AA5E-4E25-8296-6EEE4158609B}"/>
    <dgm:cxn modelId="{8394229D-DB84-41FB-AAE0-DE4F944634E4}" srcId="{5D6160E2-4153-4666-AFBA-3BABCE6C23F3}" destId="{A7FB43F5-D0AA-40D9-B7B0-4B2134FC4C2A}" srcOrd="0" destOrd="0" parTransId="{C771F1DA-59E4-46C9-A0EB-96802CC3C60F}" sibTransId="{994D35DD-0BA0-4FD0-9F2C-2D80000B9607}"/>
    <dgm:cxn modelId="{E72CBF9F-D8A1-42E4-9664-D3A5B4F6B278}" type="presOf" srcId="{AAB950D0-5DD0-4A61-AF29-387ACC2CC60C}" destId="{B954D7A6-B8C8-42C9-80C5-F81FBA05344E}" srcOrd="0" destOrd="0" presId="urn:microsoft.com/office/officeart/2005/8/layout/vList2"/>
    <dgm:cxn modelId="{BE0D2CB1-EEE0-4AF0-9CEA-1F7BAC270E55}" srcId="{67C19840-8DE4-4094-96B6-0718274AD888}" destId="{5D6160E2-4153-4666-AFBA-3BABCE6C23F3}" srcOrd="0" destOrd="0" parTransId="{379EC7DB-FB51-4D4C-9EB3-69C95A794693}" sibTransId="{8091D3AB-990D-4872-B2FA-2FB1F0BAFB64}"/>
    <dgm:cxn modelId="{97A6BBB4-6878-464A-98C7-C6CD33487BA9}" srcId="{E4BDB577-8BE7-455A-9A5A-577AEEC9B101}" destId="{8B8187B3-573D-4094-A068-6A4C5E1DD459}" srcOrd="1" destOrd="0" parTransId="{845D7FB1-FC38-4B94-9102-76495FF59F21}" sibTransId="{C8EF1B58-355C-4FFB-91B3-9658A6E28959}"/>
    <dgm:cxn modelId="{2ADC8BC0-A249-4DB8-B8C8-E8401AF33B22}" type="presOf" srcId="{A7FB43F5-D0AA-40D9-B7B0-4B2134FC4C2A}" destId="{161A0249-44D9-456B-8785-9B17FC105906}" srcOrd="0" destOrd="0" presId="urn:microsoft.com/office/officeart/2005/8/layout/vList2"/>
    <dgm:cxn modelId="{39F4C1C1-E840-4C14-9C4E-E435B3950424}" type="presOf" srcId="{E4BDB577-8BE7-455A-9A5A-577AEEC9B101}" destId="{64538FF1-90DA-49AF-8A12-977DE3C6C95F}" srcOrd="0" destOrd="0" presId="urn:microsoft.com/office/officeart/2005/8/layout/vList2"/>
    <dgm:cxn modelId="{CD7871DE-9CD6-467A-B206-ACABDD3B17F0}" type="presOf" srcId="{8F060650-5B34-4666-9DDA-913A29D66B20}" destId="{747C1126-E50A-4D8E-A51F-6B371259B3E0}" srcOrd="0" destOrd="0" presId="urn:microsoft.com/office/officeart/2005/8/layout/vList2"/>
    <dgm:cxn modelId="{A06F9AF0-EF42-409C-817B-1F6A851D25A9}" type="presOf" srcId="{8B8187B3-573D-4094-A068-6A4C5E1DD459}" destId="{5E284ADD-3168-48AF-8076-5839B1F58035}" srcOrd="0" destOrd="1" presId="urn:microsoft.com/office/officeart/2005/8/layout/vList2"/>
    <dgm:cxn modelId="{47E6D0F6-7AC1-4D83-827F-33FF5FC36129}" srcId="{67C19840-8DE4-4094-96B6-0718274AD888}" destId="{AAB950D0-5DD0-4A61-AF29-387ACC2CC60C}" srcOrd="1" destOrd="0" parTransId="{D3D5BCCD-F2B8-4D26-9859-C7383A471BF1}" sibTransId="{0FDBA8E1-9582-478D-9120-E256D94482B3}"/>
    <dgm:cxn modelId="{FA3697FC-B5E3-4C95-B579-183C35F22B79}" type="presOf" srcId="{5D6160E2-4153-4666-AFBA-3BABCE6C23F3}" destId="{CFC81D81-2E64-4A98-94BA-8289F6D522E4}" srcOrd="0" destOrd="0" presId="urn:microsoft.com/office/officeart/2005/8/layout/vList2"/>
    <dgm:cxn modelId="{76C5E6FF-636D-4A00-A896-43B142773DBB}" srcId="{5D6160E2-4153-4666-AFBA-3BABCE6C23F3}" destId="{B6306B57-7C06-4472-836B-153DA7B1CEB4}" srcOrd="1" destOrd="0" parTransId="{3C91C94E-167C-4CE4-B366-7754BCF660F7}" sibTransId="{EECE8525-DD89-40A1-8A31-4C62AE609664}"/>
    <dgm:cxn modelId="{B9466591-7603-46D7-B71B-27940B6DD3BD}" type="presParOf" srcId="{5F9F310C-F19F-48D0-BA39-D0F14252E081}" destId="{CFC81D81-2E64-4A98-94BA-8289F6D522E4}" srcOrd="0" destOrd="0" presId="urn:microsoft.com/office/officeart/2005/8/layout/vList2"/>
    <dgm:cxn modelId="{694975F7-A0B7-423D-B546-B2AF66ACCB70}" type="presParOf" srcId="{5F9F310C-F19F-48D0-BA39-D0F14252E081}" destId="{161A0249-44D9-456B-8785-9B17FC105906}" srcOrd="1" destOrd="0" presId="urn:microsoft.com/office/officeart/2005/8/layout/vList2"/>
    <dgm:cxn modelId="{5166B0CF-700B-4969-8A59-C4C1C1841F16}" type="presParOf" srcId="{5F9F310C-F19F-48D0-BA39-D0F14252E081}" destId="{B954D7A6-B8C8-42C9-80C5-F81FBA05344E}" srcOrd="2" destOrd="0" presId="urn:microsoft.com/office/officeart/2005/8/layout/vList2"/>
    <dgm:cxn modelId="{7CB22FAE-491D-4D01-A126-50011398BC48}" type="presParOf" srcId="{5F9F310C-F19F-48D0-BA39-D0F14252E081}" destId="{747C1126-E50A-4D8E-A51F-6B371259B3E0}" srcOrd="3" destOrd="0" presId="urn:microsoft.com/office/officeart/2005/8/layout/vList2"/>
    <dgm:cxn modelId="{CEE8A563-09AB-444A-8E5A-DF7804F23804}" type="presParOf" srcId="{5F9F310C-F19F-48D0-BA39-D0F14252E081}" destId="{64538FF1-90DA-49AF-8A12-977DE3C6C95F}" srcOrd="4" destOrd="0" presId="urn:microsoft.com/office/officeart/2005/8/layout/vList2"/>
    <dgm:cxn modelId="{5585E6B8-0186-4D95-9FC4-642750C9F8D7}" type="presParOf" srcId="{5F9F310C-F19F-48D0-BA39-D0F14252E081}" destId="{5E284ADD-3168-48AF-8076-5839B1F58035}"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84986-D787-4F0A-BC89-6B7555EA61C5}">
      <dsp:nvSpPr>
        <dsp:cNvPr id="0" name=""/>
        <dsp:cNvSpPr/>
      </dsp:nvSpPr>
      <dsp:spPr>
        <a:xfrm>
          <a:off x="0" y="9678"/>
          <a:ext cx="7886700" cy="14301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Option needs to be exercised </a:t>
          </a:r>
        </a:p>
      </dsp:txBody>
      <dsp:txXfrm>
        <a:off x="69812" y="79490"/>
        <a:ext cx="7747076" cy="1290481"/>
      </dsp:txXfrm>
    </dsp:sp>
    <dsp:sp modelId="{43CD311D-DA11-4CBF-B62B-744FC9A71D75}">
      <dsp:nvSpPr>
        <dsp:cNvPr id="0" name=""/>
        <dsp:cNvSpPr/>
      </dsp:nvSpPr>
      <dsp:spPr>
        <a:xfrm>
          <a:off x="0" y="1439784"/>
          <a:ext cx="7886700" cy="875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a:t>If benefit of not maintaining books needed</a:t>
          </a:r>
        </a:p>
      </dsp:txBody>
      <dsp:txXfrm>
        <a:off x="0" y="1439784"/>
        <a:ext cx="7886700" cy="875610"/>
      </dsp:txXfrm>
    </dsp:sp>
    <dsp:sp modelId="{A3F9DEF0-7040-4AFE-B439-BB69FEF1DFC3}">
      <dsp:nvSpPr>
        <dsp:cNvPr id="0" name=""/>
        <dsp:cNvSpPr/>
      </dsp:nvSpPr>
      <dsp:spPr>
        <a:xfrm>
          <a:off x="0" y="2315394"/>
          <a:ext cx="7886700" cy="14301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Unless you opt you don’t fall in 44AD</a:t>
          </a:r>
        </a:p>
      </dsp:txBody>
      <dsp:txXfrm>
        <a:off x="69812" y="2385206"/>
        <a:ext cx="7747076" cy="1290481"/>
      </dsp:txXfrm>
    </dsp:sp>
    <dsp:sp modelId="{003AA0B8-1513-4855-9648-CE2BE10E10F0}">
      <dsp:nvSpPr>
        <dsp:cNvPr id="0" name=""/>
        <dsp:cNvSpPr/>
      </dsp:nvSpPr>
      <dsp:spPr>
        <a:xfrm>
          <a:off x="0" y="3745499"/>
          <a:ext cx="7886700" cy="59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a:t>Unlike pre 2017 regime</a:t>
          </a:r>
        </a:p>
      </dsp:txBody>
      <dsp:txXfrm>
        <a:off x="0" y="3745499"/>
        <a:ext cx="7886700" cy="59616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3BDBF6-D622-4692-9610-5B01839BB78F}">
      <dsp:nvSpPr>
        <dsp:cNvPr id="0" name=""/>
        <dsp:cNvSpPr/>
      </dsp:nvSpPr>
      <dsp:spPr>
        <a:xfrm>
          <a:off x="0" y="36436"/>
          <a:ext cx="7886700"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Person engaged in business </a:t>
          </a:r>
        </a:p>
      </dsp:txBody>
      <dsp:txXfrm>
        <a:off x="36296" y="72732"/>
        <a:ext cx="7814108" cy="670943"/>
      </dsp:txXfrm>
    </dsp:sp>
    <dsp:sp modelId="{A2CFC2FA-C86D-480E-80EB-1E0A1834BDBD}">
      <dsp:nvSpPr>
        <dsp:cNvPr id="0" name=""/>
        <dsp:cNvSpPr/>
      </dsp:nvSpPr>
      <dsp:spPr>
        <a:xfrm>
          <a:off x="0" y="779971"/>
          <a:ext cx="7886700" cy="16363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t>Has been claiming 44AD in earlier years</a:t>
          </a:r>
        </a:p>
        <a:p>
          <a:pPr marL="228600" lvl="1" indent="-228600" algn="l" defTabSz="1066800">
            <a:lnSpc>
              <a:spcPct val="90000"/>
            </a:lnSpc>
            <a:spcBef>
              <a:spcPct val="0"/>
            </a:spcBef>
            <a:spcAft>
              <a:spcPct val="20000"/>
            </a:spcAft>
            <a:buChar char="•"/>
          </a:pPr>
          <a:r>
            <a:rPr lang="en-US" sz="2400" kern="1200"/>
            <a:t>This year Turnover less than 1 crore</a:t>
          </a:r>
        </a:p>
        <a:p>
          <a:pPr marL="228600" lvl="1" indent="-228600" algn="l" defTabSz="1066800">
            <a:lnSpc>
              <a:spcPct val="90000"/>
            </a:lnSpc>
            <a:spcBef>
              <a:spcPct val="0"/>
            </a:spcBef>
            <a:spcAft>
              <a:spcPct val="20000"/>
            </a:spcAft>
            <a:buChar char="•"/>
          </a:pPr>
          <a:r>
            <a:rPr lang="en-US" sz="2400" kern="1200"/>
            <a:t>offering less than 8%</a:t>
          </a:r>
        </a:p>
        <a:p>
          <a:pPr marL="228600" lvl="1" indent="-228600" algn="l" defTabSz="1066800">
            <a:lnSpc>
              <a:spcPct val="90000"/>
            </a:lnSpc>
            <a:spcBef>
              <a:spcPct val="0"/>
            </a:spcBef>
            <a:spcAft>
              <a:spcPct val="20000"/>
            </a:spcAft>
            <a:buChar char="•"/>
          </a:pPr>
          <a:r>
            <a:rPr lang="en-US" sz="2400" kern="1200"/>
            <a:t>Has commission of Rs.100</a:t>
          </a:r>
        </a:p>
      </dsp:txBody>
      <dsp:txXfrm>
        <a:off x="0" y="779971"/>
        <a:ext cx="7886700" cy="1636335"/>
      </dsp:txXfrm>
    </dsp:sp>
    <dsp:sp modelId="{012B5A55-40AD-4BF7-A9B0-B0730339BBA6}">
      <dsp:nvSpPr>
        <dsp:cNvPr id="0" name=""/>
        <dsp:cNvSpPr/>
      </dsp:nvSpPr>
      <dsp:spPr>
        <a:xfrm>
          <a:off x="0" y="2416306"/>
          <a:ext cx="7886700"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Audit requirement?</a:t>
          </a:r>
        </a:p>
      </dsp:txBody>
      <dsp:txXfrm>
        <a:off x="36296" y="2452602"/>
        <a:ext cx="7814108" cy="670943"/>
      </dsp:txXfrm>
    </dsp:sp>
    <dsp:sp modelId="{D54E2F7C-5F64-486F-8FD9-7524DAF66BFD}">
      <dsp:nvSpPr>
        <dsp:cNvPr id="0" name=""/>
        <dsp:cNvSpPr/>
      </dsp:nvSpPr>
      <dsp:spPr>
        <a:xfrm>
          <a:off x="0" y="3159841"/>
          <a:ext cx="7886700" cy="1155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t>S.44AD(6)</a:t>
          </a:r>
        </a:p>
        <a:p>
          <a:pPr marL="228600" lvl="1" indent="-228600" algn="l" defTabSz="1066800">
            <a:lnSpc>
              <a:spcPct val="90000"/>
            </a:lnSpc>
            <a:spcBef>
              <a:spcPct val="0"/>
            </a:spcBef>
            <a:spcAft>
              <a:spcPct val="20000"/>
            </a:spcAft>
            <a:buChar char="•"/>
          </a:pPr>
          <a:r>
            <a:rPr lang="en-US" sz="2400" kern="1200"/>
            <a:t>S.44AD(4) not applicable as excluded and not opted out</a:t>
          </a:r>
        </a:p>
      </dsp:txBody>
      <dsp:txXfrm>
        <a:off x="0" y="3159841"/>
        <a:ext cx="7886700" cy="11550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A5CDF6-4CAA-4F2A-99BD-A4A28521DE5B}">
      <dsp:nvSpPr>
        <dsp:cNvPr id="0" name=""/>
        <dsp:cNvSpPr/>
      </dsp:nvSpPr>
      <dsp:spPr>
        <a:xfrm>
          <a:off x="0" y="17963"/>
          <a:ext cx="78867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Turnover (for only calculation of limit)</a:t>
          </a:r>
        </a:p>
      </dsp:txBody>
      <dsp:txXfrm>
        <a:off x="25759" y="43722"/>
        <a:ext cx="7835182" cy="476152"/>
      </dsp:txXfrm>
    </dsp:sp>
    <dsp:sp modelId="{8FF56EA8-46E7-4AFC-B22B-B37DC84887EC}">
      <dsp:nvSpPr>
        <dsp:cNvPr id="0" name=""/>
        <dsp:cNvSpPr/>
      </dsp:nvSpPr>
      <dsp:spPr>
        <a:xfrm>
          <a:off x="0" y="536616"/>
          <a:ext cx="7886700"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Aggregate positive and negative difference</a:t>
          </a:r>
        </a:p>
        <a:p>
          <a:pPr marL="171450" lvl="1" indent="-171450" algn="l" defTabSz="755650">
            <a:lnSpc>
              <a:spcPct val="90000"/>
            </a:lnSpc>
            <a:spcBef>
              <a:spcPct val="0"/>
            </a:spcBef>
            <a:spcAft>
              <a:spcPct val="20000"/>
            </a:spcAft>
            <a:buChar char="•"/>
          </a:pPr>
          <a:r>
            <a:rPr lang="en-US" sz="1700" kern="1200" dirty="0"/>
            <a:t>In options add premium paid</a:t>
          </a:r>
        </a:p>
      </dsp:txBody>
      <dsp:txXfrm>
        <a:off x="0" y="536616"/>
        <a:ext cx="7886700" cy="592020"/>
      </dsp:txXfrm>
    </dsp:sp>
    <dsp:sp modelId="{B789C026-8067-4F49-9DB4-B53339AA22C1}">
      <dsp:nvSpPr>
        <dsp:cNvPr id="0" name=""/>
        <dsp:cNvSpPr/>
      </dsp:nvSpPr>
      <dsp:spPr>
        <a:xfrm>
          <a:off x="0" y="1137654"/>
          <a:ext cx="78867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In books </a:t>
          </a:r>
        </a:p>
      </dsp:txBody>
      <dsp:txXfrm>
        <a:off x="25759" y="1163413"/>
        <a:ext cx="7835182" cy="476152"/>
      </dsp:txXfrm>
    </dsp:sp>
    <dsp:sp modelId="{6FAFCCBB-E18F-4633-97FC-7532FE85B8E2}">
      <dsp:nvSpPr>
        <dsp:cNvPr id="0" name=""/>
        <dsp:cNvSpPr/>
      </dsp:nvSpPr>
      <dsp:spPr>
        <a:xfrm>
          <a:off x="0" y="1665324"/>
          <a:ext cx="788670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Income on credit and loss on debit side</a:t>
          </a:r>
        </a:p>
      </dsp:txBody>
      <dsp:txXfrm>
        <a:off x="0" y="1665324"/>
        <a:ext cx="7886700" cy="364320"/>
      </dsp:txXfrm>
    </dsp:sp>
    <dsp:sp modelId="{88FAF39F-37F8-4FE1-B3B6-546A5F3FA080}">
      <dsp:nvSpPr>
        <dsp:cNvPr id="0" name=""/>
        <dsp:cNvSpPr/>
      </dsp:nvSpPr>
      <dsp:spPr>
        <a:xfrm>
          <a:off x="0" y="2029644"/>
          <a:ext cx="7886700"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Salaried persons involved in FNO</a:t>
          </a:r>
        </a:p>
      </dsp:txBody>
      <dsp:txXfrm>
        <a:off x="25759" y="2055403"/>
        <a:ext cx="7835182" cy="476152"/>
      </dsp:txXfrm>
    </dsp:sp>
    <dsp:sp modelId="{9319E517-C084-4465-8A25-27D30814B37D}">
      <dsp:nvSpPr>
        <dsp:cNvPr id="0" name=""/>
        <dsp:cNvSpPr/>
      </dsp:nvSpPr>
      <dsp:spPr>
        <a:xfrm>
          <a:off x="0" y="2557314"/>
          <a:ext cx="7886700" cy="1776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S.44AD not automatic</a:t>
          </a:r>
        </a:p>
        <a:p>
          <a:pPr marL="171450" lvl="1" indent="-171450" algn="l" defTabSz="755650">
            <a:lnSpc>
              <a:spcPct val="90000"/>
            </a:lnSpc>
            <a:spcBef>
              <a:spcPct val="0"/>
            </a:spcBef>
            <a:spcAft>
              <a:spcPct val="20000"/>
            </a:spcAft>
            <a:buChar char="•"/>
          </a:pPr>
          <a:r>
            <a:rPr lang="en-US" sz="1700" kern="1200"/>
            <a:t>No audit requirement if books maintained</a:t>
          </a:r>
        </a:p>
        <a:p>
          <a:pPr marL="171450" lvl="1" indent="-171450" algn="l" defTabSz="755650">
            <a:lnSpc>
              <a:spcPct val="90000"/>
            </a:lnSpc>
            <a:spcBef>
              <a:spcPct val="0"/>
            </a:spcBef>
            <a:spcAft>
              <a:spcPct val="20000"/>
            </a:spcAft>
            <a:buChar char="•"/>
          </a:pPr>
          <a:r>
            <a:rPr lang="en-US" sz="1700" kern="1200"/>
            <a:t>Balance sheet – Broker balance and capital</a:t>
          </a:r>
        </a:p>
        <a:p>
          <a:pPr marL="171450" lvl="1" indent="-171450" algn="l" defTabSz="755650">
            <a:lnSpc>
              <a:spcPct val="90000"/>
            </a:lnSpc>
            <a:spcBef>
              <a:spcPct val="0"/>
            </a:spcBef>
            <a:spcAft>
              <a:spcPct val="20000"/>
            </a:spcAft>
            <a:buChar char="•"/>
          </a:pPr>
          <a:r>
            <a:rPr lang="en-US" sz="1700" kern="1200"/>
            <a:t>Profit and loss – income and loss and expenses</a:t>
          </a:r>
        </a:p>
        <a:p>
          <a:pPr marL="171450" lvl="1" indent="-171450" algn="l" defTabSz="755650">
            <a:lnSpc>
              <a:spcPct val="90000"/>
            </a:lnSpc>
            <a:spcBef>
              <a:spcPct val="0"/>
            </a:spcBef>
            <a:spcAft>
              <a:spcPct val="20000"/>
            </a:spcAft>
            <a:buChar char="•"/>
          </a:pPr>
          <a:r>
            <a:rPr lang="en-US" sz="1700" kern="1200" dirty="0"/>
            <a:t>Personal balance sheet not required</a:t>
          </a:r>
        </a:p>
        <a:p>
          <a:pPr marL="171450" lvl="1" indent="-171450" algn="l" defTabSz="755650">
            <a:lnSpc>
              <a:spcPct val="90000"/>
            </a:lnSpc>
            <a:spcBef>
              <a:spcPct val="0"/>
            </a:spcBef>
            <a:spcAft>
              <a:spcPct val="20000"/>
            </a:spcAft>
            <a:buChar char="•"/>
          </a:pPr>
          <a:r>
            <a:rPr lang="en-US" sz="1700" kern="1200" dirty="0"/>
            <a:t>Savior : S.44AD(6)</a:t>
          </a:r>
        </a:p>
      </dsp:txBody>
      <dsp:txXfrm>
        <a:off x="0" y="2557314"/>
        <a:ext cx="7886700" cy="17760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7542F-250E-423D-96A9-2C1F9B9A965F}">
      <dsp:nvSpPr>
        <dsp:cNvPr id="0" name=""/>
        <dsp:cNvSpPr/>
      </dsp:nvSpPr>
      <dsp:spPr>
        <a:xfrm>
          <a:off x="0" y="16209"/>
          <a:ext cx="7886700" cy="954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S.2(112) of CGST defines turnover to exclude CGST, SGST, IGST</a:t>
          </a:r>
        </a:p>
      </dsp:txBody>
      <dsp:txXfrm>
        <a:off x="46606" y="62815"/>
        <a:ext cx="7793488" cy="861507"/>
      </dsp:txXfrm>
    </dsp:sp>
    <dsp:sp modelId="{6BC8F665-8601-437D-B5D0-C3AA15918F9B}">
      <dsp:nvSpPr>
        <dsp:cNvPr id="0" name=""/>
        <dsp:cNvSpPr/>
      </dsp:nvSpPr>
      <dsp:spPr>
        <a:xfrm>
          <a:off x="0" y="1040049"/>
          <a:ext cx="7886700" cy="954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Accounting standards provide exclusive system of accounting</a:t>
          </a:r>
        </a:p>
      </dsp:txBody>
      <dsp:txXfrm>
        <a:off x="46606" y="1086655"/>
        <a:ext cx="7793488" cy="861507"/>
      </dsp:txXfrm>
    </dsp:sp>
    <dsp:sp modelId="{9B98ED89-BE41-4871-9ABD-B5B4E0BC6A84}">
      <dsp:nvSpPr>
        <dsp:cNvPr id="0" name=""/>
        <dsp:cNvSpPr/>
      </dsp:nvSpPr>
      <dsp:spPr>
        <a:xfrm>
          <a:off x="0" y="2063889"/>
          <a:ext cx="7886700" cy="95471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Contrary S.145A</a:t>
          </a:r>
        </a:p>
      </dsp:txBody>
      <dsp:txXfrm>
        <a:off x="46606" y="2110495"/>
        <a:ext cx="7793488" cy="861507"/>
      </dsp:txXfrm>
    </dsp:sp>
    <dsp:sp modelId="{380AEC56-6F99-412B-B684-4E17C32410B3}">
      <dsp:nvSpPr>
        <dsp:cNvPr id="0" name=""/>
        <dsp:cNvSpPr/>
      </dsp:nvSpPr>
      <dsp:spPr>
        <a:xfrm>
          <a:off x="0" y="3018608"/>
          <a:ext cx="7886700" cy="1316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Provision in context of excise</a:t>
          </a:r>
        </a:p>
        <a:p>
          <a:pPr marL="171450" lvl="1" indent="-171450" algn="l" defTabSz="844550">
            <a:lnSpc>
              <a:spcPct val="90000"/>
            </a:lnSpc>
            <a:spcBef>
              <a:spcPct val="0"/>
            </a:spcBef>
            <a:spcAft>
              <a:spcPct val="20000"/>
            </a:spcAft>
            <a:buChar char="•"/>
          </a:pPr>
          <a:r>
            <a:rPr lang="en-US" sz="1900" kern="1200" dirty="0"/>
            <a:t>Not for bringing goods to location and condition</a:t>
          </a:r>
        </a:p>
        <a:p>
          <a:pPr marL="171450" lvl="1" indent="-171450" algn="l" defTabSz="844550">
            <a:lnSpc>
              <a:spcPct val="90000"/>
            </a:lnSpc>
            <a:spcBef>
              <a:spcPct val="0"/>
            </a:spcBef>
            <a:spcAft>
              <a:spcPct val="20000"/>
            </a:spcAft>
            <a:buChar char="•"/>
          </a:pPr>
          <a:r>
            <a:rPr lang="en-US" sz="1900" kern="1200" dirty="0"/>
            <a:t>GST on outward supply</a:t>
          </a:r>
        </a:p>
        <a:p>
          <a:pPr marL="171450" lvl="1" indent="-171450" algn="l" defTabSz="844550">
            <a:lnSpc>
              <a:spcPct val="90000"/>
            </a:lnSpc>
            <a:spcBef>
              <a:spcPct val="0"/>
            </a:spcBef>
            <a:spcAft>
              <a:spcPct val="20000"/>
            </a:spcAft>
            <a:buChar char="•"/>
          </a:pPr>
          <a:r>
            <a:rPr lang="en-US" sz="1900" kern="1200" dirty="0"/>
            <a:t>S.145 for method of accounting and not for computation</a:t>
          </a:r>
        </a:p>
      </dsp:txBody>
      <dsp:txXfrm>
        <a:off x="0" y="3018608"/>
        <a:ext cx="7886700" cy="131652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A8152-7994-4453-B175-A980A62E49D2}">
      <dsp:nvSpPr>
        <dsp:cNvPr id="0" name=""/>
        <dsp:cNvSpPr/>
      </dsp:nvSpPr>
      <dsp:spPr>
        <a:xfrm>
          <a:off x="0" y="72549"/>
          <a:ext cx="78867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Carry forward of loss allowable</a:t>
          </a:r>
        </a:p>
      </dsp:txBody>
      <dsp:txXfrm>
        <a:off x="26930" y="99479"/>
        <a:ext cx="7832840" cy="497795"/>
      </dsp:txXfrm>
    </dsp:sp>
    <dsp:sp modelId="{BDD729B5-2300-42AC-9408-A64DAE26C286}">
      <dsp:nvSpPr>
        <dsp:cNvPr id="0" name=""/>
        <dsp:cNvSpPr/>
      </dsp:nvSpPr>
      <dsp:spPr>
        <a:xfrm>
          <a:off x="0" y="624204"/>
          <a:ext cx="7886700"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Not deduction</a:t>
          </a:r>
        </a:p>
        <a:p>
          <a:pPr marL="171450" lvl="1" indent="-171450" algn="l" defTabSz="800100">
            <a:lnSpc>
              <a:spcPct val="90000"/>
            </a:lnSpc>
            <a:spcBef>
              <a:spcPct val="0"/>
            </a:spcBef>
            <a:spcAft>
              <a:spcPct val="20000"/>
            </a:spcAft>
            <a:buChar char="•"/>
          </a:pPr>
          <a:r>
            <a:rPr lang="en-US" sz="1800" kern="1200" dirty="0"/>
            <a:t>Unabsorbed depreciation ?</a:t>
          </a:r>
        </a:p>
      </dsp:txBody>
      <dsp:txXfrm>
        <a:off x="0" y="624204"/>
        <a:ext cx="7886700" cy="618930"/>
      </dsp:txXfrm>
    </dsp:sp>
    <dsp:sp modelId="{53F65F57-263A-4592-B48D-AF92ECD6B41C}">
      <dsp:nvSpPr>
        <dsp:cNvPr id="0" name=""/>
        <dsp:cNvSpPr/>
      </dsp:nvSpPr>
      <dsp:spPr>
        <a:xfrm>
          <a:off x="0" y="1243134"/>
          <a:ext cx="78867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Current year loss</a:t>
          </a:r>
        </a:p>
      </dsp:txBody>
      <dsp:txXfrm>
        <a:off x="26930" y="1270064"/>
        <a:ext cx="7832840" cy="497795"/>
      </dsp:txXfrm>
    </dsp:sp>
    <dsp:sp modelId="{DC938BB6-2570-48A7-853A-E048678BBD51}">
      <dsp:nvSpPr>
        <dsp:cNvPr id="0" name=""/>
        <dsp:cNvSpPr/>
      </dsp:nvSpPr>
      <dsp:spPr>
        <a:xfrm>
          <a:off x="0" y="1794789"/>
          <a:ext cx="78867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Adjustment not deduction</a:t>
          </a:r>
        </a:p>
      </dsp:txBody>
      <dsp:txXfrm>
        <a:off x="0" y="1794789"/>
        <a:ext cx="7886700" cy="380880"/>
      </dsp:txXfrm>
    </dsp:sp>
    <dsp:sp modelId="{A31AD955-2392-4BDC-8CEC-6F523EAC3D21}">
      <dsp:nvSpPr>
        <dsp:cNvPr id="0" name=""/>
        <dsp:cNvSpPr/>
      </dsp:nvSpPr>
      <dsp:spPr>
        <a:xfrm>
          <a:off x="0" y="2175669"/>
          <a:ext cx="78867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Partners remuneration</a:t>
          </a:r>
        </a:p>
      </dsp:txBody>
      <dsp:txXfrm>
        <a:off x="26930" y="2202599"/>
        <a:ext cx="7832840" cy="497795"/>
      </dsp:txXfrm>
    </dsp:sp>
    <dsp:sp modelId="{50DA4239-5CC6-4D1A-A03C-F142B563A983}">
      <dsp:nvSpPr>
        <dsp:cNvPr id="0" name=""/>
        <dsp:cNvSpPr/>
      </dsp:nvSpPr>
      <dsp:spPr>
        <a:xfrm>
          <a:off x="0" y="2727324"/>
          <a:ext cx="78867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Deduction u/s 30-38</a:t>
          </a:r>
        </a:p>
      </dsp:txBody>
      <dsp:txXfrm>
        <a:off x="0" y="2727324"/>
        <a:ext cx="7886700" cy="380880"/>
      </dsp:txXfrm>
    </dsp:sp>
    <dsp:sp modelId="{B0EC45D9-155E-4EEF-89ED-BA3A4D15FA27}">
      <dsp:nvSpPr>
        <dsp:cNvPr id="0" name=""/>
        <dsp:cNvSpPr/>
      </dsp:nvSpPr>
      <dsp:spPr>
        <a:xfrm>
          <a:off x="0" y="3108204"/>
          <a:ext cx="7886700" cy="551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S.40(a), 40(a)(</a:t>
          </a:r>
          <a:r>
            <a:rPr lang="en-US" sz="2300" kern="1200" dirty="0" err="1"/>
            <a:t>ia</a:t>
          </a:r>
          <a:r>
            <a:rPr lang="en-US" sz="2300" kern="1200" dirty="0"/>
            <a:t>), 40A(3)</a:t>
          </a:r>
        </a:p>
      </dsp:txBody>
      <dsp:txXfrm>
        <a:off x="26930" y="3135134"/>
        <a:ext cx="7832840" cy="497795"/>
      </dsp:txXfrm>
    </dsp:sp>
    <dsp:sp modelId="{15865F32-3998-4A5F-AC7E-FE0C9F5011FD}">
      <dsp:nvSpPr>
        <dsp:cNvPr id="0" name=""/>
        <dsp:cNvSpPr/>
      </dsp:nvSpPr>
      <dsp:spPr>
        <a:xfrm>
          <a:off x="0" y="3659859"/>
          <a:ext cx="7886700"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Deemed to be allowed</a:t>
          </a:r>
        </a:p>
        <a:p>
          <a:pPr marL="171450" lvl="1" indent="-171450" algn="l" defTabSz="800100">
            <a:lnSpc>
              <a:spcPct val="90000"/>
            </a:lnSpc>
            <a:spcBef>
              <a:spcPct val="0"/>
            </a:spcBef>
            <a:spcAft>
              <a:spcPct val="20000"/>
            </a:spcAft>
            <a:buChar char="•"/>
          </a:pPr>
          <a:r>
            <a:rPr lang="en-US" sz="1800" kern="1200" dirty="0"/>
            <a:t>Non obstante 44AD</a:t>
          </a:r>
        </a:p>
      </dsp:txBody>
      <dsp:txXfrm>
        <a:off x="0" y="3659859"/>
        <a:ext cx="7886700" cy="61893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71F1E0-1D79-42E8-8901-4C1F932FDD4B}">
      <dsp:nvSpPr>
        <dsp:cNvPr id="0" name=""/>
        <dsp:cNvSpPr/>
      </dsp:nvSpPr>
      <dsp:spPr>
        <a:xfrm>
          <a:off x="0" y="51766"/>
          <a:ext cx="7886700"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44AD : Non obstante 28-43C</a:t>
          </a:r>
        </a:p>
      </dsp:txBody>
      <dsp:txXfrm>
        <a:off x="65934" y="117700"/>
        <a:ext cx="7754832" cy="1218787"/>
      </dsp:txXfrm>
    </dsp:sp>
    <dsp:sp modelId="{D5C4F7A9-25F3-4991-B725-07F3F1D35486}">
      <dsp:nvSpPr>
        <dsp:cNvPr id="0" name=""/>
        <dsp:cNvSpPr/>
      </dsp:nvSpPr>
      <dsp:spPr>
        <a:xfrm>
          <a:off x="0" y="1500341"/>
          <a:ext cx="7886700"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Turnover deeming provision</a:t>
          </a:r>
        </a:p>
      </dsp:txBody>
      <dsp:txXfrm>
        <a:off x="65934" y="1566275"/>
        <a:ext cx="7754832" cy="1218787"/>
      </dsp:txXfrm>
    </dsp:sp>
    <dsp:sp modelId="{9A6D156C-E376-4521-BA40-462AC837DBCC}">
      <dsp:nvSpPr>
        <dsp:cNvPr id="0" name=""/>
        <dsp:cNvSpPr/>
      </dsp:nvSpPr>
      <dsp:spPr>
        <a:xfrm>
          <a:off x="0" y="2948916"/>
          <a:ext cx="7886700"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Provisions complementary to each other</a:t>
          </a:r>
        </a:p>
      </dsp:txBody>
      <dsp:txXfrm>
        <a:off x="65934" y="3014850"/>
        <a:ext cx="7754832" cy="121878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0DABD8-48E5-4C6D-88E7-940E8EBC20E6}">
      <dsp:nvSpPr>
        <dsp:cNvPr id="0" name=""/>
        <dsp:cNvSpPr/>
      </dsp:nvSpPr>
      <dsp:spPr>
        <a:xfrm>
          <a:off x="0" y="3545"/>
          <a:ext cx="7886700" cy="5547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l" defTabSz="222250">
            <a:lnSpc>
              <a:spcPct val="90000"/>
            </a:lnSpc>
            <a:spcBef>
              <a:spcPct val="0"/>
            </a:spcBef>
            <a:spcAft>
              <a:spcPct val="35000"/>
            </a:spcAft>
            <a:buNone/>
          </a:pPr>
          <a:r>
            <a:rPr lang="en-US" sz="500" kern="1200"/>
            <a:t>If in earlier Year </a:t>
          </a:r>
        </a:p>
      </dsp:txBody>
      <dsp:txXfrm>
        <a:off x="27083" y="30628"/>
        <a:ext cx="7832534" cy="500632"/>
      </dsp:txXfrm>
    </dsp:sp>
    <dsp:sp modelId="{344780F5-B7F1-4CAA-8E8E-9E017DE52B92}">
      <dsp:nvSpPr>
        <dsp:cNvPr id="0" name=""/>
        <dsp:cNvSpPr/>
      </dsp:nvSpPr>
      <dsp:spPr>
        <a:xfrm>
          <a:off x="0" y="558344"/>
          <a:ext cx="7886700" cy="24515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85750" lvl="1" indent="-285750" algn="l" defTabSz="1555750">
            <a:lnSpc>
              <a:spcPct val="90000"/>
            </a:lnSpc>
            <a:spcBef>
              <a:spcPct val="0"/>
            </a:spcBef>
            <a:spcAft>
              <a:spcPct val="20000"/>
            </a:spcAft>
            <a:buChar char="•"/>
          </a:pPr>
          <a:r>
            <a:rPr lang="en-US" sz="3500" kern="1200" dirty="0"/>
            <a:t>Business turnover exceeds 1 crore</a:t>
          </a:r>
        </a:p>
        <a:p>
          <a:pPr marL="285750" lvl="1" indent="-285750" algn="l" defTabSz="1555750">
            <a:lnSpc>
              <a:spcPct val="90000"/>
            </a:lnSpc>
            <a:spcBef>
              <a:spcPct val="0"/>
            </a:spcBef>
            <a:spcAft>
              <a:spcPct val="20000"/>
            </a:spcAft>
            <a:buChar char="•"/>
          </a:pPr>
          <a:r>
            <a:rPr lang="en-US" sz="3500" kern="1200"/>
            <a:t>Profession exceeds 50 Lakhs</a:t>
          </a:r>
        </a:p>
        <a:p>
          <a:pPr marL="285750" lvl="1" indent="-285750" algn="l" defTabSz="1244600">
            <a:lnSpc>
              <a:spcPct val="90000"/>
            </a:lnSpc>
            <a:spcBef>
              <a:spcPct val="0"/>
            </a:spcBef>
            <a:spcAft>
              <a:spcPct val="20000"/>
            </a:spcAft>
            <a:buChar char="•"/>
          </a:pPr>
          <a:r>
            <a:rPr lang="en-US" sz="2800" kern="1200" dirty="0"/>
            <a:t>The condition of getting audited is changed due to increase in tax audit limit</a:t>
          </a:r>
        </a:p>
      </dsp:txBody>
      <dsp:txXfrm>
        <a:off x="0" y="558344"/>
        <a:ext cx="7886700" cy="2451523"/>
      </dsp:txXfrm>
    </dsp:sp>
    <dsp:sp modelId="{1DEDB352-6434-4837-B283-F73EE27F4404}">
      <dsp:nvSpPr>
        <dsp:cNvPr id="0" name=""/>
        <dsp:cNvSpPr/>
      </dsp:nvSpPr>
      <dsp:spPr>
        <a:xfrm>
          <a:off x="0" y="3009868"/>
          <a:ext cx="7886700" cy="55479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Implications</a:t>
          </a:r>
        </a:p>
      </dsp:txBody>
      <dsp:txXfrm>
        <a:off x="27083" y="3036951"/>
        <a:ext cx="7832534" cy="500632"/>
      </dsp:txXfrm>
    </dsp:sp>
    <dsp:sp modelId="{1637A842-AC84-4BC8-AD1B-6EECA7E7E9CB}">
      <dsp:nvSpPr>
        <dsp:cNvPr id="0" name=""/>
        <dsp:cNvSpPr/>
      </dsp:nvSpPr>
      <dsp:spPr>
        <a:xfrm>
          <a:off x="0" y="3564666"/>
          <a:ext cx="7886700" cy="783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40(a) N.A.</a:t>
          </a:r>
        </a:p>
        <a:p>
          <a:pPr marL="285750" lvl="1" indent="-285750" algn="l" defTabSz="1244600">
            <a:lnSpc>
              <a:spcPct val="90000"/>
            </a:lnSpc>
            <a:spcBef>
              <a:spcPct val="0"/>
            </a:spcBef>
            <a:spcAft>
              <a:spcPct val="20000"/>
            </a:spcAft>
            <a:buChar char="•"/>
          </a:pPr>
          <a:r>
            <a:rPr lang="en-US" sz="2800" kern="1200" dirty="0"/>
            <a:t>Other provisions </a:t>
          </a:r>
          <a:r>
            <a:rPr lang="en-US" sz="2800" kern="1200" dirty="0" err="1"/>
            <a:t>shal</a:t>
          </a:r>
          <a:r>
            <a:rPr lang="en-US" sz="2800" kern="1200" dirty="0"/>
            <a:t> apply</a:t>
          </a:r>
        </a:p>
      </dsp:txBody>
      <dsp:txXfrm>
        <a:off x="0" y="3564666"/>
        <a:ext cx="7886700" cy="78312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27743C-48F8-45FA-A898-16606DFF0770}">
      <dsp:nvSpPr>
        <dsp:cNvPr id="0" name=""/>
        <dsp:cNvSpPr/>
      </dsp:nvSpPr>
      <dsp:spPr>
        <a:xfrm>
          <a:off x="0" y="168691"/>
          <a:ext cx="78867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S. 68 </a:t>
          </a:r>
        </a:p>
      </dsp:txBody>
      <dsp:txXfrm>
        <a:off x="38638" y="207329"/>
        <a:ext cx="7809424" cy="714229"/>
      </dsp:txXfrm>
    </dsp:sp>
    <dsp:sp modelId="{1AD98031-D6C2-4BDB-AB45-17E940FF51BE}">
      <dsp:nvSpPr>
        <dsp:cNvPr id="0" name=""/>
        <dsp:cNvSpPr/>
      </dsp:nvSpPr>
      <dsp:spPr>
        <a:xfrm>
          <a:off x="0" y="960196"/>
          <a:ext cx="7886700" cy="819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a:t>“sum found credited in the books of accounts”</a:t>
          </a:r>
        </a:p>
      </dsp:txBody>
      <dsp:txXfrm>
        <a:off x="0" y="960196"/>
        <a:ext cx="7886700" cy="819720"/>
      </dsp:txXfrm>
    </dsp:sp>
    <dsp:sp modelId="{69817A83-EB50-4905-BEC4-785CBB200DE4}">
      <dsp:nvSpPr>
        <dsp:cNvPr id="0" name=""/>
        <dsp:cNvSpPr/>
      </dsp:nvSpPr>
      <dsp:spPr>
        <a:xfrm>
          <a:off x="0" y="1779916"/>
          <a:ext cx="78867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No books maintained in 44AD</a:t>
          </a:r>
        </a:p>
      </dsp:txBody>
      <dsp:txXfrm>
        <a:off x="38638" y="1818554"/>
        <a:ext cx="7809424" cy="714229"/>
      </dsp:txXfrm>
    </dsp:sp>
    <dsp:sp modelId="{876E754B-DB5D-4E5D-98DD-5BCDD33C4A68}">
      <dsp:nvSpPr>
        <dsp:cNvPr id="0" name=""/>
        <dsp:cNvSpPr/>
      </dsp:nvSpPr>
      <dsp:spPr>
        <a:xfrm>
          <a:off x="0" y="2571421"/>
          <a:ext cx="7886700" cy="819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1910" rIns="234696" bIns="41910" numCol="1" spcCol="1270" anchor="t" anchorCtr="0">
          <a:noAutofit/>
        </a:bodyPr>
        <a:lstStyle/>
        <a:p>
          <a:pPr marL="228600" lvl="1" indent="-228600" algn="l" defTabSz="1155700">
            <a:lnSpc>
              <a:spcPct val="90000"/>
            </a:lnSpc>
            <a:spcBef>
              <a:spcPct val="0"/>
            </a:spcBef>
            <a:spcAft>
              <a:spcPct val="20000"/>
            </a:spcAft>
            <a:buChar char="•"/>
          </a:pPr>
          <a:r>
            <a:rPr lang="en-US" sz="2600" kern="1200"/>
            <a:t>Not required to explain every entry included in turnover</a:t>
          </a:r>
        </a:p>
      </dsp:txBody>
      <dsp:txXfrm>
        <a:off x="0" y="2571421"/>
        <a:ext cx="7886700" cy="819720"/>
      </dsp:txXfrm>
    </dsp:sp>
    <dsp:sp modelId="{A32FBB28-833A-4FC4-8C85-4033A2EFB0BC}">
      <dsp:nvSpPr>
        <dsp:cNvPr id="0" name=""/>
        <dsp:cNvSpPr/>
      </dsp:nvSpPr>
      <dsp:spPr>
        <a:xfrm>
          <a:off x="0" y="3391141"/>
          <a:ext cx="7886700" cy="79150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Other provisions of S.69 may apply</a:t>
          </a:r>
        </a:p>
      </dsp:txBody>
      <dsp:txXfrm>
        <a:off x="38638" y="3429779"/>
        <a:ext cx="7809424" cy="71422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84B3F0-A5E3-4F5F-9340-80095F0CA9EB}">
      <dsp:nvSpPr>
        <dsp:cNvPr id="0" name=""/>
        <dsp:cNvSpPr/>
      </dsp:nvSpPr>
      <dsp:spPr>
        <a:xfrm>
          <a:off x="0" y="20168"/>
          <a:ext cx="7886700" cy="2199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All type of Assessee can avail the benefit of this section including </a:t>
          </a:r>
        </a:p>
      </dsp:txBody>
      <dsp:txXfrm>
        <a:off x="107376" y="127544"/>
        <a:ext cx="7671948" cy="1984848"/>
      </dsp:txXfrm>
    </dsp:sp>
    <dsp:sp modelId="{5F219745-AA7E-4C76-9AA5-8B6FA03601BD}">
      <dsp:nvSpPr>
        <dsp:cNvPr id="0" name=""/>
        <dsp:cNvSpPr/>
      </dsp:nvSpPr>
      <dsp:spPr>
        <a:xfrm>
          <a:off x="0" y="2219769"/>
          <a:ext cx="7886700" cy="2111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50800" rIns="284480" bIns="50800" numCol="1" spcCol="1270" anchor="t" anchorCtr="0">
          <a:noAutofit/>
        </a:bodyPr>
        <a:lstStyle/>
        <a:p>
          <a:pPr marL="285750" lvl="1" indent="-285750" algn="l" defTabSz="1377950">
            <a:lnSpc>
              <a:spcPct val="90000"/>
            </a:lnSpc>
            <a:spcBef>
              <a:spcPct val="0"/>
            </a:spcBef>
            <a:spcAft>
              <a:spcPct val="20000"/>
            </a:spcAft>
            <a:buChar char="•"/>
          </a:pPr>
          <a:r>
            <a:rPr lang="en-US" sz="3100" b="1" kern="1200" dirty="0"/>
            <a:t>LLP, </a:t>
          </a:r>
        </a:p>
        <a:p>
          <a:pPr marL="285750" lvl="1" indent="-285750" algn="l" defTabSz="1377950">
            <a:lnSpc>
              <a:spcPct val="90000"/>
            </a:lnSpc>
            <a:spcBef>
              <a:spcPct val="0"/>
            </a:spcBef>
            <a:spcAft>
              <a:spcPct val="20000"/>
            </a:spcAft>
            <a:buChar char="•"/>
          </a:pPr>
          <a:r>
            <a:rPr lang="en-US" sz="3100" kern="1200" dirty="0"/>
            <a:t>AOP, </a:t>
          </a:r>
        </a:p>
        <a:p>
          <a:pPr marL="285750" lvl="1" indent="-285750" algn="l" defTabSz="1377950">
            <a:lnSpc>
              <a:spcPct val="90000"/>
            </a:lnSpc>
            <a:spcBef>
              <a:spcPct val="0"/>
            </a:spcBef>
            <a:spcAft>
              <a:spcPct val="20000"/>
            </a:spcAft>
            <a:buChar char="•"/>
          </a:pPr>
          <a:r>
            <a:rPr lang="en-US" sz="3100" kern="1200"/>
            <a:t>BOI, </a:t>
          </a:r>
        </a:p>
        <a:p>
          <a:pPr marL="285750" lvl="1" indent="-285750" algn="l" defTabSz="1377950">
            <a:lnSpc>
              <a:spcPct val="90000"/>
            </a:lnSpc>
            <a:spcBef>
              <a:spcPct val="0"/>
            </a:spcBef>
            <a:spcAft>
              <a:spcPct val="20000"/>
            </a:spcAft>
            <a:buChar char="•"/>
          </a:pPr>
          <a:r>
            <a:rPr lang="en-US" sz="3100" b="1" kern="1200" dirty="0"/>
            <a:t>Company</a:t>
          </a:r>
        </a:p>
      </dsp:txBody>
      <dsp:txXfrm>
        <a:off x="0" y="2219769"/>
        <a:ext cx="7886700" cy="21114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4556D-47E4-4880-ABAF-8ED58E4E64EA}">
      <dsp:nvSpPr>
        <dsp:cNvPr id="0" name=""/>
        <dsp:cNvSpPr/>
      </dsp:nvSpPr>
      <dsp:spPr>
        <a:xfrm>
          <a:off x="0" y="11461"/>
          <a:ext cx="7886700" cy="1175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a:t>Udyog Aadhar/EM-II</a:t>
          </a:r>
        </a:p>
      </dsp:txBody>
      <dsp:txXfrm>
        <a:off x="57372" y="68833"/>
        <a:ext cx="7771956" cy="1060520"/>
      </dsp:txXfrm>
    </dsp:sp>
    <dsp:sp modelId="{4A9D1B72-6483-4B89-BBE4-3AB28020CD10}">
      <dsp:nvSpPr>
        <dsp:cNvPr id="0" name=""/>
        <dsp:cNvSpPr/>
      </dsp:nvSpPr>
      <dsp:spPr>
        <a:xfrm>
          <a:off x="0" y="1186726"/>
          <a:ext cx="7886700" cy="19778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62230" rIns="348488" bIns="62230" numCol="1" spcCol="1270" anchor="t" anchorCtr="0">
          <a:noAutofit/>
        </a:bodyPr>
        <a:lstStyle/>
        <a:p>
          <a:pPr marL="285750" lvl="1" indent="-285750" algn="l" defTabSz="1689100">
            <a:lnSpc>
              <a:spcPct val="90000"/>
            </a:lnSpc>
            <a:spcBef>
              <a:spcPct val="0"/>
            </a:spcBef>
            <a:spcAft>
              <a:spcPct val="20000"/>
            </a:spcAft>
            <a:buChar char="•"/>
          </a:pPr>
          <a:r>
            <a:rPr lang="en-US" sz="3800" kern="1200"/>
            <a:t>Not valid from 30.06.2022</a:t>
          </a:r>
        </a:p>
        <a:p>
          <a:pPr marL="285750" lvl="1" indent="-285750" algn="l" defTabSz="1689100">
            <a:lnSpc>
              <a:spcPct val="90000"/>
            </a:lnSpc>
            <a:spcBef>
              <a:spcPct val="0"/>
            </a:spcBef>
            <a:spcAft>
              <a:spcPct val="20000"/>
            </a:spcAft>
            <a:buChar char="•"/>
          </a:pPr>
          <a:r>
            <a:rPr lang="en-US" sz="3800" kern="1200"/>
            <a:t>No automatic migration</a:t>
          </a:r>
        </a:p>
        <a:p>
          <a:pPr marL="285750" lvl="1" indent="-285750" algn="l" defTabSz="1689100">
            <a:lnSpc>
              <a:spcPct val="90000"/>
            </a:lnSpc>
            <a:spcBef>
              <a:spcPct val="0"/>
            </a:spcBef>
            <a:spcAft>
              <a:spcPct val="20000"/>
            </a:spcAft>
            <a:buChar char="•"/>
          </a:pPr>
          <a:r>
            <a:rPr lang="en-US" sz="3800" kern="1200"/>
            <a:t>Not MSME now</a:t>
          </a:r>
        </a:p>
      </dsp:txBody>
      <dsp:txXfrm>
        <a:off x="0" y="1186726"/>
        <a:ext cx="7886700" cy="1977885"/>
      </dsp:txXfrm>
    </dsp:sp>
    <dsp:sp modelId="{8B1A5752-41CD-42E3-AC65-8B25F9F1B008}">
      <dsp:nvSpPr>
        <dsp:cNvPr id="0" name=""/>
        <dsp:cNvSpPr/>
      </dsp:nvSpPr>
      <dsp:spPr>
        <a:xfrm>
          <a:off x="0" y="3164611"/>
          <a:ext cx="7886700" cy="117526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en-US" sz="4900" kern="1200"/>
            <a:t>Udhyam Registration</a:t>
          </a:r>
        </a:p>
      </dsp:txBody>
      <dsp:txXfrm>
        <a:off x="57372" y="3221983"/>
        <a:ext cx="7771956" cy="10605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D98086-F09B-4CD9-9D8E-1BBD4218D61E}">
      <dsp:nvSpPr>
        <dsp:cNvPr id="0" name=""/>
        <dsp:cNvSpPr/>
      </dsp:nvSpPr>
      <dsp:spPr>
        <a:xfrm>
          <a:off x="5102238" y="1553193"/>
          <a:ext cx="463555" cy="91440"/>
        </a:xfrm>
        <a:custGeom>
          <a:avLst/>
          <a:gdLst/>
          <a:ahLst/>
          <a:cxnLst/>
          <a:rect l="0" t="0" r="0" b="0"/>
          <a:pathLst>
            <a:path>
              <a:moveTo>
                <a:pt x="0" y="45720"/>
              </a:moveTo>
              <a:lnTo>
                <a:pt x="463555"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EA2EAF-1677-4CDE-BCBE-1E7A18D7FFE6}">
      <dsp:nvSpPr>
        <dsp:cNvPr id="0" name=""/>
        <dsp:cNvSpPr/>
      </dsp:nvSpPr>
      <dsp:spPr>
        <a:xfrm>
          <a:off x="2320906" y="1100591"/>
          <a:ext cx="463555" cy="498322"/>
        </a:xfrm>
        <a:custGeom>
          <a:avLst/>
          <a:gdLst/>
          <a:ahLst/>
          <a:cxnLst/>
          <a:rect l="0" t="0" r="0" b="0"/>
          <a:pathLst>
            <a:path>
              <a:moveTo>
                <a:pt x="0" y="0"/>
              </a:moveTo>
              <a:lnTo>
                <a:pt x="231777" y="0"/>
              </a:lnTo>
              <a:lnTo>
                <a:pt x="231777" y="498322"/>
              </a:lnTo>
              <a:lnTo>
                <a:pt x="463555" y="4983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6EEC2F-5DD4-4C0D-8906-DCE3E5AC60B2}">
      <dsp:nvSpPr>
        <dsp:cNvPr id="0" name=""/>
        <dsp:cNvSpPr/>
      </dsp:nvSpPr>
      <dsp:spPr>
        <a:xfrm>
          <a:off x="5102238" y="556549"/>
          <a:ext cx="463555" cy="91440"/>
        </a:xfrm>
        <a:custGeom>
          <a:avLst/>
          <a:gdLst/>
          <a:ahLst/>
          <a:cxnLst/>
          <a:rect l="0" t="0" r="0" b="0"/>
          <a:pathLst>
            <a:path>
              <a:moveTo>
                <a:pt x="0" y="45720"/>
              </a:moveTo>
              <a:lnTo>
                <a:pt x="463555"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8FD482-0307-40FF-80E0-7E297A6157B0}">
      <dsp:nvSpPr>
        <dsp:cNvPr id="0" name=""/>
        <dsp:cNvSpPr/>
      </dsp:nvSpPr>
      <dsp:spPr>
        <a:xfrm>
          <a:off x="2320906" y="602269"/>
          <a:ext cx="463555" cy="498322"/>
        </a:xfrm>
        <a:custGeom>
          <a:avLst/>
          <a:gdLst/>
          <a:ahLst/>
          <a:cxnLst/>
          <a:rect l="0" t="0" r="0" b="0"/>
          <a:pathLst>
            <a:path>
              <a:moveTo>
                <a:pt x="0" y="498322"/>
              </a:moveTo>
              <a:lnTo>
                <a:pt x="231777" y="498322"/>
              </a:lnTo>
              <a:lnTo>
                <a:pt x="231777" y="0"/>
              </a:lnTo>
              <a:lnTo>
                <a:pt x="463555"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A3A959-7440-468C-97D3-0C66CA34C3A6}">
      <dsp:nvSpPr>
        <dsp:cNvPr id="0" name=""/>
        <dsp:cNvSpPr/>
      </dsp:nvSpPr>
      <dsp:spPr>
        <a:xfrm>
          <a:off x="3128" y="747130"/>
          <a:ext cx="2317777" cy="70692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Written agreement</a:t>
          </a:r>
        </a:p>
      </dsp:txBody>
      <dsp:txXfrm>
        <a:off x="3128" y="747130"/>
        <a:ext cx="2317777" cy="706922"/>
      </dsp:txXfrm>
    </dsp:sp>
    <dsp:sp modelId="{EF9D42CD-F361-415F-B176-1059188DB56B}">
      <dsp:nvSpPr>
        <dsp:cNvPr id="0" name=""/>
        <dsp:cNvSpPr/>
      </dsp:nvSpPr>
      <dsp:spPr>
        <a:xfrm>
          <a:off x="2784461" y="248808"/>
          <a:ext cx="2317777" cy="70692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Yes</a:t>
          </a:r>
        </a:p>
      </dsp:txBody>
      <dsp:txXfrm>
        <a:off x="2784461" y="248808"/>
        <a:ext cx="2317777" cy="706922"/>
      </dsp:txXfrm>
    </dsp:sp>
    <dsp:sp modelId="{0A8DB3D1-55D6-4EA3-93FC-23A2EC483CB3}">
      <dsp:nvSpPr>
        <dsp:cNvPr id="0" name=""/>
        <dsp:cNvSpPr/>
      </dsp:nvSpPr>
      <dsp:spPr>
        <a:xfrm>
          <a:off x="5565793" y="248808"/>
          <a:ext cx="2317777" cy="70692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Agreed period </a:t>
          </a:r>
        </a:p>
        <a:p>
          <a:pPr marL="0" lvl="0" indent="0" algn="ctr" defTabSz="622300">
            <a:lnSpc>
              <a:spcPct val="90000"/>
            </a:lnSpc>
            <a:spcBef>
              <a:spcPct val="0"/>
            </a:spcBef>
            <a:spcAft>
              <a:spcPct val="35000"/>
            </a:spcAft>
            <a:buNone/>
          </a:pPr>
          <a:r>
            <a:rPr lang="en-US" sz="1400" i="1" u="sng" kern="1200" dirty="0"/>
            <a:t>(subject to max 45 days</a:t>
          </a:r>
          <a:r>
            <a:rPr lang="en-US" sz="1400" kern="1200" dirty="0"/>
            <a:t>) from Date of Acceptance</a:t>
          </a:r>
        </a:p>
      </dsp:txBody>
      <dsp:txXfrm>
        <a:off x="5565793" y="248808"/>
        <a:ext cx="2317777" cy="706922"/>
      </dsp:txXfrm>
    </dsp:sp>
    <dsp:sp modelId="{EA0A9502-E6AF-44AD-B57B-A5B767D6AC8A}">
      <dsp:nvSpPr>
        <dsp:cNvPr id="0" name=""/>
        <dsp:cNvSpPr/>
      </dsp:nvSpPr>
      <dsp:spPr>
        <a:xfrm>
          <a:off x="2784461" y="1245452"/>
          <a:ext cx="2317777" cy="70692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No</a:t>
          </a:r>
        </a:p>
      </dsp:txBody>
      <dsp:txXfrm>
        <a:off x="2784461" y="1245452"/>
        <a:ext cx="2317777" cy="706922"/>
      </dsp:txXfrm>
    </dsp:sp>
    <dsp:sp modelId="{BB61B873-7EC5-4D73-BE82-BFFA9E84F810}">
      <dsp:nvSpPr>
        <dsp:cNvPr id="0" name=""/>
        <dsp:cNvSpPr/>
      </dsp:nvSpPr>
      <dsp:spPr>
        <a:xfrm>
          <a:off x="5565793" y="1245452"/>
          <a:ext cx="2317777" cy="70692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15 days</a:t>
          </a:r>
        </a:p>
        <a:p>
          <a:pPr marL="0" lvl="0" indent="0" algn="ctr" defTabSz="622300">
            <a:lnSpc>
              <a:spcPct val="90000"/>
            </a:lnSpc>
            <a:spcBef>
              <a:spcPct val="0"/>
            </a:spcBef>
            <a:spcAft>
              <a:spcPct val="35000"/>
            </a:spcAft>
            <a:buNone/>
          </a:pPr>
          <a:r>
            <a:rPr lang="en-US" sz="1400" kern="1200" dirty="0"/>
            <a:t>Before Appointed date</a:t>
          </a:r>
        </a:p>
      </dsp:txBody>
      <dsp:txXfrm>
        <a:off x="5565793" y="1245452"/>
        <a:ext cx="2317777" cy="7069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D3641-BB21-4036-AEA1-F7C0B60ECDA8}">
      <dsp:nvSpPr>
        <dsp:cNvPr id="0" name=""/>
        <dsp:cNvSpPr/>
      </dsp:nvSpPr>
      <dsp:spPr>
        <a:xfrm>
          <a:off x="0" y="48969"/>
          <a:ext cx="7886700" cy="13525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Carrying on specified profession as per 44AA(1)</a:t>
          </a:r>
        </a:p>
      </dsp:txBody>
      <dsp:txXfrm>
        <a:off x="66025" y="114994"/>
        <a:ext cx="7754650" cy="1220470"/>
      </dsp:txXfrm>
    </dsp:sp>
    <dsp:sp modelId="{04A55987-8E1D-49CA-B5E0-3D548940448E}">
      <dsp:nvSpPr>
        <dsp:cNvPr id="0" name=""/>
        <dsp:cNvSpPr/>
      </dsp:nvSpPr>
      <dsp:spPr>
        <a:xfrm>
          <a:off x="0" y="1499409"/>
          <a:ext cx="7886700" cy="13525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Person earning commission or brokerage</a:t>
          </a:r>
        </a:p>
      </dsp:txBody>
      <dsp:txXfrm>
        <a:off x="66025" y="1565434"/>
        <a:ext cx="7754650" cy="1220470"/>
      </dsp:txXfrm>
    </dsp:sp>
    <dsp:sp modelId="{87F7E489-F0ED-4595-868D-3A59C4FDF9C8}">
      <dsp:nvSpPr>
        <dsp:cNvPr id="0" name=""/>
        <dsp:cNvSpPr/>
      </dsp:nvSpPr>
      <dsp:spPr>
        <a:xfrm>
          <a:off x="0" y="2949848"/>
          <a:ext cx="7886700" cy="13525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Person carrying on agency business</a:t>
          </a:r>
        </a:p>
      </dsp:txBody>
      <dsp:txXfrm>
        <a:off x="66025" y="3015873"/>
        <a:ext cx="7754650" cy="122047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66DEC-4040-498E-BA99-C55C128DDEE2}">
      <dsp:nvSpPr>
        <dsp:cNvPr id="0" name=""/>
        <dsp:cNvSpPr/>
      </dsp:nvSpPr>
      <dsp:spPr>
        <a:xfrm>
          <a:off x="0" y="7590"/>
          <a:ext cx="7886700" cy="10328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Date of invoice is not relevant</a:t>
          </a:r>
        </a:p>
      </dsp:txBody>
      <dsp:txXfrm>
        <a:off x="50420" y="58010"/>
        <a:ext cx="7785860" cy="932014"/>
      </dsp:txXfrm>
    </dsp:sp>
    <dsp:sp modelId="{A84A115E-3BBF-4CFA-915A-02EC20406190}">
      <dsp:nvSpPr>
        <dsp:cNvPr id="0" name=""/>
        <dsp:cNvSpPr/>
      </dsp:nvSpPr>
      <dsp:spPr>
        <a:xfrm>
          <a:off x="0" y="1115324"/>
          <a:ext cx="7886700" cy="10328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Date of actual delivery is important</a:t>
          </a:r>
        </a:p>
      </dsp:txBody>
      <dsp:txXfrm>
        <a:off x="50420" y="1165744"/>
        <a:ext cx="7785860" cy="932014"/>
      </dsp:txXfrm>
    </dsp:sp>
    <dsp:sp modelId="{118483DE-0582-423E-BA9C-4423C4BA7828}">
      <dsp:nvSpPr>
        <dsp:cNvPr id="0" name=""/>
        <dsp:cNvSpPr/>
      </dsp:nvSpPr>
      <dsp:spPr>
        <a:xfrm>
          <a:off x="0" y="2223059"/>
          <a:ext cx="7886700" cy="10328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However PO and invoice can together be considered as written agreement</a:t>
          </a:r>
        </a:p>
      </dsp:txBody>
      <dsp:txXfrm>
        <a:off x="50420" y="2273479"/>
        <a:ext cx="7785860" cy="93201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5D9DEA-2285-4FE9-9809-F19F4A9BB664}">
      <dsp:nvSpPr>
        <dsp:cNvPr id="0" name=""/>
        <dsp:cNvSpPr/>
      </dsp:nvSpPr>
      <dsp:spPr>
        <a:xfrm>
          <a:off x="1326" y="752777"/>
          <a:ext cx="1757948" cy="17579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Acceptance date</a:t>
          </a:r>
        </a:p>
      </dsp:txBody>
      <dsp:txXfrm>
        <a:off x="258772" y="1010223"/>
        <a:ext cx="1243056" cy="1243056"/>
      </dsp:txXfrm>
    </dsp:sp>
    <dsp:sp modelId="{944D15A9-6D30-4767-8263-37A2DFC090CD}">
      <dsp:nvSpPr>
        <dsp:cNvPr id="0" name=""/>
        <dsp:cNvSpPr/>
      </dsp:nvSpPr>
      <dsp:spPr>
        <a:xfrm>
          <a:off x="1902020" y="1121946"/>
          <a:ext cx="1019610" cy="101961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037169" y="1511845"/>
        <a:ext cx="749312" cy="239812"/>
      </dsp:txXfrm>
    </dsp:sp>
    <dsp:sp modelId="{474E8A9C-4637-437A-89CB-1BD266080B89}">
      <dsp:nvSpPr>
        <dsp:cNvPr id="0" name=""/>
        <dsp:cNvSpPr/>
      </dsp:nvSpPr>
      <dsp:spPr>
        <a:xfrm>
          <a:off x="3064375" y="752777"/>
          <a:ext cx="1757948" cy="17579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15 days</a:t>
          </a:r>
        </a:p>
      </dsp:txBody>
      <dsp:txXfrm>
        <a:off x="3321821" y="1010223"/>
        <a:ext cx="1243056" cy="1243056"/>
      </dsp:txXfrm>
    </dsp:sp>
    <dsp:sp modelId="{6941BF37-F4FE-462D-BB5E-2F572A429852}">
      <dsp:nvSpPr>
        <dsp:cNvPr id="0" name=""/>
        <dsp:cNvSpPr/>
      </dsp:nvSpPr>
      <dsp:spPr>
        <a:xfrm>
          <a:off x="4965069" y="1121946"/>
          <a:ext cx="1019610" cy="1019610"/>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5100218" y="1331986"/>
        <a:ext cx="749312" cy="599530"/>
      </dsp:txXfrm>
    </dsp:sp>
    <dsp:sp modelId="{97AB469A-BCE3-453D-A310-36AA71EF3A62}">
      <dsp:nvSpPr>
        <dsp:cNvPr id="0" name=""/>
        <dsp:cNvSpPr/>
      </dsp:nvSpPr>
      <dsp:spPr>
        <a:xfrm>
          <a:off x="6127425" y="752777"/>
          <a:ext cx="1757948" cy="175794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Appointed day</a:t>
          </a:r>
        </a:p>
      </dsp:txBody>
      <dsp:txXfrm>
        <a:off x="6384871" y="1010223"/>
        <a:ext cx="1243056" cy="124305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74BCA-C9B4-4596-8F68-0DBAD5D134FA}">
      <dsp:nvSpPr>
        <dsp:cNvPr id="0" name=""/>
        <dsp:cNvSpPr/>
      </dsp:nvSpPr>
      <dsp:spPr>
        <a:xfrm>
          <a:off x="0" y="26310"/>
          <a:ext cx="7886700" cy="15492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Any Assessee</a:t>
          </a:r>
        </a:p>
      </dsp:txBody>
      <dsp:txXfrm>
        <a:off x="75630" y="101940"/>
        <a:ext cx="7735440" cy="1398021"/>
      </dsp:txXfrm>
    </dsp:sp>
    <dsp:sp modelId="{29BC2E3C-FF08-44A9-95DB-389575D4BE1E}">
      <dsp:nvSpPr>
        <dsp:cNvPr id="0" name=""/>
        <dsp:cNvSpPr/>
      </dsp:nvSpPr>
      <dsp:spPr>
        <a:xfrm>
          <a:off x="0" y="1687912"/>
          <a:ext cx="7886700" cy="154928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Irrespective of payer being an MSME or not</a:t>
          </a:r>
        </a:p>
      </dsp:txBody>
      <dsp:txXfrm>
        <a:off x="75630" y="1763542"/>
        <a:ext cx="7735440" cy="139802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B12327-66E7-49AA-99AF-C7328C0778B0}">
      <dsp:nvSpPr>
        <dsp:cNvPr id="0" name=""/>
        <dsp:cNvSpPr/>
      </dsp:nvSpPr>
      <dsp:spPr>
        <a:xfrm>
          <a:off x="0" y="32228"/>
          <a:ext cx="7886700" cy="206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a:t>Date of tender is relevant</a:t>
          </a:r>
        </a:p>
      </dsp:txBody>
      <dsp:txXfrm>
        <a:off x="100979" y="133207"/>
        <a:ext cx="7684742" cy="1866602"/>
      </dsp:txXfrm>
    </dsp:sp>
    <dsp:sp modelId="{8687CAAA-B9DA-4024-869B-DF30309EA483}">
      <dsp:nvSpPr>
        <dsp:cNvPr id="0" name=""/>
        <dsp:cNvSpPr/>
      </dsp:nvSpPr>
      <dsp:spPr>
        <a:xfrm>
          <a:off x="0" y="2250549"/>
          <a:ext cx="7886700" cy="206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a:t>Not date of actual clearing of amount</a:t>
          </a:r>
        </a:p>
      </dsp:txBody>
      <dsp:txXfrm>
        <a:off x="100979" y="2351528"/>
        <a:ext cx="7684742" cy="186660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41E3B2-A81F-4D9F-978D-9714DC13480D}">
      <dsp:nvSpPr>
        <dsp:cNvPr id="0" name=""/>
        <dsp:cNvSpPr/>
      </dsp:nvSpPr>
      <dsp:spPr>
        <a:xfrm>
          <a:off x="0" y="262765"/>
          <a:ext cx="7886700"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Not a supply from Micro or small enterprise unless registration obtained</a:t>
          </a:r>
        </a:p>
      </dsp:txBody>
      <dsp:txXfrm>
        <a:off x="58257" y="321022"/>
        <a:ext cx="7770186" cy="1076886"/>
      </dsp:txXfrm>
    </dsp:sp>
    <dsp:sp modelId="{0F3E13DA-9919-4D85-9D67-C2020A75EDAC}">
      <dsp:nvSpPr>
        <dsp:cNvPr id="0" name=""/>
        <dsp:cNvSpPr/>
      </dsp:nvSpPr>
      <dsp:spPr>
        <a:xfrm>
          <a:off x="0" y="1456165"/>
          <a:ext cx="7886700" cy="7917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No disallowance of pre registration supply</a:t>
          </a:r>
        </a:p>
        <a:p>
          <a:pPr marL="228600" lvl="1" indent="-228600" algn="l" defTabSz="1022350">
            <a:lnSpc>
              <a:spcPct val="90000"/>
            </a:lnSpc>
            <a:spcBef>
              <a:spcPct val="0"/>
            </a:spcBef>
            <a:spcAft>
              <a:spcPct val="20000"/>
            </a:spcAft>
            <a:buChar char="•"/>
          </a:pPr>
          <a:r>
            <a:rPr lang="en-US" sz="2300" kern="1200" dirty="0"/>
            <a:t>No retrospective effect</a:t>
          </a:r>
        </a:p>
      </dsp:txBody>
      <dsp:txXfrm>
        <a:off x="0" y="1456165"/>
        <a:ext cx="7886700" cy="79177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D0A55E-F34E-409A-8DA5-C11466FF4037}">
      <dsp:nvSpPr>
        <dsp:cNvPr id="0" name=""/>
        <dsp:cNvSpPr/>
      </dsp:nvSpPr>
      <dsp:spPr>
        <a:xfrm>
          <a:off x="0" y="620750"/>
          <a:ext cx="7886700" cy="8394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The MSME registration and S. 15 </a:t>
          </a:r>
        </a:p>
      </dsp:txBody>
      <dsp:txXfrm>
        <a:off x="40980" y="661730"/>
        <a:ext cx="7804740" cy="757514"/>
      </dsp:txXfrm>
    </dsp:sp>
    <dsp:sp modelId="{00FF261A-806A-456F-B358-B4FE53B4DDB2}">
      <dsp:nvSpPr>
        <dsp:cNvPr id="0" name=""/>
        <dsp:cNvSpPr/>
      </dsp:nvSpPr>
      <dsp:spPr>
        <a:xfrm>
          <a:off x="0" y="1460225"/>
          <a:ext cx="7886700" cy="579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a:t>qua a person and not qua a segment. </a:t>
          </a:r>
        </a:p>
      </dsp:txBody>
      <dsp:txXfrm>
        <a:off x="0" y="1460225"/>
        <a:ext cx="7886700" cy="579600"/>
      </dsp:txXfrm>
    </dsp:sp>
    <dsp:sp modelId="{F3AB0841-024F-4001-8AEA-5450C6CB3D73}">
      <dsp:nvSpPr>
        <dsp:cNvPr id="0" name=""/>
        <dsp:cNvSpPr/>
      </dsp:nvSpPr>
      <dsp:spPr>
        <a:xfrm>
          <a:off x="0" y="2039825"/>
          <a:ext cx="7886700" cy="8394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Adventurous that S. 43B(h) </a:t>
          </a:r>
        </a:p>
      </dsp:txBody>
      <dsp:txXfrm>
        <a:off x="40980" y="2080805"/>
        <a:ext cx="7804740" cy="757514"/>
      </dsp:txXfrm>
    </dsp:sp>
    <dsp:sp modelId="{6ADE71B7-72B5-4FEB-AFC7-00435ADB1D9C}">
      <dsp:nvSpPr>
        <dsp:cNvPr id="0" name=""/>
        <dsp:cNvSpPr/>
      </dsp:nvSpPr>
      <dsp:spPr>
        <a:xfrm>
          <a:off x="0" y="2879300"/>
          <a:ext cx="7886700" cy="8512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US" sz="2700" kern="1200"/>
            <a:t>would not apply qua the trading segment, unless courts take such a view. </a:t>
          </a:r>
        </a:p>
      </dsp:txBody>
      <dsp:txXfrm>
        <a:off x="0" y="2879300"/>
        <a:ext cx="7886700" cy="85128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684CC-7E27-422E-97FD-F5F011665790}">
      <dsp:nvSpPr>
        <dsp:cNvPr id="0" name=""/>
        <dsp:cNvSpPr/>
      </dsp:nvSpPr>
      <dsp:spPr>
        <a:xfrm>
          <a:off x="0" y="32228"/>
          <a:ext cx="7886700" cy="206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a:t>Not applicable on opening balance</a:t>
          </a:r>
        </a:p>
      </dsp:txBody>
      <dsp:txXfrm>
        <a:off x="100979" y="133207"/>
        <a:ext cx="7684742" cy="1866602"/>
      </dsp:txXfrm>
    </dsp:sp>
    <dsp:sp modelId="{D975FFC6-6002-4B30-810D-727D14752FB0}">
      <dsp:nvSpPr>
        <dsp:cNvPr id="0" name=""/>
        <dsp:cNvSpPr/>
      </dsp:nvSpPr>
      <dsp:spPr>
        <a:xfrm>
          <a:off x="0" y="2250549"/>
          <a:ext cx="7886700" cy="206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a:t>As the same is not claimed as expense</a:t>
          </a:r>
        </a:p>
      </dsp:txBody>
      <dsp:txXfrm>
        <a:off x="100979" y="2351528"/>
        <a:ext cx="7684742" cy="186660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B45917-C776-4778-BA55-654F91B03008}">
      <dsp:nvSpPr>
        <dsp:cNvPr id="0" name=""/>
        <dsp:cNvSpPr/>
      </dsp:nvSpPr>
      <dsp:spPr>
        <a:xfrm>
          <a:off x="0" y="32228"/>
          <a:ext cx="7886700" cy="206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Not claimed as deduction u/s 37(1)</a:t>
          </a:r>
        </a:p>
      </dsp:txBody>
      <dsp:txXfrm>
        <a:off x="100979" y="133207"/>
        <a:ext cx="7684742" cy="1866602"/>
      </dsp:txXfrm>
    </dsp:sp>
    <dsp:sp modelId="{75878A7E-56EA-4E8E-B3E5-F83D2E41BB9A}">
      <dsp:nvSpPr>
        <dsp:cNvPr id="0" name=""/>
        <dsp:cNvSpPr/>
      </dsp:nvSpPr>
      <dsp:spPr>
        <a:xfrm>
          <a:off x="0" y="2250549"/>
          <a:ext cx="7886700" cy="2068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a:t>S.43B not applicable on capital expenses</a:t>
          </a:r>
        </a:p>
      </dsp:txBody>
      <dsp:txXfrm>
        <a:off x="100979" y="2351528"/>
        <a:ext cx="7684742" cy="186660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3106F-FB69-437F-82E3-B36DAD96499E}">
      <dsp:nvSpPr>
        <dsp:cNvPr id="0" name=""/>
        <dsp:cNvSpPr/>
      </dsp:nvSpPr>
      <dsp:spPr>
        <a:xfrm>
          <a:off x="0" y="49193"/>
          <a:ext cx="7886700" cy="12928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Automatic updation of supplier on portal</a:t>
          </a:r>
        </a:p>
      </dsp:txBody>
      <dsp:txXfrm>
        <a:off x="63112" y="112305"/>
        <a:ext cx="7760476" cy="1166626"/>
      </dsp:txXfrm>
    </dsp:sp>
    <dsp:sp modelId="{5BAB210D-1D61-43C5-A8C3-1A926D448742}">
      <dsp:nvSpPr>
        <dsp:cNvPr id="0" name=""/>
        <dsp:cNvSpPr/>
      </dsp:nvSpPr>
      <dsp:spPr>
        <a:xfrm>
          <a:off x="0" y="1529244"/>
          <a:ext cx="7886700" cy="12928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Based on 2 year old data fetched from GST</a:t>
          </a:r>
        </a:p>
      </dsp:txBody>
      <dsp:txXfrm>
        <a:off x="63112" y="1592356"/>
        <a:ext cx="7760476" cy="1166626"/>
      </dsp:txXfrm>
    </dsp:sp>
    <dsp:sp modelId="{CD236DD1-F39C-4ECF-AA66-5371919D1A76}">
      <dsp:nvSpPr>
        <dsp:cNvPr id="0" name=""/>
        <dsp:cNvSpPr/>
      </dsp:nvSpPr>
      <dsp:spPr>
        <a:xfrm>
          <a:off x="0" y="3009294"/>
          <a:ext cx="7886700" cy="12928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Status on registration certificate relevant</a:t>
          </a:r>
        </a:p>
      </dsp:txBody>
      <dsp:txXfrm>
        <a:off x="63112" y="3072406"/>
        <a:ext cx="7760476" cy="116662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C3E2B-B05A-4AD9-97B2-9F63CB2DAC6E}">
      <dsp:nvSpPr>
        <dsp:cNvPr id="0" name=""/>
        <dsp:cNvSpPr/>
      </dsp:nvSpPr>
      <dsp:spPr>
        <a:xfrm>
          <a:off x="0" y="51766"/>
          <a:ext cx="7886700"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Depends on communication</a:t>
          </a:r>
        </a:p>
      </dsp:txBody>
      <dsp:txXfrm>
        <a:off x="65934" y="117700"/>
        <a:ext cx="7754832" cy="1218787"/>
      </dsp:txXfrm>
    </dsp:sp>
    <dsp:sp modelId="{2AE140EF-2AFB-4328-B81A-6C1170A10ABD}">
      <dsp:nvSpPr>
        <dsp:cNvPr id="0" name=""/>
        <dsp:cNvSpPr/>
      </dsp:nvSpPr>
      <dsp:spPr>
        <a:xfrm>
          <a:off x="0" y="1500341"/>
          <a:ext cx="7886700"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If payment is made invoice wise and is so conveyed then allowed</a:t>
          </a:r>
        </a:p>
      </dsp:txBody>
      <dsp:txXfrm>
        <a:off x="65934" y="1566275"/>
        <a:ext cx="7754832" cy="1218787"/>
      </dsp:txXfrm>
    </dsp:sp>
    <dsp:sp modelId="{96342121-F5BB-4D8A-86A0-4D2C63685B8B}">
      <dsp:nvSpPr>
        <dsp:cNvPr id="0" name=""/>
        <dsp:cNvSpPr/>
      </dsp:nvSpPr>
      <dsp:spPr>
        <a:xfrm>
          <a:off x="0" y="2948916"/>
          <a:ext cx="7886700" cy="135065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If nothing mentioned then FIFO</a:t>
          </a:r>
        </a:p>
      </dsp:txBody>
      <dsp:txXfrm>
        <a:off x="65934" y="3014850"/>
        <a:ext cx="7754832" cy="1218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FD88C-F9D2-4DD9-A5CB-2D6B76BE866B}">
      <dsp:nvSpPr>
        <dsp:cNvPr id="0" name=""/>
        <dsp:cNvSpPr/>
      </dsp:nvSpPr>
      <dsp:spPr>
        <a:xfrm>
          <a:off x="6638070" y="1133848"/>
          <a:ext cx="91440" cy="475613"/>
        </a:xfrm>
        <a:custGeom>
          <a:avLst/>
          <a:gdLst/>
          <a:ahLst/>
          <a:cxnLst/>
          <a:rect l="0" t="0" r="0" b="0"/>
          <a:pathLst>
            <a:path>
              <a:moveTo>
                <a:pt x="45720" y="0"/>
              </a:moveTo>
              <a:lnTo>
                <a:pt x="45720" y="475613"/>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51AAB4-639F-4A87-9CCA-31E95A927232}">
      <dsp:nvSpPr>
        <dsp:cNvPr id="0" name=""/>
        <dsp:cNvSpPr/>
      </dsp:nvSpPr>
      <dsp:spPr>
        <a:xfrm>
          <a:off x="2573129" y="1133848"/>
          <a:ext cx="1370220" cy="475613"/>
        </a:xfrm>
        <a:custGeom>
          <a:avLst/>
          <a:gdLst/>
          <a:ahLst/>
          <a:cxnLst/>
          <a:rect l="0" t="0" r="0" b="0"/>
          <a:pathLst>
            <a:path>
              <a:moveTo>
                <a:pt x="0" y="0"/>
              </a:moveTo>
              <a:lnTo>
                <a:pt x="0" y="237806"/>
              </a:lnTo>
              <a:lnTo>
                <a:pt x="1370220" y="237806"/>
              </a:lnTo>
              <a:lnTo>
                <a:pt x="1370220" y="475613"/>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565570-0C42-4093-AF2A-5D606B140885}">
      <dsp:nvSpPr>
        <dsp:cNvPr id="0" name=""/>
        <dsp:cNvSpPr/>
      </dsp:nvSpPr>
      <dsp:spPr>
        <a:xfrm>
          <a:off x="296978" y="2741875"/>
          <a:ext cx="339724" cy="1041820"/>
        </a:xfrm>
        <a:custGeom>
          <a:avLst/>
          <a:gdLst/>
          <a:ahLst/>
          <a:cxnLst/>
          <a:rect l="0" t="0" r="0" b="0"/>
          <a:pathLst>
            <a:path>
              <a:moveTo>
                <a:pt x="0" y="0"/>
              </a:moveTo>
              <a:lnTo>
                <a:pt x="0" y="1041820"/>
              </a:lnTo>
              <a:lnTo>
                <a:pt x="339724" y="1041820"/>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A36530A-63C0-4E84-BE1F-3323FC8B00E9}">
      <dsp:nvSpPr>
        <dsp:cNvPr id="0" name=""/>
        <dsp:cNvSpPr/>
      </dsp:nvSpPr>
      <dsp:spPr>
        <a:xfrm>
          <a:off x="1202909" y="1133848"/>
          <a:ext cx="1370220" cy="475613"/>
        </a:xfrm>
        <a:custGeom>
          <a:avLst/>
          <a:gdLst/>
          <a:ahLst/>
          <a:cxnLst/>
          <a:rect l="0" t="0" r="0" b="0"/>
          <a:pathLst>
            <a:path>
              <a:moveTo>
                <a:pt x="1370220" y="0"/>
              </a:moveTo>
              <a:lnTo>
                <a:pt x="1370220" y="237806"/>
              </a:lnTo>
              <a:lnTo>
                <a:pt x="0" y="237806"/>
              </a:lnTo>
              <a:lnTo>
                <a:pt x="0" y="475613"/>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AB9DFF-11C0-49ED-A70E-72FF962A090B}">
      <dsp:nvSpPr>
        <dsp:cNvPr id="0" name=""/>
        <dsp:cNvSpPr/>
      </dsp:nvSpPr>
      <dsp:spPr>
        <a:xfrm>
          <a:off x="1440716" y="1435"/>
          <a:ext cx="2264826" cy="113241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a:t>Business</a:t>
          </a:r>
        </a:p>
      </dsp:txBody>
      <dsp:txXfrm>
        <a:off x="1440716" y="1435"/>
        <a:ext cx="2264826" cy="1132413"/>
      </dsp:txXfrm>
    </dsp:sp>
    <dsp:sp modelId="{142D5F99-3CCA-4E7E-81A8-AB645D789CE5}">
      <dsp:nvSpPr>
        <dsp:cNvPr id="0" name=""/>
        <dsp:cNvSpPr/>
      </dsp:nvSpPr>
      <dsp:spPr>
        <a:xfrm>
          <a:off x="70496" y="1609462"/>
          <a:ext cx="2264826" cy="113241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a:t>6% of turnover through banking</a:t>
          </a:r>
        </a:p>
      </dsp:txBody>
      <dsp:txXfrm>
        <a:off x="70496" y="1609462"/>
        <a:ext cx="2264826" cy="1132413"/>
      </dsp:txXfrm>
    </dsp:sp>
    <dsp:sp modelId="{22C63D7E-CDDB-44DE-AB3B-783E256A91F2}">
      <dsp:nvSpPr>
        <dsp:cNvPr id="0" name=""/>
        <dsp:cNvSpPr/>
      </dsp:nvSpPr>
      <dsp:spPr>
        <a:xfrm>
          <a:off x="636702" y="3217489"/>
          <a:ext cx="2264826" cy="113241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a:t>Should be received before due date of filing return</a:t>
          </a:r>
        </a:p>
      </dsp:txBody>
      <dsp:txXfrm>
        <a:off x="636702" y="3217489"/>
        <a:ext cx="2264826" cy="1132413"/>
      </dsp:txXfrm>
    </dsp:sp>
    <dsp:sp modelId="{5DC31A1A-7C7E-425E-A34E-F6572FBA561F}">
      <dsp:nvSpPr>
        <dsp:cNvPr id="0" name=""/>
        <dsp:cNvSpPr/>
      </dsp:nvSpPr>
      <dsp:spPr>
        <a:xfrm>
          <a:off x="2810936" y="1609462"/>
          <a:ext cx="2264826" cy="113241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a:t>8% of other turnover</a:t>
          </a:r>
        </a:p>
      </dsp:txBody>
      <dsp:txXfrm>
        <a:off x="2810936" y="1609462"/>
        <a:ext cx="2264826" cy="1132413"/>
      </dsp:txXfrm>
    </dsp:sp>
    <dsp:sp modelId="{F7AD9B1A-E327-4545-B6ED-BD80AB3DDDF9}">
      <dsp:nvSpPr>
        <dsp:cNvPr id="0" name=""/>
        <dsp:cNvSpPr/>
      </dsp:nvSpPr>
      <dsp:spPr>
        <a:xfrm>
          <a:off x="5551377" y="1435"/>
          <a:ext cx="2264826" cy="113241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Specified Profession</a:t>
          </a:r>
        </a:p>
      </dsp:txBody>
      <dsp:txXfrm>
        <a:off x="5551377" y="1435"/>
        <a:ext cx="2264826" cy="1132413"/>
      </dsp:txXfrm>
    </dsp:sp>
    <dsp:sp modelId="{FE30B5A6-32CD-47CE-976D-DE1D8DDD5A99}">
      <dsp:nvSpPr>
        <dsp:cNvPr id="0" name=""/>
        <dsp:cNvSpPr/>
      </dsp:nvSpPr>
      <dsp:spPr>
        <a:xfrm>
          <a:off x="5551377" y="1609462"/>
          <a:ext cx="2264826" cy="113241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a:t>50% of receipts</a:t>
          </a:r>
        </a:p>
      </dsp:txBody>
      <dsp:txXfrm>
        <a:off x="5551377" y="1609462"/>
        <a:ext cx="2264826" cy="1132413"/>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A4740D-6F8B-47FA-8595-342AB1E48869}">
      <dsp:nvSpPr>
        <dsp:cNvPr id="0" name=""/>
        <dsp:cNvSpPr/>
      </dsp:nvSpPr>
      <dsp:spPr>
        <a:xfrm>
          <a:off x="3084593" y="151"/>
          <a:ext cx="1717513" cy="1145009"/>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Unpaid GST</a:t>
          </a:r>
        </a:p>
      </dsp:txBody>
      <dsp:txXfrm>
        <a:off x="3118129" y="33687"/>
        <a:ext cx="1650441" cy="1077937"/>
      </dsp:txXfrm>
    </dsp:sp>
    <dsp:sp modelId="{81BF6A4D-6228-4650-970D-1DB799C19553}">
      <dsp:nvSpPr>
        <dsp:cNvPr id="0" name=""/>
        <dsp:cNvSpPr/>
      </dsp:nvSpPr>
      <dsp:spPr>
        <a:xfrm>
          <a:off x="2826966" y="1145160"/>
          <a:ext cx="1116383" cy="458003"/>
        </a:xfrm>
        <a:custGeom>
          <a:avLst/>
          <a:gdLst/>
          <a:ahLst/>
          <a:cxnLst/>
          <a:rect l="0" t="0" r="0" b="0"/>
          <a:pathLst>
            <a:path>
              <a:moveTo>
                <a:pt x="1116383" y="0"/>
              </a:moveTo>
              <a:lnTo>
                <a:pt x="1116383" y="229001"/>
              </a:lnTo>
              <a:lnTo>
                <a:pt x="0" y="229001"/>
              </a:lnTo>
              <a:lnTo>
                <a:pt x="0" y="45800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D1B568-5D94-42F1-9294-14C455C2A05C}">
      <dsp:nvSpPr>
        <dsp:cNvPr id="0" name=""/>
        <dsp:cNvSpPr/>
      </dsp:nvSpPr>
      <dsp:spPr>
        <a:xfrm>
          <a:off x="1968209" y="1603164"/>
          <a:ext cx="1717513" cy="1145009"/>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Input credit availed</a:t>
          </a:r>
        </a:p>
      </dsp:txBody>
      <dsp:txXfrm>
        <a:off x="2001745" y="1636700"/>
        <a:ext cx="1650441" cy="1077937"/>
      </dsp:txXfrm>
    </dsp:sp>
    <dsp:sp modelId="{534C0039-CACF-4E0D-BD57-3FB1F7A52F7A}">
      <dsp:nvSpPr>
        <dsp:cNvPr id="0" name=""/>
        <dsp:cNvSpPr/>
      </dsp:nvSpPr>
      <dsp:spPr>
        <a:xfrm>
          <a:off x="2781246" y="2748173"/>
          <a:ext cx="91440" cy="458003"/>
        </a:xfrm>
        <a:custGeom>
          <a:avLst/>
          <a:gdLst/>
          <a:ahLst/>
          <a:cxnLst/>
          <a:rect l="0" t="0" r="0" b="0"/>
          <a:pathLst>
            <a:path>
              <a:moveTo>
                <a:pt x="45720" y="0"/>
              </a:moveTo>
              <a:lnTo>
                <a:pt x="45720" y="4580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8FA093-3EFC-4DCB-8B61-0780EBECBEBE}">
      <dsp:nvSpPr>
        <dsp:cNvPr id="0" name=""/>
        <dsp:cNvSpPr/>
      </dsp:nvSpPr>
      <dsp:spPr>
        <a:xfrm>
          <a:off x="1968209" y="3206177"/>
          <a:ext cx="1717513" cy="1145009"/>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No Disallowance</a:t>
          </a:r>
        </a:p>
      </dsp:txBody>
      <dsp:txXfrm>
        <a:off x="2001745" y="3239713"/>
        <a:ext cx="1650441" cy="1077937"/>
      </dsp:txXfrm>
    </dsp:sp>
    <dsp:sp modelId="{6988B01E-AF08-43B6-9CE8-7DB94B8D0BC6}">
      <dsp:nvSpPr>
        <dsp:cNvPr id="0" name=""/>
        <dsp:cNvSpPr/>
      </dsp:nvSpPr>
      <dsp:spPr>
        <a:xfrm>
          <a:off x="3943350" y="1145160"/>
          <a:ext cx="1116383" cy="458003"/>
        </a:xfrm>
        <a:custGeom>
          <a:avLst/>
          <a:gdLst/>
          <a:ahLst/>
          <a:cxnLst/>
          <a:rect l="0" t="0" r="0" b="0"/>
          <a:pathLst>
            <a:path>
              <a:moveTo>
                <a:pt x="0" y="0"/>
              </a:moveTo>
              <a:lnTo>
                <a:pt x="0" y="229001"/>
              </a:lnTo>
              <a:lnTo>
                <a:pt x="1116383" y="229001"/>
              </a:lnTo>
              <a:lnTo>
                <a:pt x="1116383" y="45800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D570BB9-896F-4D4B-8BF5-4A1C267FD232}">
      <dsp:nvSpPr>
        <dsp:cNvPr id="0" name=""/>
        <dsp:cNvSpPr/>
      </dsp:nvSpPr>
      <dsp:spPr>
        <a:xfrm>
          <a:off x="4200977" y="1603164"/>
          <a:ext cx="1717513" cy="1145009"/>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GST charged as expense</a:t>
          </a:r>
        </a:p>
      </dsp:txBody>
      <dsp:txXfrm>
        <a:off x="4234513" y="1636700"/>
        <a:ext cx="1650441" cy="1077937"/>
      </dsp:txXfrm>
    </dsp:sp>
    <dsp:sp modelId="{52D521A1-C06B-4C06-8818-8FEFCC914E3D}">
      <dsp:nvSpPr>
        <dsp:cNvPr id="0" name=""/>
        <dsp:cNvSpPr/>
      </dsp:nvSpPr>
      <dsp:spPr>
        <a:xfrm>
          <a:off x="5014013" y="2748173"/>
          <a:ext cx="91440" cy="458003"/>
        </a:xfrm>
        <a:custGeom>
          <a:avLst/>
          <a:gdLst/>
          <a:ahLst/>
          <a:cxnLst/>
          <a:rect l="0" t="0" r="0" b="0"/>
          <a:pathLst>
            <a:path>
              <a:moveTo>
                <a:pt x="45720" y="0"/>
              </a:moveTo>
              <a:lnTo>
                <a:pt x="45720" y="4580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BFFA1E-4D9D-4A7C-AEE1-401A7C95675F}">
      <dsp:nvSpPr>
        <dsp:cNvPr id="0" name=""/>
        <dsp:cNvSpPr/>
      </dsp:nvSpPr>
      <dsp:spPr>
        <a:xfrm>
          <a:off x="4200977" y="3206177"/>
          <a:ext cx="1717513" cy="1145009"/>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Disallowed</a:t>
          </a:r>
        </a:p>
      </dsp:txBody>
      <dsp:txXfrm>
        <a:off x="4234513" y="3239713"/>
        <a:ext cx="1650441" cy="107793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33D84-1159-403D-BA3A-4DED2B2FE962}">
      <dsp:nvSpPr>
        <dsp:cNvPr id="0" name=""/>
        <dsp:cNvSpPr/>
      </dsp:nvSpPr>
      <dsp:spPr>
        <a:xfrm>
          <a:off x="0" y="286118"/>
          <a:ext cx="7886700"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If registration surrendered by Micro or small enterprise</a:t>
          </a:r>
        </a:p>
      </dsp:txBody>
      <dsp:txXfrm>
        <a:off x="59399" y="345517"/>
        <a:ext cx="7767902" cy="1098002"/>
      </dsp:txXfrm>
    </dsp:sp>
    <dsp:sp modelId="{318F6BE3-9CCE-47D9-B683-A0FED16AC1CA}">
      <dsp:nvSpPr>
        <dsp:cNvPr id="0" name=""/>
        <dsp:cNvSpPr/>
      </dsp:nvSpPr>
      <dsp:spPr>
        <a:xfrm>
          <a:off x="0" y="1502918"/>
          <a:ext cx="7886700" cy="1345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Subsidies under MSME</a:t>
          </a:r>
        </a:p>
        <a:p>
          <a:pPr marL="285750" lvl="1" indent="-285750" algn="l" defTabSz="1244600">
            <a:lnSpc>
              <a:spcPct val="90000"/>
            </a:lnSpc>
            <a:spcBef>
              <a:spcPct val="0"/>
            </a:spcBef>
            <a:spcAft>
              <a:spcPct val="20000"/>
            </a:spcAft>
            <a:buChar char="•"/>
          </a:pPr>
          <a:r>
            <a:rPr lang="en-US" sz="2800" kern="1200" dirty="0"/>
            <a:t>Concessional interest of 1% Not available</a:t>
          </a:r>
        </a:p>
      </dsp:txBody>
      <dsp:txXfrm>
        <a:off x="0" y="1502918"/>
        <a:ext cx="7886700" cy="1345500"/>
      </dsp:txXfrm>
    </dsp:sp>
    <dsp:sp modelId="{56A3A34B-1323-43C2-A162-1D089E9F92AB}">
      <dsp:nvSpPr>
        <dsp:cNvPr id="0" name=""/>
        <dsp:cNvSpPr/>
      </dsp:nvSpPr>
      <dsp:spPr>
        <a:xfrm>
          <a:off x="0" y="2848419"/>
          <a:ext cx="7886700"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No benefit available under law</a:t>
          </a:r>
        </a:p>
      </dsp:txBody>
      <dsp:txXfrm>
        <a:off x="59399" y="2907818"/>
        <a:ext cx="7767902" cy="109800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A4177E-E71C-4705-956A-D31932DB0ADD}">
      <dsp:nvSpPr>
        <dsp:cNvPr id="0" name=""/>
        <dsp:cNvSpPr/>
      </dsp:nvSpPr>
      <dsp:spPr>
        <a:xfrm>
          <a:off x="0" y="504796"/>
          <a:ext cx="7886700" cy="10313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Harmonious interpretation</a:t>
          </a:r>
        </a:p>
      </dsp:txBody>
      <dsp:txXfrm>
        <a:off x="50347" y="555143"/>
        <a:ext cx="7786006" cy="930660"/>
      </dsp:txXfrm>
    </dsp:sp>
    <dsp:sp modelId="{A2919589-5FD7-4EEE-9660-2DB41A1B3A61}">
      <dsp:nvSpPr>
        <dsp:cNvPr id="0" name=""/>
        <dsp:cNvSpPr/>
      </dsp:nvSpPr>
      <dsp:spPr>
        <a:xfrm>
          <a:off x="0" y="1659991"/>
          <a:ext cx="7886700" cy="10313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S.43B</a:t>
          </a:r>
        </a:p>
      </dsp:txBody>
      <dsp:txXfrm>
        <a:off x="50347" y="1710338"/>
        <a:ext cx="7786006" cy="930660"/>
      </dsp:txXfrm>
    </dsp:sp>
    <dsp:sp modelId="{488C14D9-358C-4C30-827C-4430D4EB2FA2}">
      <dsp:nvSpPr>
        <dsp:cNvPr id="0" name=""/>
        <dsp:cNvSpPr/>
      </dsp:nvSpPr>
      <dsp:spPr>
        <a:xfrm>
          <a:off x="0" y="2815186"/>
          <a:ext cx="7886700" cy="103135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a:t>S.40(a)(ia)</a:t>
          </a:r>
        </a:p>
      </dsp:txBody>
      <dsp:txXfrm>
        <a:off x="50347" y="2865533"/>
        <a:ext cx="7786006" cy="9306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AEBA7-2C56-4582-A534-97A049B5FB0A}">
      <dsp:nvSpPr>
        <dsp:cNvPr id="0" name=""/>
        <dsp:cNvSpPr/>
      </dsp:nvSpPr>
      <dsp:spPr>
        <a:xfrm>
          <a:off x="0" y="54279"/>
          <a:ext cx="7886700" cy="1432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All deduction from S.30-38 deemed to be allowed</a:t>
          </a:r>
        </a:p>
      </dsp:txBody>
      <dsp:txXfrm>
        <a:off x="69908" y="124187"/>
        <a:ext cx="7746884" cy="1292264"/>
      </dsp:txXfrm>
    </dsp:sp>
    <dsp:sp modelId="{6DA9ABA7-12EB-4255-8EB9-9F7168757797}">
      <dsp:nvSpPr>
        <dsp:cNvPr id="0" name=""/>
        <dsp:cNvSpPr/>
      </dsp:nvSpPr>
      <dsp:spPr>
        <a:xfrm>
          <a:off x="0" y="1486359"/>
          <a:ext cx="7886700" cy="1378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45720" rIns="256032" bIns="45720" numCol="1" spcCol="1270" anchor="t" anchorCtr="0">
          <a:noAutofit/>
        </a:bodyPr>
        <a:lstStyle/>
        <a:p>
          <a:pPr marL="285750" lvl="1" indent="-285750" algn="l" defTabSz="1244600">
            <a:lnSpc>
              <a:spcPct val="90000"/>
            </a:lnSpc>
            <a:spcBef>
              <a:spcPct val="0"/>
            </a:spcBef>
            <a:spcAft>
              <a:spcPct val="20000"/>
            </a:spcAft>
            <a:buChar char="•"/>
          </a:pPr>
          <a:r>
            <a:rPr lang="en-US" sz="2800" kern="1200" dirty="0"/>
            <a:t>Depreciation deemed to allowed</a:t>
          </a:r>
        </a:p>
        <a:p>
          <a:pPr marL="285750" lvl="1" indent="-285750" algn="l" defTabSz="1244600">
            <a:lnSpc>
              <a:spcPct val="90000"/>
            </a:lnSpc>
            <a:spcBef>
              <a:spcPct val="0"/>
            </a:spcBef>
            <a:spcAft>
              <a:spcPct val="20000"/>
            </a:spcAft>
            <a:buChar char="•"/>
          </a:pPr>
          <a:r>
            <a:rPr lang="en-US" sz="2800" kern="1200" dirty="0"/>
            <a:t>Deduction of remuneration deemed to have been allowed</a:t>
          </a:r>
        </a:p>
      </dsp:txBody>
      <dsp:txXfrm>
        <a:off x="0" y="1486359"/>
        <a:ext cx="7886700" cy="1378620"/>
      </dsp:txXfrm>
    </dsp:sp>
    <dsp:sp modelId="{6AC65B86-A7E4-4B35-B83D-53E3C87878EE}">
      <dsp:nvSpPr>
        <dsp:cNvPr id="0" name=""/>
        <dsp:cNvSpPr/>
      </dsp:nvSpPr>
      <dsp:spPr>
        <a:xfrm>
          <a:off x="0" y="2864979"/>
          <a:ext cx="7886700" cy="14320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Advance tax to be paid by 15</a:t>
          </a:r>
          <a:r>
            <a:rPr lang="en-US" sz="3600" kern="1200" baseline="30000"/>
            <a:t>th</a:t>
          </a:r>
          <a:r>
            <a:rPr lang="en-US" sz="3600" kern="1200"/>
            <a:t> March </a:t>
          </a:r>
        </a:p>
      </dsp:txBody>
      <dsp:txXfrm>
        <a:off x="69908" y="2934887"/>
        <a:ext cx="7746884" cy="12922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F3972A-C152-43FA-AF98-DA630CFC1ADC}">
      <dsp:nvSpPr>
        <dsp:cNvPr id="0" name=""/>
        <dsp:cNvSpPr/>
      </dsp:nvSpPr>
      <dsp:spPr>
        <a:xfrm>
          <a:off x="0" y="229509"/>
          <a:ext cx="788670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Limit 10 crore</a:t>
          </a:r>
        </a:p>
      </dsp:txBody>
      <dsp:txXfrm>
        <a:off x="28100" y="257609"/>
        <a:ext cx="7830500" cy="519439"/>
      </dsp:txXfrm>
    </dsp:sp>
    <dsp:sp modelId="{361C610B-52FB-4356-9C14-1D8438B9B917}">
      <dsp:nvSpPr>
        <dsp:cNvPr id="0" name=""/>
        <dsp:cNvSpPr/>
      </dsp:nvSpPr>
      <dsp:spPr>
        <a:xfrm>
          <a:off x="0" y="805149"/>
          <a:ext cx="78867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If 95% of receipts and payments through banking channels</a:t>
          </a:r>
        </a:p>
      </dsp:txBody>
      <dsp:txXfrm>
        <a:off x="0" y="805149"/>
        <a:ext cx="7886700" cy="397440"/>
      </dsp:txXfrm>
    </dsp:sp>
    <dsp:sp modelId="{E3E109AA-D68E-46D4-A12A-277A7403B25F}">
      <dsp:nvSpPr>
        <dsp:cNvPr id="0" name=""/>
        <dsp:cNvSpPr/>
      </dsp:nvSpPr>
      <dsp:spPr>
        <a:xfrm>
          <a:off x="0" y="1202589"/>
          <a:ext cx="788670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err="1"/>
            <a:t>Upto</a:t>
          </a:r>
          <a:r>
            <a:rPr lang="en-US" sz="2400" kern="1200" dirty="0"/>
            <a:t> 1 crore</a:t>
          </a:r>
        </a:p>
      </dsp:txBody>
      <dsp:txXfrm>
        <a:off x="28100" y="1230689"/>
        <a:ext cx="7830500" cy="519439"/>
      </dsp:txXfrm>
    </dsp:sp>
    <dsp:sp modelId="{296547E8-90B1-453F-A33E-82FF5B9F4785}">
      <dsp:nvSpPr>
        <dsp:cNvPr id="0" name=""/>
        <dsp:cNvSpPr/>
      </dsp:nvSpPr>
      <dsp:spPr>
        <a:xfrm>
          <a:off x="0" y="1778229"/>
          <a:ext cx="78867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No audit</a:t>
          </a:r>
        </a:p>
      </dsp:txBody>
      <dsp:txXfrm>
        <a:off x="0" y="1778229"/>
        <a:ext cx="7886700" cy="397440"/>
      </dsp:txXfrm>
    </dsp:sp>
    <dsp:sp modelId="{76F8D553-46C2-4403-BAE8-A4323C4D793D}">
      <dsp:nvSpPr>
        <dsp:cNvPr id="0" name=""/>
        <dsp:cNvSpPr/>
      </dsp:nvSpPr>
      <dsp:spPr>
        <a:xfrm>
          <a:off x="0" y="2175669"/>
          <a:ext cx="788670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1 – 2 crore</a:t>
          </a:r>
        </a:p>
      </dsp:txBody>
      <dsp:txXfrm>
        <a:off x="28100" y="2203769"/>
        <a:ext cx="7830500" cy="519439"/>
      </dsp:txXfrm>
    </dsp:sp>
    <dsp:sp modelId="{7918E2D5-5A02-4FD6-99BB-85C03596CC5B}">
      <dsp:nvSpPr>
        <dsp:cNvPr id="0" name=""/>
        <dsp:cNvSpPr/>
      </dsp:nvSpPr>
      <dsp:spPr>
        <a:xfrm>
          <a:off x="0" y="2751308"/>
          <a:ext cx="78867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No audit only if 44AD opted and 8/6% offered</a:t>
          </a:r>
        </a:p>
      </dsp:txBody>
      <dsp:txXfrm>
        <a:off x="0" y="2751308"/>
        <a:ext cx="7886700" cy="397440"/>
      </dsp:txXfrm>
    </dsp:sp>
    <dsp:sp modelId="{6A353B16-457E-4D93-8662-703FB49B9689}">
      <dsp:nvSpPr>
        <dsp:cNvPr id="0" name=""/>
        <dsp:cNvSpPr/>
      </dsp:nvSpPr>
      <dsp:spPr>
        <a:xfrm>
          <a:off x="0" y="3148749"/>
          <a:ext cx="788670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2-10 crore – No audit and no presumptive profit</a:t>
          </a:r>
        </a:p>
      </dsp:txBody>
      <dsp:txXfrm>
        <a:off x="28100" y="3176849"/>
        <a:ext cx="7830500" cy="519439"/>
      </dsp:txXfrm>
    </dsp:sp>
    <dsp:sp modelId="{D8635983-94E4-4FB0-A92D-41D051898B51}">
      <dsp:nvSpPr>
        <dsp:cNvPr id="0" name=""/>
        <dsp:cNvSpPr/>
      </dsp:nvSpPr>
      <dsp:spPr>
        <a:xfrm>
          <a:off x="0" y="3724389"/>
          <a:ext cx="78867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If 95% Receipt and payment through bank</a:t>
          </a:r>
        </a:p>
      </dsp:txBody>
      <dsp:txXfrm>
        <a:off x="0" y="3724389"/>
        <a:ext cx="7886700" cy="3974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C1C0AE-68FF-419F-B2FE-58F6E41B2E88}">
      <dsp:nvSpPr>
        <dsp:cNvPr id="0" name=""/>
        <dsp:cNvSpPr/>
      </dsp:nvSpPr>
      <dsp:spPr>
        <a:xfrm>
          <a:off x="0" y="303871"/>
          <a:ext cx="7886700" cy="25295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Assessee engaged in business and profession. Can he claim</a:t>
          </a:r>
        </a:p>
      </dsp:txBody>
      <dsp:txXfrm>
        <a:off x="123482" y="427353"/>
        <a:ext cx="7639736" cy="2282576"/>
      </dsp:txXfrm>
    </dsp:sp>
    <dsp:sp modelId="{B2FD79FB-51B9-455E-B07F-DA3647A91F77}">
      <dsp:nvSpPr>
        <dsp:cNvPr id="0" name=""/>
        <dsp:cNvSpPr/>
      </dsp:nvSpPr>
      <dsp:spPr>
        <a:xfrm>
          <a:off x="0" y="2833411"/>
          <a:ext cx="7886700" cy="1214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85750" lvl="1" indent="-285750" algn="l" defTabSz="1244600">
            <a:lnSpc>
              <a:spcPct val="90000"/>
            </a:lnSpc>
            <a:spcBef>
              <a:spcPct val="0"/>
            </a:spcBef>
            <a:spcAft>
              <a:spcPct val="20000"/>
            </a:spcAft>
            <a:buChar char="•"/>
          </a:pPr>
          <a:r>
            <a:rPr lang="en-US" sz="2800" kern="1200"/>
            <a:t>S.44AD for business</a:t>
          </a:r>
        </a:p>
        <a:p>
          <a:pPr marL="342900" lvl="2" indent="-171450" algn="ctr" defTabSz="711200">
            <a:lnSpc>
              <a:spcPct val="90000"/>
            </a:lnSpc>
            <a:spcBef>
              <a:spcPct val="0"/>
            </a:spcBef>
            <a:spcAft>
              <a:spcPct val="20000"/>
            </a:spcAft>
            <a:buChar char="•"/>
          </a:pPr>
          <a:r>
            <a:rPr lang="en-US" sz="1600" kern="1200" dirty="0"/>
            <a:t>S.44AD(6)</a:t>
          </a:r>
        </a:p>
        <a:p>
          <a:pPr marL="285750" lvl="1" indent="-285750" algn="l" defTabSz="1244600">
            <a:lnSpc>
              <a:spcPct val="90000"/>
            </a:lnSpc>
            <a:spcBef>
              <a:spcPct val="0"/>
            </a:spcBef>
            <a:spcAft>
              <a:spcPct val="20000"/>
            </a:spcAft>
            <a:buChar char="•"/>
          </a:pPr>
          <a:r>
            <a:rPr lang="en-US" sz="2800" kern="1200" dirty="0"/>
            <a:t>S.44ADA for profession</a:t>
          </a:r>
        </a:p>
      </dsp:txBody>
      <dsp:txXfrm>
        <a:off x="0" y="2833411"/>
        <a:ext cx="7886700" cy="121405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5254E-33E9-4BED-964F-84854513361B}">
      <dsp:nvSpPr>
        <dsp:cNvPr id="0" name=""/>
        <dsp:cNvSpPr/>
      </dsp:nvSpPr>
      <dsp:spPr>
        <a:xfrm>
          <a:off x="0" y="154719"/>
          <a:ext cx="7886700" cy="19691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Law does not permit a professional to opt for S.44AD</a:t>
          </a:r>
        </a:p>
      </dsp:txBody>
      <dsp:txXfrm>
        <a:off x="96124" y="250843"/>
        <a:ext cx="7694452" cy="1776862"/>
      </dsp:txXfrm>
    </dsp:sp>
    <dsp:sp modelId="{99A819E0-B94B-4258-AEBB-A2AA6EA261CA}">
      <dsp:nvSpPr>
        <dsp:cNvPr id="0" name=""/>
        <dsp:cNvSpPr/>
      </dsp:nvSpPr>
      <dsp:spPr>
        <a:xfrm>
          <a:off x="0" y="2227509"/>
          <a:ext cx="7886700" cy="19691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a:t>However in ITR form practically many cases of simultaneous claim of S.44AD and S.44ADA</a:t>
          </a:r>
        </a:p>
      </dsp:txBody>
      <dsp:txXfrm>
        <a:off x="96124" y="2323633"/>
        <a:ext cx="7694452" cy="17768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9CA165-921E-4A15-9E4B-13F301922787}">
      <dsp:nvSpPr>
        <dsp:cNvPr id="0" name=""/>
        <dsp:cNvSpPr/>
      </dsp:nvSpPr>
      <dsp:spPr>
        <a:xfrm>
          <a:off x="0" y="375039"/>
          <a:ext cx="7886700" cy="2148120"/>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l" defTabSz="2400300">
            <a:lnSpc>
              <a:spcPct val="90000"/>
            </a:lnSpc>
            <a:spcBef>
              <a:spcPct val="0"/>
            </a:spcBef>
            <a:spcAft>
              <a:spcPct val="35000"/>
            </a:spcAft>
            <a:buNone/>
          </a:pPr>
          <a:r>
            <a:rPr lang="en-US" sz="5400" kern="1200" dirty="0"/>
            <a:t>Business and </a:t>
          </a:r>
          <a:r>
            <a:rPr lang="en-US" sz="5400" b="1" kern="1200" dirty="0"/>
            <a:t>Non specified </a:t>
          </a:r>
          <a:r>
            <a:rPr lang="en-US" sz="5400" kern="1200" dirty="0"/>
            <a:t>profession</a:t>
          </a:r>
        </a:p>
      </dsp:txBody>
      <dsp:txXfrm>
        <a:off x="104863" y="479902"/>
        <a:ext cx="7676974" cy="1938394"/>
      </dsp:txXfrm>
    </dsp:sp>
    <dsp:sp modelId="{2FCB10EB-F3E5-43B9-8E6C-89DAB1AF00ED}">
      <dsp:nvSpPr>
        <dsp:cNvPr id="0" name=""/>
        <dsp:cNvSpPr/>
      </dsp:nvSpPr>
      <dsp:spPr>
        <a:xfrm>
          <a:off x="0" y="2523159"/>
          <a:ext cx="7886700" cy="1453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68580" rIns="384048" bIns="68580" numCol="1" spcCol="1270" anchor="t" anchorCtr="0">
          <a:noAutofit/>
        </a:bodyPr>
        <a:lstStyle/>
        <a:p>
          <a:pPr marL="285750" lvl="1" indent="-285750" algn="l" defTabSz="1866900">
            <a:lnSpc>
              <a:spcPct val="90000"/>
            </a:lnSpc>
            <a:spcBef>
              <a:spcPct val="0"/>
            </a:spcBef>
            <a:spcAft>
              <a:spcPct val="20000"/>
            </a:spcAft>
            <a:buChar char="•"/>
          </a:pPr>
          <a:r>
            <a:rPr lang="en-US" sz="4200" kern="1200"/>
            <a:t>S.44ADA for profession</a:t>
          </a:r>
        </a:p>
        <a:p>
          <a:pPr marL="285750" lvl="1" indent="-285750" algn="l" defTabSz="1866900">
            <a:lnSpc>
              <a:spcPct val="90000"/>
            </a:lnSpc>
            <a:spcBef>
              <a:spcPct val="0"/>
            </a:spcBef>
            <a:spcAft>
              <a:spcPct val="20000"/>
            </a:spcAft>
            <a:buChar char="•"/>
          </a:pPr>
          <a:r>
            <a:rPr lang="en-US" sz="4200" kern="1200"/>
            <a:t>S.44AD for business</a:t>
          </a:r>
        </a:p>
      </dsp:txBody>
      <dsp:txXfrm>
        <a:off x="0" y="2523159"/>
        <a:ext cx="7886700" cy="14531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81D81-2E64-4A98-94BA-8289F6D522E4}">
      <dsp:nvSpPr>
        <dsp:cNvPr id="0" name=""/>
        <dsp:cNvSpPr/>
      </dsp:nvSpPr>
      <dsp:spPr>
        <a:xfrm>
          <a:off x="0" y="52568"/>
          <a:ext cx="78867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Profession includes ‘vocation’</a:t>
          </a:r>
        </a:p>
      </dsp:txBody>
      <dsp:txXfrm>
        <a:off x="32784" y="85352"/>
        <a:ext cx="7821132" cy="606012"/>
      </dsp:txXfrm>
    </dsp:sp>
    <dsp:sp modelId="{161A0249-44D9-456B-8785-9B17FC105906}">
      <dsp:nvSpPr>
        <dsp:cNvPr id="0" name=""/>
        <dsp:cNvSpPr/>
      </dsp:nvSpPr>
      <dsp:spPr>
        <a:xfrm>
          <a:off x="0" y="724148"/>
          <a:ext cx="7886700" cy="101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Does not involve Substantial intellectual inputs</a:t>
          </a:r>
        </a:p>
        <a:p>
          <a:pPr marL="457200" lvl="2" indent="-228600" algn="l" defTabSz="889000">
            <a:lnSpc>
              <a:spcPct val="90000"/>
            </a:lnSpc>
            <a:spcBef>
              <a:spcPct val="0"/>
            </a:spcBef>
            <a:spcAft>
              <a:spcPct val="20000"/>
            </a:spcAft>
            <a:buChar char="•"/>
          </a:pPr>
          <a:r>
            <a:rPr lang="en-US" sz="2000" b="1" kern="1200" dirty="0"/>
            <a:t>Tailor, hair cutting, electrician, carpenter, driver</a:t>
          </a:r>
        </a:p>
        <a:p>
          <a:pPr marL="228600" lvl="1" indent="-228600" algn="l" defTabSz="889000">
            <a:lnSpc>
              <a:spcPct val="90000"/>
            </a:lnSpc>
            <a:spcBef>
              <a:spcPct val="0"/>
            </a:spcBef>
            <a:spcAft>
              <a:spcPct val="20000"/>
            </a:spcAft>
            <a:buChar char="•"/>
          </a:pPr>
          <a:r>
            <a:rPr lang="en-US" sz="2000" kern="1200" dirty="0"/>
            <a:t>But not specified profession</a:t>
          </a:r>
        </a:p>
      </dsp:txBody>
      <dsp:txXfrm>
        <a:off x="0" y="724148"/>
        <a:ext cx="7886700" cy="1014300"/>
      </dsp:txXfrm>
    </dsp:sp>
    <dsp:sp modelId="{B954D7A6-B8C8-42C9-80C5-F81FBA05344E}">
      <dsp:nvSpPr>
        <dsp:cNvPr id="0" name=""/>
        <dsp:cNvSpPr/>
      </dsp:nvSpPr>
      <dsp:spPr>
        <a:xfrm>
          <a:off x="0" y="1738449"/>
          <a:ext cx="78867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S.44AD is applicable on ‘business’</a:t>
          </a:r>
        </a:p>
      </dsp:txBody>
      <dsp:txXfrm>
        <a:off x="32784" y="1771233"/>
        <a:ext cx="7821132" cy="606012"/>
      </dsp:txXfrm>
    </dsp:sp>
    <dsp:sp modelId="{747C1126-E50A-4D8E-A51F-6B371259B3E0}">
      <dsp:nvSpPr>
        <dsp:cNvPr id="0" name=""/>
        <dsp:cNvSpPr/>
      </dsp:nvSpPr>
      <dsp:spPr>
        <a:xfrm>
          <a:off x="0" y="2410029"/>
          <a:ext cx="78867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So vocation not eligible</a:t>
          </a:r>
        </a:p>
      </dsp:txBody>
      <dsp:txXfrm>
        <a:off x="0" y="2410029"/>
        <a:ext cx="7886700" cy="463680"/>
      </dsp:txXfrm>
    </dsp:sp>
    <dsp:sp modelId="{64538FF1-90DA-49AF-8A12-977DE3C6C95F}">
      <dsp:nvSpPr>
        <dsp:cNvPr id="0" name=""/>
        <dsp:cNvSpPr/>
      </dsp:nvSpPr>
      <dsp:spPr>
        <a:xfrm>
          <a:off x="0" y="2873709"/>
          <a:ext cx="7886700" cy="6715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Reference</a:t>
          </a:r>
        </a:p>
      </dsp:txBody>
      <dsp:txXfrm>
        <a:off x="32784" y="2906493"/>
        <a:ext cx="7821132" cy="606012"/>
      </dsp:txXfrm>
    </dsp:sp>
    <dsp:sp modelId="{5E284ADD-3168-48AF-8076-5839B1F58035}">
      <dsp:nvSpPr>
        <dsp:cNvPr id="0" name=""/>
        <dsp:cNvSpPr/>
      </dsp:nvSpPr>
      <dsp:spPr>
        <a:xfrm>
          <a:off x="0" y="3545289"/>
          <a:ext cx="7886700" cy="7534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CBDT Circular 641/1992</a:t>
          </a:r>
        </a:p>
        <a:p>
          <a:pPr marL="228600" lvl="1" indent="-228600" algn="l" defTabSz="977900">
            <a:lnSpc>
              <a:spcPct val="90000"/>
            </a:lnSpc>
            <a:spcBef>
              <a:spcPct val="0"/>
            </a:spcBef>
            <a:spcAft>
              <a:spcPct val="20000"/>
            </a:spcAft>
            <a:buChar char="•"/>
          </a:pPr>
          <a:r>
            <a:rPr lang="en-US" sz="2200" kern="1200"/>
            <a:t>Ram Kripal Tripathi 125 ITR 408</a:t>
          </a:r>
        </a:p>
      </dsp:txBody>
      <dsp:txXfrm>
        <a:off x="0" y="3545289"/>
        <a:ext cx="7886700" cy="7534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ADE8F9-95D1-4641-BEAC-FB74F585D656}" type="datetimeFigureOut">
              <a:rPr lang="en-US" smtClean="0"/>
              <a:t>6/22/2024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3077931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ADE8F9-95D1-4641-BEAC-FB74F585D656}" type="datetimeFigureOut">
              <a:rPr lang="en-US" smtClean="0"/>
              <a:t>6/22/2024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3146562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ADE8F9-95D1-4641-BEAC-FB74F585D656}" type="datetimeFigureOut">
              <a:rPr lang="en-US" smtClean="0"/>
              <a:t>6/22/2024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3533063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ADE8F9-95D1-4641-BEAC-FB74F585D656}" type="datetimeFigureOut">
              <a:rPr lang="en-US" smtClean="0"/>
              <a:t>6/22/2024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2452494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ADE8F9-95D1-4641-BEAC-FB74F585D656}" type="datetimeFigureOut">
              <a:rPr lang="en-US" smtClean="0"/>
              <a:t>6/22/2024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176371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ADE8F9-95D1-4641-BEAC-FB74F585D656}" type="datetimeFigureOut">
              <a:rPr lang="en-US" smtClean="0"/>
              <a:t>6/22/2024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602016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ADE8F9-95D1-4641-BEAC-FB74F585D656}" type="datetimeFigureOut">
              <a:rPr lang="en-US" smtClean="0"/>
              <a:t>6/22/2024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3854539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ADE8F9-95D1-4641-BEAC-FB74F585D656}" type="datetimeFigureOut">
              <a:rPr lang="en-US" smtClean="0"/>
              <a:t>6/22/2024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1125762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DE8F9-95D1-4641-BEAC-FB74F585D656}" type="datetimeFigureOut">
              <a:rPr lang="en-US" smtClean="0"/>
              <a:t>6/22/2024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3173131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ADE8F9-95D1-4641-BEAC-FB74F585D656}" type="datetimeFigureOut">
              <a:rPr lang="en-US" smtClean="0"/>
              <a:t>6/22/2024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3889923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ADE8F9-95D1-4641-BEAC-FB74F585D656}" type="datetimeFigureOut">
              <a:rPr lang="en-US" smtClean="0"/>
              <a:t>6/22/2024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6E68F-3F67-47AD-8308-4AFD7F503F1E}" type="slidenum">
              <a:rPr lang="en-US" smtClean="0"/>
              <a:t>‹#›</a:t>
            </a:fld>
            <a:endParaRPr lang="en-US"/>
          </a:p>
        </p:txBody>
      </p:sp>
    </p:spTree>
    <p:extLst>
      <p:ext uri="{BB962C8B-B14F-4D97-AF65-F5344CB8AC3E}">
        <p14:creationId xmlns:p14="http://schemas.microsoft.com/office/powerpoint/2010/main" val="2427557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ADE8F9-95D1-4641-BEAC-FB74F585D656}" type="datetimeFigureOut">
              <a:rPr lang="en-US" smtClean="0"/>
              <a:t>6/22/2024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6E68F-3F67-47AD-8308-4AFD7F503F1E}" type="slidenum">
              <a:rPr lang="en-US" smtClean="0"/>
              <a:t>‹#›</a:t>
            </a:fld>
            <a:endParaRPr lang="en-US"/>
          </a:p>
        </p:txBody>
      </p:sp>
    </p:spTree>
    <p:extLst>
      <p:ext uri="{BB962C8B-B14F-4D97-AF65-F5344CB8AC3E}">
        <p14:creationId xmlns:p14="http://schemas.microsoft.com/office/powerpoint/2010/main" val="35414183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mailto:&#8230;&#8230;&#8230;&#8230;&#8230;&#8230;@gmail.com" TargetMode="Externa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1BF1B-B4AB-7CDB-997D-8FFBB49F85D9}"/>
              </a:ext>
            </a:extLst>
          </p:cNvPr>
          <p:cNvSpPr>
            <a:spLocks noGrp="1"/>
          </p:cNvSpPr>
          <p:nvPr>
            <p:ph type="ctrTitle"/>
          </p:nvPr>
        </p:nvSpPr>
        <p:spPr/>
        <p:txBody>
          <a:bodyPr>
            <a:normAutofit fontScale="90000"/>
          </a:bodyPr>
          <a:lstStyle/>
          <a:p>
            <a:r>
              <a:rPr lang="en-US" dirty="0"/>
              <a:t>Presumptive taxation 44AD,44ADA and 44AE</a:t>
            </a:r>
          </a:p>
        </p:txBody>
      </p:sp>
      <p:sp>
        <p:nvSpPr>
          <p:cNvPr id="3" name="Subtitle 2">
            <a:extLst>
              <a:ext uri="{FF2B5EF4-FFF2-40B4-BE49-F238E27FC236}">
                <a16:creationId xmlns:a16="http://schemas.microsoft.com/office/drawing/2014/main" id="{B7FAF98E-5F7B-B3A9-7F6F-65FADCB71C11}"/>
              </a:ext>
            </a:extLst>
          </p:cNvPr>
          <p:cNvSpPr>
            <a:spLocks noGrp="1"/>
          </p:cNvSpPr>
          <p:nvPr>
            <p:ph type="subTitle" idx="1"/>
          </p:nvPr>
        </p:nvSpPr>
        <p:spPr>
          <a:xfrm>
            <a:off x="1143000" y="4780388"/>
            <a:ext cx="6858000" cy="1655762"/>
          </a:xfrm>
        </p:spPr>
        <p:txBody>
          <a:bodyPr/>
          <a:lstStyle/>
          <a:p>
            <a:r>
              <a:rPr lang="en-US" dirty="0"/>
              <a:t>Pankaj Shah</a:t>
            </a:r>
          </a:p>
          <a:p>
            <a:r>
              <a:rPr lang="en-US" dirty="0"/>
              <a:t>Chartered Accountant</a:t>
            </a:r>
          </a:p>
        </p:txBody>
      </p:sp>
    </p:spTree>
    <p:extLst>
      <p:ext uri="{BB962C8B-B14F-4D97-AF65-F5344CB8AC3E}">
        <p14:creationId xmlns:p14="http://schemas.microsoft.com/office/powerpoint/2010/main" val="1009169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3E017-8DA1-EA62-59BF-510444066C7D}"/>
              </a:ext>
            </a:extLst>
          </p:cNvPr>
          <p:cNvSpPr>
            <a:spLocks noGrp="1"/>
          </p:cNvSpPr>
          <p:nvPr>
            <p:ph type="title"/>
          </p:nvPr>
        </p:nvSpPr>
        <p:spPr/>
        <p:txBody>
          <a:bodyPr/>
          <a:lstStyle/>
          <a:p>
            <a:r>
              <a:rPr lang="en-US" dirty="0"/>
              <a:t>Deductions deemed to be allowed</a:t>
            </a:r>
          </a:p>
        </p:txBody>
      </p:sp>
      <p:graphicFrame>
        <p:nvGraphicFramePr>
          <p:cNvPr id="4" name="Content Placeholder 3">
            <a:extLst>
              <a:ext uri="{FF2B5EF4-FFF2-40B4-BE49-F238E27FC236}">
                <a16:creationId xmlns:a16="http://schemas.microsoft.com/office/drawing/2014/main" id="{D33E6CE0-8366-EC0D-890A-EDA0D159135A}"/>
              </a:ext>
            </a:extLst>
          </p:cNvPr>
          <p:cNvGraphicFramePr>
            <a:graphicFrameLocks noGrp="1"/>
          </p:cNvGraphicFramePr>
          <p:nvPr>
            <p:ph idx="1"/>
            <p:extLst>
              <p:ext uri="{D42A27DB-BD31-4B8C-83A1-F6EECF244321}">
                <p14:modId xmlns:p14="http://schemas.microsoft.com/office/powerpoint/2010/main" val="146428269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8445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2A4A-ABD8-0706-D895-A8EA86B1B52B}"/>
              </a:ext>
            </a:extLst>
          </p:cNvPr>
          <p:cNvSpPr>
            <a:spLocks noGrp="1"/>
          </p:cNvSpPr>
          <p:nvPr>
            <p:ph type="title"/>
          </p:nvPr>
        </p:nvSpPr>
        <p:spPr/>
        <p:txBody>
          <a:bodyPr/>
          <a:lstStyle/>
          <a:p>
            <a:r>
              <a:rPr lang="en-US" dirty="0"/>
              <a:t>Audit?</a:t>
            </a:r>
          </a:p>
        </p:txBody>
      </p:sp>
      <p:pic>
        <p:nvPicPr>
          <p:cNvPr id="5" name="Content Placeholder 4">
            <a:extLst>
              <a:ext uri="{FF2B5EF4-FFF2-40B4-BE49-F238E27FC236}">
                <a16:creationId xmlns:a16="http://schemas.microsoft.com/office/drawing/2014/main" id="{2E03A7B3-A6DD-AE7F-4560-F04B9B2DCACF}"/>
              </a:ext>
            </a:extLst>
          </p:cNvPr>
          <p:cNvPicPr>
            <a:picLocks noGrp="1" noChangeAspect="1"/>
          </p:cNvPicPr>
          <p:nvPr>
            <p:ph idx="1"/>
          </p:nvPr>
        </p:nvPicPr>
        <p:blipFill>
          <a:blip r:embed="rId2"/>
          <a:stretch>
            <a:fillRect/>
          </a:stretch>
        </p:blipFill>
        <p:spPr>
          <a:xfrm>
            <a:off x="125789" y="1744892"/>
            <a:ext cx="8892422" cy="4448517"/>
          </a:xfrm>
        </p:spPr>
      </p:pic>
      <p:cxnSp>
        <p:nvCxnSpPr>
          <p:cNvPr id="7" name="Straight Connector 6">
            <a:extLst>
              <a:ext uri="{FF2B5EF4-FFF2-40B4-BE49-F238E27FC236}">
                <a16:creationId xmlns:a16="http://schemas.microsoft.com/office/drawing/2014/main" id="{0F35E006-9880-895F-F15E-E7BF20758E6A}"/>
              </a:ext>
            </a:extLst>
          </p:cNvPr>
          <p:cNvCxnSpPr/>
          <p:nvPr/>
        </p:nvCxnSpPr>
        <p:spPr>
          <a:xfrm>
            <a:off x="3007151" y="3506771"/>
            <a:ext cx="1442301" cy="0"/>
          </a:xfrm>
          <a:prstGeom prst="line">
            <a:avLst/>
          </a:prstGeom>
          <a:ln w="57150"/>
        </p:spPr>
        <p:style>
          <a:lnRef idx="2">
            <a:schemeClr val="accent2"/>
          </a:lnRef>
          <a:fillRef idx="0">
            <a:schemeClr val="accent2"/>
          </a:fillRef>
          <a:effectRef idx="1">
            <a:schemeClr val="accent2"/>
          </a:effectRef>
          <a:fontRef idx="minor">
            <a:schemeClr val="tx1"/>
          </a:fontRef>
        </p:style>
      </p:cxnSp>
      <p:cxnSp>
        <p:nvCxnSpPr>
          <p:cNvPr id="8" name="Straight Connector 7">
            <a:extLst>
              <a:ext uri="{FF2B5EF4-FFF2-40B4-BE49-F238E27FC236}">
                <a16:creationId xmlns:a16="http://schemas.microsoft.com/office/drawing/2014/main" id="{B35002BE-86FB-4C96-F2D1-D91057CB1E69}"/>
              </a:ext>
            </a:extLst>
          </p:cNvPr>
          <p:cNvCxnSpPr>
            <a:cxnSpLocks/>
          </p:cNvCxnSpPr>
          <p:nvPr/>
        </p:nvCxnSpPr>
        <p:spPr>
          <a:xfrm>
            <a:off x="125789" y="3762866"/>
            <a:ext cx="4323663" cy="0"/>
          </a:xfrm>
          <a:prstGeom prst="line">
            <a:avLst/>
          </a:prstGeom>
          <a:ln w="57150"/>
        </p:spPr>
        <p:style>
          <a:lnRef idx="2">
            <a:schemeClr val="accent2"/>
          </a:lnRef>
          <a:fillRef idx="0">
            <a:schemeClr val="accent2"/>
          </a:fillRef>
          <a:effectRef idx="1">
            <a:schemeClr val="accent2"/>
          </a:effectRef>
          <a:fontRef idx="minor">
            <a:schemeClr val="tx1"/>
          </a:fontRef>
        </p:style>
      </p:cxnSp>
      <p:cxnSp>
        <p:nvCxnSpPr>
          <p:cNvPr id="10" name="Straight Connector 9">
            <a:extLst>
              <a:ext uri="{FF2B5EF4-FFF2-40B4-BE49-F238E27FC236}">
                <a16:creationId xmlns:a16="http://schemas.microsoft.com/office/drawing/2014/main" id="{5B08DDA1-F2DF-9A92-DB79-D3159CEA2DFF}"/>
              </a:ext>
            </a:extLst>
          </p:cNvPr>
          <p:cNvCxnSpPr>
            <a:cxnSpLocks/>
          </p:cNvCxnSpPr>
          <p:nvPr/>
        </p:nvCxnSpPr>
        <p:spPr>
          <a:xfrm>
            <a:off x="99079" y="3990682"/>
            <a:ext cx="4323663" cy="0"/>
          </a:xfrm>
          <a:prstGeom prst="line">
            <a:avLst/>
          </a:prstGeom>
          <a:ln w="5715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893263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158C830-CAC8-62BC-F469-D808A03D3559}"/>
              </a:ext>
            </a:extLst>
          </p:cNvPr>
          <p:cNvPicPr>
            <a:picLocks noGrp="1" noChangeAspect="1"/>
          </p:cNvPicPr>
          <p:nvPr>
            <p:ph idx="1"/>
          </p:nvPr>
        </p:nvPicPr>
        <p:blipFill>
          <a:blip r:embed="rId2"/>
          <a:stretch>
            <a:fillRect/>
          </a:stretch>
        </p:blipFill>
        <p:spPr>
          <a:xfrm>
            <a:off x="628650" y="1180418"/>
            <a:ext cx="7886700" cy="3900629"/>
          </a:xfrm>
        </p:spPr>
      </p:pic>
    </p:spTree>
    <p:extLst>
      <p:ext uri="{BB962C8B-B14F-4D97-AF65-F5344CB8AC3E}">
        <p14:creationId xmlns:p14="http://schemas.microsoft.com/office/powerpoint/2010/main" val="36176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F1EE3-2CA3-5F02-720A-F5E5FB19CBE4}"/>
              </a:ext>
            </a:extLst>
          </p:cNvPr>
          <p:cNvSpPr>
            <a:spLocks noGrp="1"/>
          </p:cNvSpPr>
          <p:nvPr>
            <p:ph type="title"/>
          </p:nvPr>
        </p:nvSpPr>
        <p:spPr/>
        <p:txBody>
          <a:bodyPr/>
          <a:lstStyle/>
          <a:p>
            <a:r>
              <a:rPr lang="en-US" dirty="0"/>
              <a:t>Section 44AB</a:t>
            </a:r>
          </a:p>
        </p:txBody>
      </p:sp>
      <p:pic>
        <p:nvPicPr>
          <p:cNvPr id="5" name="Content Placeholder 4">
            <a:extLst>
              <a:ext uri="{FF2B5EF4-FFF2-40B4-BE49-F238E27FC236}">
                <a16:creationId xmlns:a16="http://schemas.microsoft.com/office/drawing/2014/main" id="{00E11BA7-1EDF-B38F-BF66-7B8CD91BB900}"/>
              </a:ext>
            </a:extLst>
          </p:cNvPr>
          <p:cNvPicPr>
            <a:picLocks noGrp="1" noChangeAspect="1"/>
          </p:cNvPicPr>
          <p:nvPr>
            <p:ph idx="1"/>
          </p:nvPr>
        </p:nvPicPr>
        <p:blipFill>
          <a:blip r:embed="rId2"/>
          <a:stretch>
            <a:fillRect/>
          </a:stretch>
        </p:blipFill>
        <p:spPr>
          <a:xfrm>
            <a:off x="628650" y="1690689"/>
            <a:ext cx="7886700" cy="4559281"/>
          </a:xfrm>
        </p:spPr>
      </p:pic>
    </p:spTree>
    <p:extLst>
      <p:ext uri="{BB962C8B-B14F-4D97-AF65-F5344CB8AC3E}">
        <p14:creationId xmlns:p14="http://schemas.microsoft.com/office/powerpoint/2010/main" val="3704567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FD28A-8EE8-4A69-F757-DE579419CAA6}"/>
              </a:ext>
            </a:extLst>
          </p:cNvPr>
          <p:cNvSpPr>
            <a:spLocks noGrp="1"/>
          </p:cNvSpPr>
          <p:nvPr>
            <p:ph type="title"/>
          </p:nvPr>
        </p:nvSpPr>
        <p:spPr/>
        <p:txBody>
          <a:bodyPr/>
          <a:lstStyle/>
          <a:p>
            <a:r>
              <a:rPr lang="en-US" dirty="0"/>
              <a:t>Section 44AB</a:t>
            </a:r>
          </a:p>
        </p:txBody>
      </p:sp>
      <p:pic>
        <p:nvPicPr>
          <p:cNvPr id="5" name="Content Placeholder 4">
            <a:extLst>
              <a:ext uri="{FF2B5EF4-FFF2-40B4-BE49-F238E27FC236}">
                <a16:creationId xmlns:a16="http://schemas.microsoft.com/office/drawing/2014/main" id="{164ACBA2-83D8-6693-2631-8CEEBE632D7D}"/>
              </a:ext>
            </a:extLst>
          </p:cNvPr>
          <p:cNvPicPr>
            <a:picLocks noGrp="1" noChangeAspect="1"/>
          </p:cNvPicPr>
          <p:nvPr>
            <p:ph idx="1"/>
          </p:nvPr>
        </p:nvPicPr>
        <p:blipFill>
          <a:blip r:embed="rId2"/>
          <a:stretch>
            <a:fillRect/>
          </a:stretch>
        </p:blipFill>
        <p:spPr>
          <a:xfrm>
            <a:off x="628650" y="1690689"/>
            <a:ext cx="7886700" cy="4295332"/>
          </a:xfrm>
        </p:spPr>
      </p:pic>
    </p:spTree>
    <p:extLst>
      <p:ext uri="{BB962C8B-B14F-4D97-AF65-F5344CB8AC3E}">
        <p14:creationId xmlns:p14="http://schemas.microsoft.com/office/powerpoint/2010/main" val="1991398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88566-6E15-CFC0-BA40-E54F3BE06328}"/>
              </a:ext>
            </a:extLst>
          </p:cNvPr>
          <p:cNvSpPr>
            <a:spLocks noGrp="1"/>
          </p:cNvSpPr>
          <p:nvPr>
            <p:ph type="title"/>
          </p:nvPr>
        </p:nvSpPr>
        <p:spPr/>
        <p:txBody>
          <a:bodyPr/>
          <a:lstStyle/>
          <a:p>
            <a:r>
              <a:rPr lang="en-US" dirty="0"/>
              <a:t>Higher limits</a:t>
            </a:r>
          </a:p>
        </p:txBody>
      </p:sp>
      <p:graphicFrame>
        <p:nvGraphicFramePr>
          <p:cNvPr id="4" name="Content Placeholder 3">
            <a:extLst>
              <a:ext uri="{FF2B5EF4-FFF2-40B4-BE49-F238E27FC236}">
                <a16:creationId xmlns:a16="http://schemas.microsoft.com/office/drawing/2014/main" id="{3AD97728-7BAA-A48E-1DE4-B53D879F07E1}"/>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35063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BE857-B4EB-E3A5-7EAA-3940EFF1F5D1}"/>
              </a:ext>
            </a:extLst>
          </p:cNvPr>
          <p:cNvSpPr>
            <a:spLocks noGrp="1"/>
          </p:cNvSpPr>
          <p:nvPr>
            <p:ph type="title"/>
          </p:nvPr>
        </p:nvSpPr>
        <p:spPr/>
        <p:txBody>
          <a:bodyPr/>
          <a:lstStyle/>
          <a:p>
            <a:r>
              <a:rPr lang="en-US" dirty="0"/>
              <a:t>Issue 1</a:t>
            </a:r>
          </a:p>
        </p:txBody>
      </p:sp>
      <p:graphicFrame>
        <p:nvGraphicFramePr>
          <p:cNvPr id="4" name="Content Placeholder 3">
            <a:extLst>
              <a:ext uri="{FF2B5EF4-FFF2-40B4-BE49-F238E27FC236}">
                <a16:creationId xmlns:a16="http://schemas.microsoft.com/office/drawing/2014/main" id="{1A79306C-DF58-2331-556D-C7ED25DFC6DB}"/>
              </a:ext>
            </a:extLst>
          </p:cNvPr>
          <p:cNvGraphicFramePr>
            <a:graphicFrameLocks noGrp="1"/>
          </p:cNvGraphicFramePr>
          <p:nvPr>
            <p:ph idx="1"/>
            <p:extLst>
              <p:ext uri="{D42A27DB-BD31-4B8C-83A1-F6EECF244321}">
                <p14:modId xmlns:p14="http://schemas.microsoft.com/office/powerpoint/2010/main" val="182995526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6163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55AE4-329E-25A7-52F0-651318D71D27}"/>
              </a:ext>
            </a:extLst>
          </p:cNvPr>
          <p:cNvSpPr>
            <a:spLocks noGrp="1"/>
          </p:cNvSpPr>
          <p:nvPr>
            <p:ph type="title"/>
          </p:nvPr>
        </p:nvSpPr>
        <p:spPr/>
        <p:txBody>
          <a:bodyPr/>
          <a:lstStyle/>
          <a:p>
            <a:r>
              <a:rPr lang="en-US" dirty="0"/>
              <a:t>CAN  S.44AD and 44ADA be opted together</a:t>
            </a:r>
          </a:p>
        </p:txBody>
      </p:sp>
      <p:graphicFrame>
        <p:nvGraphicFramePr>
          <p:cNvPr id="4" name="Content Placeholder 3">
            <a:extLst>
              <a:ext uri="{FF2B5EF4-FFF2-40B4-BE49-F238E27FC236}">
                <a16:creationId xmlns:a16="http://schemas.microsoft.com/office/drawing/2014/main" id="{F1D536F1-9722-17E4-133C-C0EF639E2797}"/>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6242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EF13-6226-C771-D9F0-7390F73B06B9}"/>
              </a:ext>
            </a:extLst>
          </p:cNvPr>
          <p:cNvSpPr>
            <a:spLocks noGrp="1"/>
          </p:cNvSpPr>
          <p:nvPr>
            <p:ph type="title"/>
          </p:nvPr>
        </p:nvSpPr>
        <p:spPr/>
        <p:txBody>
          <a:bodyPr/>
          <a:lstStyle/>
          <a:p>
            <a:r>
              <a:rPr lang="en-US" dirty="0"/>
              <a:t>Specified Profession</a:t>
            </a:r>
          </a:p>
        </p:txBody>
      </p:sp>
      <p:sp>
        <p:nvSpPr>
          <p:cNvPr id="3" name="Content Placeholder 2">
            <a:extLst>
              <a:ext uri="{FF2B5EF4-FFF2-40B4-BE49-F238E27FC236}">
                <a16:creationId xmlns:a16="http://schemas.microsoft.com/office/drawing/2014/main" id="{0224B506-8D16-C958-1DBF-464EA2AD17E2}"/>
              </a:ext>
            </a:extLst>
          </p:cNvPr>
          <p:cNvSpPr>
            <a:spLocks noGrp="1"/>
          </p:cNvSpPr>
          <p:nvPr>
            <p:ph idx="1"/>
          </p:nvPr>
        </p:nvSpPr>
        <p:spPr/>
        <p:txBody>
          <a:bodyPr>
            <a:normAutofit fontScale="85000" lnSpcReduction="20000"/>
          </a:bodyPr>
          <a:lstStyle/>
          <a:p>
            <a:r>
              <a:rPr lang="en-US" dirty="0"/>
              <a:t>Engineering</a:t>
            </a:r>
          </a:p>
          <a:p>
            <a:r>
              <a:rPr lang="en-US" dirty="0"/>
              <a:t>Legal</a:t>
            </a:r>
          </a:p>
          <a:p>
            <a:r>
              <a:rPr lang="en-US" dirty="0"/>
              <a:t>Architectural profession</a:t>
            </a:r>
          </a:p>
          <a:p>
            <a:r>
              <a:rPr lang="en-US" dirty="0"/>
              <a:t>Accountant</a:t>
            </a:r>
          </a:p>
          <a:p>
            <a:r>
              <a:rPr lang="en-US" dirty="0"/>
              <a:t>Medical</a:t>
            </a:r>
          </a:p>
          <a:p>
            <a:r>
              <a:rPr lang="en-US" dirty="0"/>
              <a:t>Technical consultant</a:t>
            </a:r>
          </a:p>
          <a:p>
            <a:r>
              <a:rPr lang="en-US" dirty="0"/>
              <a:t>Interior decoration</a:t>
            </a:r>
          </a:p>
          <a:p>
            <a:r>
              <a:rPr lang="en-US" dirty="0"/>
              <a:t>Authorized Representative</a:t>
            </a:r>
          </a:p>
          <a:p>
            <a:r>
              <a:rPr lang="en-US" dirty="0"/>
              <a:t>Company Secretary</a:t>
            </a:r>
          </a:p>
          <a:p>
            <a:r>
              <a:rPr lang="en-US" dirty="0"/>
              <a:t>Film Artist</a:t>
            </a:r>
          </a:p>
          <a:p>
            <a:r>
              <a:rPr lang="en-US" dirty="0"/>
              <a:t>Information Technology</a:t>
            </a:r>
          </a:p>
        </p:txBody>
      </p:sp>
    </p:spTree>
    <p:extLst>
      <p:ext uri="{BB962C8B-B14F-4D97-AF65-F5344CB8AC3E}">
        <p14:creationId xmlns:p14="http://schemas.microsoft.com/office/powerpoint/2010/main" val="4215495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E719D-A8FD-8C1B-4F5D-C628A6BCAF94}"/>
              </a:ext>
            </a:extLst>
          </p:cNvPr>
          <p:cNvSpPr>
            <a:spLocks noGrp="1"/>
          </p:cNvSpPr>
          <p:nvPr>
            <p:ph type="title"/>
          </p:nvPr>
        </p:nvSpPr>
        <p:spPr/>
        <p:txBody>
          <a:bodyPr/>
          <a:lstStyle/>
          <a:p>
            <a:r>
              <a:rPr lang="en-US" dirty="0"/>
              <a:t>Non specified profession</a:t>
            </a:r>
          </a:p>
        </p:txBody>
      </p:sp>
      <p:sp>
        <p:nvSpPr>
          <p:cNvPr id="3" name="Content Placeholder 2">
            <a:extLst>
              <a:ext uri="{FF2B5EF4-FFF2-40B4-BE49-F238E27FC236}">
                <a16:creationId xmlns:a16="http://schemas.microsoft.com/office/drawing/2014/main" id="{7C8EBD87-46F6-A1E2-2E82-821CF44AF8D8}"/>
              </a:ext>
            </a:extLst>
          </p:cNvPr>
          <p:cNvSpPr>
            <a:spLocks noGrp="1"/>
          </p:cNvSpPr>
          <p:nvPr>
            <p:ph idx="1"/>
          </p:nvPr>
        </p:nvSpPr>
        <p:spPr/>
        <p:txBody>
          <a:bodyPr/>
          <a:lstStyle/>
          <a:p>
            <a:r>
              <a:rPr lang="en-US" dirty="0"/>
              <a:t>Teacher</a:t>
            </a:r>
          </a:p>
          <a:p>
            <a:r>
              <a:rPr lang="en-US" dirty="0"/>
              <a:t>Sports coach</a:t>
            </a:r>
          </a:p>
          <a:p>
            <a:r>
              <a:rPr lang="en-US" dirty="0"/>
              <a:t>Freelancer</a:t>
            </a:r>
          </a:p>
          <a:p>
            <a:r>
              <a:rPr lang="en-US" dirty="0"/>
              <a:t>Marketing Adviser</a:t>
            </a:r>
          </a:p>
          <a:p>
            <a:r>
              <a:rPr lang="en-US" dirty="0"/>
              <a:t>HR Consultants</a:t>
            </a:r>
          </a:p>
          <a:p>
            <a:r>
              <a:rPr lang="en-US" dirty="0"/>
              <a:t>Graphics designer</a:t>
            </a:r>
          </a:p>
          <a:p>
            <a:r>
              <a:rPr lang="en-US" dirty="0"/>
              <a:t>Translator</a:t>
            </a:r>
          </a:p>
          <a:p>
            <a:r>
              <a:rPr lang="en-US" dirty="0"/>
              <a:t>Artists (excl. film artist)</a:t>
            </a:r>
          </a:p>
        </p:txBody>
      </p:sp>
    </p:spTree>
    <p:extLst>
      <p:ext uri="{BB962C8B-B14F-4D97-AF65-F5344CB8AC3E}">
        <p14:creationId xmlns:p14="http://schemas.microsoft.com/office/powerpoint/2010/main" val="4232307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BB236-831B-A822-A59A-D76010825053}"/>
              </a:ext>
            </a:extLst>
          </p:cNvPr>
          <p:cNvSpPr>
            <a:spLocks noGrp="1"/>
          </p:cNvSpPr>
          <p:nvPr>
            <p:ph type="title"/>
          </p:nvPr>
        </p:nvSpPr>
        <p:spPr/>
        <p:txBody>
          <a:bodyPr/>
          <a:lstStyle/>
          <a:p>
            <a:r>
              <a:rPr lang="en-US" dirty="0"/>
              <a:t>Provisions </a:t>
            </a:r>
            <a:r>
              <a:rPr lang="en-US" sz="2000" dirty="0"/>
              <a:t>(since 1994)</a:t>
            </a:r>
          </a:p>
        </p:txBody>
      </p:sp>
      <p:pic>
        <p:nvPicPr>
          <p:cNvPr id="5" name="Content Placeholder 4">
            <a:extLst>
              <a:ext uri="{FF2B5EF4-FFF2-40B4-BE49-F238E27FC236}">
                <a16:creationId xmlns:a16="http://schemas.microsoft.com/office/drawing/2014/main" id="{4332017B-9B52-A519-1D1F-059247946FC1}"/>
              </a:ext>
            </a:extLst>
          </p:cNvPr>
          <p:cNvPicPr>
            <a:picLocks noGrp="1" noChangeAspect="1"/>
          </p:cNvPicPr>
          <p:nvPr>
            <p:ph idx="1"/>
          </p:nvPr>
        </p:nvPicPr>
        <p:blipFill>
          <a:blip r:embed="rId2"/>
          <a:stretch>
            <a:fillRect/>
          </a:stretch>
        </p:blipFill>
        <p:spPr>
          <a:xfrm>
            <a:off x="628650" y="1834515"/>
            <a:ext cx="7886700" cy="2994949"/>
          </a:xfrm>
        </p:spPr>
      </p:pic>
    </p:spTree>
    <p:extLst>
      <p:ext uri="{BB962C8B-B14F-4D97-AF65-F5344CB8AC3E}">
        <p14:creationId xmlns:p14="http://schemas.microsoft.com/office/powerpoint/2010/main" val="3831044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2E1EC-DEAF-1CB6-2754-18183A038C8F}"/>
              </a:ext>
            </a:extLst>
          </p:cNvPr>
          <p:cNvSpPr>
            <a:spLocks noGrp="1"/>
          </p:cNvSpPr>
          <p:nvPr>
            <p:ph type="title"/>
          </p:nvPr>
        </p:nvSpPr>
        <p:spPr/>
        <p:txBody>
          <a:bodyPr/>
          <a:lstStyle/>
          <a:p>
            <a:r>
              <a:rPr lang="en-US" dirty="0"/>
              <a:t>Issue 2 </a:t>
            </a:r>
          </a:p>
        </p:txBody>
      </p:sp>
      <p:graphicFrame>
        <p:nvGraphicFramePr>
          <p:cNvPr id="4" name="Content Placeholder 3">
            <a:extLst>
              <a:ext uri="{FF2B5EF4-FFF2-40B4-BE49-F238E27FC236}">
                <a16:creationId xmlns:a16="http://schemas.microsoft.com/office/drawing/2014/main" id="{8BCFA8ED-B727-7092-601E-57F87678FCD5}"/>
              </a:ext>
            </a:extLst>
          </p:cNvPr>
          <p:cNvGraphicFramePr>
            <a:graphicFrameLocks noGrp="1"/>
          </p:cNvGraphicFramePr>
          <p:nvPr>
            <p:ph idx="1"/>
            <p:extLst>
              <p:ext uri="{D42A27DB-BD31-4B8C-83A1-F6EECF244321}">
                <p14:modId xmlns:p14="http://schemas.microsoft.com/office/powerpoint/2010/main" val="346189737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4892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B83D5-6333-1B68-611B-E99DE5010FEE}"/>
              </a:ext>
            </a:extLst>
          </p:cNvPr>
          <p:cNvSpPr>
            <a:spLocks noGrp="1"/>
          </p:cNvSpPr>
          <p:nvPr>
            <p:ph type="title"/>
          </p:nvPr>
        </p:nvSpPr>
        <p:spPr/>
        <p:txBody>
          <a:bodyPr>
            <a:normAutofit/>
          </a:bodyPr>
          <a:lstStyle/>
          <a:p>
            <a:r>
              <a:rPr lang="en-US" sz="3600" dirty="0"/>
              <a:t>Issue 3:</a:t>
            </a:r>
            <a:br>
              <a:rPr lang="en-US" sz="3600" dirty="0"/>
            </a:br>
            <a:r>
              <a:rPr lang="en-US" sz="3600" dirty="0"/>
              <a:t>Person engaged in ‘vocation’</a:t>
            </a:r>
          </a:p>
        </p:txBody>
      </p:sp>
      <p:graphicFrame>
        <p:nvGraphicFramePr>
          <p:cNvPr id="4" name="Content Placeholder 3">
            <a:extLst>
              <a:ext uri="{FF2B5EF4-FFF2-40B4-BE49-F238E27FC236}">
                <a16:creationId xmlns:a16="http://schemas.microsoft.com/office/drawing/2014/main" id="{D6BC47D9-0727-CB33-34A8-D7C77AD20501}"/>
              </a:ext>
            </a:extLst>
          </p:cNvPr>
          <p:cNvGraphicFramePr>
            <a:graphicFrameLocks noGrp="1"/>
          </p:cNvGraphicFramePr>
          <p:nvPr>
            <p:ph idx="1"/>
            <p:extLst>
              <p:ext uri="{D42A27DB-BD31-4B8C-83A1-F6EECF244321}">
                <p14:modId xmlns:p14="http://schemas.microsoft.com/office/powerpoint/2010/main" val="143207525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5417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03E4D-6DE5-F5DA-5936-B512843D6511}"/>
              </a:ext>
            </a:extLst>
          </p:cNvPr>
          <p:cNvSpPr>
            <a:spLocks noGrp="1"/>
          </p:cNvSpPr>
          <p:nvPr>
            <p:ph type="title"/>
          </p:nvPr>
        </p:nvSpPr>
        <p:spPr/>
        <p:txBody>
          <a:bodyPr/>
          <a:lstStyle/>
          <a:p>
            <a:r>
              <a:rPr lang="en-US" dirty="0"/>
              <a:t>Issue 4</a:t>
            </a:r>
          </a:p>
        </p:txBody>
      </p:sp>
      <p:graphicFrame>
        <p:nvGraphicFramePr>
          <p:cNvPr id="4" name="Content Placeholder 3">
            <a:extLst>
              <a:ext uri="{FF2B5EF4-FFF2-40B4-BE49-F238E27FC236}">
                <a16:creationId xmlns:a16="http://schemas.microsoft.com/office/drawing/2014/main" id="{91B09B45-1601-AA6E-D786-DBEDB3BD9B5D}"/>
              </a:ext>
            </a:extLst>
          </p:cNvPr>
          <p:cNvGraphicFramePr>
            <a:graphicFrameLocks noGrp="1"/>
          </p:cNvGraphicFramePr>
          <p:nvPr>
            <p:ph idx="1"/>
            <p:extLst>
              <p:ext uri="{D42A27DB-BD31-4B8C-83A1-F6EECF244321}">
                <p14:modId xmlns:p14="http://schemas.microsoft.com/office/powerpoint/2010/main" val="372846862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898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2E4B0-BB52-08C5-D79B-84EA41A43803}"/>
              </a:ext>
            </a:extLst>
          </p:cNvPr>
          <p:cNvSpPr>
            <a:spLocks noGrp="1"/>
          </p:cNvSpPr>
          <p:nvPr>
            <p:ph type="title"/>
          </p:nvPr>
        </p:nvSpPr>
        <p:spPr/>
        <p:txBody>
          <a:bodyPr/>
          <a:lstStyle/>
          <a:p>
            <a:r>
              <a:rPr lang="en-US" dirty="0"/>
              <a:t>Issue 5:</a:t>
            </a:r>
            <a:br>
              <a:rPr lang="en-US" dirty="0"/>
            </a:br>
            <a:r>
              <a:rPr lang="en-US" dirty="0"/>
              <a:t>F&amp;O transactions</a:t>
            </a:r>
          </a:p>
        </p:txBody>
      </p:sp>
      <p:graphicFrame>
        <p:nvGraphicFramePr>
          <p:cNvPr id="4" name="Content Placeholder 3">
            <a:extLst>
              <a:ext uri="{FF2B5EF4-FFF2-40B4-BE49-F238E27FC236}">
                <a16:creationId xmlns:a16="http://schemas.microsoft.com/office/drawing/2014/main" id="{B2AC59DC-EEAE-3B8C-9A6B-507C26BDA042}"/>
              </a:ext>
            </a:extLst>
          </p:cNvPr>
          <p:cNvGraphicFramePr>
            <a:graphicFrameLocks noGrp="1"/>
          </p:cNvGraphicFramePr>
          <p:nvPr>
            <p:ph idx="1"/>
            <p:extLst>
              <p:ext uri="{D42A27DB-BD31-4B8C-83A1-F6EECF244321}">
                <p14:modId xmlns:p14="http://schemas.microsoft.com/office/powerpoint/2010/main" val="255772758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4918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BE7D1-FD05-6CCD-5032-3C26EB9A9187}"/>
              </a:ext>
            </a:extLst>
          </p:cNvPr>
          <p:cNvSpPr>
            <a:spLocks noGrp="1"/>
          </p:cNvSpPr>
          <p:nvPr>
            <p:ph type="title"/>
          </p:nvPr>
        </p:nvSpPr>
        <p:spPr/>
        <p:txBody>
          <a:bodyPr>
            <a:noAutofit/>
          </a:bodyPr>
          <a:lstStyle/>
          <a:p>
            <a:r>
              <a:rPr lang="en-US" sz="2800" dirty="0"/>
              <a:t>Issue 6:</a:t>
            </a:r>
            <a:r>
              <a:rPr lang="en-US" sz="3600" b="1" dirty="0"/>
              <a:t>Turnover </a:t>
            </a:r>
            <a:br>
              <a:rPr lang="en-US" sz="3600" b="1" dirty="0"/>
            </a:br>
            <a:r>
              <a:rPr lang="en-US" sz="3600" b="1" dirty="0"/>
              <a:t>(</a:t>
            </a:r>
            <a:r>
              <a:rPr lang="en-US" sz="3200" b="1" dirty="0"/>
              <a:t>inclusive or exclusive of GST)</a:t>
            </a:r>
          </a:p>
        </p:txBody>
      </p:sp>
      <p:graphicFrame>
        <p:nvGraphicFramePr>
          <p:cNvPr id="4" name="Content Placeholder 3">
            <a:extLst>
              <a:ext uri="{FF2B5EF4-FFF2-40B4-BE49-F238E27FC236}">
                <a16:creationId xmlns:a16="http://schemas.microsoft.com/office/drawing/2014/main" id="{A0C4B54A-2EBF-8B0D-F7CE-4008E0FC2F36}"/>
              </a:ext>
            </a:extLst>
          </p:cNvPr>
          <p:cNvGraphicFramePr>
            <a:graphicFrameLocks noGrp="1"/>
          </p:cNvGraphicFramePr>
          <p:nvPr>
            <p:ph idx="1"/>
            <p:extLst>
              <p:ext uri="{D42A27DB-BD31-4B8C-83A1-F6EECF244321}">
                <p14:modId xmlns:p14="http://schemas.microsoft.com/office/powerpoint/2010/main" val="370615234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0539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0872E-6750-DC78-7D12-A991DF277684}"/>
              </a:ext>
            </a:extLst>
          </p:cNvPr>
          <p:cNvSpPr>
            <a:spLocks noGrp="1"/>
          </p:cNvSpPr>
          <p:nvPr>
            <p:ph type="title"/>
          </p:nvPr>
        </p:nvSpPr>
        <p:spPr/>
        <p:txBody>
          <a:bodyPr/>
          <a:lstStyle/>
          <a:p>
            <a:r>
              <a:rPr lang="en-US" dirty="0"/>
              <a:t>Issue 7 : Allowances</a:t>
            </a:r>
          </a:p>
        </p:txBody>
      </p:sp>
      <p:graphicFrame>
        <p:nvGraphicFramePr>
          <p:cNvPr id="4" name="Content Placeholder 3">
            <a:extLst>
              <a:ext uri="{FF2B5EF4-FFF2-40B4-BE49-F238E27FC236}">
                <a16:creationId xmlns:a16="http://schemas.microsoft.com/office/drawing/2014/main" id="{B97AFFC0-AEB7-C59A-F717-34C16636FF43}"/>
              </a:ext>
            </a:extLst>
          </p:cNvPr>
          <p:cNvGraphicFramePr>
            <a:graphicFrameLocks noGrp="1"/>
          </p:cNvGraphicFramePr>
          <p:nvPr>
            <p:ph idx="1"/>
            <p:extLst>
              <p:ext uri="{D42A27DB-BD31-4B8C-83A1-F6EECF244321}">
                <p14:modId xmlns:p14="http://schemas.microsoft.com/office/powerpoint/2010/main" val="292374535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7216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EB62-AC98-C1B6-5A4B-1E68DC33AEF6}"/>
              </a:ext>
            </a:extLst>
          </p:cNvPr>
          <p:cNvSpPr>
            <a:spLocks noGrp="1"/>
          </p:cNvSpPr>
          <p:nvPr>
            <p:ph type="title"/>
          </p:nvPr>
        </p:nvSpPr>
        <p:spPr/>
        <p:txBody>
          <a:bodyPr/>
          <a:lstStyle/>
          <a:p>
            <a:r>
              <a:rPr lang="en-US" dirty="0"/>
              <a:t>Issue 8:</a:t>
            </a:r>
            <a:br>
              <a:rPr lang="en-US" dirty="0"/>
            </a:br>
            <a:r>
              <a:rPr lang="en-US" dirty="0"/>
              <a:t>Section 44AD and 43B(h)</a:t>
            </a:r>
          </a:p>
        </p:txBody>
      </p:sp>
      <p:sp>
        <p:nvSpPr>
          <p:cNvPr id="3" name="Content Placeholder 2">
            <a:extLst>
              <a:ext uri="{FF2B5EF4-FFF2-40B4-BE49-F238E27FC236}">
                <a16:creationId xmlns:a16="http://schemas.microsoft.com/office/drawing/2014/main" id="{7AB927E2-6822-E103-B48C-BE5A71D5224B}"/>
              </a:ext>
            </a:extLst>
          </p:cNvPr>
          <p:cNvSpPr>
            <a:spLocks noGrp="1"/>
          </p:cNvSpPr>
          <p:nvPr>
            <p:ph idx="1"/>
          </p:nvPr>
        </p:nvSpPr>
        <p:spPr/>
        <p:txBody>
          <a:bodyPr>
            <a:normAutofit fontScale="77500" lnSpcReduction="20000"/>
          </a:bodyPr>
          <a:lstStyle/>
          <a:p>
            <a:pPr algn="just">
              <a:lnSpc>
                <a:spcPct val="150000"/>
              </a:lnSpc>
            </a:pPr>
            <a:r>
              <a:rPr lang="en-US" dirty="0"/>
              <a:t>Books are not maintained and </a:t>
            </a:r>
          </a:p>
          <a:p>
            <a:pPr algn="just">
              <a:lnSpc>
                <a:spcPct val="150000"/>
              </a:lnSpc>
            </a:pPr>
            <a:r>
              <a:rPr lang="en-US" dirty="0"/>
              <a:t>Section 44AD states</a:t>
            </a:r>
          </a:p>
          <a:p>
            <a:pPr marL="342900" lvl="1" indent="0" algn="just">
              <a:lnSpc>
                <a:spcPct val="150000"/>
              </a:lnSpc>
              <a:buNone/>
            </a:pPr>
            <a:r>
              <a:rPr lang="en-US" i="1" dirty="0"/>
              <a:t>“Notwithstanding anything to the contrary contained in sections 28 to 43C, ……………</a:t>
            </a:r>
          </a:p>
          <a:p>
            <a:pPr marL="342900" lvl="1" indent="0" algn="just">
              <a:lnSpc>
                <a:spcPct val="150000"/>
              </a:lnSpc>
              <a:buNone/>
            </a:pPr>
            <a:endParaRPr lang="en-US" i="1" dirty="0"/>
          </a:p>
          <a:p>
            <a:pPr marL="342900" lvl="1" indent="0" algn="just">
              <a:lnSpc>
                <a:spcPct val="150000"/>
              </a:lnSpc>
              <a:buNone/>
            </a:pPr>
            <a:r>
              <a:rPr lang="en-US" i="1" dirty="0"/>
              <a:t> Any deduction allowable under the provisions of sections 30 to 38 shall, for the purposes of sub-section (1), be deemed to have been already given full effect to and no further deduction under those sections shall be allowed.”</a:t>
            </a:r>
          </a:p>
          <a:p>
            <a:pPr marL="342900" lvl="1" indent="0" algn="just">
              <a:lnSpc>
                <a:spcPct val="150000"/>
              </a:lnSpc>
              <a:buNone/>
            </a:pPr>
            <a:r>
              <a:rPr lang="en-US" sz="2250" b="1" dirty="0"/>
              <a:t>No Disallowance in 44AD cases</a:t>
            </a:r>
          </a:p>
        </p:txBody>
      </p:sp>
      <p:sp>
        <p:nvSpPr>
          <p:cNvPr id="4" name="TextBox 3">
            <a:extLst>
              <a:ext uri="{FF2B5EF4-FFF2-40B4-BE49-F238E27FC236}">
                <a16:creationId xmlns:a16="http://schemas.microsoft.com/office/drawing/2014/main" id="{A0DF9290-6FB7-D6C0-9AAA-1F67333D4AAE}"/>
              </a:ext>
            </a:extLst>
          </p:cNvPr>
          <p:cNvSpPr txBox="1"/>
          <p:nvPr/>
        </p:nvSpPr>
        <p:spPr>
          <a:xfrm>
            <a:off x="4939644" y="6403826"/>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4502780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140C3-ED34-40D8-DD8D-7353F67B407C}"/>
              </a:ext>
            </a:extLst>
          </p:cNvPr>
          <p:cNvSpPr>
            <a:spLocks noGrp="1"/>
          </p:cNvSpPr>
          <p:nvPr>
            <p:ph type="title"/>
          </p:nvPr>
        </p:nvSpPr>
        <p:spPr/>
        <p:txBody>
          <a:bodyPr/>
          <a:lstStyle/>
          <a:p>
            <a:r>
              <a:rPr lang="en-US" dirty="0"/>
              <a:t>Issue 9 : S.43CA vs. 44AD</a:t>
            </a:r>
          </a:p>
        </p:txBody>
      </p:sp>
      <p:graphicFrame>
        <p:nvGraphicFramePr>
          <p:cNvPr id="4" name="Content Placeholder 3">
            <a:extLst>
              <a:ext uri="{FF2B5EF4-FFF2-40B4-BE49-F238E27FC236}">
                <a16:creationId xmlns:a16="http://schemas.microsoft.com/office/drawing/2014/main" id="{D6793355-F559-6A21-22B3-61311E1A9806}"/>
              </a:ext>
            </a:extLst>
          </p:cNvPr>
          <p:cNvGraphicFramePr>
            <a:graphicFrameLocks noGrp="1"/>
          </p:cNvGraphicFramePr>
          <p:nvPr>
            <p:ph idx="1"/>
            <p:extLst>
              <p:ext uri="{D42A27DB-BD31-4B8C-83A1-F6EECF244321}">
                <p14:modId xmlns:p14="http://schemas.microsoft.com/office/powerpoint/2010/main" val="349432676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007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2560C-639E-0C1A-E6F9-760C29631EAB}"/>
              </a:ext>
            </a:extLst>
          </p:cNvPr>
          <p:cNvSpPr>
            <a:spLocks noGrp="1"/>
          </p:cNvSpPr>
          <p:nvPr>
            <p:ph type="title"/>
          </p:nvPr>
        </p:nvSpPr>
        <p:spPr/>
        <p:txBody>
          <a:bodyPr/>
          <a:lstStyle/>
          <a:p>
            <a:r>
              <a:rPr lang="en-US" dirty="0"/>
              <a:t>TDS Requirement</a:t>
            </a:r>
          </a:p>
        </p:txBody>
      </p:sp>
      <p:graphicFrame>
        <p:nvGraphicFramePr>
          <p:cNvPr id="4" name="Content Placeholder 3">
            <a:extLst>
              <a:ext uri="{FF2B5EF4-FFF2-40B4-BE49-F238E27FC236}">
                <a16:creationId xmlns:a16="http://schemas.microsoft.com/office/drawing/2014/main" id="{B7B26CC1-43AE-3148-055B-B0E7E4EE845E}"/>
              </a:ext>
            </a:extLst>
          </p:cNvPr>
          <p:cNvGraphicFramePr>
            <a:graphicFrameLocks noGrp="1"/>
          </p:cNvGraphicFramePr>
          <p:nvPr>
            <p:ph idx="1"/>
            <p:extLst>
              <p:ext uri="{D42A27DB-BD31-4B8C-83A1-F6EECF244321}">
                <p14:modId xmlns:p14="http://schemas.microsoft.com/office/powerpoint/2010/main" val="220927024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45978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95EF7-8E1E-E723-6E74-2EB906095EE2}"/>
              </a:ext>
            </a:extLst>
          </p:cNvPr>
          <p:cNvSpPr>
            <a:spLocks noGrp="1"/>
          </p:cNvSpPr>
          <p:nvPr>
            <p:ph type="title"/>
          </p:nvPr>
        </p:nvSpPr>
        <p:spPr/>
        <p:txBody>
          <a:bodyPr/>
          <a:lstStyle/>
          <a:p>
            <a:r>
              <a:rPr lang="en-US" dirty="0"/>
              <a:t>Section 68 and 44AD</a:t>
            </a:r>
          </a:p>
        </p:txBody>
      </p:sp>
      <p:graphicFrame>
        <p:nvGraphicFramePr>
          <p:cNvPr id="4" name="Content Placeholder 3">
            <a:extLst>
              <a:ext uri="{FF2B5EF4-FFF2-40B4-BE49-F238E27FC236}">
                <a16:creationId xmlns:a16="http://schemas.microsoft.com/office/drawing/2014/main" id="{F3D68B1F-BE7F-2FCE-EB6B-B337F8419201}"/>
              </a:ext>
            </a:extLst>
          </p:cNvPr>
          <p:cNvGraphicFramePr>
            <a:graphicFrameLocks noGrp="1"/>
          </p:cNvGraphicFramePr>
          <p:nvPr>
            <p:ph idx="1"/>
            <p:extLst>
              <p:ext uri="{D42A27DB-BD31-4B8C-83A1-F6EECF244321}">
                <p14:modId xmlns:p14="http://schemas.microsoft.com/office/powerpoint/2010/main" val="1197350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9983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57F5B-77D9-F84C-D174-0A607BF476A5}"/>
              </a:ext>
            </a:extLst>
          </p:cNvPr>
          <p:cNvSpPr>
            <a:spLocks noGrp="1"/>
          </p:cNvSpPr>
          <p:nvPr>
            <p:ph type="title"/>
          </p:nvPr>
        </p:nvSpPr>
        <p:spPr/>
        <p:txBody>
          <a:bodyPr/>
          <a:lstStyle/>
          <a:p>
            <a:r>
              <a:rPr lang="en-US" dirty="0"/>
              <a:t>Automatic or optional</a:t>
            </a:r>
          </a:p>
        </p:txBody>
      </p:sp>
      <p:graphicFrame>
        <p:nvGraphicFramePr>
          <p:cNvPr id="4" name="Content Placeholder 3">
            <a:extLst>
              <a:ext uri="{FF2B5EF4-FFF2-40B4-BE49-F238E27FC236}">
                <a16:creationId xmlns:a16="http://schemas.microsoft.com/office/drawing/2014/main" id="{A96D5DD9-74B4-89D9-59D6-82078979976B}"/>
              </a:ext>
            </a:extLst>
          </p:cNvPr>
          <p:cNvGraphicFramePr>
            <a:graphicFrameLocks noGrp="1"/>
          </p:cNvGraphicFramePr>
          <p:nvPr>
            <p:ph idx="1"/>
            <p:extLst>
              <p:ext uri="{D42A27DB-BD31-4B8C-83A1-F6EECF244321}">
                <p14:modId xmlns:p14="http://schemas.microsoft.com/office/powerpoint/2010/main" val="342664769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72085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E12BC-3CB9-2A9E-FD12-26E504B0A56F}"/>
              </a:ext>
            </a:extLst>
          </p:cNvPr>
          <p:cNvSpPr>
            <a:spLocks noGrp="1"/>
          </p:cNvSpPr>
          <p:nvPr>
            <p:ph type="title"/>
          </p:nvPr>
        </p:nvSpPr>
        <p:spPr/>
        <p:txBody>
          <a:bodyPr/>
          <a:lstStyle/>
          <a:p>
            <a:r>
              <a:rPr lang="en-US" dirty="0"/>
              <a:t>Section 44AE</a:t>
            </a:r>
          </a:p>
        </p:txBody>
      </p:sp>
      <p:pic>
        <p:nvPicPr>
          <p:cNvPr id="5" name="Content Placeholder 4">
            <a:extLst>
              <a:ext uri="{FF2B5EF4-FFF2-40B4-BE49-F238E27FC236}">
                <a16:creationId xmlns:a16="http://schemas.microsoft.com/office/drawing/2014/main" id="{5E1909B0-8931-A58C-E9DC-37965DFAF463}"/>
              </a:ext>
            </a:extLst>
          </p:cNvPr>
          <p:cNvPicPr>
            <a:picLocks noGrp="1" noChangeAspect="1"/>
          </p:cNvPicPr>
          <p:nvPr>
            <p:ph idx="1"/>
          </p:nvPr>
        </p:nvPicPr>
        <p:blipFill>
          <a:blip r:embed="rId2"/>
          <a:stretch>
            <a:fillRect/>
          </a:stretch>
        </p:blipFill>
        <p:spPr>
          <a:xfrm>
            <a:off x="628650" y="1828800"/>
            <a:ext cx="7886700" cy="4477731"/>
          </a:xfrm>
        </p:spPr>
      </p:pic>
    </p:spTree>
    <p:extLst>
      <p:ext uri="{BB962C8B-B14F-4D97-AF65-F5344CB8AC3E}">
        <p14:creationId xmlns:p14="http://schemas.microsoft.com/office/powerpoint/2010/main" val="262538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7C9A8-635E-94D3-BE08-26CF2C9DD75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08EC00C-83CB-4E9D-EA97-486EB25F6803}"/>
              </a:ext>
            </a:extLst>
          </p:cNvPr>
          <p:cNvPicPr>
            <a:picLocks noGrp="1" noChangeAspect="1"/>
          </p:cNvPicPr>
          <p:nvPr>
            <p:ph idx="1"/>
          </p:nvPr>
        </p:nvPicPr>
        <p:blipFill>
          <a:blip r:embed="rId2"/>
          <a:stretch>
            <a:fillRect/>
          </a:stretch>
        </p:blipFill>
        <p:spPr>
          <a:xfrm>
            <a:off x="628650" y="2317842"/>
            <a:ext cx="7886700" cy="3366903"/>
          </a:xfrm>
        </p:spPr>
      </p:pic>
    </p:spTree>
    <p:extLst>
      <p:ext uri="{BB962C8B-B14F-4D97-AF65-F5344CB8AC3E}">
        <p14:creationId xmlns:p14="http://schemas.microsoft.com/office/powerpoint/2010/main" val="8860790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74DF9D3-F033-E53D-DD0D-CB7E4A89607D}"/>
              </a:ext>
            </a:extLst>
          </p:cNvPr>
          <p:cNvPicPr>
            <a:picLocks noGrp="1" noChangeAspect="1"/>
          </p:cNvPicPr>
          <p:nvPr>
            <p:ph idx="1"/>
          </p:nvPr>
        </p:nvPicPr>
        <p:blipFill rotWithShape="1">
          <a:blip r:embed="rId2"/>
          <a:srcRect t="5055"/>
          <a:stretch/>
        </p:blipFill>
        <p:spPr>
          <a:xfrm>
            <a:off x="562533" y="754143"/>
            <a:ext cx="7849252" cy="5420414"/>
          </a:xfrm>
        </p:spPr>
      </p:pic>
    </p:spTree>
    <p:extLst>
      <p:ext uri="{BB962C8B-B14F-4D97-AF65-F5344CB8AC3E}">
        <p14:creationId xmlns:p14="http://schemas.microsoft.com/office/powerpoint/2010/main" val="40197412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E3FF6-2E21-F642-4A3F-8F4024EF7F54}"/>
              </a:ext>
            </a:extLst>
          </p:cNvPr>
          <p:cNvSpPr>
            <a:spLocks noGrp="1"/>
          </p:cNvSpPr>
          <p:nvPr>
            <p:ph type="title"/>
          </p:nvPr>
        </p:nvSpPr>
        <p:spPr/>
        <p:txBody>
          <a:bodyPr/>
          <a:lstStyle/>
          <a:p>
            <a:r>
              <a:rPr lang="en-US" dirty="0"/>
              <a:t>Deductions allowable</a:t>
            </a:r>
          </a:p>
        </p:txBody>
      </p:sp>
      <p:sp>
        <p:nvSpPr>
          <p:cNvPr id="3" name="Content Placeholder 2">
            <a:extLst>
              <a:ext uri="{FF2B5EF4-FFF2-40B4-BE49-F238E27FC236}">
                <a16:creationId xmlns:a16="http://schemas.microsoft.com/office/drawing/2014/main" id="{9AFD8336-5854-A889-343F-892BC2DBE482}"/>
              </a:ext>
            </a:extLst>
          </p:cNvPr>
          <p:cNvSpPr>
            <a:spLocks noGrp="1"/>
          </p:cNvSpPr>
          <p:nvPr>
            <p:ph idx="1"/>
          </p:nvPr>
        </p:nvSpPr>
        <p:spPr/>
        <p:txBody>
          <a:bodyPr/>
          <a:lstStyle/>
          <a:p>
            <a:r>
              <a:rPr lang="en-US" dirty="0"/>
              <a:t>Remuneration to partners</a:t>
            </a:r>
          </a:p>
        </p:txBody>
      </p:sp>
    </p:spTree>
    <p:extLst>
      <p:ext uri="{BB962C8B-B14F-4D97-AF65-F5344CB8AC3E}">
        <p14:creationId xmlns:p14="http://schemas.microsoft.com/office/powerpoint/2010/main" val="40060045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D0EF1-15BC-9858-9F9B-9AD82A87F436}"/>
              </a:ext>
            </a:extLst>
          </p:cNvPr>
          <p:cNvSpPr>
            <a:spLocks noGrp="1"/>
          </p:cNvSpPr>
          <p:nvPr>
            <p:ph type="title"/>
          </p:nvPr>
        </p:nvSpPr>
        <p:spPr/>
        <p:txBody>
          <a:bodyPr/>
          <a:lstStyle/>
          <a:p>
            <a:r>
              <a:rPr lang="en-US" dirty="0"/>
              <a:t>Eligible person for 44AE</a:t>
            </a:r>
          </a:p>
        </p:txBody>
      </p:sp>
      <p:graphicFrame>
        <p:nvGraphicFramePr>
          <p:cNvPr id="4" name="Content Placeholder 3">
            <a:extLst>
              <a:ext uri="{FF2B5EF4-FFF2-40B4-BE49-F238E27FC236}">
                <a16:creationId xmlns:a16="http://schemas.microsoft.com/office/drawing/2014/main" id="{C09A663B-4552-2CCB-629C-9C6572AF32FA}"/>
              </a:ext>
            </a:extLst>
          </p:cNvPr>
          <p:cNvGraphicFramePr>
            <a:graphicFrameLocks noGrp="1"/>
          </p:cNvGraphicFramePr>
          <p:nvPr>
            <p:ph idx="1"/>
            <p:extLst>
              <p:ext uri="{D42A27DB-BD31-4B8C-83A1-F6EECF244321}">
                <p14:modId xmlns:p14="http://schemas.microsoft.com/office/powerpoint/2010/main" val="1817928512"/>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0921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7FFBD7A-7CFF-CBA6-FCBE-4DE2F5F38A23}"/>
              </a:ext>
            </a:extLst>
          </p:cNvPr>
          <p:cNvPicPr>
            <a:picLocks noGrp="1" noChangeAspect="1"/>
          </p:cNvPicPr>
          <p:nvPr>
            <p:ph idx="1"/>
          </p:nvPr>
        </p:nvPicPr>
        <p:blipFill>
          <a:blip r:embed="rId2"/>
          <a:stretch>
            <a:fillRect/>
          </a:stretch>
        </p:blipFill>
        <p:spPr>
          <a:xfrm>
            <a:off x="831446" y="967786"/>
            <a:ext cx="7273717" cy="4351338"/>
          </a:xfrm>
        </p:spPr>
      </p:pic>
    </p:spTree>
    <p:extLst>
      <p:ext uri="{BB962C8B-B14F-4D97-AF65-F5344CB8AC3E}">
        <p14:creationId xmlns:p14="http://schemas.microsoft.com/office/powerpoint/2010/main" val="8644666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BEAFE-D173-C6D2-463E-F5E72280AFCF}"/>
              </a:ext>
            </a:extLst>
          </p:cNvPr>
          <p:cNvSpPr>
            <a:spLocks noGrp="1"/>
          </p:cNvSpPr>
          <p:nvPr>
            <p:ph type="ctrTitle"/>
          </p:nvPr>
        </p:nvSpPr>
        <p:spPr>
          <a:xfrm>
            <a:off x="685799" y="3429000"/>
            <a:ext cx="7772400" cy="772999"/>
          </a:xfrm>
        </p:spPr>
        <p:txBody>
          <a:bodyPr>
            <a:normAutofit fontScale="90000"/>
          </a:bodyPr>
          <a:lstStyle/>
          <a:p>
            <a:r>
              <a:rPr lang="en-US" sz="3600" dirty="0"/>
              <a:t>Disallowance under Section 43B(h)</a:t>
            </a:r>
          </a:p>
        </p:txBody>
      </p:sp>
      <p:sp>
        <p:nvSpPr>
          <p:cNvPr id="3" name="Subtitle 2">
            <a:extLst>
              <a:ext uri="{FF2B5EF4-FFF2-40B4-BE49-F238E27FC236}">
                <a16:creationId xmlns:a16="http://schemas.microsoft.com/office/drawing/2014/main" id="{0E28AA05-1A63-3198-CD77-CC473D521085}"/>
              </a:ext>
            </a:extLst>
          </p:cNvPr>
          <p:cNvSpPr>
            <a:spLocks noGrp="1"/>
          </p:cNvSpPr>
          <p:nvPr>
            <p:ph type="subTitle" idx="1"/>
          </p:nvPr>
        </p:nvSpPr>
        <p:spPr>
          <a:xfrm>
            <a:off x="1143000" y="4601279"/>
            <a:ext cx="6858000" cy="922828"/>
          </a:xfrm>
        </p:spPr>
        <p:txBody>
          <a:bodyPr>
            <a:normAutofit lnSpcReduction="10000"/>
          </a:bodyPr>
          <a:lstStyle/>
          <a:p>
            <a:r>
              <a:rPr lang="en-US" sz="3200" b="1" dirty="0"/>
              <a:t>CA. Pankaj Shah</a:t>
            </a:r>
          </a:p>
          <a:p>
            <a:r>
              <a:rPr lang="en-US" dirty="0"/>
              <a:t>Chartered Accountant</a:t>
            </a:r>
          </a:p>
        </p:txBody>
      </p:sp>
      <p:pic>
        <p:nvPicPr>
          <p:cNvPr id="1026" name="Picture 2" descr="The New Definition of MSME">
            <a:extLst>
              <a:ext uri="{FF2B5EF4-FFF2-40B4-BE49-F238E27FC236}">
                <a16:creationId xmlns:a16="http://schemas.microsoft.com/office/drawing/2014/main" id="{37A36890-70D2-F8CC-D4BF-977D0FB750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835"/>
          <a:stretch/>
        </p:blipFill>
        <p:spPr bwMode="auto">
          <a:xfrm>
            <a:off x="2610635" y="1267402"/>
            <a:ext cx="3922729" cy="2063478"/>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1BBDB99C-741C-CCE0-4D69-97A3D38521FA}"/>
              </a:ext>
            </a:extLst>
          </p:cNvPr>
          <p:cNvCxnSpPr/>
          <p:nvPr/>
        </p:nvCxnSpPr>
        <p:spPr>
          <a:xfrm>
            <a:off x="923826" y="4364611"/>
            <a:ext cx="7296346"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977B965-4CDE-D647-5374-BEA072FA0BE4}"/>
              </a:ext>
            </a:extLst>
          </p:cNvPr>
          <p:cNvSpPr/>
          <p:nvPr/>
        </p:nvSpPr>
        <p:spPr>
          <a:xfrm>
            <a:off x="235670" y="179109"/>
            <a:ext cx="8644379" cy="652334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52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6124F-8101-D602-4A53-A704DA9A9F1F}"/>
              </a:ext>
            </a:extLst>
          </p:cNvPr>
          <p:cNvSpPr>
            <a:spLocks noGrp="1"/>
          </p:cNvSpPr>
          <p:nvPr>
            <p:ph type="title"/>
          </p:nvPr>
        </p:nvSpPr>
        <p:spPr/>
        <p:txBody>
          <a:bodyPr/>
          <a:lstStyle/>
          <a:p>
            <a:r>
              <a:rPr lang="en-US" dirty="0"/>
              <a:t>MSMED 2006</a:t>
            </a:r>
          </a:p>
        </p:txBody>
      </p:sp>
      <p:sp>
        <p:nvSpPr>
          <p:cNvPr id="3" name="Content Placeholder 2">
            <a:extLst>
              <a:ext uri="{FF2B5EF4-FFF2-40B4-BE49-F238E27FC236}">
                <a16:creationId xmlns:a16="http://schemas.microsoft.com/office/drawing/2014/main" id="{005D2B57-2876-CC41-63C2-52C21FD45D9D}"/>
              </a:ext>
            </a:extLst>
          </p:cNvPr>
          <p:cNvSpPr>
            <a:spLocks noGrp="1"/>
          </p:cNvSpPr>
          <p:nvPr>
            <p:ph idx="1"/>
          </p:nvPr>
        </p:nvSpPr>
        <p:spPr>
          <a:xfrm>
            <a:off x="628650" y="1690689"/>
            <a:ext cx="7886700" cy="4908074"/>
          </a:xfrm>
        </p:spPr>
        <p:txBody>
          <a:bodyPr>
            <a:normAutofit lnSpcReduction="10000"/>
          </a:bodyPr>
          <a:lstStyle/>
          <a:p>
            <a:pPr algn="just"/>
            <a:r>
              <a:rPr lang="en-US" dirty="0"/>
              <a:t>Micro, Small, Medium Enterprises (MSMEs) </a:t>
            </a:r>
          </a:p>
          <a:p>
            <a:pPr lvl="1" algn="just"/>
            <a:r>
              <a:rPr lang="en-US" dirty="0"/>
              <a:t>Entities that are involved in the production, manufacturing and processing of goods and commodities.</a:t>
            </a:r>
          </a:p>
          <a:p>
            <a:pPr lvl="1" algn="just"/>
            <a:r>
              <a:rPr lang="en-US" dirty="0"/>
              <a:t>Backbone of the Indian economy </a:t>
            </a:r>
          </a:p>
          <a:p>
            <a:pPr lvl="1" algn="just"/>
            <a:r>
              <a:rPr lang="en-US" dirty="0"/>
              <a:t>India has approximately 6.3 crore MSMEs.</a:t>
            </a:r>
          </a:p>
          <a:p>
            <a:pPr algn="just"/>
            <a:r>
              <a:rPr lang="en-US" dirty="0"/>
              <a:t>Contribution</a:t>
            </a:r>
          </a:p>
          <a:p>
            <a:pPr lvl="1" algn="just"/>
            <a:r>
              <a:rPr lang="en-US" dirty="0"/>
              <a:t>29% of India’s GDP, </a:t>
            </a:r>
          </a:p>
          <a:p>
            <a:pPr lvl="1" algn="just"/>
            <a:r>
              <a:rPr lang="en-US" dirty="0"/>
              <a:t>employ over 120 million people, </a:t>
            </a:r>
          </a:p>
          <a:p>
            <a:pPr lvl="1" algn="just"/>
            <a:r>
              <a:rPr lang="en-US" dirty="0"/>
              <a:t>enormous share of more than 40% in the exports </a:t>
            </a:r>
          </a:p>
          <a:p>
            <a:pPr lvl="1" algn="just"/>
            <a:r>
              <a:rPr lang="en-US" dirty="0"/>
              <a:t>more than 45% in the manufacturing sector.</a:t>
            </a:r>
          </a:p>
        </p:txBody>
      </p:sp>
      <p:sp>
        <p:nvSpPr>
          <p:cNvPr id="4" name="TextBox 3">
            <a:extLst>
              <a:ext uri="{FF2B5EF4-FFF2-40B4-BE49-F238E27FC236}">
                <a16:creationId xmlns:a16="http://schemas.microsoft.com/office/drawing/2014/main" id="{476D3D33-2E22-4CA7-3B5D-D3A4AEA5D08B}"/>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869297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C4F2E-AC4C-9C75-3598-855C7A4D78B4}"/>
              </a:ext>
            </a:extLst>
          </p:cNvPr>
          <p:cNvSpPr>
            <a:spLocks noGrp="1"/>
          </p:cNvSpPr>
          <p:nvPr>
            <p:ph type="title"/>
          </p:nvPr>
        </p:nvSpPr>
        <p:spPr/>
        <p:txBody>
          <a:bodyPr/>
          <a:lstStyle/>
          <a:p>
            <a:r>
              <a:rPr lang="en-US" dirty="0"/>
              <a:t>Classification</a:t>
            </a:r>
          </a:p>
        </p:txBody>
      </p:sp>
      <p:pic>
        <p:nvPicPr>
          <p:cNvPr id="5" name="Content Placeholder 4">
            <a:extLst>
              <a:ext uri="{FF2B5EF4-FFF2-40B4-BE49-F238E27FC236}">
                <a16:creationId xmlns:a16="http://schemas.microsoft.com/office/drawing/2014/main" id="{6AE1F679-8B46-D047-6AE1-D854AB97C7EB}"/>
              </a:ext>
            </a:extLst>
          </p:cNvPr>
          <p:cNvPicPr>
            <a:picLocks noGrp="1" noChangeAspect="1"/>
          </p:cNvPicPr>
          <p:nvPr>
            <p:ph idx="1"/>
          </p:nvPr>
        </p:nvPicPr>
        <p:blipFill>
          <a:blip r:embed="rId2"/>
          <a:stretch>
            <a:fillRect/>
          </a:stretch>
        </p:blipFill>
        <p:spPr>
          <a:xfrm>
            <a:off x="718095" y="1764581"/>
            <a:ext cx="7518575" cy="3661491"/>
          </a:xfrm>
        </p:spPr>
      </p:pic>
      <p:sp>
        <p:nvSpPr>
          <p:cNvPr id="3" name="TextBox 2">
            <a:extLst>
              <a:ext uri="{FF2B5EF4-FFF2-40B4-BE49-F238E27FC236}">
                <a16:creationId xmlns:a16="http://schemas.microsoft.com/office/drawing/2014/main" id="{ECD559C2-AA76-0162-DA97-27F438CC3B40}"/>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2218297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ED8B3-A002-A72E-B4AA-E7C172074D85}"/>
              </a:ext>
            </a:extLst>
          </p:cNvPr>
          <p:cNvSpPr>
            <a:spLocks noGrp="1"/>
          </p:cNvSpPr>
          <p:nvPr>
            <p:ph type="title"/>
          </p:nvPr>
        </p:nvSpPr>
        <p:spPr/>
        <p:txBody>
          <a:bodyPr/>
          <a:lstStyle/>
          <a:p>
            <a:r>
              <a:rPr lang="en-US" dirty="0"/>
              <a:t>Computation of Limits</a:t>
            </a:r>
          </a:p>
        </p:txBody>
      </p:sp>
      <p:sp>
        <p:nvSpPr>
          <p:cNvPr id="3" name="Content Placeholder 2">
            <a:extLst>
              <a:ext uri="{FF2B5EF4-FFF2-40B4-BE49-F238E27FC236}">
                <a16:creationId xmlns:a16="http://schemas.microsoft.com/office/drawing/2014/main" id="{EB7C1783-9281-C02C-4D02-E7C81B0A7056}"/>
              </a:ext>
            </a:extLst>
          </p:cNvPr>
          <p:cNvSpPr>
            <a:spLocks noGrp="1"/>
          </p:cNvSpPr>
          <p:nvPr>
            <p:ph idx="1"/>
          </p:nvPr>
        </p:nvSpPr>
        <p:spPr/>
        <p:txBody>
          <a:bodyPr>
            <a:normAutofit fontScale="55000" lnSpcReduction="20000"/>
          </a:bodyPr>
          <a:lstStyle/>
          <a:p>
            <a:pPr algn="just">
              <a:lnSpc>
                <a:spcPct val="200000"/>
              </a:lnSpc>
            </a:pPr>
            <a:r>
              <a:rPr lang="en-US" dirty="0"/>
              <a:t>Investment in plant and machinery or equipment means “</a:t>
            </a:r>
            <a:r>
              <a:rPr lang="en-US" b="1" u="sng" dirty="0"/>
              <a:t>the net investment in plant and machinery </a:t>
            </a:r>
            <a:r>
              <a:rPr lang="en-US" dirty="0"/>
              <a:t>or equipment” (net of depreciation </a:t>
            </a:r>
            <a:r>
              <a:rPr lang="en-US" b="1" u="sng" dirty="0"/>
              <a:t>as per IT Act</a:t>
            </a:r>
            <a:r>
              <a:rPr lang="en-US" dirty="0"/>
              <a:t> and IT Rules) and </a:t>
            </a:r>
            <a:r>
              <a:rPr lang="en-US" b="1" u="sng" dirty="0"/>
              <a:t>not original cost or book value</a:t>
            </a:r>
            <a:r>
              <a:rPr lang="en-US" dirty="0"/>
              <a:t>.</a:t>
            </a:r>
          </a:p>
          <a:p>
            <a:pPr algn="just">
              <a:lnSpc>
                <a:spcPct val="200000"/>
              </a:lnSpc>
            </a:pPr>
            <a:r>
              <a:rPr lang="en-US" dirty="0"/>
              <a:t>“</a:t>
            </a:r>
            <a:r>
              <a:rPr lang="en-US" b="1" dirty="0"/>
              <a:t>Net Turnover</a:t>
            </a:r>
            <a:r>
              <a:rPr lang="en-US" dirty="0"/>
              <a:t>” means Total turnover less export turnover.</a:t>
            </a:r>
          </a:p>
          <a:p>
            <a:pPr algn="just">
              <a:lnSpc>
                <a:spcPct val="120000"/>
              </a:lnSpc>
            </a:pPr>
            <a:r>
              <a:rPr lang="en-US" b="1" dirty="0"/>
              <a:t>One PAN – One enterprise</a:t>
            </a:r>
          </a:p>
          <a:p>
            <a:pPr lvl="1" algn="just">
              <a:lnSpc>
                <a:spcPct val="120000"/>
              </a:lnSpc>
            </a:pPr>
            <a:r>
              <a:rPr lang="en-US" dirty="0"/>
              <a:t>All units with Goods and Services Tax Identification Number (GSTIN) listed against the same Permanent Account Number (PAN) shall be collectively treated as one enterprise and the turnover and investment figures for all of such entities shall be seen together and only the aggregate values will be considered for deciding the category as micro, small or medium enterprise.</a:t>
            </a:r>
          </a:p>
        </p:txBody>
      </p:sp>
      <p:sp>
        <p:nvSpPr>
          <p:cNvPr id="4" name="TextBox 3">
            <a:extLst>
              <a:ext uri="{FF2B5EF4-FFF2-40B4-BE49-F238E27FC236}">
                <a16:creationId xmlns:a16="http://schemas.microsoft.com/office/drawing/2014/main" id="{AB02AA3B-D212-1917-ED5C-13C67A46FEA3}"/>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051153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3E7D4-B1B3-12C7-7C92-1893C56468B7}"/>
              </a:ext>
            </a:extLst>
          </p:cNvPr>
          <p:cNvSpPr>
            <a:spLocks noGrp="1"/>
          </p:cNvSpPr>
          <p:nvPr>
            <p:ph type="title"/>
          </p:nvPr>
        </p:nvSpPr>
        <p:spPr/>
        <p:txBody>
          <a:bodyPr/>
          <a:lstStyle/>
          <a:p>
            <a:r>
              <a:rPr lang="en-US" dirty="0"/>
              <a:t>S.44AD</a:t>
            </a:r>
          </a:p>
        </p:txBody>
      </p:sp>
      <p:pic>
        <p:nvPicPr>
          <p:cNvPr id="5" name="Content Placeholder 4">
            <a:extLst>
              <a:ext uri="{FF2B5EF4-FFF2-40B4-BE49-F238E27FC236}">
                <a16:creationId xmlns:a16="http://schemas.microsoft.com/office/drawing/2014/main" id="{FE59AF33-6FC2-9656-056D-BB1BC33DFFD9}"/>
              </a:ext>
            </a:extLst>
          </p:cNvPr>
          <p:cNvPicPr>
            <a:picLocks noGrp="1" noChangeAspect="1"/>
          </p:cNvPicPr>
          <p:nvPr>
            <p:ph idx="1"/>
          </p:nvPr>
        </p:nvPicPr>
        <p:blipFill>
          <a:blip r:embed="rId2"/>
          <a:stretch>
            <a:fillRect/>
          </a:stretch>
        </p:blipFill>
        <p:spPr>
          <a:xfrm>
            <a:off x="628650" y="1836274"/>
            <a:ext cx="7886700" cy="3185451"/>
          </a:xfrm>
        </p:spPr>
      </p:pic>
      <p:sp>
        <p:nvSpPr>
          <p:cNvPr id="7" name="TextBox 6">
            <a:extLst>
              <a:ext uri="{FF2B5EF4-FFF2-40B4-BE49-F238E27FC236}">
                <a16:creationId xmlns:a16="http://schemas.microsoft.com/office/drawing/2014/main" id="{7FA0965F-7692-9A76-A449-EA4354F01D6F}"/>
              </a:ext>
            </a:extLst>
          </p:cNvPr>
          <p:cNvSpPr txBox="1"/>
          <p:nvPr/>
        </p:nvSpPr>
        <p:spPr>
          <a:xfrm>
            <a:off x="2351988" y="5436612"/>
            <a:ext cx="4572000" cy="6463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pPr lvl="0" algn="ctr"/>
            <a:r>
              <a:rPr lang="en-US" dirty="0"/>
              <a:t>Non resident is not eligible assessee</a:t>
            </a:r>
          </a:p>
          <a:p>
            <a:pPr lvl="0" algn="ctr"/>
            <a:r>
              <a:rPr lang="en-US" dirty="0"/>
              <a:t>Limited liability partnership</a:t>
            </a:r>
          </a:p>
        </p:txBody>
      </p:sp>
    </p:spTree>
    <p:extLst>
      <p:ext uri="{BB962C8B-B14F-4D97-AF65-F5344CB8AC3E}">
        <p14:creationId xmlns:p14="http://schemas.microsoft.com/office/powerpoint/2010/main" val="20500746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0699B-4D75-456B-EE0E-38F8714835D1}"/>
              </a:ext>
            </a:extLst>
          </p:cNvPr>
          <p:cNvSpPr>
            <a:spLocks noGrp="1"/>
          </p:cNvSpPr>
          <p:nvPr>
            <p:ph type="title"/>
          </p:nvPr>
        </p:nvSpPr>
        <p:spPr/>
        <p:txBody>
          <a:bodyPr/>
          <a:lstStyle/>
          <a:p>
            <a:r>
              <a:rPr lang="en-US" dirty="0"/>
              <a:t>S.43B</a:t>
            </a:r>
          </a:p>
        </p:txBody>
      </p:sp>
      <p:sp>
        <p:nvSpPr>
          <p:cNvPr id="3" name="Content Placeholder 2">
            <a:extLst>
              <a:ext uri="{FF2B5EF4-FFF2-40B4-BE49-F238E27FC236}">
                <a16:creationId xmlns:a16="http://schemas.microsoft.com/office/drawing/2014/main" id="{1CCC5CD4-22D5-AA85-821D-6AA223635757}"/>
              </a:ext>
            </a:extLst>
          </p:cNvPr>
          <p:cNvSpPr>
            <a:spLocks noGrp="1"/>
          </p:cNvSpPr>
          <p:nvPr>
            <p:ph idx="1"/>
          </p:nvPr>
        </p:nvSpPr>
        <p:spPr/>
        <p:txBody>
          <a:bodyPr>
            <a:normAutofit fontScale="55000" lnSpcReduction="20000"/>
          </a:bodyPr>
          <a:lstStyle/>
          <a:p>
            <a:pPr marL="0" indent="0" algn="just">
              <a:lnSpc>
                <a:spcPct val="160000"/>
              </a:lnSpc>
              <a:buNone/>
            </a:pPr>
            <a:r>
              <a:rPr lang="en-US" b="1" dirty="0"/>
              <a:t>Certain deductions to be only on actual payment</a:t>
            </a:r>
          </a:p>
          <a:p>
            <a:pPr marL="0" indent="0" algn="just">
              <a:lnSpc>
                <a:spcPct val="160000"/>
              </a:lnSpc>
              <a:buNone/>
            </a:pPr>
            <a:r>
              <a:rPr lang="en-US" dirty="0"/>
              <a:t>43B </a:t>
            </a:r>
            <a:r>
              <a:rPr lang="en-US" u="sng" dirty="0"/>
              <a:t>Notwithstanding anything</a:t>
            </a:r>
            <a:r>
              <a:rPr lang="en-US" dirty="0"/>
              <a:t> contained in any other provision of this Act, a deduction otherwise allowable under this Act in respect of—</a:t>
            </a:r>
          </a:p>
          <a:p>
            <a:pPr marL="0" indent="0" algn="just">
              <a:lnSpc>
                <a:spcPct val="160000"/>
              </a:lnSpc>
              <a:buNone/>
            </a:pPr>
            <a:r>
              <a:rPr lang="en-US" dirty="0"/>
              <a:t>……………..</a:t>
            </a:r>
          </a:p>
          <a:p>
            <a:pPr marL="0" indent="0" algn="just">
              <a:lnSpc>
                <a:spcPct val="160000"/>
              </a:lnSpc>
              <a:buNone/>
            </a:pPr>
            <a:r>
              <a:rPr lang="en-US" dirty="0"/>
              <a:t>……………..</a:t>
            </a:r>
          </a:p>
          <a:p>
            <a:pPr marL="0" indent="0" algn="just">
              <a:lnSpc>
                <a:spcPct val="160000"/>
              </a:lnSpc>
              <a:buNone/>
            </a:pPr>
            <a:r>
              <a:rPr lang="en-US" dirty="0"/>
              <a:t>(h) any sum payable by the assessee to </a:t>
            </a:r>
            <a:r>
              <a:rPr lang="en-US" u="sng" dirty="0"/>
              <a:t>a micro or small enterprise</a:t>
            </a:r>
            <a:r>
              <a:rPr lang="en-US" dirty="0"/>
              <a:t> beyond the time limit specified in section 15 of the Micro, Small and Medium Enterprises Development Act, 2006 (27 of 2006),</a:t>
            </a:r>
          </a:p>
        </p:txBody>
      </p:sp>
      <p:sp>
        <p:nvSpPr>
          <p:cNvPr id="4" name="TextBox 3">
            <a:extLst>
              <a:ext uri="{FF2B5EF4-FFF2-40B4-BE49-F238E27FC236}">
                <a16:creationId xmlns:a16="http://schemas.microsoft.com/office/drawing/2014/main" id="{FD7F3CFA-081E-0336-746A-D9CE1C326AC4}"/>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3889835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189C4-27AE-C88A-8182-6E8DEED510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6B0788-EA49-110F-019C-EFADB5D3DBE1}"/>
              </a:ext>
            </a:extLst>
          </p:cNvPr>
          <p:cNvSpPr>
            <a:spLocks noGrp="1"/>
          </p:cNvSpPr>
          <p:nvPr>
            <p:ph type="title"/>
          </p:nvPr>
        </p:nvSpPr>
        <p:spPr/>
        <p:txBody>
          <a:bodyPr>
            <a:normAutofit/>
          </a:bodyPr>
          <a:lstStyle/>
          <a:p>
            <a:r>
              <a:rPr lang="en-US" sz="2700" dirty="0"/>
              <a:t>Payment made before due date of filing of return</a:t>
            </a:r>
          </a:p>
        </p:txBody>
      </p:sp>
      <p:sp>
        <p:nvSpPr>
          <p:cNvPr id="3" name="Content Placeholder 2">
            <a:extLst>
              <a:ext uri="{FF2B5EF4-FFF2-40B4-BE49-F238E27FC236}">
                <a16:creationId xmlns:a16="http://schemas.microsoft.com/office/drawing/2014/main" id="{11CA6AD8-B12F-FB2C-94D8-35F12983D3C6}"/>
              </a:ext>
            </a:extLst>
          </p:cNvPr>
          <p:cNvSpPr>
            <a:spLocks noGrp="1"/>
          </p:cNvSpPr>
          <p:nvPr>
            <p:ph idx="1"/>
          </p:nvPr>
        </p:nvSpPr>
        <p:spPr/>
        <p:txBody>
          <a:bodyPr>
            <a:normAutofit fontScale="55000" lnSpcReduction="20000"/>
          </a:bodyPr>
          <a:lstStyle/>
          <a:p>
            <a:pPr marL="0" indent="0" algn="just">
              <a:lnSpc>
                <a:spcPct val="200000"/>
              </a:lnSpc>
              <a:buNone/>
            </a:pPr>
            <a:r>
              <a:rPr lang="en-US" dirty="0"/>
              <a:t>“</a:t>
            </a:r>
            <a:r>
              <a:rPr lang="en-US" i="1" dirty="0"/>
              <a:t>Provided that nothing contained in this section </a:t>
            </a:r>
            <a:r>
              <a:rPr lang="en-US" b="1" i="1" u="sng" dirty="0"/>
              <a:t>except the provisions of clause (h)</a:t>
            </a:r>
            <a:r>
              <a:rPr lang="en-US" i="1" dirty="0"/>
              <a:t> shall apply in relation to any sum which is actually paid by the assessee on or before the due date applicable in his case for furnishing the return of income under sub-section (1) of section 139 in respect of the previous year in which the liability to pay such sum was incurred as aforesaid and the evidence of such payment is furnished by the assessee along with such return.</a:t>
            </a:r>
            <a:r>
              <a:rPr lang="en-US" dirty="0"/>
              <a:t>”</a:t>
            </a:r>
          </a:p>
          <a:p>
            <a:pPr marL="0" indent="0" algn="just">
              <a:lnSpc>
                <a:spcPct val="200000"/>
              </a:lnSpc>
              <a:buNone/>
            </a:pPr>
            <a:r>
              <a:rPr lang="en-US" sz="3000" b="1" u="sng" dirty="0"/>
              <a:t>Benefit of allowance on payment till due date not available</a:t>
            </a:r>
          </a:p>
        </p:txBody>
      </p:sp>
      <p:sp>
        <p:nvSpPr>
          <p:cNvPr id="4" name="TextBox 3">
            <a:extLst>
              <a:ext uri="{FF2B5EF4-FFF2-40B4-BE49-F238E27FC236}">
                <a16:creationId xmlns:a16="http://schemas.microsoft.com/office/drawing/2014/main" id="{623108A9-BB0F-88D9-DEA1-376241DDF9D7}"/>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3859264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70682-1857-A89A-C8EB-D9B724C566CE}"/>
              </a:ext>
            </a:extLst>
          </p:cNvPr>
          <p:cNvSpPr>
            <a:spLocks noGrp="1"/>
          </p:cNvSpPr>
          <p:nvPr>
            <p:ph type="title"/>
          </p:nvPr>
        </p:nvSpPr>
        <p:spPr/>
        <p:txBody>
          <a:bodyPr>
            <a:normAutofit/>
          </a:bodyPr>
          <a:lstStyle/>
          <a:p>
            <a:r>
              <a:rPr lang="en-US" sz="3000" dirty="0"/>
              <a:t>Micro and Small Enterprise Development Act</a:t>
            </a:r>
          </a:p>
        </p:txBody>
      </p:sp>
      <p:sp>
        <p:nvSpPr>
          <p:cNvPr id="3" name="Content Placeholder 2">
            <a:extLst>
              <a:ext uri="{FF2B5EF4-FFF2-40B4-BE49-F238E27FC236}">
                <a16:creationId xmlns:a16="http://schemas.microsoft.com/office/drawing/2014/main" id="{64752B6C-D607-B6BA-D74A-FFD43AF0A8F4}"/>
              </a:ext>
            </a:extLst>
          </p:cNvPr>
          <p:cNvSpPr>
            <a:spLocks noGrp="1"/>
          </p:cNvSpPr>
          <p:nvPr>
            <p:ph idx="1"/>
          </p:nvPr>
        </p:nvSpPr>
        <p:spPr/>
        <p:txBody>
          <a:bodyPr>
            <a:normAutofit fontScale="70000" lnSpcReduction="20000"/>
          </a:bodyPr>
          <a:lstStyle/>
          <a:p>
            <a:pPr marL="0" indent="0">
              <a:lnSpc>
                <a:spcPct val="150000"/>
              </a:lnSpc>
              <a:buNone/>
            </a:pPr>
            <a:r>
              <a:rPr lang="en-US" b="1" dirty="0"/>
              <a:t>Section 15: Liability of buyer to make payment.</a:t>
            </a:r>
          </a:p>
          <a:p>
            <a:pPr marL="0" indent="0" algn="just">
              <a:lnSpc>
                <a:spcPct val="150000"/>
              </a:lnSpc>
              <a:buNone/>
            </a:pPr>
            <a:r>
              <a:rPr lang="en-US" dirty="0"/>
              <a:t>15. Where any </a:t>
            </a:r>
            <a:r>
              <a:rPr lang="en-US" u="sng" dirty="0"/>
              <a:t>supplier</a:t>
            </a:r>
            <a:r>
              <a:rPr lang="en-US" dirty="0"/>
              <a:t>, supplies any goods or renders any services to any </a:t>
            </a:r>
            <a:r>
              <a:rPr lang="en-US" u="sng" dirty="0"/>
              <a:t>buyer</a:t>
            </a:r>
            <a:r>
              <a:rPr lang="en-US" dirty="0"/>
              <a:t>, the buyer shall make payment therefor </a:t>
            </a:r>
            <a:r>
              <a:rPr lang="en-US" u="sng" dirty="0"/>
              <a:t>on or before the date agreed</a:t>
            </a:r>
            <a:r>
              <a:rPr lang="en-US" dirty="0"/>
              <a:t> upon between him and the supplier in writing or, where there is no agreement in this behalf, </a:t>
            </a:r>
            <a:r>
              <a:rPr lang="en-US" u="sng" dirty="0"/>
              <a:t>before the appointed day</a:t>
            </a:r>
            <a:r>
              <a:rPr lang="en-US" dirty="0"/>
              <a:t>:</a:t>
            </a:r>
          </a:p>
          <a:p>
            <a:pPr marL="0" indent="0" algn="just">
              <a:lnSpc>
                <a:spcPct val="150000"/>
              </a:lnSpc>
              <a:buNone/>
            </a:pPr>
            <a:r>
              <a:rPr lang="en-US" dirty="0"/>
              <a:t>Provided that </a:t>
            </a:r>
            <a:r>
              <a:rPr lang="en-US" u="sng" dirty="0"/>
              <a:t>in no case the period agreed upon</a:t>
            </a:r>
            <a:r>
              <a:rPr lang="en-US" dirty="0"/>
              <a:t> between the supplier and the buyer </a:t>
            </a:r>
            <a:r>
              <a:rPr lang="en-US" u="sng" dirty="0"/>
              <a:t>in writing shall exceed forty-five days from the day of acceptance </a:t>
            </a:r>
            <a:r>
              <a:rPr lang="en-US" dirty="0"/>
              <a:t>or the day of deemed acceptance.</a:t>
            </a:r>
          </a:p>
        </p:txBody>
      </p:sp>
      <p:sp>
        <p:nvSpPr>
          <p:cNvPr id="4" name="TextBox 3">
            <a:extLst>
              <a:ext uri="{FF2B5EF4-FFF2-40B4-BE49-F238E27FC236}">
                <a16:creationId xmlns:a16="http://schemas.microsoft.com/office/drawing/2014/main" id="{8428A40C-50BF-EFC7-CBE6-4B5D8B931B67}"/>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9475251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9FAC4-9E0A-E107-2599-53843867409E}"/>
              </a:ext>
            </a:extLst>
          </p:cNvPr>
          <p:cNvSpPr>
            <a:spLocks noGrp="1"/>
          </p:cNvSpPr>
          <p:nvPr>
            <p:ph type="title"/>
          </p:nvPr>
        </p:nvSpPr>
        <p:spPr/>
        <p:txBody>
          <a:bodyPr/>
          <a:lstStyle/>
          <a:p>
            <a:r>
              <a:rPr lang="en-US" dirty="0"/>
              <a:t>Unregistered Supplier?</a:t>
            </a:r>
          </a:p>
        </p:txBody>
      </p:sp>
      <p:sp>
        <p:nvSpPr>
          <p:cNvPr id="3" name="Content Placeholder 2">
            <a:extLst>
              <a:ext uri="{FF2B5EF4-FFF2-40B4-BE49-F238E27FC236}">
                <a16:creationId xmlns:a16="http://schemas.microsoft.com/office/drawing/2014/main" id="{C59D6668-1B2F-47FF-180A-F65E8B9378DE}"/>
              </a:ext>
            </a:extLst>
          </p:cNvPr>
          <p:cNvSpPr>
            <a:spLocks noGrp="1"/>
          </p:cNvSpPr>
          <p:nvPr>
            <p:ph idx="1"/>
          </p:nvPr>
        </p:nvSpPr>
        <p:spPr>
          <a:xfrm>
            <a:off x="628650" y="1825625"/>
            <a:ext cx="7886700" cy="3679629"/>
          </a:xfrm>
        </p:spPr>
        <p:txBody>
          <a:bodyPr>
            <a:normAutofit fontScale="62500" lnSpcReduction="20000"/>
          </a:bodyPr>
          <a:lstStyle/>
          <a:p>
            <a:pPr marL="0" indent="0" algn="just">
              <a:lnSpc>
                <a:spcPct val="200000"/>
              </a:lnSpc>
              <a:buNone/>
            </a:pPr>
            <a:r>
              <a:rPr lang="en-US" dirty="0"/>
              <a:t>Section 15 refers to “</a:t>
            </a:r>
            <a:r>
              <a:rPr lang="en-US" i="1" dirty="0"/>
              <a:t>supplier</a:t>
            </a:r>
            <a:r>
              <a:rPr lang="en-US" dirty="0"/>
              <a:t>” and “</a:t>
            </a:r>
            <a:r>
              <a:rPr lang="en-US" i="1" dirty="0"/>
              <a:t>buyer</a:t>
            </a:r>
            <a:r>
              <a:rPr lang="en-US" dirty="0"/>
              <a:t>”</a:t>
            </a:r>
          </a:p>
          <a:p>
            <a:pPr marL="342900" lvl="1" indent="0" algn="just">
              <a:lnSpc>
                <a:spcPct val="200000"/>
              </a:lnSpc>
              <a:buNone/>
            </a:pPr>
            <a:r>
              <a:rPr lang="en-US" i="1" dirty="0"/>
              <a:t>“supplier” means a micro or small enterprise, which has </a:t>
            </a:r>
            <a:r>
              <a:rPr lang="en-US" i="1" u="sng" dirty="0"/>
              <a:t>filed a memorandum with the authority</a:t>
            </a:r>
            <a:r>
              <a:rPr lang="en-US" i="1" dirty="0"/>
              <a:t> referred to in sub-section (1) of section 8, …..</a:t>
            </a:r>
          </a:p>
          <a:p>
            <a:pPr marL="342900" lvl="1" indent="0" algn="just">
              <a:lnSpc>
                <a:spcPct val="200000"/>
              </a:lnSpc>
              <a:buNone/>
            </a:pPr>
            <a:r>
              <a:rPr lang="en-US" i="1" dirty="0"/>
              <a:t> </a:t>
            </a:r>
          </a:p>
          <a:p>
            <a:pPr marL="342900" lvl="1" indent="0" algn="just">
              <a:lnSpc>
                <a:spcPct val="200000"/>
              </a:lnSpc>
              <a:buNone/>
            </a:pPr>
            <a:r>
              <a:rPr lang="en-US" i="1" dirty="0"/>
              <a:t>The term “buyer” is defined u/s 2(d) of MSMED Act to mean whoever buys any goods or receives any services from a supplier for consideration</a:t>
            </a:r>
          </a:p>
        </p:txBody>
      </p:sp>
      <p:sp>
        <p:nvSpPr>
          <p:cNvPr id="4" name="TextBox 3">
            <a:extLst>
              <a:ext uri="{FF2B5EF4-FFF2-40B4-BE49-F238E27FC236}">
                <a16:creationId xmlns:a16="http://schemas.microsoft.com/office/drawing/2014/main" id="{D5C881F0-E5BB-C369-D517-9CD54C9FD86D}"/>
              </a:ext>
            </a:extLst>
          </p:cNvPr>
          <p:cNvSpPr txBox="1"/>
          <p:nvPr/>
        </p:nvSpPr>
        <p:spPr>
          <a:xfrm>
            <a:off x="2068750" y="5618375"/>
            <a:ext cx="5006499"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t>How to know if the supplier is registered or not?</a:t>
            </a:r>
          </a:p>
        </p:txBody>
      </p:sp>
      <p:sp>
        <p:nvSpPr>
          <p:cNvPr id="5" name="TextBox 4">
            <a:extLst>
              <a:ext uri="{FF2B5EF4-FFF2-40B4-BE49-F238E27FC236}">
                <a16:creationId xmlns:a16="http://schemas.microsoft.com/office/drawing/2014/main" id="{6DB90232-359F-29F1-CC0B-A8F9506D3082}"/>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22127312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EDD72-7A3D-DF68-A290-FB46573D433F}"/>
              </a:ext>
            </a:extLst>
          </p:cNvPr>
          <p:cNvSpPr>
            <a:spLocks noGrp="1"/>
          </p:cNvSpPr>
          <p:nvPr>
            <p:ph type="title"/>
          </p:nvPr>
        </p:nvSpPr>
        <p:spPr/>
        <p:txBody>
          <a:bodyPr/>
          <a:lstStyle/>
          <a:p>
            <a:r>
              <a:rPr lang="en-US" dirty="0"/>
              <a:t>Registration</a:t>
            </a:r>
          </a:p>
        </p:txBody>
      </p:sp>
      <p:graphicFrame>
        <p:nvGraphicFramePr>
          <p:cNvPr id="4" name="Content Placeholder 3">
            <a:extLst>
              <a:ext uri="{FF2B5EF4-FFF2-40B4-BE49-F238E27FC236}">
                <a16:creationId xmlns:a16="http://schemas.microsoft.com/office/drawing/2014/main" id="{12B4AF5A-61F5-B8B7-B14B-059A3310BCA5}"/>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1412BF9-F57D-3FB9-EE05-535895D2251B}"/>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9997004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02167" y="284919"/>
            <a:ext cx="4391370" cy="5892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225771" y="2796466"/>
            <a:ext cx="1047565" cy="1065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4543425" y="2590800"/>
            <a:ext cx="476250" cy="66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4140045" y="3357192"/>
            <a:ext cx="932017" cy="5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5306674" y="3520366"/>
            <a:ext cx="603590" cy="5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739811" y="3613674"/>
            <a:ext cx="603590" cy="5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5273336" y="3787066"/>
            <a:ext cx="603590" cy="5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5273336" y="3910891"/>
            <a:ext cx="603590" cy="5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692187" y="3887957"/>
            <a:ext cx="603590" cy="5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3739811" y="3703098"/>
            <a:ext cx="603590" cy="5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3739811" y="3812635"/>
            <a:ext cx="603590" cy="5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3360428" y="3353123"/>
            <a:ext cx="932017" cy="532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18654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AD0FA-7618-7156-0A75-8F96C85F7B26}"/>
              </a:ext>
            </a:extLst>
          </p:cNvPr>
          <p:cNvSpPr>
            <a:spLocks noGrp="1"/>
          </p:cNvSpPr>
          <p:nvPr>
            <p:ph type="title"/>
          </p:nvPr>
        </p:nvSpPr>
        <p:spPr/>
        <p:txBody>
          <a:bodyPr/>
          <a:lstStyle/>
          <a:p>
            <a:r>
              <a:rPr lang="en-US" dirty="0"/>
              <a:t>Time Limit</a:t>
            </a:r>
          </a:p>
        </p:txBody>
      </p:sp>
      <p:graphicFrame>
        <p:nvGraphicFramePr>
          <p:cNvPr id="4" name="Content Placeholder 3">
            <a:extLst>
              <a:ext uri="{FF2B5EF4-FFF2-40B4-BE49-F238E27FC236}">
                <a16:creationId xmlns:a16="http://schemas.microsoft.com/office/drawing/2014/main" id="{C8084A89-6CBB-7A2C-BE0C-C4CA4A69250B}"/>
              </a:ext>
            </a:extLst>
          </p:cNvPr>
          <p:cNvGraphicFramePr>
            <a:graphicFrameLocks noGrp="1"/>
          </p:cNvGraphicFramePr>
          <p:nvPr>
            <p:ph idx="1"/>
          </p:nvPr>
        </p:nvGraphicFramePr>
        <p:xfrm>
          <a:off x="628650" y="1738164"/>
          <a:ext cx="7886700" cy="22011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3A71150-E691-132B-E78E-3C04409E6A1D}"/>
              </a:ext>
            </a:extLst>
          </p:cNvPr>
          <p:cNvSpPr txBox="1"/>
          <p:nvPr/>
        </p:nvSpPr>
        <p:spPr>
          <a:xfrm>
            <a:off x="628650" y="4229690"/>
            <a:ext cx="7478402" cy="26278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50000"/>
              </a:lnSpc>
            </a:pPr>
            <a:r>
              <a:rPr lang="en-US" sz="1600" b="1" dirty="0"/>
              <a:t>Date of Acceptance or Deemed Acceptance:</a:t>
            </a:r>
            <a:r>
              <a:rPr lang="en-US" sz="1600" dirty="0"/>
              <a:t> </a:t>
            </a:r>
          </a:p>
          <a:p>
            <a:pPr>
              <a:lnSpc>
                <a:spcPct val="150000"/>
              </a:lnSpc>
            </a:pPr>
            <a:r>
              <a:rPr lang="en-US" sz="1600" dirty="0"/>
              <a:t>(a) the day of the </a:t>
            </a:r>
            <a:r>
              <a:rPr lang="en-US" sz="1600" u="sng" dirty="0"/>
              <a:t>actual delivery of goods</a:t>
            </a:r>
            <a:r>
              <a:rPr lang="en-US" sz="1600" dirty="0"/>
              <a:t> or the rendering of services; or</a:t>
            </a:r>
          </a:p>
          <a:p>
            <a:pPr>
              <a:lnSpc>
                <a:spcPct val="150000"/>
              </a:lnSpc>
            </a:pPr>
            <a:r>
              <a:rPr lang="en-US" sz="1600" dirty="0"/>
              <a:t>(b) </a:t>
            </a:r>
            <a:r>
              <a:rPr lang="en-US" sz="1600" u="sng" dirty="0"/>
              <a:t>where any objection is made in writing by the buyer</a:t>
            </a:r>
            <a:r>
              <a:rPr lang="en-US" sz="1600" dirty="0"/>
              <a:t> regarding acceptance of goods or services within fifteen days from the day of the delivery of goods or the rendering of services, </a:t>
            </a:r>
            <a:r>
              <a:rPr lang="en-US" sz="1600" u="sng" dirty="0"/>
              <a:t>the day on which such objection is removed by the supplier</a:t>
            </a:r>
            <a:r>
              <a:rPr lang="en-US" sz="1600" dirty="0"/>
              <a:t>;</a:t>
            </a:r>
          </a:p>
        </p:txBody>
      </p:sp>
    </p:spTree>
    <p:extLst>
      <p:ext uri="{BB962C8B-B14F-4D97-AF65-F5344CB8AC3E}">
        <p14:creationId xmlns:p14="http://schemas.microsoft.com/office/powerpoint/2010/main" val="6798963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474A5-1007-4A5C-D2B5-AB32744EE983}"/>
              </a:ext>
            </a:extLst>
          </p:cNvPr>
          <p:cNvSpPr>
            <a:spLocks noGrp="1"/>
          </p:cNvSpPr>
          <p:nvPr>
            <p:ph type="title"/>
          </p:nvPr>
        </p:nvSpPr>
        <p:spPr/>
        <p:txBody>
          <a:bodyPr/>
          <a:lstStyle/>
          <a:p>
            <a:r>
              <a:rPr lang="en-US" dirty="0"/>
              <a:t>Day of deemed acceptance</a:t>
            </a:r>
          </a:p>
        </p:txBody>
      </p:sp>
      <p:sp>
        <p:nvSpPr>
          <p:cNvPr id="3" name="Content Placeholder 2">
            <a:extLst>
              <a:ext uri="{FF2B5EF4-FFF2-40B4-BE49-F238E27FC236}">
                <a16:creationId xmlns:a16="http://schemas.microsoft.com/office/drawing/2014/main" id="{076E665E-E0D2-73D7-C1F7-385362295FA2}"/>
              </a:ext>
            </a:extLst>
          </p:cNvPr>
          <p:cNvSpPr>
            <a:spLocks noGrp="1"/>
          </p:cNvSpPr>
          <p:nvPr>
            <p:ph idx="1"/>
          </p:nvPr>
        </p:nvSpPr>
        <p:spPr/>
        <p:txBody>
          <a:bodyPr>
            <a:normAutofit fontScale="77500" lnSpcReduction="20000"/>
          </a:bodyPr>
          <a:lstStyle/>
          <a:p>
            <a:pPr algn="just">
              <a:lnSpc>
                <a:spcPct val="200000"/>
              </a:lnSpc>
            </a:pPr>
            <a:r>
              <a:rPr lang="en-US" i="1" dirty="0"/>
              <a:t>Further, the day of deemed acceptance means </a:t>
            </a:r>
            <a:r>
              <a:rPr lang="en-US" i="1" u="sng" dirty="0"/>
              <a:t>where no objection is made in writing</a:t>
            </a:r>
            <a:r>
              <a:rPr lang="en-US" i="1" dirty="0"/>
              <a:t> by the buyer regarding acceptance of goods or services </a:t>
            </a:r>
            <a:r>
              <a:rPr lang="en-US" i="1" u="sng" dirty="0"/>
              <a:t>within fifteen days from the day of the delivery of goods or the rendering of services</a:t>
            </a:r>
            <a:r>
              <a:rPr lang="en-US" i="1" dirty="0"/>
              <a:t>, the day of the actual delivery of goods or the rendering of services.</a:t>
            </a:r>
          </a:p>
        </p:txBody>
      </p:sp>
      <p:sp>
        <p:nvSpPr>
          <p:cNvPr id="4" name="TextBox 3">
            <a:extLst>
              <a:ext uri="{FF2B5EF4-FFF2-40B4-BE49-F238E27FC236}">
                <a16:creationId xmlns:a16="http://schemas.microsoft.com/office/drawing/2014/main" id="{57B404AC-A01E-FAA3-950D-CEC85205E07A}"/>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522202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F87350-F878-9177-27F5-3A73F8ABBFE4}"/>
              </a:ext>
            </a:extLst>
          </p:cNvPr>
          <p:cNvPicPr>
            <a:picLocks noChangeAspect="1"/>
          </p:cNvPicPr>
          <p:nvPr/>
        </p:nvPicPr>
        <p:blipFill>
          <a:blip r:embed="rId2"/>
          <a:stretch>
            <a:fillRect/>
          </a:stretch>
        </p:blipFill>
        <p:spPr>
          <a:xfrm>
            <a:off x="267242" y="754144"/>
            <a:ext cx="8546819" cy="5310754"/>
          </a:xfrm>
          <a:prstGeom prst="rect">
            <a:avLst/>
          </a:prstGeom>
        </p:spPr>
      </p:pic>
    </p:spTree>
    <p:extLst>
      <p:ext uri="{BB962C8B-B14F-4D97-AF65-F5344CB8AC3E}">
        <p14:creationId xmlns:p14="http://schemas.microsoft.com/office/powerpoint/2010/main" val="20103282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4586F-D5C0-5167-2D0F-8B761E325484}"/>
              </a:ext>
            </a:extLst>
          </p:cNvPr>
          <p:cNvSpPr>
            <a:spLocks noGrp="1"/>
          </p:cNvSpPr>
          <p:nvPr>
            <p:ph type="title"/>
          </p:nvPr>
        </p:nvSpPr>
        <p:spPr/>
        <p:txBody>
          <a:bodyPr/>
          <a:lstStyle/>
          <a:p>
            <a:r>
              <a:rPr lang="en-US" dirty="0"/>
              <a:t>Date of invoice</a:t>
            </a:r>
          </a:p>
        </p:txBody>
      </p:sp>
      <p:graphicFrame>
        <p:nvGraphicFramePr>
          <p:cNvPr id="4" name="Content Placeholder 3">
            <a:extLst>
              <a:ext uri="{FF2B5EF4-FFF2-40B4-BE49-F238E27FC236}">
                <a16:creationId xmlns:a16="http://schemas.microsoft.com/office/drawing/2014/main" id="{E83976BC-6366-EAD1-484D-72A34C3632C9}"/>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2FFE76EE-5D4F-7D3E-8849-3AACCB5B6319}"/>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343965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78D19-661C-28E8-BB88-F0E060214703}"/>
              </a:ext>
            </a:extLst>
          </p:cNvPr>
          <p:cNvSpPr>
            <a:spLocks noGrp="1"/>
          </p:cNvSpPr>
          <p:nvPr>
            <p:ph type="title"/>
          </p:nvPr>
        </p:nvSpPr>
        <p:spPr/>
        <p:txBody>
          <a:bodyPr/>
          <a:lstStyle/>
          <a:p>
            <a:r>
              <a:rPr lang="en-US" dirty="0"/>
              <a:t>Contd..</a:t>
            </a:r>
          </a:p>
        </p:txBody>
      </p:sp>
      <p:pic>
        <p:nvPicPr>
          <p:cNvPr id="5" name="Content Placeholder 4">
            <a:extLst>
              <a:ext uri="{FF2B5EF4-FFF2-40B4-BE49-F238E27FC236}">
                <a16:creationId xmlns:a16="http://schemas.microsoft.com/office/drawing/2014/main" id="{1D49DD5E-2AC7-1AF7-4B84-07F20983805E}"/>
              </a:ext>
            </a:extLst>
          </p:cNvPr>
          <p:cNvPicPr>
            <a:picLocks noGrp="1" noChangeAspect="1"/>
          </p:cNvPicPr>
          <p:nvPr>
            <p:ph idx="1"/>
          </p:nvPr>
        </p:nvPicPr>
        <p:blipFill>
          <a:blip r:embed="rId2"/>
          <a:stretch>
            <a:fillRect/>
          </a:stretch>
        </p:blipFill>
        <p:spPr>
          <a:xfrm>
            <a:off x="628650" y="1984916"/>
            <a:ext cx="7886700" cy="2888167"/>
          </a:xfrm>
        </p:spPr>
      </p:pic>
    </p:spTree>
    <p:extLst>
      <p:ext uri="{BB962C8B-B14F-4D97-AF65-F5344CB8AC3E}">
        <p14:creationId xmlns:p14="http://schemas.microsoft.com/office/powerpoint/2010/main" val="12777777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AACBA-5B04-5344-2AB0-D52D75ADFD8A}"/>
              </a:ext>
            </a:extLst>
          </p:cNvPr>
          <p:cNvSpPr>
            <a:spLocks noGrp="1"/>
          </p:cNvSpPr>
          <p:nvPr>
            <p:ph type="title"/>
          </p:nvPr>
        </p:nvSpPr>
        <p:spPr/>
        <p:txBody>
          <a:bodyPr/>
          <a:lstStyle/>
          <a:p>
            <a:r>
              <a:rPr lang="en-US" dirty="0"/>
              <a:t>Appointed date</a:t>
            </a:r>
          </a:p>
        </p:txBody>
      </p:sp>
      <p:graphicFrame>
        <p:nvGraphicFramePr>
          <p:cNvPr id="4" name="Content Placeholder 3">
            <a:extLst>
              <a:ext uri="{FF2B5EF4-FFF2-40B4-BE49-F238E27FC236}">
                <a16:creationId xmlns:a16="http://schemas.microsoft.com/office/drawing/2014/main" id="{77A6A2BD-C932-DF4B-11F8-41030D819804}"/>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EE9B791-2A60-7888-2CE0-1E9C66C6A9C8}"/>
              </a:ext>
            </a:extLst>
          </p:cNvPr>
          <p:cNvSpPr txBox="1"/>
          <p:nvPr/>
        </p:nvSpPr>
        <p:spPr>
          <a:xfrm>
            <a:off x="5363852" y="6479241"/>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23575275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2EBC680-D2A9-CF4B-89DB-26C9D0C6B285}"/>
              </a:ext>
            </a:extLst>
          </p:cNvPr>
          <p:cNvGraphicFramePr>
            <a:graphicFrameLocks noGrp="1"/>
          </p:cNvGraphicFramePr>
          <p:nvPr/>
        </p:nvGraphicFramePr>
        <p:xfrm>
          <a:off x="480766" y="1849487"/>
          <a:ext cx="8436990" cy="4042265"/>
        </p:xfrm>
        <a:graphic>
          <a:graphicData uri="http://schemas.openxmlformats.org/drawingml/2006/table">
            <a:tbl>
              <a:tblPr firstRow="1" bandRow="1">
                <a:tableStyleId>{5C22544A-7EE6-4342-B048-85BDC9FD1C3A}</a:tableStyleId>
              </a:tblPr>
              <a:tblGrid>
                <a:gridCol w="1687398">
                  <a:extLst>
                    <a:ext uri="{9D8B030D-6E8A-4147-A177-3AD203B41FA5}">
                      <a16:colId xmlns:a16="http://schemas.microsoft.com/office/drawing/2014/main" val="1022249556"/>
                    </a:ext>
                  </a:extLst>
                </a:gridCol>
                <a:gridCol w="1687398">
                  <a:extLst>
                    <a:ext uri="{9D8B030D-6E8A-4147-A177-3AD203B41FA5}">
                      <a16:colId xmlns:a16="http://schemas.microsoft.com/office/drawing/2014/main" val="72588013"/>
                    </a:ext>
                  </a:extLst>
                </a:gridCol>
                <a:gridCol w="1687398">
                  <a:extLst>
                    <a:ext uri="{9D8B030D-6E8A-4147-A177-3AD203B41FA5}">
                      <a16:colId xmlns:a16="http://schemas.microsoft.com/office/drawing/2014/main" val="337809858"/>
                    </a:ext>
                  </a:extLst>
                </a:gridCol>
                <a:gridCol w="1687398">
                  <a:extLst>
                    <a:ext uri="{9D8B030D-6E8A-4147-A177-3AD203B41FA5}">
                      <a16:colId xmlns:a16="http://schemas.microsoft.com/office/drawing/2014/main" val="2247187900"/>
                    </a:ext>
                  </a:extLst>
                </a:gridCol>
                <a:gridCol w="1687398">
                  <a:extLst>
                    <a:ext uri="{9D8B030D-6E8A-4147-A177-3AD203B41FA5}">
                      <a16:colId xmlns:a16="http://schemas.microsoft.com/office/drawing/2014/main" val="2995415747"/>
                    </a:ext>
                  </a:extLst>
                </a:gridCol>
              </a:tblGrid>
              <a:tr h="1335061">
                <a:tc>
                  <a:txBody>
                    <a:bodyPr/>
                    <a:lstStyle/>
                    <a:p>
                      <a:r>
                        <a:rPr lang="en-US" dirty="0"/>
                        <a:t>Date of invoice</a:t>
                      </a:r>
                    </a:p>
                  </a:txBody>
                  <a:tcPr/>
                </a:tc>
                <a:tc>
                  <a:txBody>
                    <a:bodyPr/>
                    <a:lstStyle/>
                    <a:p>
                      <a:r>
                        <a:rPr lang="en-US" dirty="0"/>
                        <a:t>Date or delivery</a:t>
                      </a:r>
                    </a:p>
                  </a:txBody>
                  <a:tcPr/>
                </a:tc>
                <a:tc>
                  <a:txBody>
                    <a:bodyPr/>
                    <a:lstStyle/>
                    <a:p>
                      <a:r>
                        <a:rPr lang="en-US" sz="1400" dirty="0"/>
                        <a:t>Appointed date as per MSME</a:t>
                      </a:r>
                    </a:p>
                  </a:txBody>
                  <a:tcPr/>
                </a:tc>
                <a:tc>
                  <a:txBody>
                    <a:bodyPr/>
                    <a:lstStyle/>
                    <a:p>
                      <a:r>
                        <a:rPr lang="en-US" dirty="0"/>
                        <a:t>Date of payment</a:t>
                      </a:r>
                    </a:p>
                  </a:txBody>
                  <a:tcPr/>
                </a:tc>
                <a:tc>
                  <a:txBody>
                    <a:bodyPr/>
                    <a:lstStyle/>
                    <a:p>
                      <a:r>
                        <a:rPr lang="en-US" dirty="0"/>
                        <a:t>Allowable in </a:t>
                      </a:r>
                    </a:p>
                  </a:txBody>
                  <a:tcPr/>
                </a:tc>
                <a:extLst>
                  <a:ext uri="{0D108BD9-81ED-4DB2-BD59-A6C34878D82A}">
                    <a16:rowId xmlns:a16="http://schemas.microsoft.com/office/drawing/2014/main" val="2312053915"/>
                  </a:ext>
                </a:extLst>
              </a:tr>
              <a:tr h="676801">
                <a:tc>
                  <a:txBody>
                    <a:bodyPr/>
                    <a:lstStyle/>
                    <a:p>
                      <a:r>
                        <a:rPr lang="en-US" dirty="0"/>
                        <a:t>02.03.24</a:t>
                      </a:r>
                    </a:p>
                  </a:txBody>
                  <a:tcPr/>
                </a:tc>
                <a:tc>
                  <a:txBody>
                    <a:bodyPr/>
                    <a:lstStyle/>
                    <a:p>
                      <a:r>
                        <a:rPr lang="en-US" dirty="0"/>
                        <a:t>02.03.24</a:t>
                      </a:r>
                    </a:p>
                  </a:txBody>
                  <a:tcPr/>
                </a:tc>
                <a:tc>
                  <a:txBody>
                    <a:bodyPr/>
                    <a:lstStyle/>
                    <a:p>
                      <a:r>
                        <a:rPr lang="en-US" dirty="0"/>
                        <a:t>17.03.24</a:t>
                      </a:r>
                    </a:p>
                  </a:txBody>
                  <a:tcPr/>
                </a:tc>
                <a:tc>
                  <a:txBody>
                    <a:bodyPr/>
                    <a:lstStyle/>
                    <a:p>
                      <a:r>
                        <a:rPr lang="en-US" dirty="0"/>
                        <a:t>25.03.24</a:t>
                      </a:r>
                    </a:p>
                  </a:txBody>
                  <a:tcPr/>
                </a:tc>
                <a:tc>
                  <a:txBody>
                    <a:bodyPr/>
                    <a:lstStyle/>
                    <a:p>
                      <a:r>
                        <a:rPr lang="en-US" dirty="0"/>
                        <a:t>2023-24</a:t>
                      </a:r>
                    </a:p>
                  </a:txBody>
                  <a:tcPr/>
                </a:tc>
                <a:extLst>
                  <a:ext uri="{0D108BD9-81ED-4DB2-BD59-A6C34878D82A}">
                    <a16:rowId xmlns:a16="http://schemas.microsoft.com/office/drawing/2014/main" val="3237735532"/>
                  </a:ext>
                </a:extLst>
              </a:tr>
              <a:tr h="676801">
                <a:tc>
                  <a:txBody>
                    <a:bodyPr/>
                    <a:lstStyle/>
                    <a:p>
                      <a:r>
                        <a:rPr lang="en-US" dirty="0"/>
                        <a:t>03.03.24</a:t>
                      </a:r>
                    </a:p>
                  </a:txBody>
                  <a:tcPr/>
                </a:tc>
                <a:tc>
                  <a:txBody>
                    <a:bodyPr/>
                    <a:lstStyle/>
                    <a:p>
                      <a:r>
                        <a:rPr lang="en-US" dirty="0"/>
                        <a:t>03.03.24</a:t>
                      </a:r>
                    </a:p>
                  </a:txBody>
                  <a:tcPr/>
                </a:tc>
                <a:tc>
                  <a:txBody>
                    <a:bodyPr/>
                    <a:lstStyle/>
                    <a:p>
                      <a:r>
                        <a:rPr lang="en-US" dirty="0"/>
                        <a:t>18.03.24</a:t>
                      </a:r>
                    </a:p>
                  </a:txBody>
                  <a:tcPr/>
                </a:tc>
                <a:tc>
                  <a:txBody>
                    <a:bodyPr/>
                    <a:lstStyle/>
                    <a:p>
                      <a:r>
                        <a:rPr lang="en-US" dirty="0"/>
                        <a:t>03.04.24</a:t>
                      </a:r>
                    </a:p>
                  </a:txBody>
                  <a:tcPr/>
                </a:tc>
                <a:tc>
                  <a:txBody>
                    <a:bodyPr/>
                    <a:lstStyle/>
                    <a:p>
                      <a:r>
                        <a:rPr lang="en-US" dirty="0"/>
                        <a:t>2024.25</a:t>
                      </a:r>
                    </a:p>
                  </a:txBody>
                  <a:tcPr/>
                </a:tc>
                <a:extLst>
                  <a:ext uri="{0D108BD9-81ED-4DB2-BD59-A6C34878D82A}">
                    <a16:rowId xmlns:a16="http://schemas.microsoft.com/office/drawing/2014/main" val="2952651160"/>
                  </a:ext>
                </a:extLst>
              </a:tr>
              <a:tr h="676801">
                <a:tc>
                  <a:txBody>
                    <a:bodyPr/>
                    <a:lstStyle/>
                    <a:p>
                      <a:r>
                        <a:rPr lang="en-US" dirty="0"/>
                        <a:t>05.03.24</a:t>
                      </a:r>
                    </a:p>
                  </a:txBody>
                  <a:tcPr/>
                </a:tc>
                <a:tc>
                  <a:txBody>
                    <a:bodyPr/>
                    <a:lstStyle/>
                    <a:p>
                      <a:r>
                        <a:rPr lang="en-US" dirty="0"/>
                        <a:t>18.03.24</a:t>
                      </a:r>
                    </a:p>
                  </a:txBody>
                  <a:tcPr/>
                </a:tc>
                <a:tc>
                  <a:txBody>
                    <a:bodyPr/>
                    <a:lstStyle/>
                    <a:p>
                      <a:r>
                        <a:rPr lang="en-US" dirty="0"/>
                        <a:t>02.04.24</a:t>
                      </a:r>
                    </a:p>
                  </a:txBody>
                  <a:tcPr/>
                </a:tc>
                <a:tc>
                  <a:txBody>
                    <a:bodyPr/>
                    <a:lstStyle/>
                    <a:p>
                      <a:r>
                        <a:rPr lang="en-US" dirty="0"/>
                        <a:t>01.04.24</a:t>
                      </a:r>
                    </a:p>
                  </a:txBody>
                  <a:tcPr/>
                </a:tc>
                <a:tc>
                  <a:txBody>
                    <a:bodyPr/>
                    <a:lstStyle/>
                    <a:p>
                      <a:r>
                        <a:rPr lang="en-US" dirty="0"/>
                        <a:t>2023-24</a:t>
                      </a:r>
                    </a:p>
                  </a:txBody>
                  <a:tcPr/>
                </a:tc>
                <a:extLst>
                  <a:ext uri="{0D108BD9-81ED-4DB2-BD59-A6C34878D82A}">
                    <a16:rowId xmlns:a16="http://schemas.microsoft.com/office/drawing/2014/main" val="555213221"/>
                  </a:ext>
                </a:extLst>
              </a:tr>
              <a:tr h="676801">
                <a:tc>
                  <a:txBody>
                    <a:bodyPr/>
                    <a:lstStyle/>
                    <a:p>
                      <a:r>
                        <a:rPr lang="en-US" dirty="0"/>
                        <a:t>05.03.24</a:t>
                      </a:r>
                    </a:p>
                  </a:txBody>
                  <a:tcPr/>
                </a:tc>
                <a:tc>
                  <a:txBody>
                    <a:bodyPr/>
                    <a:lstStyle/>
                    <a:p>
                      <a:r>
                        <a:rPr lang="en-US" dirty="0"/>
                        <a:t>18.03.24</a:t>
                      </a:r>
                    </a:p>
                  </a:txBody>
                  <a:tcPr/>
                </a:tc>
                <a:tc>
                  <a:txBody>
                    <a:bodyPr/>
                    <a:lstStyle/>
                    <a:p>
                      <a:r>
                        <a:rPr lang="en-US" dirty="0"/>
                        <a:t>02.04.24</a:t>
                      </a:r>
                    </a:p>
                  </a:txBody>
                  <a:tcPr/>
                </a:tc>
                <a:tc>
                  <a:txBody>
                    <a:bodyPr/>
                    <a:lstStyle/>
                    <a:p>
                      <a:r>
                        <a:rPr lang="en-US" dirty="0"/>
                        <a:t>02.04.24</a:t>
                      </a:r>
                    </a:p>
                  </a:txBody>
                  <a:tcPr/>
                </a:tc>
                <a:tc>
                  <a:txBody>
                    <a:bodyPr/>
                    <a:lstStyle/>
                    <a:p>
                      <a:r>
                        <a:rPr lang="en-US" dirty="0"/>
                        <a:t>2024-25</a:t>
                      </a:r>
                    </a:p>
                  </a:txBody>
                  <a:tcPr/>
                </a:tc>
                <a:extLst>
                  <a:ext uri="{0D108BD9-81ED-4DB2-BD59-A6C34878D82A}">
                    <a16:rowId xmlns:a16="http://schemas.microsoft.com/office/drawing/2014/main" val="2815374215"/>
                  </a:ext>
                </a:extLst>
              </a:tr>
            </a:tbl>
          </a:graphicData>
        </a:graphic>
      </p:graphicFrame>
      <p:sp>
        <p:nvSpPr>
          <p:cNvPr id="3" name="Title 2">
            <a:extLst>
              <a:ext uri="{FF2B5EF4-FFF2-40B4-BE49-F238E27FC236}">
                <a16:creationId xmlns:a16="http://schemas.microsoft.com/office/drawing/2014/main" id="{0191307E-4964-1432-B2CD-8570C34CCCD9}"/>
              </a:ext>
            </a:extLst>
          </p:cNvPr>
          <p:cNvSpPr>
            <a:spLocks noGrp="1"/>
          </p:cNvSpPr>
          <p:nvPr>
            <p:ph type="title"/>
          </p:nvPr>
        </p:nvSpPr>
        <p:spPr/>
        <p:txBody>
          <a:bodyPr/>
          <a:lstStyle/>
          <a:p>
            <a:r>
              <a:rPr lang="en-US" dirty="0"/>
              <a:t>No Agreement cases</a:t>
            </a:r>
          </a:p>
        </p:txBody>
      </p:sp>
    </p:spTree>
    <p:extLst>
      <p:ext uri="{BB962C8B-B14F-4D97-AF65-F5344CB8AC3E}">
        <p14:creationId xmlns:p14="http://schemas.microsoft.com/office/powerpoint/2010/main" val="26525114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DD9EE-7C71-3E5C-B9A2-E816B6AF818D}"/>
              </a:ext>
            </a:extLst>
          </p:cNvPr>
          <p:cNvSpPr>
            <a:spLocks noGrp="1"/>
          </p:cNvSpPr>
          <p:nvPr>
            <p:ph type="title"/>
          </p:nvPr>
        </p:nvSpPr>
        <p:spPr/>
        <p:txBody>
          <a:bodyPr/>
          <a:lstStyle/>
          <a:p>
            <a:r>
              <a:rPr lang="en-US" dirty="0"/>
              <a:t>Written agreement cases</a:t>
            </a:r>
          </a:p>
        </p:txBody>
      </p:sp>
      <p:graphicFrame>
        <p:nvGraphicFramePr>
          <p:cNvPr id="4" name="Table 3">
            <a:extLst>
              <a:ext uri="{FF2B5EF4-FFF2-40B4-BE49-F238E27FC236}">
                <a16:creationId xmlns:a16="http://schemas.microsoft.com/office/drawing/2014/main" id="{B557CF52-0166-A669-005A-D86407905924}"/>
              </a:ext>
            </a:extLst>
          </p:cNvPr>
          <p:cNvGraphicFramePr>
            <a:graphicFrameLocks noGrp="1"/>
          </p:cNvGraphicFramePr>
          <p:nvPr>
            <p:extLst>
              <p:ext uri="{D42A27DB-BD31-4B8C-83A1-F6EECF244321}">
                <p14:modId xmlns:p14="http://schemas.microsoft.com/office/powerpoint/2010/main" val="3757983856"/>
              </p:ext>
            </p:extLst>
          </p:nvPr>
        </p:nvGraphicFramePr>
        <p:xfrm>
          <a:off x="471340" y="1736363"/>
          <a:ext cx="8554672" cy="3323416"/>
        </p:xfrm>
        <a:graphic>
          <a:graphicData uri="http://schemas.openxmlformats.org/drawingml/2006/table">
            <a:tbl>
              <a:tblPr firstRow="1" bandRow="1">
                <a:tableStyleId>{5C22544A-7EE6-4342-B048-85BDC9FD1C3A}</a:tableStyleId>
              </a:tblPr>
              <a:tblGrid>
                <a:gridCol w="1167449">
                  <a:extLst>
                    <a:ext uri="{9D8B030D-6E8A-4147-A177-3AD203B41FA5}">
                      <a16:colId xmlns:a16="http://schemas.microsoft.com/office/drawing/2014/main" val="1022249556"/>
                    </a:ext>
                  </a:extLst>
                </a:gridCol>
                <a:gridCol w="1090873">
                  <a:extLst>
                    <a:ext uri="{9D8B030D-6E8A-4147-A177-3AD203B41FA5}">
                      <a16:colId xmlns:a16="http://schemas.microsoft.com/office/drawing/2014/main" val="72588013"/>
                    </a:ext>
                  </a:extLst>
                </a:gridCol>
                <a:gridCol w="1110023">
                  <a:extLst>
                    <a:ext uri="{9D8B030D-6E8A-4147-A177-3AD203B41FA5}">
                      <a16:colId xmlns:a16="http://schemas.microsoft.com/office/drawing/2014/main" val="337809858"/>
                    </a:ext>
                  </a:extLst>
                </a:gridCol>
                <a:gridCol w="1399189">
                  <a:extLst>
                    <a:ext uri="{9D8B030D-6E8A-4147-A177-3AD203B41FA5}">
                      <a16:colId xmlns:a16="http://schemas.microsoft.com/office/drawing/2014/main" val="2247187900"/>
                    </a:ext>
                  </a:extLst>
                </a:gridCol>
                <a:gridCol w="1221959">
                  <a:extLst>
                    <a:ext uri="{9D8B030D-6E8A-4147-A177-3AD203B41FA5}">
                      <a16:colId xmlns:a16="http://schemas.microsoft.com/office/drawing/2014/main" val="3807135912"/>
                    </a:ext>
                  </a:extLst>
                </a:gridCol>
                <a:gridCol w="1249943">
                  <a:extLst>
                    <a:ext uri="{9D8B030D-6E8A-4147-A177-3AD203B41FA5}">
                      <a16:colId xmlns:a16="http://schemas.microsoft.com/office/drawing/2014/main" val="2995415747"/>
                    </a:ext>
                  </a:extLst>
                </a:gridCol>
                <a:gridCol w="1315236">
                  <a:extLst>
                    <a:ext uri="{9D8B030D-6E8A-4147-A177-3AD203B41FA5}">
                      <a16:colId xmlns:a16="http://schemas.microsoft.com/office/drawing/2014/main" val="1821479221"/>
                    </a:ext>
                  </a:extLst>
                </a:gridCol>
              </a:tblGrid>
              <a:tr h="889840">
                <a:tc>
                  <a:txBody>
                    <a:bodyPr/>
                    <a:lstStyle/>
                    <a:p>
                      <a:r>
                        <a:rPr lang="en-US" sz="1400" dirty="0"/>
                        <a:t>Date of invoice</a:t>
                      </a:r>
                    </a:p>
                  </a:txBody>
                  <a:tcPr/>
                </a:tc>
                <a:tc>
                  <a:txBody>
                    <a:bodyPr/>
                    <a:lstStyle/>
                    <a:p>
                      <a:r>
                        <a:rPr lang="en-US" sz="1400" dirty="0"/>
                        <a:t>Date or delivery</a:t>
                      </a:r>
                    </a:p>
                  </a:txBody>
                  <a:tcPr/>
                </a:tc>
                <a:tc>
                  <a:txBody>
                    <a:bodyPr/>
                    <a:lstStyle/>
                    <a:p>
                      <a:r>
                        <a:rPr lang="en-US" sz="1100" dirty="0"/>
                        <a:t>Agreement Days/</a:t>
                      </a:r>
                    </a:p>
                    <a:p>
                      <a:r>
                        <a:rPr lang="en-US" sz="1100" dirty="0"/>
                        <a:t>Credit period</a:t>
                      </a:r>
                    </a:p>
                  </a:txBody>
                  <a:tcPr/>
                </a:tc>
                <a:tc>
                  <a:txBody>
                    <a:bodyPr/>
                    <a:lstStyle/>
                    <a:p>
                      <a:r>
                        <a:rPr lang="en-US" sz="1200" dirty="0"/>
                        <a:t>Due Date as per Agreement</a:t>
                      </a:r>
                    </a:p>
                  </a:txBody>
                  <a:tcPr/>
                </a:tc>
                <a:tc>
                  <a:txBody>
                    <a:bodyPr/>
                    <a:lstStyle/>
                    <a:p>
                      <a:r>
                        <a:rPr lang="en-US" sz="1400" dirty="0"/>
                        <a:t>Due date as per MSME</a:t>
                      </a:r>
                    </a:p>
                  </a:txBody>
                  <a:tcPr/>
                </a:tc>
                <a:tc>
                  <a:txBody>
                    <a:bodyPr/>
                    <a:lstStyle/>
                    <a:p>
                      <a:r>
                        <a:rPr lang="en-US" sz="1400" dirty="0"/>
                        <a:t>Paid on </a:t>
                      </a:r>
                    </a:p>
                  </a:txBody>
                  <a:tcPr/>
                </a:tc>
                <a:tc>
                  <a:txBody>
                    <a:bodyPr/>
                    <a:lstStyle/>
                    <a:p>
                      <a:r>
                        <a:rPr lang="en-US" sz="1400" dirty="0"/>
                        <a:t>Allowable in</a:t>
                      </a:r>
                    </a:p>
                  </a:txBody>
                  <a:tcPr/>
                </a:tc>
                <a:extLst>
                  <a:ext uri="{0D108BD9-81ED-4DB2-BD59-A6C34878D82A}">
                    <a16:rowId xmlns:a16="http://schemas.microsoft.com/office/drawing/2014/main" val="2312053915"/>
                  </a:ext>
                </a:extLst>
              </a:tr>
              <a:tr h="451099">
                <a:tc>
                  <a:txBody>
                    <a:bodyPr/>
                    <a:lstStyle/>
                    <a:p>
                      <a:pPr>
                        <a:lnSpc>
                          <a:spcPct val="300000"/>
                        </a:lnSpc>
                      </a:pPr>
                      <a:r>
                        <a:rPr lang="en-US" sz="1400" dirty="0"/>
                        <a:t>03.03.24</a:t>
                      </a:r>
                    </a:p>
                  </a:txBody>
                  <a:tcPr/>
                </a:tc>
                <a:tc>
                  <a:txBody>
                    <a:bodyPr/>
                    <a:lstStyle/>
                    <a:p>
                      <a:pPr>
                        <a:lnSpc>
                          <a:spcPct val="300000"/>
                        </a:lnSpc>
                      </a:pPr>
                      <a:r>
                        <a:rPr lang="en-US" sz="1400" dirty="0"/>
                        <a:t>03.03.24</a:t>
                      </a:r>
                    </a:p>
                  </a:txBody>
                  <a:tcPr/>
                </a:tc>
                <a:tc>
                  <a:txBody>
                    <a:bodyPr/>
                    <a:lstStyle/>
                    <a:p>
                      <a:pPr algn="ctr">
                        <a:lnSpc>
                          <a:spcPct val="300000"/>
                        </a:lnSpc>
                      </a:pPr>
                      <a:r>
                        <a:rPr lang="en-US" sz="1400" dirty="0"/>
                        <a:t>15</a:t>
                      </a:r>
                    </a:p>
                  </a:txBody>
                  <a:tcPr/>
                </a:tc>
                <a:tc>
                  <a:txBody>
                    <a:bodyPr/>
                    <a:lstStyle/>
                    <a:p>
                      <a:pPr>
                        <a:lnSpc>
                          <a:spcPct val="300000"/>
                        </a:lnSpc>
                      </a:pPr>
                      <a:r>
                        <a:rPr lang="en-US" sz="1400" dirty="0"/>
                        <a:t>18.03.24</a:t>
                      </a:r>
                    </a:p>
                  </a:txBody>
                  <a:tcPr/>
                </a:tc>
                <a:tc>
                  <a:txBody>
                    <a:bodyPr/>
                    <a:lstStyle/>
                    <a:p>
                      <a:pPr>
                        <a:lnSpc>
                          <a:spcPct val="300000"/>
                        </a:lnSpc>
                      </a:pPr>
                      <a:r>
                        <a:rPr lang="en-US" sz="1400" dirty="0"/>
                        <a:t>18.03.24</a:t>
                      </a:r>
                    </a:p>
                  </a:txBody>
                  <a:tcPr/>
                </a:tc>
                <a:tc>
                  <a:txBody>
                    <a:bodyPr/>
                    <a:lstStyle/>
                    <a:p>
                      <a:pPr>
                        <a:lnSpc>
                          <a:spcPct val="300000"/>
                        </a:lnSpc>
                      </a:pPr>
                      <a:r>
                        <a:rPr lang="en-US" sz="1400" dirty="0"/>
                        <a:t>28.03.24</a:t>
                      </a:r>
                    </a:p>
                  </a:txBody>
                  <a:tcPr/>
                </a:tc>
                <a:tc>
                  <a:txBody>
                    <a:bodyPr/>
                    <a:lstStyle/>
                    <a:p>
                      <a:pPr>
                        <a:lnSpc>
                          <a:spcPct val="300000"/>
                        </a:lnSpc>
                      </a:pPr>
                      <a:r>
                        <a:rPr lang="en-US" sz="1400" dirty="0"/>
                        <a:t>2023-24</a:t>
                      </a:r>
                    </a:p>
                  </a:txBody>
                  <a:tcPr/>
                </a:tc>
                <a:extLst>
                  <a:ext uri="{0D108BD9-81ED-4DB2-BD59-A6C34878D82A}">
                    <a16:rowId xmlns:a16="http://schemas.microsoft.com/office/drawing/2014/main" val="3237735532"/>
                  </a:ext>
                </a:extLst>
              </a:tr>
              <a:tr h="451099">
                <a:tc>
                  <a:txBody>
                    <a:bodyPr/>
                    <a:lstStyle/>
                    <a:p>
                      <a:pPr>
                        <a:lnSpc>
                          <a:spcPct val="300000"/>
                        </a:lnSpc>
                      </a:pPr>
                      <a:r>
                        <a:rPr lang="en-US" sz="1400" dirty="0"/>
                        <a:t>03.03.24</a:t>
                      </a:r>
                    </a:p>
                  </a:txBody>
                  <a:tcPr/>
                </a:tc>
                <a:tc>
                  <a:txBody>
                    <a:bodyPr/>
                    <a:lstStyle/>
                    <a:p>
                      <a:pPr>
                        <a:lnSpc>
                          <a:spcPct val="300000"/>
                        </a:lnSpc>
                      </a:pPr>
                      <a:r>
                        <a:rPr lang="en-US" sz="1400" dirty="0"/>
                        <a:t>03.03.24</a:t>
                      </a:r>
                    </a:p>
                  </a:txBody>
                  <a:tcPr/>
                </a:tc>
                <a:tc>
                  <a:txBody>
                    <a:bodyPr/>
                    <a:lstStyle/>
                    <a:p>
                      <a:pPr algn="ctr">
                        <a:lnSpc>
                          <a:spcPct val="300000"/>
                        </a:lnSpc>
                      </a:pPr>
                      <a:r>
                        <a:rPr lang="en-US" sz="1400" dirty="0"/>
                        <a:t>15</a:t>
                      </a:r>
                    </a:p>
                  </a:txBody>
                  <a:tcPr/>
                </a:tc>
                <a:tc>
                  <a:txBody>
                    <a:bodyPr/>
                    <a:lstStyle/>
                    <a:p>
                      <a:pPr>
                        <a:lnSpc>
                          <a:spcPct val="300000"/>
                        </a:lnSpc>
                      </a:pPr>
                      <a:r>
                        <a:rPr lang="en-US" sz="1400" dirty="0"/>
                        <a:t>18.03.24</a:t>
                      </a:r>
                    </a:p>
                  </a:txBody>
                  <a:tcPr/>
                </a:tc>
                <a:tc>
                  <a:txBody>
                    <a:bodyPr/>
                    <a:lstStyle/>
                    <a:p>
                      <a:pPr>
                        <a:lnSpc>
                          <a:spcPct val="300000"/>
                        </a:lnSpc>
                      </a:pPr>
                      <a:r>
                        <a:rPr lang="en-US" sz="1400" dirty="0"/>
                        <a:t>18.03.24</a:t>
                      </a:r>
                    </a:p>
                  </a:txBody>
                  <a:tcPr/>
                </a:tc>
                <a:tc>
                  <a:txBody>
                    <a:bodyPr/>
                    <a:lstStyle/>
                    <a:p>
                      <a:pPr>
                        <a:lnSpc>
                          <a:spcPct val="300000"/>
                        </a:lnSpc>
                      </a:pPr>
                      <a:r>
                        <a:rPr lang="en-US" sz="1400" dirty="0"/>
                        <a:t>06.04.24</a:t>
                      </a:r>
                    </a:p>
                  </a:txBody>
                  <a:tcPr/>
                </a:tc>
                <a:tc>
                  <a:txBody>
                    <a:bodyPr/>
                    <a:lstStyle/>
                    <a:p>
                      <a:pPr>
                        <a:lnSpc>
                          <a:spcPct val="300000"/>
                        </a:lnSpc>
                      </a:pPr>
                      <a:r>
                        <a:rPr lang="en-US" sz="1400" dirty="0"/>
                        <a:t>2024-25</a:t>
                      </a:r>
                    </a:p>
                  </a:txBody>
                  <a:tcPr/>
                </a:tc>
                <a:extLst>
                  <a:ext uri="{0D108BD9-81ED-4DB2-BD59-A6C34878D82A}">
                    <a16:rowId xmlns:a16="http://schemas.microsoft.com/office/drawing/2014/main" val="2952651160"/>
                  </a:ext>
                </a:extLst>
              </a:tr>
              <a:tr h="451099">
                <a:tc>
                  <a:txBody>
                    <a:bodyPr/>
                    <a:lstStyle/>
                    <a:p>
                      <a:pPr>
                        <a:lnSpc>
                          <a:spcPct val="300000"/>
                        </a:lnSpc>
                      </a:pPr>
                      <a:r>
                        <a:rPr lang="en-US" sz="1400" dirty="0"/>
                        <a:t>06.03.24</a:t>
                      </a:r>
                    </a:p>
                  </a:txBody>
                  <a:tcPr/>
                </a:tc>
                <a:tc>
                  <a:txBody>
                    <a:bodyPr/>
                    <a:lstStyle/>
                    <a:p>
                      <a:pPr>
                        <a:lnSpc>
                          <a:spcPct val="300000"/>
                        </a:lnSpc>
                      </a:pPr>
                      <a:r>
                        <a:rPr lang="en-US" sz="1400" dirty="0"/>
                        <a:t>18.03.24</a:t>
                      </a:r>
                    </a:p>
                  </a:txBody>
                  <a:tcPr/>
                </a:tc>
                <a:tc>
                  <a:txBody>
                    <a:bodyPr/>
                    <a:lstStyle/>
                    <a:p>
                      <a:pPr algn="ctr">
                        <a:lnSpc>
                          <a:spcPct val="300000"/>
                        </a:lnSpc>
                      </a:pPr>
                      <a:r>
                        <a:rPr lang="en-US" sz="1400" dirty="0"/>
                        <a:t>15</a:t>
                      </a:r>
                    </a:p>
                  </a:txBody>
                  <a:tcPr/>
                </a:tc>
                <a:tc>
                  <a:txBody>
                    <a:bodyPr/>
                    <a:lstStyle/>
                    <a:p>
                      <a:pPr>
                        <a:lnSpc>
                          <a:spcPct val="300000"/>
                        </a:lnSpc>
                      </a:pPr>
                      <a:r>
                        <a:rPr lang="en-US" sz="1400" dirty="0"/>
                        <a:t>02.04.24</a:t>
                      </a:r>
                    </a:p>
                  </a:txBody>
                  <a:tcPr/>
                </a:tc>
                <a:tc>
                  <a:txBody>
                    <a:bodyPr/>
                    <a:lstStyle/>
                    <a:p>
                      <a:pPr>
                        <a:lnSpc>
                          <a:spcPct val="300000"/>
                        </a:lnSpc>
                      </a:pPr>
                      <a:r>
                        <a:rPr lang="en-US" sz="1400" dirty="0"/>
                        <a:t>02.04.24</a:t>
                      </a:r>
                    </a:p>
                  </a:txBody>
                  <a:tcPr/>
                </a:tc>
                <a:tc>
                  <a:txBody>
                    <a:bodyPr/>
                    <a:lstStyle/>
                    <a:p>
                      <a:pPr>
                        <a:lnSpc>
                          <a:spcPct val="300000"/>
                        </a:lnSpc>
                      </a:pPr>
                      <a:r>
                        <a:rPr lang="en-US" sz="1400" dirty="0"/>
                        <a:t>02.04.24</a:t>
                      </a:r>
                    </a:p>
                  </a:txBody>
                  <a:tcPr/>
                </a:tc>
                <a:tc>
                  <a:txBody>
                    <a:bodyPr/>
                    <a:lstStyle/>
                    <a:p>
                      <a:pPr>
                        <a:lnSpc>
                          <a:spcPct val="300000"/>
                        </a:lnSpc>
                      </a:pPr>
                      <a:r>
                        <a:rPr lang="en-US" sz="1400" dirty="0"/>
                        <a:t>2023-24</a:t>
                      </a:r>
                    </a:p>
                  </a:txBody>
                  <a:tcPr/>
                </a:tc>
                <a:extLst>
                  <a:ext uri="{0D108BD9-81ED-4DB2-BD59-A6C34878D82A}">
                    <a16:rowId xmlns:a16="http://schemas.microsoft.com/office/drawing/2014/main" val="555213221"/>
                  </a:ext>
                </a:extLst>
              </a:tr>
              <a:tr h="451099">
                <a:tc>
                  <a:txBody>
                    <a:bodyPr/>
                    <a:lstStyle/>
                    <a:p>
                      <a:pPr>
                        <a:lnSpc>
                          <a:spcPct val="300000"/>
                        </a:lnSpc>
                      </a:pPr>
                      <a:r>
                        <a:rPr lang="en-US" sz="1400" dirty="0"/>
                        <a:t>03.02.24</a:t>
                      </a:r>
                    </a:p>
                  </a:txBody>
                  <a:tcPr/>
                </a:tc>
                <a:tc>
                  <a:txBody>
                    <a:bodyPr/>
                    <a:lstStyle/>
                    <a:p>
                      <a:pPr>
                        <a:lnSpc>
                          <a:spcPct val="300000"/>
                        </a:lnSpc>
                      </a:pPr>
                      <a:r>
                        <a:rPr lang="en-US" sz="1400" dirty="0"/>
                        <a:t>20.02.24</a:t>
                      </a:r>
                    </a:p>
                  </a:txBody>
                  <a:tcPr/>
                </a:tc>
                <a:tc>
                  <a:txBody>
                    <a:bodyPr/>
                    <a:lstStyle/>
                    <a:p>
                      <a:pPr algn="ctr">
                        <a:lnSpc>
                          <a:spcPct val="300000"/>
                        </a:lnSpc>
                      </a:pPr>
                      <a:r>
                        <a:rPr lang="en-US" sz="1400" dirty="0"/>
                        <a:t>60</a:t>
                      </a:r>
                    </a:p>
                  </a:txBody>
                  <a:tcPr/>
                </a:tc>
                <a:tc>
                  <a:txBody>
                    <a:bodyPr/>
                    <a:lstStyle/>
                    <a:p>
                      <a:pPr>
                        <a:lnSpc>
                          <a:spcPct val="300000"/>
                        </a:lnSpc>
                      </a:pPr>
                      <a:r>
                        <a:rPr lang="en-US" sz="1400" dirty="0"/>
                        <a:t>20.04.24</a:t>
                      </a:r>
                    </a:p>
                  </a:txBody>
                  <a:tcPr/>
                </a:tc>
                <a:tc>
                  <a:txBody>
                    <a:bodyPr/>
                    <a:lstStyle/>
                    <a:p>
                      <a:pPr>
                        <a:lnSpc>
                          <a:spcPct val="300000"/>
                        </a:lnSpc>
                      </a:pPr>
                      <a:r>
                        <a:rPr lang="en-US" sz="1400" dirty="0"/>
                        <a:t>05.04.24</a:t>
                      </a:r>
                    </a:p>
                  </a:txBody>
                  <a:tcPr/>
                </a:tc>
                <a:tc>
                  <a:txBody>
                    <a:bodyPr/>
                    <a:lstStyle/>
                    <a:p>
                      <a:pPr>
                        <a:lnSpc>
                          <a:spcPct val="300000"/>
                        </a:lnSpc>
                      </a:pPr>
                      <a:r>
                        <a:rPr lang="en-US" sz="1400" dirty="0"/>
                        <a:t>08.04.24</a:t>
                      </a:r>
                    </a:p>
                  </a:txBody>
                  <a:tcPr/>
                </a:tc>
                <a:tc>
                  <a:txBody>
                    <a:bodyPr/>
                    <a:lstStyle/>
                    <a:p>
                      <a:pPr>
                        <a:lnSpc>
                          <a:spcPct val="300000"/>
                        </a:lnSpc>
                      </a:pPr>
                      <a:r>
                        <a:rPr lang="en-US" sz="1400" dirty="0"/>
                        <a:t>2024-25</a:t>
                      </a:r>
                    </a:p>
                  </a:txBody>
                  <a:tcPr/>
                </a:tc>
                <a:extLst>
                  <a:ext uri="{0D108BD9-81ED-4DB2-BD59-A6C34878D82A}">
                    <a16:rowId xmlns:a16="http://schemas.microsoft.com/office/drawing/2014/main" val="2815374215"/>
                  </a:ext>
                </a:extLst>
              </a:tr>
            </a:tbl>
          </a:graphicData>
        </a:graphic>
      </p:graphicFrame>
    </p:spTree>
    <p:extLst>
      <p:ext uri="{BB962C8B-B14F-4D97-AF65-F5344CB8AC3E}">
        <p14:creationId xmlns:p14="http://schemas.microsoft.com/office/powerpoint/2010/main" val="9944216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1FEE2-F58B-FD5D-AD8F-208274FC6822}"/>
              </a:ext>
            </a:extLst>
          </p:cNvPr>
          <p:cNvSpPr>
            <a:spLocks noGrp="1"/>
          </p:cNvSpPr>
          <p:nvPr>
            <p:ph type="title"/>
          </p:nvPr>
        </p:nvSpPr>
        <p:spPr/>
        <p:txBody>
          <a:bodyPr/>
          <a:lstStyle/>
          <a:p>
            <a:r>
              <a:rPr lang="en-US" dirty="0"/>
              <a:t>Applicable to any Payer </a:t>
            </a:r>
          </a:p>
        </p:txBody>
      </p:sp>
      <p:graphicFrame>
        <p:nvGraphicFramePr>
          <p:cNvPr id="4" name="Content Placeholder 3">
            <a:extLst>
              <a:ext uri="{FF2B5EF4-FFF2-40B4-BE49-F238E27FC236}">
                <a16:creationId xmlns:a16="http://schemas.microsoft.com/office/drawing/2014/main" id="{1B2AB86B-9E28-C695-A5E2-86DA50EE91D9}"/>
              </a:ext>
            </a:extLst>
          </p:cNvPr>
          <p:cNvGraphicFramePr>
            <a:graphicFrameLocks noGrp="1"/>
          </p:cNvGraphicFramePr>
          <p:nvPr>
            <p:ph idx="1"/>
          </p:nvPr>
        </p:nvGraphicFramePr>
        <p:xfrm>
          <a:off x="628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6D1C7EF7-86B8-CDD0-2DD0-2B076FE5BF96}"/>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40797999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Googly</a:t>
            </a:r>
            <a:endParaRPr lang="en-GB" dirty="0"/>
          </a:p>
        </p:txBody>
      </p:sp>
      <p:sp>
        <p:nvSpPr>
          <p:cNvPr id="3" name="Content Placeholder 2"/>
          <p:cNvSpPr>
            <a:spLocks noGrp="1"/>
          </p:cNvSpPr>
          <p:nvPr>
            <p:ph idx="1"/>
          </p:nvPr>
        </p:nvSpPr>
        <p:spPr/>
        <p:txBody>
          <a:bodyPr>
            <a:normAutofit lnSpcReduction="10000"/>
          </a:bodyPr>
          <a:lstStyle/>
          <a:p>
            <a:pPr algn="just"/>
            <a:r>
              <a:rPr lang="en-IN" dirty="0"/>
              <a:t>Interplay with Indian Contract Act 1872</a:t>
            </a:r>
          </a:p>
          <a:p>
            <a:pPr algn="just"/>
            <a:r>
              <a:rPr lang="en-IN" dirty="0"/>
              <a:t>S. 24</a:t>
            </a:r>
          </a:p>
          <a:p>
            <a:pPr lvl="1" algn="just"/>
            <a:r>
              <a:rPr lang="en-GB" dirty="0"/>
              <a:t>Agreements void, if considerations and objects unlawful in part.—If any part of a single consideration for one or more objects, or any one or any part of any one of several considerations for a single object, is unlawful, the agreement is void. </a:t>
            </a:r>
          </a:p>
          <a:p>
            <a:pPr algn="just"/>
            <a:r>
              <a:rPr lang="en-GB" dirty="0"/>
              <a:t>S.65</a:t>
            </a:r>
          </a:p>
          <a:p>
            <a:pPr lvl="1" algn="just"/>
            <a:r>
              <a:rPr lang="en-GB" dirty="0"/>
              <a:t>Obligation of person who has received advantage under void agreement, or contract that becomes void. </a:t>
            </a:r>
          </a:p>
        </p:txBody>
      </p:sp>
    </p:spTree>
    <p:extLst>
      <p:ext uri="{BB962C8B-B14F-4D97-AF65-F5344CB8AC3E}">
        <p14:creationId xmlns:p14="http://schemas.microsoft.com/office/powerpoint/2010/main" val="36215347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8F4F0-4C40-CAFE-AF9B-D25910205829}"/>
              </a:ext>
            </a:extLst>
          </p:cNvPr>
          <p:cNvSpPr>
            <a:spLocks noGrp="1"/>
          </p:cNvSpPr>
          <p:nvPr>
            <p:ph type="title"/>
          </p:nvPr>
        </p:nvSpPr>
        <p:spPr/>
        <p:txBody>
          <a:bodyPr/>
          <a:lstStyle/>
          <a:p>
            <a:r>
              <a:rPr lang="en-US" dirty="0"/>
              <a:t>Actual payment</a:t>
            </a:r>
          </a:p>
        </p:txBody>
      </p:sp>
      <p:graphicFrame>
        <p:nvGraphicFramePr>
          <p:cNvPr id="4" name="Content Placeholder 3">
            <a:extLst>
              <a:ext uri="{FF2B5EF4-FFF2-40B4-BE49-F238E27FC236}">
                <a16:creationId xmlns:a16="http://schemas.microsoft.com/office/drawing/2014/main" id="{6E8A697A-99F3-23F3-77E5-18638D4A1D8C}"/>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A77F41FA-68FA-CFA9-7594-063845E0B12C}"/>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2603079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055AA-3DD7-B364-C57D-6AC1AA56E13D}"/>
              </a:ext>
            </a:extLst>
          </p:cNvPr>
          <p:cNvSpPr>
            <a:spLocks noGrp="1"/>
          </p:cNvSpPr>
          <p:nvPr>
            <p:ph type="title"/>
          </p:nvPr>
        </p:nvSpPr>
        <p:spPr/>
        <p:txBody>
          <a:bodyPr/>
          <a:lstStyle/>
          <a:p>
            <a:r>
              <a:rPr lang="en-US" dirty="0"/>
              <a:t>Actual payment</a:t>
            </a:r>
          </a:p>
        </p:txBody>
      </p:sp>
      <p:sp>
        <p:nvSpPr>
          <p:cNvPr id="3" name="Content Placeholder 2">
            <a:extLst>
              <a:ext uri="{FF2B5EF4-FFF2-40B4-BE49-F238E27FC236}">
                <a16:creationId xmlns:a16="http://schemas.microsoft.com/office/drawing/2014/main" id="{39DE688C-3008-014C-DF7A-8225AB7D4EB1}"/>
              </a:ext>
            </a:extLst>
          </p:cNvPr>
          <p:cNvSpPr>
            <a:spLocks noGrp="1"/>
          </p:cNvSpPr>
          <p:nvPr>
            <p:ph idx="1"/>
          </p:nvPr>
        </p:nvSpPr>
        <p:spPr/>
        <p:txBody>
          <a:bodyPr>
            <a:normAutofit/>
          </a:bodyPr>
          <a:lstStyle/>
          <a:p>
            <a:pPr algn="just">
              <a:lnSpc>
                <a:spcPct val="150000"/>
              </a:lnSpc>
            </a:pPr>
            <a:r>
              <a:rPr lang="en-US" sz="2400" dirty="0"/>
              <a:t>CIT v. Ogale Glass Works Ltd. [1954] 25 ITR 529 (SC)</a:t>
            </a:r>
          </a:p>
          <a:p>
            <a:pPr lvl="1" algn="just">
              <a:lnSpc>
                <a:spcPct val="150000"/>
              </a:lnSpc>
            </a:pPr>
            <a:r>
              <a:rPr lang="en-US" sz="2000" dirty="0"/>
              <a:t>when a cheque is not </a:t>
            </a:r>
            <a:r>
              <a:rPr lang="en-US" sz="2000" dirty="0" err="1"/>
              <a:t>dishonoured</a:t>
            </a:r>
            <a:r>
              <a:rPr lang="en-US" sz="2000" dirty="0"/>
              <a:t> but </a:t>
            </a:r>
            <a:r>
              <a:rPr lang="en-US" sz="2000" dirty="0" err="1"/>
              <a:t>encashed</a:t>
            </a:r>
            <a:r>
              <a:rPr lang="en-US" sz="2000" dirty="0"/>
              <a:t>, the payment relates back to the date of tendering of cheque. The date of payment would be the date of delivery of the cheque</a:t>
            </a:r>
          </a:p>
          <a:p>
            <a:pPr algn="just">
              <a:lnSpc>
                <a:spcPct val="150000"/>
              </a:lnSpc>
            </a:pPr>
            <a:r>
              <a:rPr lang="en-US" sz="2400" dirty="0"/>
              <a:t>CIT v. </a:t>
            </a:r>
            <a:r>
              <a:rPr lang="en-US" sz="2400" dirty="0" err="1"/>
              <a:t>Punalur</a:t>
            </a:r>
            <a:r>
              <a:rPr lang="en-US" sz="2400" dirty="0"/>
              <a:t> Paper Mills Ltd.[2019] 111 taxmann.com 50 (Kerala)</a:t>
            </a:r>
          </a:p>
          <a:p>
            <a:pPr marL="0" indent="0" algn="just">
              <a:lnSpc>
                <a:spcPct val="150000"/>
              </a:lnSpc>
              <a:buNone/>
            </a:pPr>
            <a:endParaRPr lang="en-US" sz="2400" i="1" dirty="0"/>
          </a:p>
        </p:txBody>
      </p:sp>
      <p:sp>
        <p:nvSpPr>
          <p:cNvPr id="4" name="TextBox 3">
            <a:extLst>
              <a:ext uri="{FF2B5EF4-FFF2-40B4-BE49-F238E27FC236}">
                <a16:creationId xmlns:a16="http://schemas.microsoft.com/office/drawing/2014/main" id="{601DF522-E825-3C43-176C-494A04AB9BB8}"/>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33355206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28DFF-3004-F86E-FCEF-EFDF8E8A3C3F}"/>
              </a:ext>
            </a:extLst>
          </p:cNvPr>
          <p:cNvSpPr>
            <a:spLocks noGrp="1"/>
          </p:cNvSpPr>
          <p:nvPr>
            <p:ph type="title"/>
          </p:nvPr>
        </p:nvSpPr>
        <p:spPr/>
        <p:txBody>
          <a:bodyPr/>
          <a:lstStyle/>
          <a:p>
            <a:r>
              <a:rPr lang="en-US" dirty="0"/>
              <a:t>Traders?</a:t>
            </a:r>
          </a:p>
        </p:txBody>
      </p:sp>
      <p:sp>
        <p:nvSpPr>
          <p:cNvPr id="3" name="Content Placeholder 2">
            <a:extLst>
              <a:ext uri="{FF2B5EF4-FFF2-40B4-BE49-F238E27FC236}">
                <a16:creationId xmlns:a16="http://schemas.microsoft.com/office/drawing/2014/main" id="{DDCFF86D-90F2-CCBF-8FBF-CD3802FE2CBC}"/>
              </a:ext>
            </a:extLst>
          </p:cNvPr>
          <p:cNvSpPr>
            <a:spLocks noGrp="1"/>
          </p:cNvSpPr>
          <p:nvPr>
            <p:ph idx="1"/>
          </p:nvPr>
        </p:nvSpPr>
        <p:spPr/>
        <p:txBody>
          <a:bodyPr>
            <a:normAutofit fontScale="85000" lnSpcReduction="10000"/>
          </a:bodyPr>
          <a:lstStyle/>
          <a:p>
            <a:pPr algn="just">
              <a:lnSpc>
                <a:spcPct val="200000"/>
              </a:lnSpc>
            </a:pPr>
            <a:r>
              <a:rPr lang="en-US" dirty="0"/>
              <a:t>Payment made to Trader registered under MSMED</a:t>
            </a:r>
          </a:p>
          <a:p>
            <a:pPr marL="342900" lvl="1" indent="0" algn="just">
              <a:lnSpc>
                <a:spcPct val="200000"/>
              </a:lnSpc>
              <a:buNone/>
            </a:pPr>
            <a:r>
              <a:rPr lang="en-US" dirty="0"/>
              <a:t>(e) “</a:t>
            </a:r>
            <a:r>
              <a:rPr lang="en-US" b="1" dirty="0"/>
              <a:t>enterprise</a:t>
            </a:r>
            <a:r>
              <a:rPr lang="en-US" dirty="0"/>
              <a:t>” means an industrial undertaking or a business concern or any other establishment, by whatever name called, </a:t>
            </a:r>
            <a:r>
              <a:rPr lang="en-US" u="sng" dirty="0"/>
              <a:t>engaged in the manufacture or production of goods</a:t>
            </a:r>
            <a:r>
              <a:rPr lang="en-US" dirty="0"/>
              <a:t>, in any manner, ………. or </a:t>
            </a:r>
            <a:r>
              <a:rPr lang="en-US" u="sng" dirty="0"/>
              <a:t>engaged in providing or rendering of any service </a:t>
            </a:r>
            <a:r>
              <a:rPr lang="en-US" dirty="0"/>
              <a:t>or services;</a:t>
            </a:r>
          </a:p>
        </p:txBody>
      </p:sp>
      <p:sp>
        <p:nvSpPr>
          <p:cNvPr id="4" name="TextBox 3">
            <a:extLst>
              <a:ext uri="{FF2B5EF4-FFF2-40B4-BE49-F238E27FC236}">
                <a16:creationId xmlns:a16="http://schemas.microsoft.com/office/drawing/2014/main" id="{F3085225-8C2A-E0EE-4CB6-08A47BA112A5}"/>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452588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0B8C4-42A9-A046-6693-9102A266A9B9}"/>
              </a:ext>
            </a:extLst>
          </p:cNvPr>
          <p:cNvSpPr>
            <a:spLocks noGrp="1"/>
          </p:cNvSpPr>
          <p:nvPr>
            <p:ph type="title"/>
          </p:nvPr>
        </p:nvSpPr>
        <p:spPr>
          <a:xfrm>
            <a:off x="628650" y="365127"/>
            <a:ext cx="7886700" cy="889592"/>
          </a:xfrm>
        </p:spPr>
        <p:txBody>
          <a:bodyPr/>
          <a:lstStyle/>
          <a:p>
            <a:r>
              <a:rPr lang="en-US" dirty="0"/>
              <a:t>Traders?</a:t>
            </a:r>
          </a:p>
        </p:txBody>
      </p:sp>
      <p:pic>
        <p:nvPicPr>
          <p:cNvPr id="5" name="Content Placeholder 4">
            <a:extLst>
              <a:ext uri="{FF2B5EF4-FFF2-40B4-BE49-F238E27FC236}">
                <a16:creationId xmlns:a16="http://schemas.microsoft.com/office/drawing/2014/main" id="{735909C2-E761-CD9E-E83E-0BEA8035BBAD}"/>
              </a:ext>
            </a:extLst>
          </p:cNvPr>
          <p:cNvPicPr>
            <a:picLocks noGrp="1" noChangeAspect="1"/>
          </p:cNvPicPr>
          <p:nvPr>
            <p:ph idx="1"/>
          </p:nvPr>
        </p:nvPicPr>
        <p:blipFill>
          <a:blip r:embed="rId2"/>
          <a:stretch>
            <a:fillRect/>
          </a:stretch>
        </p:blipFill>
        <p:spPr>
          <a:xfrm>
            <a:off x="851016" y="1254718"/>
            <a:ext cx="7664334" cy="4990281"/>
          </a:xfrm>
        </p:spPr>
      </p:pic>
      <p:sp>
        <p:nvSpPr>
          <p:cNvPr id="3" name="TextBox 2">
            <a:extLst>
              <a:ext uri="{FF2B5EF4-FFF2-40B4-BE49-F238E27FC236}">
                <a16:creationId xmlns:a16="http://schemas.microsoft.com/office/drawing/2014/main" id="{4771FC53-1515-880C-DFDE-35F9F641A1AA}"/>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32778513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98BBB1E-85D2-F52B-0B17-DC86F150F580}"/>
              </a:ext>
            </a:extLst>
          </p:cNvPr>
          <p:cNvPicPr>
            <a:picLocks noGrp="1" noChangeAspect="1"/>
          </p:cNvPicPr>
          <p:nvPr>
            <p:ph idx="1"/>
          </p:nvPr>
        </p:nvPicPr>
        <p:blipFill>
          <a:blip r:embed="rId2"/>
          <a:stretch>
            <a:fillRect/>
          </a:stretch>
        </p:blipFill>
        <p:spPr>
          <a:xfrm>
            <a:off x="698718" y="539479"/>
            <a:ext cx="8170962" cy="5450133"/>
          </a:xfrm>
        </p:spPr>
      </p:pic>
      <p:sp>
        <p:nvSpPr>
          <p:cNvPr id="2" name="TextBox 1">
            <a:extLst>
              <a:ext uri="{FF2B5EF4-FFF2-40B4-BE49-F238E27FC236}">
                <a16:creationId xmlns:a16="http://schemas.microsoft.com/office/drawing/2014/main" id="{F72F985B-442B-7087-45B1-A64CA82F039A}"/>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3694176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90032-D07E-F3C4-9E76-B3919565BB71}"/>
              </a:ext>
            </a:extLst>
          </p:cNvPr>
          <p:cNvSpPr>
            <a:spLocks noGrp="1"/>
          </p:cNvSpPr>
          <p:nvPr>
            <p:ph type="title"/>
          </p:nvPr>
        </p:nvSpPr>
        <p:spPr/>
        <p:txBody>
          <a:bodyPr/>
          <a:lstStyle/>
          <a:p>
            <a:r>
              <a:rPr lang="en-US" dirty="0"/>
              <a:t>Eligible business</a:t>
            </a:r>
          </a:p>
        </p:txBody>
      </p:sp>
      <p:sp>
        <p:nvSpPr>
          <p:cNvPr id="3" name="Content Placeholder 2">
            <a:extLst>
              <a:ext uri="{FF2B5EF4-FFF2-40B4-BE49-F238E27FC236}">
                <a16:creationId xmlns:a16="http://schemas.microsoft.com/office/drawing/2014/main" id="{A1EA0B53-C303-8368-FF03-CCDEE81BDD45}"/>
              </a:ext>
            </a:extLst>
          </p:cNvPr>
          <p:cNvSpPr>
            <a:spLocks noGrp="1"/>
          </p:cNvSpPr>
          <p:nvPr>
            <p:ph idx="1"/>
          </p:nvPr>
        </p:nvSpPr>
        <p:spPr/>
        <p:txBody>
          <a:bodyPr/>
          <a:lstStyle/>
          <a:p>
            <a:r>
              <a:rPr lang="en-US" dirty="0"/>
              <a:t>Real Estate development</a:t>
            </a:r>
          </a:p>
          <a:p>
            <a:pPr lvl="1"/>
            <a:r>
              <a:rPr lang="en-US" dirty="0"/>
              <a:t>Land owners’ share</a:t>
            </a:r>
          </a:p>
          <a:p>
            <a:pPr lvl="1"/>
            <a:r>
              <a:rPr lang="en-US" dirty="0"/>
              <a:t>After conversion of capital asset into stock in trade</a:t>
            </a:r>
          </a:p>
          <a:p>
            <a:pPr lvl="2"/>
            <a:r>
              <a:rPr lang="en-US" dirty="0"/>
              <a:t>Ensure corresponding debits</a:t>
            </a:r>
          </a:p>
          <a:p>
            <a:pPr lvl="2"/>
            <a:r>
              <a:rPr lang="en-US" dirty="0"/>
              <a:t>Offer a higher percentage 40-60%</a:t>
            </a:r>
          </a:p>
          <a:p>
            <a:r>
              <a:rPr lang="en-US" dirty="0"/>
              <a:t>Investment in Partnership</a:t>
            </a:r>
          </a:p>
          <a:p>
            <a:pPr lvl="1"/>
            <a:r>
              <a:rPr lang="en-US" dirty="0"/>
              <a:t>• Investing in partnership is not amounting to “business”</a:t>
            </a:r>
          </a:p>
          <a:p>
            <a:pPr lvl="2"/>
            <a:r>
              <a:rPr lang="pt-BR" dirty="0"/>
              <a:t>Tara Devi Behl 218 ITR 541 (P&amp;H)</a:t>
            </a:r>
            <a:endParaRPr lang="en-US" dirty="0"/>
          </a:p>
        </p:txBody>
      </p:sp>
    </p:spTree>
    <p:extLst>
      <p:ext uri="{BB962C8B-B14F-4D97-AF65-F5344CB8AC3E}">
        <p14:creationId xmlns:p14="http://schemas.microsoft.com/office/powerpoint/2010/main" val="41036998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F2D0F-2750-0C80-0416-9EAF889E6B72}"/>
              </a:ext>
            </a:extLst>
          </p:cNvPr>
          <p:cNvSpPr>
            <a:spLocks noGrp="1"/>
          </p:cNvSpPr>
          <p:nvPr>
            <p:ph type="title"/>
          </p:nvPr>
        </p:nvSpPr>
        <p:spPr/>
        <p:txBody>
          <a:bodyPr/>
          <a:lstStyle/>
          <a:p>
            <a:pPr algn="just"/>
            <a:r>
              <a:rPr lang="en-US" dirty="0"/>
              <a:t>Supply of goods before registration</a:t>
            </a:r>
          </a:p>
        </p:txBody>
      </p:sp>
      <p:graphicFrame>
        <p:nvGraphicFramePr>
          <p:cNvPr id="4" name="Content Placeholder 3">
            <a:extLst>
              <a:ext uri="{FF2B5EF4-FFF2-40B4-BE49-F238E27FC236}">
                <a16:creationId xmlns:a16="http://schemas.microsoft.com/office/drawing/2014/main" id="{EA4509E8-26DA-4397-F9F3-B117623CAD2E}"/>
              </a:ext>
            </a:extLst>
          </p:cNvPr>
          <p:cNvGraphicFramePr>
            <a:graphicFrameLocks noGrp="1"/>
          </p:cNvGraphicFramePr>
          <p:nvPr>
            <p:ph idx="1"/>
          </p:nvPr>
        </p:nvGraphicFramePr>
        <p:xfrm>
          <a:off x="628650" y="1825625"/>
          <a:ext cx="7886700" cy="2510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415FE80-ACDA-89A3-E584-681D8282C03F}"/>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
        <p:nvSpPr>
          <p:cNvPr id="5" name="TextBox 4">
            <a:extLst>
              <a:ext uri="{FF2B5EF4-FFF2-40B4-BE49-F238E27FC236}">
                <a16:creationId xmlns:a16="http://schemas.microsoft.com/office/drawing/2014/main" id="{8F94CA05-3285-AB4E-4BEE-4CAD1C1E4429}"/>
              </a:ext>
            </a:extLst>
          </p:cNvPr>
          <p:cNvSpPr txBox="1"/>
          <p:nvPr/>
        </p:nvSpPr>
        <p:spPr>
          <a:xfrm>
            <a:off x="782425" y="4392894"/>
            <a:ext cx="7732925"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n-US" sz="1600" dirty="0"/>
              <a:t>In </a:t>
            </a:r>
            <a:r>
              <a:rPr lang="en-US" sz="1600" b="1" dirty="0"/>
              <a:t>Gujarat State Civil Supplies </a:t>
            </a:r>
            <a:r>
              <a:rPr lang="en-US" sz="1600" b="1" dirty="0" err="1"/>
              <a:t>Corpn</a:t>
            </a:r>
            <a:r>
              <a:rPr lang="en-US" sz="1600" b="1" dirty="0"/>
              <a:t>. Ltd. v. Mahakali Foods Pvt. Ltd. [SLP(C) No. 12884/2020], </a:t>
            </a:r>
            <a:r>
              <a:rPr lang="en-US" sz="1600" dirty="0"/>
              <a:t>the Apex Court held that in order to seek the benefit under the MSMED Act, the seller should be registered under the MSMED Act, as on the date of entering into the contract. If any registration is obtained subsequently, the same would have an effect prospectively and would apply to the supply of goods and rendering services subsequent to the registration.</a:t>
            </a:r>
          </a:p>
        </p:txBody>
      </p:sp>
    </p:spTree>
    <p:extLst>
      <p:ext uri="{BB962C8B-B14F-4D97-AF65-F5344CB8AC3E}">
        <p14:creationId xmlns:p14="http://schemas.microsoft.com/office/powerpoint/2010/main" val="18299353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48C55-0F97-50E5-5E73-63B0AC9A22EB}"/>
              </a:ext>
            </a:extLst>
          </p:cNvPr>
          <p:cNvSpPr>
            <a:spLocks noGrp="1"/>
          </p:cNvSpPr>
          <p:nvPr>
            <p:ph type="title"/>
          </p:nvPr>
        </p:nvSpPr>
        <p:spPr/>
        <p:txBody>
          <a:bodyPr/>
          <a:lstStyle/>
          <a:p>
            <a:r>
              <a:rPr lang="en-US" dirty="0"/>
              <a:t>Supplier both Manuf. &amp; Trader</a:t>
            </a:r>
          </a:p>
        </p:txBody>
      </p:sp>
      <p:graphicFrame>
        <p:nvGraphicFramePr>
          <p:cNvPr id="4" name="Content Placeholder 3">
            <a:extLst>
              <a:ext uri="{FF2B5EF4-FFF2-40B4-BE49-F238E27FC236}">
                <a16:creationId xmlns:a16="http://schemas.microsoft.com/office/drawing/2014/main" id="{4BB19666-6FAE-FF62-A4F2-E0B0ACDE674A}"/>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38417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CCA2F-55C0-3B1A-A329-5099E423E835}"/>
              </a:ext>
            </a:extLst>
          </p:cNvPr>
          <p:cNvSpPr>
            <a:spLocks noGrp="1"/>
          </p:cNvSpPr>
          <p:nvPr>
            <p:ph type="title"/>
          </p:nvPr>
        </p:nvSpPr>
        <p:spPr/>
        <p:txBody>
          <a:bodyPr/>
          <a:lstStyle/>
          <a:p>
            <a:r>
              <a:rPr lang="en-US" dirty="0"/>
              <a:t>Opening balances</a:t>
            </a:r>
          </a:p>
        </p:txBody>
      </p:sp>
      <p:graphicFrame>
        <p:nvGraphicFramePr>
          <p:cNvPr id="4" name="Content Placeholder 3">
            <a:extLst>
              <a:ext uri="{FF2B5EF4-FFF2-40B4-BE49-F238E27FC236}">
                <a16:creationId xmlns:a16="http://schemas.microsoft.com/office/drawing/2014/main" id="{7A277EE4-AC8E-108B-675F-684BCB8A70BE}"/>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D062DCA5-1C99-DA80-E777-17D91FAAB386}"/>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3814646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AC306-7DEC-DC29-3B47-1FB2A2831F9C}"/>
              </a:ext>
            </a:extLst>
          </p:cNvPr>
          <p:cNvSpPr>
            <a:spLocks noGrp="1"/>
          </p:cNvSpPr>
          <p:nvPr>
            <p:ph type="title"/>
          </p:nvPr>
        </p:nvSpPr>
        <p:spPr/>
        <p:txBody>
          <a:bodyPr/>
          <a:lstStyle/>
          <a:p>
            <a:r>
              <a:rPr lang="en-US" dirty="0"/>
              <a:t>Capital expenditure</a:t>
            </a:r>
          </a:p>
        </p:txBody>
      </p:sp>
      <p:graphicFrame>
        <p:nvGraphicFramePr>
          <p:cNvPr id="4" name="Content Placeholder 3">
            <a:extLst>
              <a:ext uri="{FF2B5EF4-FFF2-40B4-BE49-F238E27FC236}">
                <a16:creationId xmlns:a16="http://schemas.microsoft.com/office/drawing/2014/main" id="{9A5DE0D2-CA2C-4250-9E19-E4FE2895BFF6}"/>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67D577E1-E613-DFA4-868F-0050E0B973D8}"/>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538501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8824A-0BF4-B528-4CEB-9E7E94B12EEA}"/>
              </a:ext>
            </a:extLst>
          </p:cNvPr>
          <p:cNvSpPr>
            <a:spLocks noGrp="1"/>
          </p:cNvSpPr>
          <p:nvPr>
            <p:ph type="title"/>
          </p:nvPr>
        </p:nvSpPr>
        <p:spPr/>
        <p:txBody>
          <a:bodyPr/>
          <a:lstStyle/>
          <a:p>
            <a:r>
              <a:rPr lang="en-US" dirty="0"/>
              <a:t>Status of supplier</a:t>
            </a:r>
          </a:p>
        </p:txBody>
      </p:sp>
      <p:graphicFrame>
        <p:nvGraphicFramePr>
          <p:cNvPr id="4" name="Content Placeholder 3">
            <a:extLst>
              <a:ext uri="{FF2B5EF4-FFF2-40B4-BE49-F238E27FC236}">
                <a16:creationId xmlns:a16="http://schemas.microsoft.com/office/drawing/2014/main" id="{D7CD5429-2092-7DCD-9488-41C81DC30DFD}"/>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276EA4A9-F4D3-C416-37FE-7953BC353F1C}"/>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22750878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05B2A-06BB-1E6B-20E3-275AC9E70DE1}"/>
              </a:ext>
            </a:extLst>
          </p:cNvPr>
          <p:cNvSpPr>
            <a:spLocks noGrp="1"/>
          </p:cNvSpPr>
          <p:nvPr>
            <p:ph type="title"/>
          </p:nvPr>
        </p:nvSpPr>
        <p:spPr/>
        <p:txBody>
          <a:bodyPr/>
          <a:lstStyle/>
          <a:p>
            <a:r>
              <a:rPr lang="en-US" dirty="0"/>
              <a:t>Advisory to MSME</a:t>
            </a:r>
          </a:p>
        </p:txBody>
      </p:sp>
      <p:sp>
        <p:nvSpPr>
          <p:cNvPr id="3" name="Content Placeholder 2">
            <a:extLst>
              <a:ext uri="{FF2B5EF4-FFF2-40B4-BE49-F238E27FC236}">
                <a16:creationId xmlns:a16="http://schemas.microsoft.com/office/drawing/2014/main" id="{E4DB0B7C-388A-4E3A-7B25-BF0CF24EA1AA}"/>
              </a:ext>
            </a:extLst>
          </p:cNvPr>
          <p:cNvSpPr>
            <a:spLocks noGrp="1"/>
          </p:cNvSpPr>
          <p:nvPr>
            <p:ph idx="1"/>
          </p:nvPr>
        </p:nvSpPr>
        <p:spPr/>
        <p:txBody>
          <a:bodyPr>
            <a:normAutofit fontScale="92500"/>
          </a:bodyPr>
          <a:lstStyle/>
          <a:p>
            <a:pPr>
              <a:lnSpc>
                <a:spcPct val="150000"/>
              </a:lnSpc>
            </a:pPr>
            <a:r>
              <a:rPr lang="en-US" sz="2400" dirty="0"/>
              <a:t>OM No.2(28)/2007-MSME(Pol) dated 26.08.2008</a:t>
            </a:r>
          </a:p>
          <a:p>
            <a:pPr lvl="1" algn="just">
              <a:lnSpc>
                <a:spcPct val="150000"/>
              </a:lnSpc>
            </a:pPr>
            <a:r>
              <a:rPr lang="en-US" i="1" dirty="0"/>
              <a:t>It is advisable that the Micro or small enterprises should mention/ get printed on their letter heads, supply order sheets, invoices, bills, relevant documents, the Entrepreneurs Memorandum number….., so that there always remain an identification of being an MSE supplier”</a:t>
            </a:r>
          </a:p>
        </p:txBody>
      </p:sp>
      <p:sp>
        <p:nvSpPr>
          <p:cNvPr id="4" name="TextBox 3">
            <a:extLst>
              <a:ext uri="{FF2B5EF4-FFF2-40B4-BE49-F238E27FC236}">
                <a16:creationId xmlns:a16="http://schemas.microsoft.com/office/drawing/2014/main" id="{D62988E8-BB58-A4F2-F968-7D4FE7359BAD}"/>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23293631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5724" y="394289"/>
            <a:ext cx="7750206" cy="612475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pt-BR" sz="1400" dirty="0"/>
              <a:t>Dear Vendor, </a:t>
            </a:r>
          </a:p>
          <a:p>
            <a:endParaRPr lang="en-GB" sz="1400" dirty="0"/>
          </a:p>
          <a:p>
            <a:r>
              <a:rPr lang="en-IN" sz="1400" dirty="0"/>
              <a:t>Respected Sir/ Ma’am, </a:t>
            </a:r>
            <a:endParaRPr lang="en-GB" sz="1400" dirty="0"/>
          </a:p>
          <a:p>
            <a:r>
              <a:rPr lang="en-IN" sz="1400" dirty="0"/>
              <a:t> </a:t>
            </a:r>
            <a:endParaRPr lang="en-GB" sz="1400" dirty="0"/>
          </a:p>
          <a:p>
            <a:r>
              <a:rPr lang="en-IN" sz="1400" dirty="0"/>
              <a:t>Ref:  </a:t>
            </a:r>
            <a:r>
              <a:rPr lang="en-IN" sz="1400" b="1" dirty="0"/>
              <a:t>The Micro, Small and Medium Enterprises Development Act, 2006. </a:t>
            </a:r>
            <a:endParaRPr lang="en-GB" sz="1400" dirty="0"/>
          </a:p>
          <a:p>
            <a:r>
              <a:rPr lang="en-IN" sz="1400" b="1" dirty="0"/>
              <a:t> </a:t>
            </a:r>
            <a:endParaRPr lang="en-GB" sz="1400" dirty="0"/>
          </a:p>
          <a:p>
            <a:pPr algn="just"/>
            <a:r>
              <a:rPr lang="en-IN" sz="1400" dirty="0"/>
              <a:t>With reference to the above subject, we request you to kindly inform us whether you are registered under the Micro, Small, and Medium Enterprises Development Act, 2006. If yes, then select your category mentioned in your registration certificate. </a:t>
            </a:r>
            <a:endParaRPr lang="en-GB" sz="1400" dirty="0"/>
          </a:p>
          <a:p>
            <a:r>
              <a:rPr lang="en-IN" sz="1400" dirty="0"/>
              <a:t> </a:t>
            </a:r>
            <a:endParaRPr lang="en-GB" sz="1400" dirty="0"/>
          </a:p>
          <a:p>
            <a:r>
              <a:rPr lang="en-IN" sz="1400" dirty="0"/>
              <a:t>           ⃝ Micro enterprise </a:t>
            </a:r>
            <a:endParaRPr lang="en-GB" sz="1400" dirty="0"/>
          </a:p>
          <a:p>
            <a:r>
              <a:rPr lang="en-IN" sz="1400" dirty="0"/>
              <a:t>           ⃝ Small enterprise </a:t>
            </a:r>
            <a:endParaRPr lang="en-GB" sz="1400" dirty="0"/>
          </a:p>
          <a:p>
            <a:r>
              <a:rPr lang="en-IN" sz="1400" dirty="0"/>
              <a:t>           ⃝ Medium enterprise </a:t>
            </a:r>
          </a:p>
          <a:p>
            <a:endParaRPr lang="en-GB" sz="1400" dirty="0"/>
          </a:p>
          <a:p>
            <a:r>
              <a:rPr lang="en-IN" sz="1400" b="1" dirty="0"/>
              <a:t>In support of your selection of your any of above categories, kindly send us a scanned copy of your UDYAM REGISTRATION CERTIFICATE. </a:t>
            </a:r>
            <a:endParaRPr lang="en-GB" sz="1400" dirty="0"/>
          </a:p>
          <a:p>
            <a:endParaRPr lang="en-IN" sz="1400" dirty="0"/>
          </a:p>
          <a:p>
            <a:pPr algn="just"/>
            <a:r>
              <a:rPr lang="en-IN" sz="1400" dirty="0"/>
              <a:t>We request you to respond to this mail within 15 days from the date of this email. If your company is not registered under the MSMED Act, 2006, please send us the confirmation of non-applicability, for our records. </a:t>
            </a:r>
            <a:endParaRPr lang="en-GB" sz="1400" dirty="0"/>
          </a:p>
          <a:p>
            <a:endParaRPr lang="en-IN" sz="1400" dirty="0"/>
          </a:p>
          <a:p>
            <a:pPr algn="just"/>
            <a:r>
              <a:rPr lang="en-IN" sz="1400" dirty="0"/>
              <a:t>If we don’t receive a response within the specified timeframe, we will assume that your Company is not registered under the MSMED Act, 2006.  </a:t>
            </a:r>
            <a:endParaRPr lang="en-GB" sz="1400" dirty="0"/>
          </a:p>
          <a:p>
            <a:endParaRPr lang="en-IN" sz="1400" dirty="0"/>
          </a:p>
          <a:p>
            <a:r>
              <a:rPr lang="en-IN" sz="1400" dirty="0"/>
              <a:t>Please send the required information to our email at </a:t>
            </a:r>
            <a:r>
              <a:rPr lang="en-IN" sz="1400" u="sng" dirty="0">
                <a:hlinkClick r:id="rId2"/>
              </a:rPr>
              <a:t>………………@gmail.com</a:t>
            </a:r>
            <a:r>
              <a:rPr lang="en-IN" sz="1400" u="sng" dirty="0"/>
              <a:t> </a:t>
            </a:r>
            <a:r>
              <a:rPr lang="en-IN" sz="1400" dirty="0"/>
              <a:t>without fail. We would appreciate your cooperation in this matter. </a:t>
            </a:r>
            <a:endParaRPr lang="en-GB" sz="1400" dirty="0"/>
          </a:p>
          <a:p>
            <a:endParaRPr lang="en-GB" sz="1400" dirty="0"/>
          </a:p>
          <a:p>
            <a:r>
              <a:rPr lang="en-GB" sz="1400" dirty="0"/>
              <a:t>With kind regards</a:t>
            </a:r>
          </a:p>
        </p:txBody>
      </p:sp>
    </p:spTree>
    <p:extLst>
      <p:ext uri="{BB962C8B-B14F-4D97-AF65-F5344CB8AC3E}">
        <p14:creationId xmlns:p14="http://schemas.microsoft.com/office/powerpoint/2010/main" val="37771085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53E84-6A2A-ABCF-4446-7636FD644777}"/>
              </a:ext>
            </a:extLst>
          </p:cNvPr>
          <p:cNvSpPr>
            <a:spLocks noGrp="1"/>
          </p:cNvSpPr>
          <p:nvPr>
            <p:ph type="title"/>
          </p:nvPr>
        </p:nvSpPr>
        <p:spPr/>
        <p:txBody>
          <a:bodyPr>
            <a:normAutofit/>
          </a:bodyPr>
          <a:lstStyle/>
          <a:p>
            <a:r>
              <a:rPr lang="en-US" sz="3000" dirty="0"/>
              <a:t>Payment to be considered FIFO/Invoice wise</a:t>
            </a:r>
          </a:p>
        </p:txBody>
      </p:sp>
      <p:graphicFrame>
        <p:nvGraphicFramePr>
          <p:cNvPr id="4" name="Content Placeholder 3">
            <a:extLst>
              <a:ext uri="{FF2B5EF4-FFF2-40B4-BE49-F238E27FC236}">
                <a16:creationId xmlns:a16="http://schemas.microsoft.com/office/drawing/2014/main" id="{AE319086-9E81-3A4F-13A0-5C8257451458}"/>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AD211CD-B29E-0AD3-94D4-59FF1D5FE854}"/>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8651721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9DEC2-B173-1274-B10D-4004BB1851F4}"/>
              </a:ext>
            </a:extLst>
          </p:cNvPr>
          <p:cNvSpPr>
            <a:spLocks noGrp="1"/>
          </p:cNvSpPr>
          <p:nvPr>
            <p:ph type="title"/>
          </p:nvPr>
        </p:nvSpPr>
        <p:spPr/>
        <p:txBody>
          <a:bodyPr/>
          <a:lstStyle/>
          <a:p>
            <a:r>
              <a:rPr lang="en-US" dirty="0"/>
              <a:t>GST Component </a:t>
            </a:r>
          </a:p>
        </p:txBody>
      </p:sp>
      <p:graphicFrame>
        <p:nvGraphicFramePr>
          <p:cNvPr id="4" name="Content Placeholder 3">
            <a:extLst>
              <a:ext uri="{FF2B5EF4-FFF2-40B4-BE49-F238E27FC236}">
                <a16:creationId xmlns:a16="http://schemas.microsoft.com/office/drawing/2014/main" id="{521EBBC1-989D-E7D3-0679-6185F3E4E660}"/>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95370B0-3AEE-B5B9-C0FB-8A3C81B325C2}"/>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29887148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F70C0-CE87-BB89-5A08-D8BF1EE44B33}"/>
              </a:ext>
            </a:extLst>
          </p:cNvPr>
          <p:cNvSpPr>
            <a:spLocks noGrp="1"/>
          </p:cNvSpPr>
          <p:nvPr>
            <p:ph type="title"/>
          </p:nvPr>
        </p:nvSpPr>
        <p:spPr/>
        <p:txBody>
          <a:bodyPr/>
          <a:lstStyle/>
          <a:p>
            <a:r>
              <a:rPr lang="en-US" dirty="0"/>
              <a:t>Late payment interest</a:t>
            </a:r>
          </a:p>
        </p:txBody>
      </p:sp>
      <p:sp>
        <p:nvSpPr>
          <p:cNvPr id="3" name="Content Placeholder 2">
            <a:extLst>
              <a:ext uri="{FF2B5EF4-FFF2-40B4-BE49-F238E27FC236}">
                <a16:creationId xmlns:a16="http://schemas.microsoft.com/office/drawing/2014/main" id="{B89858A4-C00B-197A-B14C-740C8B54927E}"/>
              </a:ext>
            </a:extLst>
          </p:cNvPr>
          <p:cNvSpPr>
            <a:spLocks noGrp="1"/>
          </p:cNvSpPr>
          <p:nvPr>
            <p:ph idx="1"/>
          </p:nvPr>
        </p:nvSpPr>
        <p:spPr/>
        <p:txBody>
          <a:bodyPr>
            <a:normAutofit fontScale="62500" lnSpcReduction="20000"/>
          </a:bodyPr>
          <a:lstStyle/>
          <a:p>
            <a:pPr marL="0" indent="0" algn="just">
              <a:lnSpc>
                <a:spcPct val="150000"/>
              </a:lnSpc>
              <a:buNone/>
            </a:pPr>
            <a:r>
              <a:rPr lang="en-US" b="1" dirty="0"/>
              <a:t>16.Date from which and rate at which interest is payable.—</a:t>
            </a:r>
          </a:p>
          <a:p>
            <a:pPr marL="0" indent="0" algn="just">
              <a:lnSpc>
                <a:spcPct val="150000"/>
              </a:lnSpc>
              <a:buNone/>
            </a:pPr>
            <a:r>
              <a:rPr lang="en-US" u="sng" dirty="0"/>
              <a:t>Where any buyer fails to make payment of the amount to the supplier</a:t>
            </a:r>
            <a:r>
              <a:rPr lang="en-US" dirty="0"/>
              <a:t>, as required under section 15, the buyer shall, notwithstanding anything contained in any agreement between the buyer and the supplier or in any law for the time being in force, </a:t>
            </a:r>
            <a:r>
              <a:rPr lang="en-US" b="1" u="sng" dirty="0"/>
              <a:t>be liable to pay compound interest with monthly rests to the supplier</a:t>
            </a:r>
            <a:r>
              <a:rPr lang="en-US" dirty="0"/>
              <a:t> on that amount from the appointed day or, as the case may be, from the date immediately following the date agreed upon, </a:t>
            </a:r>
            <a:r>
              <a:rPr lang="en-US" b="1" u="sng" dirty="0"/>
              <a:t>at three times of the bank rate </a:t>
            </a:r>
            <a:r>
              <a:rPr lang="en-US" dirty="0"/>
              <a:t>notified by the Reserve Bank.</a:t>
            </a:r>
          </a:p>
        </p:txBody>
      </p:sp>
      <p:sp>
        <p:nvSpPr>
          <p:cNvPr id="4" name="TextBox 3">
            <a:extLst>
              <a:ext uri="{FF2B5EF4-FFF2-40B4-BE49-F238E27FC236}">
                <a16:creationId xmlns:a16="http://schemas.microsoft.com/office/drawing/2014/main" id="{5CE635EC-C824-B462-24DC-47DCE4C43988}"/>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3964631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CA392-A0FD-93CD-8C43-7003DB62E71E}"/>
              </a:ext>
            </a:extLst>
          </p:cNvPr>
          <p:cNvSpPr>
            <a:spLocks noGrp="1"/>
          </p:cNvSpPr>
          <p:nvPr>
            <p:ph type="title"/>
          </p:nvPr>
        </p:nvSpPr>
        <p:spPr/>
        <p:txBody>
          <a:bodyPr/>
          <a:lstStyle/>
          <a:p>
            <a:r>
              <a:rPr lang="en-US" dirty="0"/>
              <a:t>Ineligible business</a:t>
            </a:r>
          </a:p>
        </p:txBody>
      </p:sp>
      <p:graphicFrame>
        <p:nvGraphicFramePr>
          <p:cNvPr id="4" name="Content Placeholder 3">
            <a:extLst>
              <a:ext uri="{FF2B5EF4-FFF2-40B4-BE49-F238E27FC236}">
                <a16:creationId xmlns:a16="http://schemas.microsoft.com/office/drawing/2014/main" id="{30883C9C-1C01-B1AC-5D2D-CF27BD527A97}"/>
              </a:ext>
            </a:extLst>
          </p:cNvPr>
          <p:cNvGraphicFramePr>
            <a:graphicFrameLocks noGrp="1"/>
          </p:cNvGraphicFramePr>
          <p:nvPr>
            <p:ph idx="1"/>
            <p:extLst>
              <p:ext uri="{D42A27DB-BD31-4B8C-83A1-F6EECF244321}">
                <p14:modId xmlns:p14="http://schemas.microsoft.com/office/powerpoint/2010/main" val="1678682078"/>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55794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60A7A-AFB0-0E66-EB95-13519F62D0AE}"/>
              </a:ext>
            </a:extLst>
          </p:cNvPr>
          <p:cNvSpPr>
            <a:spLocks noGrp="1"/>
          </p:cNvSpPr>
          <p:nvPr>
            <p:ph type="title"/>
          </p:nvPr>
        </p:nvSpPr>
        <p:spPr/>
        <p:txBody>
          <a:bodyPr/>
          <a:lstStyle/>
          <a:p>
            <a:r>
              <a:rPr lang="en-US" dirty="0"/>
              <a:t>Interest not allowable under Income tax</a:t>
            </a:r>
          </a:p>
        </p:txBody>
      </p:sp>
      <p:sp>
        <p:nvSpPr>
          <p:cNvPr id="3" name="Content Placeholder 2">
            <a:extLst>
              <a:ext uri="{FF2B5EF4-FFF2-40B4-BE49-F238E27FC236}">
                <a16:creationId xmlns:a16="http://schemas.microsoft.com/office/drawing/2014/main" id="{F94DDAE8-6936-98BE-D3A8-73C3B38E87D5}"/>
              </a:ext>
            </a:extLst>
          </p:cNvPr>
          <p:cNvSpPr>
            <a:spLocks noGrp="1"/>
          </p:cNvSpPr>
          <p:nvPr>
            <p:ph idx="1"/>
          </p:nvPr>
        </p:nvSpPr>
        <p:spPr/>
        <p:txBody>
          <a:bodyPr>
            <a:normAutofit fontScale="77500" lnSpcReduction="20000"/>
          </a:bodyPr>
          <a:lstStyle/>
          <a:p>
            <a:pPr marL="0" indent="0" algn="just">
              <a:lnSpc>
                <a:spcPct val="200000"/>
              </a:lnSpc>
              <a:buNone/>
            </a:pPr>
            <a:r>
              <a:rPr lang="en-US" b="1" dirty="0"/>
              <a:t>23.Interest not to be allowed as deduction from income.—</a:t>
            </a:r>
            <a:r>
              <a:rPr lang="en-US" u="sng" dirty="0"/>
              <a:t>Notwithstanding anything contained in the Income-tax Act</a:t>
            </a:r>
            <a:r>
              <a:rPr lang="en-US" dirty="0"/>
              <a:t>, 1961 (43 of 1961), the amount of </a:t>
            </a:r>
            <a:r>
              <a:rPr lang="en-US" u="sng" dirty="0"/>
              <a:t>interest payable or paid by any buyer</a:t>
            </a:r>
            <a:r>
              <a:rPr lang="en-US" dirty="0"/>
              <a:t>, under or in accordance with the provisions of this Act, </a:t>
            </a:r>
            <a:r>
              <a:rPr lang="en-US" u="sng" dirty="0"/>
              <a:t>shall not</a:t>
            </a:r>
            <a:r>
              <a:rPr lang="en-US" dirty="0"/>
              <a:t>, for the purposes of computation of income under the Income-tax Act, 1961, </a:t>
            </a:r>
            <a:r>
              <a:rPr lang="en-US" u="sng" dirty="0"/>
              <a:t>be allowed as deduction</a:t>
            </a:r>
            <a:r>
              <a:rPr lang="en-US" dirty="0"/>
              <a:t>.</a:t>
            </a:r>
          </a:p>
        </p:txBody>
      </p:sp>
      <p:sp>
        <p:nvSpPr>
          <p:cNvPr id="4" name="TextBox 3">
            <a:extLst>
              <a:ext uri="{FF2B5EF4-FFF2-40B4-BE49-F238E27FC236}">
                <a16:creationId xmlns:a16="http://schemas.microsoft.com/office/drawing/2014/main" id="{43A15B8D-86A7-4003-0A0A-3BB1E279240E}"/>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2487089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1C82-E34B-BEDA-4CE8-B83F9EC1AEBB}"/>
              </a:ext>
            </a:extLst>
          </p:cNvPr>
          <p:cNvSpPr>
            <a:spLocks noGrp="1"/>
          </p:cNvSpPr>
          <p:nvPr>
            <p:ph type="title"/>
          </p:nvPr>
        </p:nvSpPr>
        <p:spPr/>
        <p:txBody>
          <a:bodyPr/>
          <a:lstStyle/>
          <a:p>
            <a:r>
              <a:rPr lang="en-US" dirty="0"/>
              <a:t>Disclosure requirement</a:t>
            </a:r>
          </a:p>
        </p:txBody>
      </p:sp>
      <p:pic>
        <p:nvPicPr>
          <p:cNvPr id="5" name="Content Placeholder 4">
            <a:extLst>
              <a:ext uri="{FF2B5EF4-FFF2-40B4-BE49-F238E27FC236}">
                <a16:creationId xmlns:a16="http://schemas.microsoft.com/office/drawing/2014/main" id="{CD922E8D-5108-072A-5F0B-BC606FAFF682}"/>
              </a:ext>
            </a:extLst>
          </p:cNvPr>
          <p:cNvPicPr>
            <a:picLocks noGrp="1" noChangeAspect="1"/>
          </p:cNvPicPr>
          <p:nvPr>
            <p:ph idx="1"/>
          </p:nvPr>
        </p:nvPicPr>
        <p:blipFill>
          <a:blip r:embed="rId2"/>
          <a:stretch>
            <a:fillRect/>
          </a:stretch>
        </p:blipFill>
        <p:spPr>
          <a:xfrm>
            <a:off x="245636" y="1762298"/>
            <a:ext cx="8652728" cy="4065477"/>
          </a:xfrm>
        </p:spPr>
      </p:pic>
      <p:sp>
        <p:nvSpPr>
          <p:cNvPr id="3" name="TextBox 2">
            <a:extLst>
              <a:ext uri="{FF2B5EF4-FFF2-40B4-BE49-F238E27FC236}">
                <a16:creationId xmlns:a16="http://schemas.microsoft.com/office/drawing/2014/main" id="{A10EFC4D-3C43-DA62-7D45-822C515E4A42}"/>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4820874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TDS on Interest to MSME</a:t>
            </a:r>
            <a:endParaRPr lang="en-GB"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r>
              <a:rPr lang="en-IN" dirty="0"/>
              <a:t>If provision made in books</a:t>
            </a:r>
          </a:p>
          <a:p>
            <a:r>
              <a:rPr lang="en-IN" dirty="0"/>
              <a:t>No question of S.40(a)(</a:t>
            </a:r>
            <a:r>
              <a:rPr lang="en-IN" dirty="0" err="1"/>
              <a:t>ia</a:t>
            </a:r>
            <a:r>
              <a:rPr lang="en-IN" dirty="0"/>
              <a:t>)</a:t>
            </a:r>
          </a:p>
          <a:p>
            <a:r>
              <a:rPr lang="en-IN" dirty="0"/>
              <a:t>However Assessee may be treated in default</a:t>
            </a:r>
          </a:p>
          <a:p>
            <a:r>
              <a:rPr lang="en-IN" dirty="0"/>
              <a:t>Penalty u/s 271C of Act</a:t>
            </a:r>
            <a:endParaRPr lang="en-GB" dirty="0"/>
          </a:p>
        </p:txBody>
      </p:sp>
    </p:spTree>
    <p:extLst>
      <p:ext uri="{BB962C8B-B14F-4D97-AF65-F5344CB8AC3E}">
        <p14:creationId xmlns:p14="http://schemas.microsoft.com/office/powerpoint/2010/main" val="22951034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Form MSME-1</a:t>
            </a:r>
            <a:endParaRPr lang="en-GB" dirty="0"/>
          </a:p>
        </p:txBody>
      </p:sp>
      <p:sp>
        <p:nvSpPr>
          <p:cNvPr id="3" name="Content Placeholder 2"/>
          <p:cNvSpPr>
            <a:spLocks noGrp="1"/>
          </p:cNvSpPr>
          <p:nvPr>
            <p:ph idx="1"/>
          </p:nvPr>
        </p:nvSpPr>
        <p:spPr/>
        <p:txBody>
          <a:bodyPr>
            <a:normAutofit/>
          </a:bodyPr>
          <a:lstStyle/>
          <a:p>
            <a:pPr algn="just"/>
            <a:r>
              <a:rPr lang="en-GB" sz="2400" dirty="0"/>
              <a:t>Samsung R&amp;D Institute India-Bangalore Private Limited</a:t>
            </a:r>
          </a:p>
          <a:p>
            <a:pPr lvl="1" algn="just"/>
            <a:r>
              <a:rPr lang="en-IN" sz="2000" dirty="0"/>
              <a:t>Half yearly filing</a:t>
            </a:r>
          </a:p>
          <a:p>
            <a:pPr lvl="1" algn="just"/>
            <a:r>
              <a:rPr lang="en-GB" sz="2000" dirty="0"/>
              <a:t>Did not provide complete disclosures in Form MSME I for specific transactions</a:t>
            </a:r>
          </a:p>
          <a:p>
            <a:pPr algn="just"/>
            <a:r>
              <a:rPr lang="en-GB" sz="2400" dirty="0"/>
              <a:t>ROC Imposed penalties as per Section 405(4) Co Act</a:t>
            </a:r>
          </a:p>
          <a:p>
            <a:pPr lvl="1" algn="just"/>
            <a:r>
              <a:rPr lang="en-GB" sz="2000" dirty="0"/>
              <a:t>Default Instance I (266 days): Rs. 2,85,000 Each on the company and its 2 directors. </a:t>
            </a:r>
          </a:p>
          <a:p>
            <a:pPr lvl="1" algn="just"/>
            <a:r>
              <a:rPr lang="en-GB" sz="2000" dirty="0"/>
              <a:t>Default Instance II (85 days): Rs. 1,04,000 Each on the company and its 2 directors. </a:t>
            </a:r>
          </a:p>
          <a:p>
            <a:pPr lvl="1" algn="just"/>
            <a:r>
              <a:rPr lang="en-GB" sz="2000" b="1" dirty="0"/>
              <a:t>Total Penalty amounted to Rs. 11,67,000.</a:t>
            </a:r>
          </a:p>
        </p:txBody>
      </p:sp>
    </p:spTree>
    <p:extLst>
      <p:ext uri="{BB962C8B-B14F-4D97-AF65-F5344CB8AC3E}">
        <p14:creationId xmlns:p14="http://schemas.microsoft.com/office/powerpoint/2010/main" val="6990498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EB62-AC98-C1B6-5A4B-1E68DC33AEF6}"/>
              </a:ext>
            </a:extLst>
          </p:cNvPr>
          <p:cNvSpPr>
            <a:spLocks noGrp="1"/>
          </p:cNvSpPr>
          <p:nvPr>
            <p:ph type="title"/>
          </p:nvPr>
        </p:nvSpPr>
        <p:spPr/>
        <p:txBody>
          <a:bodyPr/>
          <a:lstStyle/>
          <a:p>
            <a:r>
              <a:rPr lang="en-US" dirty="0"/>
              <a:t>Section 44AD and Disallowance</a:t>
            </a:r>
          </a:p>
        </p:txBody>
      </p:sp>
      <p:sp>
        <p:nvSpPr>
          <p:cNvPr id="3" name="Content Placeholder 2">
            <a:extLst>
              <a:ext uri="{FF2B5EF4-FFF2-40B4-BE49-F238E27FC236}">
                <a16:creationId xmlns:a16="http://schemas.microsoft.com/office/drawing/2014/main" id="{7AB927E2-6822-E103-B48C-BE5A71D5224B}"/>
              </a:ext>
            </a:extLst>
          </p:cNvPr>
          <p:cNvSpPr>
            <a:spLocks noGrp="1"/>
          </p:cNvSpPr>
          <p:nvPr>
            <p:ph idx="1"/>
          </p:nvPr>
        </p:nvSpPr>
        <p:spPr/>
        <p:txBody>
          <a:bodyPr>
            <a:normAutofit fontScale="77500" lnSpcReduction="20000"/>
          </a:bodyPr>
          <a:lstStyle/>
          <a:p>
            <a:pPr algn="just">
              <a:lnSpc>
                <a:spcPct val="150000"/>
              </a:lnSpc>
            </a:pPr>
            <a:r>
              <a:rPr lang="en-US" dirty="0"/>
              <a:t>Books are not maintained and </a:t>
            </a:r>
          </a:p>
          <a:p>
            <a:pPr algn="just">
              <a:lnSpc>
                <a:spcPct val="150000"/>
              </a:lnSpc>
            </a:pPr>
            <a:r>
              <a:rPr lang="en-US" dirty="0"/>
              <a:t>Section 44AD states</a:t>
            </a:r>
          </a:p>
          <a:p>
            <a:pPr marL="342900" lvl="1" indent="0" algn="just">
              <a:lnSpc>
                <a:spcPct val="150000"/>
              </a:lnSpc>
              <a:buNone/>
            </a:pPr>
            <a:r>
              <a:rPr lang="en-US" i="1" dirty="0"/>
              <a:t>“Notwithstanding anything to the contrary contained in sections 28 to 43C, ……………</a:t>
            </a:r>
          </a:p>
          <a:p>
            <a:pPr marL="342900" lvl="1" indent="0" algn="just">
              <a:lnSpc>
                <a:spcPct val="150000"/>
              </a:lnSpc>
              <a:buNone/>
            </a:pPr>
            <a:endParaRPr lang="en-US" i="1" dirty="0"/>
          </a:p>
          <a:p>
            <a:pPr marL="342900" lvl="1" indent="0" algn="just">
              <a:lnSpc>
                <a:spcPct val="150000"/>
              </a:lnSpc>
              <a:buNone/>
            </a:pPr>
            <a:r>
              <a:rPr lang="en-US" i="1" dirty="0"/>
              <a:t> Any deduction allowable under the provisions of sections 30 to 38 shall, for the purposes of sub-section (1), be deemed to have been already given full effect to and no further deduction under those sections shall be allowed.”</a:t>
            </a:r>
          </a:p>
          <a:p>
            <a:pPr marL="342900" lvl="1" indent="0" algn="just">
              <a:lnSpc>
                <a:spcPct val="150000"/>
              </a:lnSpc>
              <a:buNone/>
            </a:pPr>
            <a:r>
              <a:rPr lang="en-US" sz="2250" b="1" dirty="0"/>
              <a:t>No Disallowance in 44AD cases</a:t>
            </a:r>
          </a:p>
        </p:txBody>
      </p:sp>
      <p:sp>
        <p:nvSpPr>
          <p:cNvPr id="4" name="TextBox 3">
            <a:extLst>
              <a:ext uri="{FF2B5EF4-FFF2-40B4-BE49-F238E27FC236}">
                <a16:creationId xmlns:a16="http://schemas.microsoft.com/office/drawing/2014/main" id="{A0DF9290-6FB7-D6C0-9AAA-1F67333D4AAE}"/>
              </a:ext>
            </a:extLst>
          </p:cNvPr>
          <p:cNvSpPr txBox="1"/>
          <p:nvPr/>
        </p:nvSpPr>
        <p:spPr>
          <a:xfrm>
            <a:off x="4487158"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17107309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3D5CB-E772-C518-6201-AE7D1D8A7339}"/>
              </a:ext>
            </a:extLst>
          </p:cNvPr>
          <p:cNvSpPr>
            <a:spLocks noGrp="1"/>
          </p:cNvSpPr>
          <p:nvPr>
            <p:ph type="title"/>
          </p:nvPr>
        </p:nvSpPr>
        <p:spPr/>
        <p:txBody>
          <a:bodyPr/>
          <a:lstStyle/>
          <a:p>
            <a:r>
              <a:rPr lang="en-US" dirty="0"/>
              <a:t>Impact of cancellation</a:t>
            </a:r>
          </a:p>
        </p:txBody>
      </p:sp>
      <p:graphicFrame>
        <p:nvGraphicFramePr>
          <p:cNvPr id="4" name="Content Placeholder 3">
            <a:extLst>
              <a:ext uri="{FF2B5EF4-FFF2-40B4-BE49-F238E27FC236}">
                <a16:creationId xmlns:a16="http://schemas.microsoft.com/office/drawing/2014/main" id="{9ABD9FC4-8C7E-35CE-37B3-167EDDC1D100}"/>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658193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7759D-0276-9E47-C9BF-6F5569456C93}"/>
              </a:ext>
            </a:extLst>
          </p:cNvPr>
          <p:cNvSpPr>
            <a:spLocks noGrp="1"/>
          </p:cNvSpPr>
          <p:nvPr>
            <p:ph type="title"/>
          </p:nvPr>
        </p:nvSpPr>
        <p:spPr/>
        <p:txBody>
          <a:bodyPr/>
          <a:lstStyle/>
          <a:p>
            <a:r>
              <a:rPr lang="en-US" dirty="0"/>
              <a:t>Auditor to ensure</a:t>
            </a:r>
          </a:p>
        </p:txBody>
      </p:sp>
      <p:sp>
        <p:nvSpPr>
          <p:cNvPr id="3" name="Content Placeholder 2">
            <a:extLst>
              <a:ext uri="{FF2B5EF4-FFF2-40B4-BE49-F238E27FC236}">
                <a16:creationId xmlns:a16="http://schemas.microsoft.com/office/drawing/2014/main" id="{F6CD6DC2-DE9F-1D5D-C962-2004CD6A70C2}"/>
              </a:ext>
            </a:extLst>
          </p:cNvPr>
          <p:cNvSpPr>
            <a:spLocks noGrp="1"/>
          </p:cNvSpPr>
          <p:nvPr>
            <p:ph idx="1"/>
          </p:nvPr>
        </p:nvSpPr>
        <p:spPr/>
        <p:txBody>
          <a:bodyPr>
            <a:normAutofit fontScale="85000" lnSpcReduction="10000"/>
          </a:bodyPr>
          <a:lstStyle/>
          <a:p>
            <a:pPr>
              <a:lnSpc>
                <a:spcPct val="150000"/>
              </a:lnSpc>
            </a:pPr>
            <a:r>
              <a:rPr lang="en-US" dirty="0"/>
              <a:t>Steps taken by management to obtain details  of registration of vendors?</a:t>
            </a:r>
          </a:p>
          <a:p>
            <a:pPr>
              <a:lnSpc>
                <a:spcPct val="150000"/>
              </a:lnSpc>
            </a:pPr>
            <a:r>
              <a:rPr lang="en-US" dirty="0"/>
              <a:t>Verify invoices, PO and communication of supplier</a:t>
            </a:r>
          </a:p>
          <a:p>
            <a:pPr>
              <a:lnSpc>
                <a:spcPct val="150000"/>
              </a:lnSpc>
            </a:pPr>
            <a:r>
              <a:rPr lang="en-US" dirty="0"/>
              <a:t>Prepare a list of MSME suppliers</a:t>
            </a:r>
          </a:p>
          <a:p>
            <a:pPr>
              <a:lnSpc>
                <a:spcPct val="150000"/>
              </a:lnSpc>
            </a:pPr>
            <a:r>
              <a:rPr lang="en-US" dirty="0"/>
              <a:t>Management representation</a:t>
            </a:r>
          </a:p>
          <a:p>
            <a:pPr>
              <a:lnSpc>
                <a:spcPct val="150000"/>
              </a:lnSpc>
            </a:pPr>
            <a:r>
              <a:rPr lang="en-US" dirty="0"/>
              <a:t>Disclaimer in Notes to accounts and audit report</a:t>
            </a:r>
          </a:p>
        </p:txBody>
      </p:sp>
      <p:sp>
        <p:nvSpPr>
          <p:cNvPr id="4" name="TextBox 3">
            <a:extLst>
              <a:ext uri="{FF2B5EF4-FFF2-40B4-BE49-F238E27FC236}">
                <a16:creationId xmlns:a16="http://schemas.microsoft.com/office/drawing/2014/main" id="{BA191691-2DE4-1DF7-29AD-BDC791B2CD61}"/>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6637441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7F27F-FEFA-C042-51A8-ABBC585C5C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86A41-917B-1190-6A26-8691AA1A8155}"/>
              </a:ext>
            </a:extLst>
          </p:cNvPr>
          <p:cNvSpPr>
            <a:spLocks noGrp="1"/>
          </p:cNvSpPr>
          <p:nvPr>
            <p:ph type="title"/>
          </p:nvPr>
        </p:nvSpPr>
        <p:spPr/>
        <p:txBody>
          <a:bodyPr/>
          <a:lstStyle/>
          <a:p>
            <a:r>
              <a:rPr lang="en-US" dirty="0"/>
              <a:t>S.43B vs. 40(a)(</a:t>
            </a:r>
            <a:r>
              <a:rPr lang="en-US" dirty="0" err="1"/>
              <a:t>ia</a:t>
            </a:r>
            <a:r>
              <a:rPr lang="en-US" dirty="0"/>
              <a:t>)</a:t>
            </a:r>
          </a:p>
        </p:txBody>
      </p:sp>
      <p:graphicFrame>
        <p:nvGraphicFramePr>
          <p:cNvPr id="4" name="Content Placeholder 3">
            <a:extLst>
              <a:ext uri="{FF2B5EF4-FFF2-40B4-BE49-F238E27FC236}">
                <a16:creationId xmlns:a16="http://schemas.microsoft.com/office/drawing/2014/main" id="{5B0F468B-4FED-4A66-34A7-8C1353E7BD9E}"/>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F9A4513E-9F93-A833-DD4F-900A6CC0FFCC}"/>
              </a:ext>
            </a:extLst>
          </p:cNvPr>
          <p:cNvSpPr txBox="1"/>
          <p:nvPr/>
        </p:nvSpPr>
        <p:spPr>
          <a:xfrm>
            <a:off x="5363852" y="6469814"/>
            <a:ext cx="3714543" cy="369332"/>
          </a:xfrm>
          <a:prstGeom prst="rect">
            <a:avLst/>
          </a:prstGeom>
          <a:noFill/>
        </p:spPr>
        <p:txBody>
          <a:bodyPr wrap="none" rtlCol="0">
            <a:spAutoFit/>
          </a:bodyPr>
          <a:lstStyle/>
          <a:p>
            <a:r>
              <a:rPr lang="en-US" dirty="0"/>
              <a:t>| CA Pankaj Shah | 969 189 3040 |</a:t>
            </a:r>
          </a:p>
        </p:txBody>
      </p:sp>
    </p:spTree>
    <p:extLst>
      <p:ext uri="{BB962C8B-B14F-4D97-AF65-F5344CB8AC3E}">
        <p14:creationId xmlns:p14="http://schemas.microsoft.com/office/powerpoint/2010/main" val="36642010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DFD5EA-B0A6-8BE6-E34F-6A8646E71E7C}"/>
              </a:ext>
            </a:extLst>
          </p:cNvPr>
          <p:cNvSpPr>
            <a:spLocks noGrp="1"/>
          </p:cNvSpPr>
          <p:nvPr>
            <p:ph idx="1"/>
          </p:nvPr>
        </p:nvSpPr>
        <p:spPr>
          <a:xfrm>
            <a:off x="628650" y="2941163"/>
            <a:ext cx="7886700" cy="3235800"/>
          </a:xfrm>
        </p:spPr>
        <p:txBody>
          <a:bodyPr>
            <a:normAutofit/>
          </a:bodyPr>
          <a:lstStyle/>
          <a:p>
            <a:pPr algn="ctr"/>
            <a:r>
              <a:rPr lang="en-US" sz="6600" dirty="0"/>
              <a:t>Questions?</a:t>
            </a:r>
          </a:p>
        </p:txBody>
      </p:sp>
    </p:spTree>
    <p:extLst>
      <p:ext uri="{BB962C8B-B14F-4D97-AF65-F5344CB8AC3E}">
        <p14:creationId xmlns:p14="http://schemas.microsoft.com/office/powerpoint/2010/main" val="17657050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B933858-D1F0-A554-0598-B289B219C059}"/>
              </a:ext>
            </a:extLst>
          </p:cNvPr>
          <p:cNvPicPr>
            <a:picLocks noGrp="1" noChangeAspect="1"/>
          </p:cNvPicPr>
          <p:nvPr>
            <p:ph idx="1"/>
          </p:nvPr>
        </p:nvPicPr>
        <p:blipFill>
          <a:blip r:embed="rId2"/>
          <a:stretch>
            <a:fillRect/>
          </a:stretch>
        </p:blipFill>
        <p:spPr>
          <a:xfrm>
            <a:off x="628650" y="727878"/>
            <a:ext cx="7886700" cy="4265546"/>
          </a:xfrm>
        </p:spPr>
      </p:pic>
    </p:spTree>
    <p:extLst>
      <p:ext uri="{BB962C8B-B14F-4D97-AF65-F5344CB8AC3E}">
        <p14:creationId xmlns:p14="http://schemas.microsoft.com/office/powerpoint/2010/main" val="2957327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447EB-B90C-95D8-81FC-E5E34D07336B}"/>
              </a:ext>
            </a:extLst>
          </p:cNvPr>
          <p:cNvSpPr>
            <a:spLocks noGrp="1"/>
          </p:cNvSpPr>
          <p:nvPr>
            <p:ph type="title"/>
          </p:nvPr>
        </p:nvSpPr>
        <p:spPr/>
        <p:txBody>
          <a:bodyPr/>
          <a:lstStyle/>
          <a:p>
            <a:r>
              <a:rPr lang="en-US" dirty="0"/>
              <a:t>Turnover limits</a:t>
            </a:r>
          </a:p>
        </p:txBody>
      </p:sp>
      <p:sp>
        <p:nvSpPr>
          <p:cNvPr id="3" name="Content Placeholder 2">
            <a:extLst>
              <a:ext uri="{FF2B5EF4-FFF2-40B4-BE49-F238E27FC236}">
                <a16:creationId xmlns:a16="http://schemas.microsoft.com/office/drawing/2014/main" id="{6F57FBC0-1FAF-9BC6-C0D4-ABDF8A31CCB1}"/>
              </a:ext>
            </a:extLst>
          </p:cNvPr>
          <p:cNvSpPr>
            <a:spLocks noGrp="1"/>
          </p:cNvSpPr>
          <p:nvPr>
            <p:ph idx="1"/>
          </p:nvPr>
        </p:nvSpPr>
        <p:spPr/>
        <p:txBody>
          <a:bodyPr/>
          <a:lstStyle/>
          <a:p>
            <a:r>
              <a:rPr lang="en-US" dirty="0"/>
              <a:t>Turnover/Gross receipts</a:t>
            </a:r>
          </a:p>
          <a:p>
            <a:pPr lvl="1"/>
            <a:r>
              <a:rPr lang="en-US" dirty="0" err="1"/>
              <a:t>Upto</a:t>
            </a:r>
            <a:r>
              <a:rPr lang="en-US" dirty="0"/>
              <a:t> Rs.2 crore</a:t>
            </a:r>
          </a:p>
          <a:p>
            <a:pPr lvl="1"/>
            <a:r>
              <a:rPr lang="en-US" dirty="0" err="1"/>
              <a:t>Upto</a:t>
            </a:r>
            <a:r>
              <a:rPr lang="en-US" dirty="0"/>
              <a:t> Rs. 3 crore </a:t>
            </a:r>
          </a:p>
          <a:p>
            <a:pPr marL="457200" lvl="1" indent="0">
              <a:buNone/>
            </a:pPr>
            <a:r>
              <a:rPr lang="en-US" sz="2000" dirty="0"/>
              <a:t>(If more than 95% receipt in banking)</a:t>
            </a:r>
          </a:p>
          <a:p>
            <a:pPr lvl="1"/>
            <a:endParaRPr lang="en-US" dirty="0"/>
          </a:p>
          <a:p>
            <a:r>
              <a:rPr lang="en-US" dirty="0"/>
              <a:t>Professional receipts</a:t>
            </a:r>
          </a:p>
          <a:p>
            <a:pPr lvl="1"/>
            <a:r>
              <a:rPr lang="en-US" dirty="0" err="1"/>
              <a:t>Upto</a:t>
            </a:r>
            <a:r>
              <a:rPr lang="en-US" dirty="0"/>
              <a:t> Rs.50 Lakhs</a:t>
            </a:r>
          </a:p>
          <a:p>
            <a:pPr lvl="1"/>
            <a:r>
              <a:rPr lang="en-US" dirty="0" err="1"/>
              <a:t>Upto</a:t>
            </a:r>
            <a:r>
              <a:rPr lang="en-US" dirty="0"/>
              <a:t> Rs.75 Lakhs </a:t>
            </a:r>
            <a:r>
              <a:rPr lang="en-US" sz="1800" dirty="0"/>
              <a:t>(if 95%+ receipts in bank)</a:t>
            </a:r>
            <a:endParaRPr lang="en-US" sz="2000" dirty="0"/>
          </a:p>
          <a:p>
            <a:pPr marL="0" indent="0">
              <a:buNone/>
            </a:pPr>
            <a:endParaRPr lang="en-US" sz="1600" dirty="0"/>
          </a:p>
          <a:p>
            <a:r>
              <a:rPr lang="en-US" sz="1600" dirty="0"/>
              <a:t>Separate limit for business and profession to be seen						</a:t>
            </a:r>
          </a:p>
        </p:txBody>
      </p:sp>
    </p:spTree>
    <p:extLst>
      <p:ext uri="{BB962C8B-B14F-4D97-AF65-F5344CB8AC3E}">
        <p14:creationId xmlns:p14="http://schemas.microsoft.com/office/powerpoint/2010/main" val="4088386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7CBE3-4CB6-9D96-C1D0-BF9EC8360A58}"/>
              </a:ext>
            </a:extLst>
          </p:cNvPr>
          <p:cNvSpPr>
            <a:spLocks noGrp="1"/>
          </p:cNvSpPr>
          <p:nvPr>
            <p:ph type="title"/>
          </p:nvPr>
        </p:nvSpPr>
        <p:spPr/>
        <p:txBody>
          <a:bodyPr/>
          <a:lstStyle/>
          <a:p>
            <a:r>
              <a:rPr lang="en-US" dirty="0"/>
              <a:t>Presumptive profit</a:t>
            </a:r>
          </a:p>
        </p:txBody>
      </p:sp>
      <p:graphicFrame>
        <p:nvGraphicFramePr>
          <p:cNvPr id="4" name="Content Placeholder 3">
            <a:extLst>
              <a:ext uri="{FF2B5EF4-FFF2-40B4-BE49-F238E27FC236}">
                <a16:creationId xmlns:a16="http://schemas.microsoft.com/office/drawing/2014/main" id="{08608A57-92A2-D52C-EC52-DF517D70EAF1}"/>
              </a:ext>
            </a:extLst>
          </p:cNvPr>
          <p:cNvGraphicFramePr>
            <a:graphicFrameLocks noGrp="1"/>
          </p:cNvGraphicFramePr>
          <p:nvPr>
            <p:ph idx="1"/>
            <p:extLst>
              <p:ext uri="{D42A27DB-BD31-4B8C-83A1-F6EECF244321}">
                <p14:modId xmlns:p14="http://schemas.microsoft.com/office/powerpoint/2010/main" val="66826335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63922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2469</TotalTime>
  <Words>3360</Words>
  <Application>Microsoft Office PowerPoint</Application>
  <PresentationFormat>On-screen Show (4:3)</PresentationFormat>
  <Paragraphs>454</Paragraphs>
  <Slides>79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79</vt:i4>
      </vt:variant>
    </vt:vector>
  </HeadingPairs>
  <TitlesOfParts>
    <vt:vector size="83" baseType="lpstr">
      <vt:lpstr>Arial</vt:lpstr>
      <vt:lpstr>Consolas</vt:lpstr>
      <vt:lpstr>Verdana</vt:lpstr>
      <vt:lpstr>Office Theme</vt:lpstr>
      <vt:lpstr>Presumptive taxation 44AD,44ADA and 44AE</vt:lpstr>
      <vt:lpstr>Provisions (since 1994)</vt:lpstr>
      <vt:lpstr>Automatic or optional</vt:lpstr>
      <vt:lpstr>S.44AD</vt:lpstr>
      <vt:lpstr>Contd..</vt:lpstr>
      <vt:lpstr>Eligible business</vt:lpstr>
      <vt:lpstr>Ineligible business</vt:lpstr>
      <vt:lpstr>Turnover limits</vt:lpstr>
      <vt:lpstr>Presumptive profit</vt:lpstr>
      <vt:lpstr>Deductions deemed to be allowed</vt:lpstr>
      <vt:lpstr>Audit?</vt:lpstr>
      <vt:lpstr>PowerPoint Presentation</vt:lpstr>
      <vt:lpstr>Section 44AB</vt:lpstr>
      <vt:lpstr>Section 44AB</vt:lpstr>
      <vt:lpstr>Higher limits</vt:lpstr>
      <vt:lpstr>Issue 1</vt:lpstr>
      <vt:lpstr>CAN  S.44AD and 44ADA be opted together</vt:lpstr>
      <vt:lpstr>Specified Profession</vt:lpstr>
      <vt:lpstr>Non specified profession</vt:lpstr>
      <vt:lpstr>Issue 2 </vt:lpstr>
      <vt:lpstr>Issue 3: Person engaged in ‘vocation’</vt:lpstr>
      <vt:lpstr>Issue 4</vt:lpstr>
      <vt:lpstr>Issue 5: F&amp;O transactions</vt:lpstr>
      <vt:lpstr>Issue 6:Turnover  (inclusive or exclusive of GST)</vt:lpstr>
      <vt:lpstr>Issue 7 : Allowances</vt:lpstr>
      <vt:lpstr>Issue 8: Section 44AD and 43B(h)</vt:lpstr>
      <vt:lpstr>Issue 9 : S.43CA vs. 44AD</vt:lpstr>
      <vt:lpstr>TDS Requirement</vt:lpstr>
      <vt:lpstr>Section 68 and 44AD</vt:lpstr>
      <vt:lpstr>Section 44AE</vt:lpstr>
      <vt:lpstr>PowerPoint Presentation</vt:lpstr>
      <vt:lpstr>PowerPoint Presentation</vt:lpstr>
      <vt:lpstr>Deductions allowable</vt:lpstr>
      <vt:lpstr>Eligible person for 44AE</vt:lpstr>
      <vt:lpstr>PowerPoint Presentation</vt:lpstr>
      <vt:lpstr>Disallowance under Section 43B(h)</vt:lpstr>
      <vt:lpstr>MSMED 2006</vt:lpstr>
      <vt:lpstr>Classification</vt:lpstr>
      <vt:lpstr>Computation of Limits</vt:lpstr>
      <vt:lpstr>S.43B</vt:lpstr>
      <vt:lpstr>Payment made before due date of filing of return</vt:lpstr>
      <vt:lpstr>Micro and Small Enterprise Development Act</vt:lpstr>
      <vt:lpstr>Unregistered Supplier?</vt:lpstr>
      <vt:lpstr>Registration</vt:lpstr>
      <vt:lpstr>PowerPoint Presentation</vt:lpstr>
      <vt:lpstr>Time Limit</vt:lpstr>
      <vt:lpstr>Day of deemed acceptance</vt:lpstr>
      <vt:lpstr>PowerPoint Presentation</vt:lpstr>
      <vt:lpstr>Date of invoice</vt:lpstr>
      <vt:lpstr>Appointed date</vt:lpstr>
      <vt:lpstr>No Agreement cases</vt:lpstr>
      <vt:lpstr>Written agreement cases</vt:lpstr>
      <vt:lpstr>Applicable to any Payer </vt:lpstr>
      <vt:lpstr>Googly</vt:lpstr>
      <vt:lpstr>Actual payment</vt:lpstr>
      <vt:lpstr>Actual payment</vt:lpstr>
      <vt:lpstr>Traders?</vt:lpstr>
      <vt:lpstr>Traders?</vt:lpstr>
      <vt:lpstr>PowerPoint Presentation</vt:lpstr>
      <vt:lpstr>Supply of goods before registration</vt:lpstr>
      <vt:lpstr>Supplier both Manuf. &amp; Trader</vt:lpstr>
      <vt:lpstr>Opening balances</vt:lpstr>
      <vt:lpstr>Capital expenditure</vt:lpstr>
      <vt:lpstr>Status of supplier</vt:lpstr>
      <vt:lpstr>Advisory to MSME</vt:lpstr>
      <vt:lpstr>PowerPoint Presentation</vt:lpstr>
      <vt:lpstr>Payment to be considered FIFO/Invoice wise</vt:lpstr>
      <vt:lpstr>GST Component </vt:lpstr>
      <vt:lpstr>Late payment interest</vt:lpstr>
      <vt:lpstr>Interest not allowable under Income tax</vt:lpstr>
      <vt:lpstr>Disclosure requirement</vt:lpstr>
      <vt:lpstr>TDS on Interest to MSME</vt:lpstr>
      <vt:lpstr>Form MSME-1</vt:lpstr>
      <vt:lpstr>Section 44AD and Disallowance</vt:lpstr>
      <vt:lpstr>Impact of cancellation</vt:lpstr>
      <vt:lpstr>Auditor to ensure</vt:lpstr>
      <vt:lpstr>S.43B vs. 40(a)(ia)</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Pankaj Shah</dc:creator>
  <cp:lastModifiedBy>Pankaj Shah</cp:lastModifiedBy>
  <cp:revision>38</cp:revision>
  <dcterms:created xsi:type="dcterms:W3CDTF">2024-06-08T01:29:58Z</dcterms:created>
  <dcterms:modified xsi:type="dcterms:W3CDTF">2024-06-23T15:47:09Z</dcterms:modified>
</cp:coreProperties>
</file>