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97" r:id="rId3"/>
    <p:sldId id="302" r:id="rId4"/>
    <p:sldId id="300" r:id="rId5"/>
    <p:sldId id="301" r:id="rId6"/>
    <p:sldId id="303" r:id="rId7"/>
    <p:sldId id="304" r:id="rId8"/>
    <p:sldId id="305" r:id="rId9"/>
    <p:sldId id="316" r:id="rId10"/>
    <p:sldId id="307" r:id="rId11"/>
    <p:sldId id="306" r:id="rId12"/>
    <p:sldId id="298" r:id="rId13"/>
    <p:sldId id="308" r:id="rId14"/>
    <p:sldId id="311" r:id="rId15"/>
    <p:sldId id="299" r:id="rId16"/>
    <p:sldId id="282" r:id="rId17"/>
    <p:sldId id="309" r:id="rId18"/>
    <p:sldId id="310" r:id="rId19"/>
    <p:sldId id="257" r:id="rId20"/>
    <p:sldId id="277" r:id="rId21"/>
    <p:sldId id="258" r:id="rId22"/>
    <p:sldId id="276" r:id="rId23"/>
    <p:sldId id="259" r:id="rId24"/>
    <p:sldId id="278" r:id="rId25"/>
    <p:sldId id="260" r:id="rId26"/>
    <p:sldId id="261" r:id="rId27"/>
    <p:sldId id="279" r:id="rId28"/>
    <p:sldId id="281" r:id="rId29"/>
    <p:sldId id="280" r:id="rId30"/>
    <p:sldId id="263" r:id="rId31"/>
    <p:sldId id="264" r:id="rId32"/>
    <p:sldId id="265" r:id="rId33"/>
    <p:sldId id="266" r:id="rId34"/>
    <p:sldId id="312" r:id="rId35"/>
    <p:sldId id="313" r:id="rId36"/>
    <p:sldId id="314" r:id="rId37"/>
    <p:sldId id="315" r:id="rId38"/>
    <p:sldId id="267" r:id="rId39"/>
    <p:sldId id="268" r:id="rId40"/>
    <p:sldId id="272" r:id="rId41"/>
    <p:sldId id="284" r:id="rId42"/>
    <p:sldId id="287" r:id="rId43"/>
    <p:sldId id="288" r:id="rId44"/>
    <p:sldId id="289" r:id="rId45"/>
    <p:sldId id="290" r:id="rId46"/>
    <p:sldId id="292" r:id="rId47"/>
    <p:sldId id="293" r:id="rId48"/>
    <p:sldId id="295" r:id="rId49"/>
    <p:sldId id="294" r:id="rId50"/>
    <p:sldId id="291" r:id="rId51"/>
    <p:sldId id="286" r:id="rId52"/>
    <p:sldId id="296" r:id="rId53"/>
    <p:sldId id="285" r:id="rId54"/>
    <p:sldId id="317"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2790C9-C2A0-4BAA-A6CF-77EE8A875198}" v="5" dt="2024-01-12T07:06:58.8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kaj Shah" userId="ea78bf8684cc2e0e" providerId="LiveId" clId="{BC2790C9-C2A0-4BAA-A6CF-77EE8A875198}"/>
    <pc:docChg chg="undo custSel addSld modSld">
      <pc:chgData name="Pankaj Shah" userId="ea78bf8684cc2e0e" providerId="LiveId" clId="{BC2790C9-C2A0-4BAA-A6CF-77EE8A875198}" dt="2024-01-12T08:36:46.079" v="441" actId="20577"/>
      <pc:docMkLst>
        <pc:docMk/>
      </pc:docMkLst>
      <pc:sldChg chg="modSp mod">
        <pc:chgData name="Pankaj Shah" userId="ea78bf8684cc2e0e" providerId="LiveId" clId="{BC2790C9-C2A0-4BAA-A6CF-77EE8A875198}" dt="2024-01-12T05:11:54.125" v="33" actId="27636"/>
        <pc:sldMkLst>
          <pc:docMk/>
          <pc:sldMk cId="831548654" sldId="256"/>
        </pc:sldMkLst>
        <pc:spChg chg="mod">
          <ac:chgData name="Pankaj Shah" userId="ea78bf8684cc2e0e" providerId="LiveId" clId="{BC2790C9-C2A0-4BAA-A6CF-77EE8A875198}" dt="2024-01-12T05:11:46.369" v="12"/>
          <ac:spMkLst>
            <pc:docMk/>
            <pc:sldMk cId="831548654" sldId="256"/>
            <ac:spMk id="2" creationId="{00000000-0000-0000-0000-000000000000}"/>
          </ac:spMkLst>
        </pc:spChg>
        <pc:spChg chg="mod">
          <ac:chgData name="Pankaj Shah" userId="ea78bf8684cc2e0e" providerId="LiveId" clId="{BC2790C9-C2A0-4BAA-A6CF-77EE8A875198}" dt="2024-01-12T05:11:54.125" v="33" actId="27636"/>
          <ac:spMkLst>
            <pc:docMk/>
            <pc:sldMk cId="831548654" sldId="256"/>
            <ac:spMk id="3" creationId="{00000000-0000-0000-0000-000000000000}"/>
          </ac:spMkLst>
        </pc:spChg>
      </pc:sldChg>
      <pc:sldChg chg="modSp mod">
        <pc:chgData name="Pankaj Shah" userId="ea78bf8684cc2e0e" providerId="LiveId" clId="{BC2790C9-C2A0-4BAA-A6CF-77EE8A875198}" dt="2024-01-12T05:12:48.345" v="47" actId="255"/>
        <pc:sldMkLst>
          <pc:docMk/>
          <pc:sldMk cId="3113886041" sldId="257"/>
        </pc:sldMkLst>
        <pc:spChg chg="mod">
          <ac:chgData name="Pankaj Shah" userId="ea78bf8684cc2e0e" providerId="LiveId" clId="{BC2790C9-C2A0-4BAA-A6CF-77EE8A875198}" dt="2024-01-12T05:11:46.369" v="12"/>
          <ac:spMkLst>
            <pc:docMk/>
            <pc:sldMk cId="3113886041" sldId="257"/>
            <ac:spMk id="2" creationId="{00000000-0000-0000-0000-000000000000}"/>
          </ac:spMkLst>
        </pc:spChg>
        <pc:spChg chg="mod">
          <ac:chgData name="Pankaj Shah" userId="ea78bf8684cc2e0e" providerId="LiveId" clId="{BC2790C9-C2A0-4BAA-A6CF-77EE8A875198}" dt="2024-01-12T05:12:48.345" v="47" actId="255"/>
          <ac:spMkLst>
            <pc:docMk/>
            <pc:sldMk cId="3113886041" sldId="257"/>
            <ac:spMk id="3" creationId="{00000000-0000-0000-0000-000000000000}"/>
          </ac:spMkLst>
        </pc:spChg>
      </pc:sldChg>
      <pc:sldChg chg="modSp mod">
        <pc:chgData name="Pankaj Shah" userId="ea78bf8684cc2e0e" providerId="LiveId" clId="{BC2790C9-C2A0-4BAA-A6CF-77EE8A875198}" dt="2024-01-12T05:13:16.707" v="49" actId="255"/>
        <pc:sldMkLst>
          <pc:docMk/>
          <pc:sldMk cId="2596165348" sldId="258"/>
        </pc:sldMkLst>
        <pc:spChg chg="mod">
          <ac:chgData name="Pankaj Shah" userId="ea78bf8684cc2e0e" providerId="LiveId" clId="{BC2790C9-C2A0-4BAA-A6CF-77EE8A875198}" dt="2024-01-12T05:11:46.369" v="12"/>
          <ac:spMkLst>
            <pc:docMk/>
            <pc:sldMk cId="2596165348" sldId="258"/>
            <ac:spMk id="2" creationId="{00000000-0000-0000-0000-000000000000}"/>
          </ac:spMkLst>
        </pc:spChg>
        <pc:spChg chg="mod">
          <ac:chgData name="Pankaj Shah" userId="ea78bf8684cc2e0e" providerId="LiveId" clId="{BC2790C9-C2A0-4BAA-A6CF-77EE8A875198}" dt="2024-01-12T05:13:16.707" v="49" actId="255"/>
          <ac:spMkLst>
            <pc:docMk/>
            <pc:sldMk cId="2596165348" sldId="258"/>
            <ac:spMk id="3" creationId="{00000000-0000-0000-0000-000000000000}"/>
          </ac:spMkLst>
        </pc:spChg>
      </pc:sldChg>
      <pc:sldChg chg="modSp mod">
        <pc:chgData name="Pankaj Shah" userId="ea78bf8684cc2e0e" providerId="LiveId" clId="{BC2790C9-C2A0-4BAA-A6CF-77EE8A875198}" dt="2024-01-12T05:14:00.400" v="60" actId="27636"/>
        <pc:sldMkLst>
          <pc:docMk/>
          <pc:sldMk cId="651441397" sldId="259"/>
        </pc:sldMkLst>
        <pc:spChg chg="mod">
          <ac:chgData name="Pankaj Shah" userId="ea78bf8684cc2e0e" providerId="LiveId" clId="{BC2790C9-C2A0-4BAA-A6CF-77EE8A875198}" dt="2024-01-12T05:11:46.369" v="12"/>
          <ac:spMkLst>
            <pc:docMk/>
            <pc:sldMk cId="651441397" sldId="259"/>
            <ac:spMk id="2" creationId="{00000000-0000-0000-0000-000000000000}"/>
          </ac:spMkLst>
        </pc:spChg>
        <pc:spChg chg="mod">
          <ac:chgData name="Pankaj Shah" userId="ea78bf8684cc2e0e" providerId="LiveId" clId="{BC2790C9-C2A0-4BAA-A6CF-77EE8A875198}" dt="2024-01-12T05:14:00.400" v="60" actId="27636"/>
          <ac:spMkLst>
            <pc:docMk/>
            <pc:sldMk cId="651441397" sldId="259"/>
            <ac:spMk id="3" creationId="{00000000-0000-0000-0000-000000000000}"/>
          </ac:spMkLst>
        </pc:spChg>
      </pc:sldChg>
      <pc:sldChg chg="modSp">
        <pc:chgData name="Pankaj Shah" userId="ea78bf8684cc2e0e" providerId="LiveId" clId="{BC2790C9-C2A0-4BAA-A6CF-77EE8A875198}" dt="2024-01-12T05:11:46.369" v="12"/>
        <pc:sldMkLst>
          <pc:docMk/>
          <pc:sldMk cId="774623778" sldId="260"/>
        </pc:sldMkLst>
        <pc:spChg chg="mod">
          <ac:chgData name="Pankaj Shah" userId="ea78bf8684cc2e0e" providerId="LiveId" clId="{BC2790C9-C2A0-4BAA-A6CF-77EE8A875198}" dt="2024-01-12T05:11:46.369" v="12"/>
          <ac:spMkLst>
            <pc:docMk/>
            <pc:sldMk cId="774623778" sldId="260"/>
            <ac:spMk id="2" creationId="{00000000-0000-0000-0000-000000000000}"/>
          </ac:spMkLst>
        </pc:spChg>
        <pc:spChg chg="mod">
          <ac:chgData name="Pankaj Shah" userId="ea78bf8684cc2e0e" providerId="LiveId" clId="{BC2790C9-C2A0-4BAA-A6CF-77EE8A875198}" dt="2024-01-12T05:11:46.369" v="12"/>
          <ac:spMkLst>
            <pc:docMk/>
            <pc:sldMk cId="774623778" sldId="260"/>
            <ac:spMk id="3" creationId="{00000000-0000-0000-0000-000000000000}"/>
          </ac:spMkLst>
        </pc:spChg>
      </pc:sldChg>
      <pc:sldChg chg="modSp mod">
        <pc:chgData name="Pankaj Shah" userId="ea78bf8684cc2e0e" providerId="LiveId" clId="{BC2790C9-C2A0-4BAA-A6CF-77EE8A875198}" dt="2024-01-12T05:14:50.532" v="67" actId="6549"/>
        <pc:sldMkLst>
          <pc:docMk/>
          <pc:sldMk cId="2646510508" sldId="261"/>
        </pc:sldMkLst>
        <pc:spChg chg="mod">
          <ac:chgData name="Pankaj Shah" userId="ea78bf8684cc2e0e" providerId="LiveId" clId="{BC2790C9-C2A0-4BAA-A6CF-77EE8A875198}" dt="2024-01-12T05:11:46.369" v="12"/>
          <ac:spMkLst>
            <pc:docMk/>
            <pc:sldMk cId="2646510508" sldId="261"/>
            <ac:spMk id="2" creationId="{00000000-0000-0000-0000-000000000000}"/>
          </ac:spMkLst>
        </pc:spChg>
        <pc:spChg chg="mod">
          <ac:chgData name="Pankaj Shah" userId="ea78bf8684cc2e0e" providerId="LiveId" clId="{BC2790C9-C2A0-4BAA-A6CF-77EE8A875198}" dt="2024-01-12T05:14:50.532" v="67" actId="6549"/>
          <ac:spMkLst>
            <pc:docMk/>
            <pc:sldMk cId="2646510508" sldId="261"/>
            <ac:spMk id="3" creationId="{00000000-0000-0000-0000-000000000000}"/>
          </ac:spMkLst>
        </pc:spChg>
      </pc:sldChg>
      <pc:sldChg chg="modSp mod">
        <pc:chgData name="Pankaj Shah" userId="ea78bf8684cc2e0e" providerId="LiveId" clId="{BC2790C9-C2A0-4BAA-A6CF-77EE8A875198}" dt="2024-01-12T07:28:50.749" v="376" actId="27636"/>
        <pc:sldMkLst>
          <pc:docMk/>
          <pc:sldMk cId="714801319" sldId="262"/>
        </pc:sldMkLst>
        <pc:spChg chg="mod">
          <ac:chgData name="Pankaj Shah" userId="ea78bf8684cc2e0e" providerId="LiveId" clId="{BC2790C9-C2A0-4BAA-A6CF-77EE8A875198}" dt="2024-01-12T05:11:46.369" v="12"/>
          <ac:spMkLst>
            <pc:docMk/>
            <pc:sldMk cId="714801319" sldId="262"/>
            <ac:spMk id="2" creationId="{00000000-0000-0000-0000-000000000000}"/>
          </ac:spMkLst>
        </pc:spChg>
        <pc:spChg chg="mod">
          <ac:chgData name="Pankaj Shah" userId="ea78bf8684cc2e0e" providerId="LiveId" clId="{BC2790C9-C2A0-4BAA-A6CF-77EE8A875198}" dt="2024-01-12T07:28:50.749" v="376" actId="27636"/>
          <ac:spMkLst>
            <pc:docMk/>
            <pc:sldMk cId="714801319" sldId="262"/>
            <ac:spMk id="3" creationId="{00000000-0000-0000-0000-000000000000}"/>
          </ac:spMkLst>
        </pc:spChg>
      </pc:sldChg>
      <pc:sldChg chg="modSp mod">
        <pc:chgData name="Pankaj Shah" userId="ea78bf8684cc2e0e" providerId="LiveId" clId="{BC2790C9-C2A0-4BAA-A6CF-77EE8A875198}" dt="2024-01-12T07:05:38.711" v="178" actId="255"/>
        <pc:sldMkLst>
          <pc:docMk/>
          <pc:sldMk cId="1736654660" sldId="263"/>
        </pc:sldMkLst>
        <pc:spChg chg="mod">
          <ac:chgData name="Pankaj Shah" userId="ea78bf8684cc2e0e" providerId="LiveId" clId="{BC2790C9-C2A0-4BAA-A6CF-77EE8A875198}" dt="2024-01-12T05:11:46.369" v="12"/>
          <ac:spMkLst>
            <pc:docMk/>
            <pc:sldMk cId="1736654660" sldId="263"/>
            <ac:spMk id="2" creationId="{00000000-0000-0000-0000-000000000000}"/>
          </ac:spMkLst>
        </pc:spChg>
        <pc:spChg chg="mod">
          <ac:chgData name="Pankaj Shah" userId="ea78bf8684cc2e0e" providerId="LiveId" clId="{BC2790C9-C2A0-4BAA-A6CF-77EE8A875198}" dt="2024-01-12T07:05:38.711" v="178" actId="255"/>
          <ac:spMkLst>
            <pc:docMk/>
            <pc:sldMk cId="1736654660" sldId="263"/>
            <ac:spMk id="3" creationId="{00000000-0000-0000-0000-000000000000}"/>
          </ac:spMkLst>
        </pc:spChg>
      </pc:sldChg>
      <pc:sldChg chg="modSp mod">
        <pc:chgData name="Pankaj Shah" userId="ea78bf8684cc2e0e" providerId="LiveId" clId="{BC2790C9-C2A0-4BAA-A6CF-77EE8A875198}" dt="2024-01-12T07:15:21.013" v="258" actId="20577"/>
        <pc:sldMkLst>
          <pc:docMk/>
          <pc:sldMk cId="3641883940" sldId="264"/>
        </pc:sldMkLst>
        <pc:spChg chg="mod">
          <ac:chgData name="Pankaj Shah" userId="ea78bf8684cc2e0e" providerId="LiveId" clId="{BC2790C9-C2A0-4BAA-A6CF-77EE8A875198}" dt="2024-01-12T07:06:08.977" v="195" actId="20577"/>
          <ac:spMkLst>
            <pc:docMk/>
            <pc:sldMk cId="3641883940" sldId="264"/>
            <ac:spMk id="2" creationId="{00000000-0000-0000-0000-000000000000}"/>
          </ac:spMkLst>
        </pc:spChg>
        <pc:spChg chg="mod">
          <ac:chgData name="Pankaj Shah" userId="ea78bf8684cc2e0e" providerId="LiveId" clId="{BC2790C9-C2A0-4BAA-A6CF-77EE8A875198}" dt="2024-01-12T07:15:21.013" v="258" actId="20577"/>
          <ac:spMkLst>
            <pc:docMk/>
            <pc:sldMk cId="3641883940" sldId="264"/>
            <ac:spMk id="3" creationId="{00000000-0000-0000-0000-000000000000}"/>
          </ac:spMkLst>
        </pc:spChg>
      </pc:sldChg>
      <pc:sldChg chg="modSp mod">
        <pc:chgData name="Pankaj Shah" userId="ea78bf8684cc2e0e" providerId="LiveId" clId="{BC2790C9-C2A0-4BAA-A6CF-77EE8A875198}" dt="2024-01-12T07:15:45.026" v="259" actId="6549"/>
        <pc:sldMkLst>
          <pc:docMk/>
          <pc:sldMk cId="3920947982" sldId="265"/>
        </pc:sldMkLst>
        <pc:spChg chg="mod">
          <ac:chgData name="Pankaj Shah" userId="ea78bf8684cc2e0e" providerId="LiveId" clId="{BC2790C9-C2A0-4BAA-A6CF-77EE8A875198}" dt="2024-01-12T05:11:46.369" v="12"/>
          <ac:spMkLst>
            <pc:docMk/>
            <pc:sldMk cId="3920947982" sldId="265"/>
            <ac:spMk id="2" creationId="{00000000-0000-0000-0000-000000000000}"/>
          </ac:spMkLst>
        </pc:spChg>
        <pc:spChg chg="mod">
          <ac:chgData name="Pankaj Shah" userId="ea78bf8684cc2e0e" providerId="LiveId" clId="{BC2790C9-C2A0-4BAA-A6CF-77EE8A875198}" dt="2024-01-12T07:15:45.026" v="259" actId="6549"/>
          <ac:spMkLst>
            <pc:docMk/>
            <pc:sldMk cId="3920947982" sldId="265"/>
            <ac:spMk id="3" creationId="{00000000-0000-0000-0000-000000000000}"/>
          </ac:spMkLst>
        </pc:spChg>
      </pc:sldChg>
      <pc:sldChg chg="modSp mod">
        <pc:chgData name="Pankaj Shah" userId="ea78bf8684cc2e0e" providerId="LiveId" clId="{BC2790C9-C2A0-4BAA-A6CF-77EE8A875198}" dt="2024-01-12T07:24:27.402" v="260" actId="21"/>
        <pc:sldMkLst>
          <pc:docMk/>
          <pc:sldMk cId="483753290" sldId="266"/>
        </pc:sldMkLst>
        <pc:spChg chg="mod">
          <ac:chgData name="Pankaj Shah" userId="ea78bf8684cc2e0e" providerId="LiveId" clId="{BC2790C9-C2A0-4BAA-A6CF-77EE8A875198}" dt="2024-01-12T05:11:46.369" v="12"/>
          <ac:spMkLst>
            <pc:docMk/>
            <pc:sldMk cId="483753290" sldId="266"/>
            <ac:spMk id="2" creationId="{00000000-0000-0000-0000-000000000000}"/>
          </ac:spMkLst>
        </pc:spChg>
        <pc:spChg chg="mod">
          <ac:chgData name="Pankaj Shah" userId="ea78bf8684cc2e0e" providerId="LiveId" clId="{BC2790C9-C2A0-4BAA-A6CF-77EE8A875198}" dt="2024-01-12T07:24:27.402" v="260" actId="21"/>
          <ac:spMkLst>
            <pc:docMk/>
            <pc:sldMk cId="483753290" sldId="266"/>
            <ac:spMk id="3" creationId="{00000000-0000-0000-0000-000000000000}"/>
          </ac:spMkLst>
        </pc:spChg>
      </pc:sldChg>
      <pc:sldChg chg="modSp">
        <pc:chgData name="Pankaj Shah" userId="ea78bf8684cc2e0e" providerId="LiveId" clId="{BC2790C9-C2A0-4BAA-A6CF-77EE8A875198}" dt="2024-01-12T05:11:46.369" v="12"/>
        <pc:sldMkLst>
          <pc:docMk/>
          <pc:sldMk cId="4126174658" sldId="267"/>
        </pc:sldMkLst>
        <pc:spChg chg="mod">
          <ac:chgData name="Pankaj Shah" userId="ea78bf8684cc2e0e" providerId="LiveId" clId="{BC2790C9-C2A0-4BAA-A6CF-77EE8A875198}" dt="2024-01-12T05:11:46.369" v="12"/>
          <ac:spMkLst>
            <pc:docMk/>
            <pc:sldMk cId="4126174658" sldId="267"/>
            <ac:spMk id="2" creationId="{00000000-0000-0000-0000-000000000000}"/>
          </ac:spMkLst>
        </pc:spChg>
        <pc:spChg chg="mod">
          <ac:chgData name="Pankaj Shah" userId="ea78bf8684cc2e0e" providerId="LiveId" clId="{BC2790C9-C2A0-4BAA-A6CF-77EE8A875198}" dt="2024-01-12T05:11:46.369" v="12"/>
          <ac:spMkLst>
            <pc:docMk/>
            <pc:sldMk cId="4126174658" sldId="267"/>
            <ac:spMk id="3" creationId="{00000000-0000-0000-0000-000000000000}"/>
          </ac:spMkLst>
        </pc:spChg>
      </pc:sldChg>
      <pc:sldChg chg="modSp">
        <pc:chgData name="Pankaj Shah" userId="ea78bf8684cc2e0e" providerId="LiveId" clId="{BC2790C9-C2A0-4BAA-A6CF-77EE8A875198}" dt="2024-01-12T05:11:46.369" v="12"/>
        <pc:sldMkLst>
          <pc:docMk/>
          <pc:sldMk cId="2984680882" sldId="268"/>
        </pc:sldMkLst>
        <pc:spChg chg="mod">
          <ac:chgData name="Pankaj Shah" userId="ea78bf8684cc2e0e" providerId="LiveId" clId="{BC2790C9-C2A0-4BAA-A6CF-77EE8A875198}" dt="2024-01-12T05:11:46.369" v="12"/>
          <ac:spMkLst>
            <pc:docMk/>
            <pc:sldMk cId="2984680882" sldId="268"/>
            <ac:spMk id="2" creationId="{00000000-0000-0000-0000-000000000000}"/>
          </ac:spMkLst>
        </pc:spChg>
        <pc:spChg chg="mod">
          <ac:chgData name="Pankaj Shah" userId="ea78bf8684cc2e0e" providerId="LiveId" clId="{BC2790C9-C2A0-4BAA-A6CF-77EE8A875198}" dt="2024-01-12T05:11:46.369" v="12"/>
          <ac:spMkLst>
            <pc:docMk/>
            <pc:sldMk cId="2984680882" sldId="268"/>
            <ac:spMk id="3" creationId="{00000000-0000-0000-0000-000000000000}"/>
          </ac:spMkLst>
        </pc:spChg>
      </pc:sldChg>
      <pc:sldChg chg="modSp">
        <pc:chgData name="Pankaj Shah" userId="ea78bf8684cc2e0e" providerId="LiveId" clId="{BC2790C9-C2A0-4BAA-A6CF-77EE8A875198}" dt="2024-01-12T05:11:46.369" v="12"/>
        <pc:sldMkLst>
          <pc:docMk/>
          <pc:sldMk cId="2099023456" sldId="269"/>
        </pc:sldMkLst>
        <pc:spChg chg="mod">
          <ac:chgData name="Pankaj Shah" userId="ea78bf8684cc2e0e" providerId="LiveId" clId="{BC2790C9-C2A0-4BAA-A6CF-77EE8A875198}" dt="2024-01-12T05:11:46.369" v="12"/>
          <ac:spMkLst>
            <pc:docMk/>
            <pc:sldMk cId="2099023456" sldId="269"/>
            <ac:spMk id="2" creationId="{00000000-0000-0000-0000-000000000000}"/>
          </ac:spMkLst>
        </pc:spChg>
        <pc:spChg chg="mod">
          <ac:chgData name="Pankaj Shah" userId="ea78bf8684cc2e0e" providerId="LiveId" clId="{BC2790C9-C2A0-4BAA-A6CF-77EE8A875198}" dt="2024-01-12T05:11:46.369" v="12"/>
          <ac:spMkLst>
            <pc:docMk/>
            <pc:sldMk cId="2099023456" sldId="269"/>
            <ac:spMk id="3" creationId="{00000000-0000-0000-0000-000000000000}"/>
          </ac:spMkLst>
        </pc:spChg>
      </pc:sldChg>
      <pc:sldChg chg="modSp">
        <pc:chgData name="Pankaj Shah" userId="ea78bf8684cc2e0e" providerId="LiveId" clId="{BC2790C9-C2A0-4BAA-A6CF-77EE8A875198}" dt="2024-01-12T05:11:46.369" v="12"/>
        <pc:sldMkLst>
          <pc:docMk/>
          <pc:sldMk cId="168632689" sldId="270"/>
        </pc:sldMkLst>
        <pc:spChg chg="mod">
          <ac:chgData name="Pankaj Shah" userId="ea78bf8684cc2e0e" providerId="LiveId" clId="{BC2790C9-C2A0-4BAA-A6CF-77EE8A875198}" dt="2024-01-12T05:11:46.369" v="12"/>
          <ac:spMkLst>
            <pc:docMk/>
            <pc:sldMk cId="168632689" sldId="270"/>
            <ac:spMk id="2" creationId="{00000000-0000-0000-0000-000000000000}"/>
          </ac:spMkLst>
        </pc:spChg>
        <pc:spChg chg="mod">
          <ac:chgData name="Pankaj Shah" userId="ea78bf8684cc2e0e" providerId="LiveId" clId="{BC2790C9-C2A0-4BAA-A6CF-77EE8A875198}" dt="2024-01-12T05:11:46.369" v="12"/>
          <ac:spMkLst>
            <pc:docMk/>
            <pc:sldMk cId="168632689" sldId="270"/>
            <ac:spMk id="3" creationId="{00000000-0000-0000-0000-000000000000}"/>
          </ac:spMkLst>
        </pc:spChg>
      </pc:sldChg>
      <pc:sldChg chg="modSp mod">
        <pc:chgData name="Pankaj Shah" userId="ea78bf8684cc2e0e" providerId="LiveId" clId="{BC2790C9-C2A0-4BAA-A6CF-77EE8A875198}" dt="2024-01-12T05:11:46.369" v="12"/>
        <pc:sldMkLst>
          <pc:docMk/>
          <pc:sldMk cId="4137672526" sldId="271"/>
        </pc:sldMkLst>
        <pc:spChg chg="mod">
          <ac:chgData name="Pankaj Shah" userId="ea78bf8684cc2e0e" providerId="LiveId" clId="{BC2790C9-C2A0-4BAA-A6CF-77EE8A875198}" dt="2024-01-12T05:11:46.369" v="12"/>
          <ac:spMkLst>
            <pc:docMk/>
            <pc:sldMk cId="4137672526" sldId="271"/>
            <ac:spMk id="2" creationId="{00000000-0000-0000-0000-000000000000}"/>
          </ac:spMkLst>
        </pc:spChg>
        <pc:spChg chg="mod">
          <ac:chgData name="Pankaj Shah" userId="ea78bf8684cc2e0e" providerId="LiveId" clId="{BC2790C9-C2A0-4BAA-A6CF-77EE8A875198}" dt="2024-01-12T05:11:46.369" v="12"/>
          <ac:spMkLst>
            <pc:docMk/>
            <pc:sldMk cId="4137672526" sldId="271"/>
            <ac:spMk id="3" creationId="{00000000-0000-0000-0000-000000000000}"/>
          </ac:spMkLst>
        </pc:spChg>
      </pc:sldChg>
      <pc:sldChg chg="modSp">
        <pc:chgData name="Pankaj Shah" userId="ea78bf8684cc2e0e" providerId="LiveId" clId="{BC2790C9-C2A0-4BAA-A6CF-77EE8A875198}" dt="2024-01-12T05:11:46.369" v="12"/>
        <pc:sldMkLst>
          <pc:docMk/>
          <pc:sldMk cId="1551326166" sldId="272"/>
        </pc:sldMkLst>
        <pc:spChg chg="mod">
          <ac:chgData name="Pankaj Shah" userId="ea78bf8684cc2e0e" providerId="LiveId" clId="{BC2790C9-C2A0-4BAA-A6CF-77EE8A875198}" dt="2024-01-12T05:11:46.369" v="12"/>
          <ac:spMkLst>
            <pc:docMk/>
            <pc:sldMk cId="1551326166" sldId="272"/>
            <ac:spMk id="2" creationId="{00000000-0000-0000-0000-000000000000}"/>
          </ac:spMkLst>
        </pc:spChg>
        <pc:spChg chg="mod">
          <ac:chgData name="Pankaj Shah" userId="ea78bf8684cc2e0e" providerId="LiveId" clId="{BC2790C9-C2A0-4BAA-A6CF-77EE8A875198}" dt="2024-01-12T05:11:46.369" v="12"/>
          <ac:spMkLst>
            <pc:docMk/>
            <pc:sldMk cId="1551326166" sldId="272"/>
            <ac:spMk id="3" creationId="{00000000-0000-0000-0000-000000000000}"/>
          </ac:spMkLst>
        </pc:spChg>
      </pc:sldChg>
      <pc:sldChg chg="modSp">
        <pc:chgData name="Pankaj Shah" userId="ea78bf8684cc2e0e" providerId="LiveId" clId="{BC2790C9-C2A0-4BAA-A6CF-77EE8A875198}" dt="2024-01-12T05:11:46.369" v="12"/>
        <pc:sldMkLst>
          <pc:docMk/>
          <pc:sldMk cId="2055157996" sldId="273"/>
        </pc:sldMkLst>
        <pc:spChg chg="mod">
          <ac:chgData name="Pankaj Shah" userId="ea78bf8684cc2e0e" providerId="LiveId" clId="{BC2790C9-C2A0-4BAA-A6CF-77EE8A875198}" dt="2024-01-12T05:11:46.369" v="12"/>
          <ac:spMkLst>
            <pc:docMk/>
            <pc:sldMk cId="2055157996" sldId="273"/>
            <ac:spMk id="2" creationId="{00000000-0000-0000-0000-000000000000}"/>
          </ac:spMkLst>
        </pc:spChg>
        <pc:spChg chg="mod">
          <ac:chgData name="Pankaj Shah" userId="ea78bf8684cc2e0e" providerId="LiveId" clId="{BC2790C9-C2A0-4BAA-A6CF-77EE8A875198}" dt="2024-01-12T05:11:46.369" v="12"/>
          <ac:spMkLst>
            <pc:docMk/>
            <pc:sldMk cId="2055157996" sldId="273"/>
            <ac:spMk id="3" creationId="{00000000-0000-0000-0000-000000000000}"/>
          </ac:spMkLst>
        </pc:spChg>
      </pc:sldChg>
      <pc:sldChg chg="modSp">
        <pc:chgData name="Pankaj Shah" userId="ea78bf8684cc2e0e" providerId="LiveId" clId="{BC2790C9-C2A0-4BAA-A6CF-77EE8A875198}" dt="2024-01-12T05:11:46.369" v="12"/>
        <pc:sldMkLst>
          <pc:docMk/>
          <pc:sldMk cId="467616617" sldId="274"/>
        </pc:sldMkLst>
        <pc:spChg chg="mod">
          <ac:chgData name="Pankaj Shah" userId="ea78bf8684cc2e0e" providerId="LiveId" clId="{BC2790C9-C2A0-4BAA-A6CF-77EE8A875198}" dt="2024-01-12T05:11:46.369" v="12"/>
          <ac:spMkLst>
            <pc:docMk/>
            <pc:sldMk cId="467616617" sldId="274"/>
            <ac:spMk id="2" creationId="{00000000-0000-0000-0000-000000000000}"/>
          </ac:spMkLst>
        </pc:spChg>
        <pc:spChg chg="mod">
          <ac:chgData name="Pankaj Shah" userId="ea78bf8684cc2e0e" providerId="LiveId" clId="{BC2790C9-C2A0-4BAA-A6CF-77EE8A875198}" dt="2024-01-12T05:11:46.369" v="12"/>
          <ac:spMkLst>
            <pc:docMk/>
            <pc:sldMk cId="467616617" sldId="274"/>
            <ac:spMk id="3" creationId="{00000000-0000-0000-0000-000000000000}"/>
          </ac:spMkLst>
        </pc:spChg>
      </pc:sldChg>
      <pc:sldChg chg="modSp">
        <pc:chgData name="Pankaj Shah" userId="ea78bf8684cc2e0e" providerId="LiveId" clId="{BC2790C9-C2A0-4BAA-A6CF-77EE8A875198}" dt="2024-01-12T05:11:46.369" v="12"/>
        <pc:sldMkLst>
          <pc:docMk/>
          <pc:sldMk cId="3495953169" sldId="275"/>
        </pc:sldMkLst>
        <pc:spChg chg="mod">
          <ac:chgData name="Pankaj Shah" userId="ea78bf8684cc2e0e" providerId="LiveId" clId="{BC2790C9-C2A0-4BAA-A6CF-77EE8A875198}" dt="2024-01-12T05:11:46.369" v="12"/>
          <ac:spMkLst>
            <pc:docMk/>
            <pc:sldMk cId="3495953169" sldId="275"/>
            <ac:spMk id="2" creationId="{00000000-0000-0000-0000-000000000000}"/>
          </ac:spMkLst>
        </pc:spChg>
        <pc:spChg chg="mod">
          <ac:chgData name="Pankaj Shah" userId="ea78bf8684cc2e0e" providerId="LiveId" clId="{BC2790C9-C2A0-4BAA-A6CF-77EE8A875198}" dt="2024-01-12T05:11:46.369" v="12"/>
          <ac:spMkLst>
            <pc:docMk/>
            <pc:sldMk cId="3495953169" sldId="275"/>
            <ac:spMk id="3" creationId="{00000000-0000-0000-0000-000000000000}"/>
          </ac:spMkLst>
        </pc:spChg>
      </pc:sldChg>
      <pc:sldChg chg="modSp mod">
        <pc:chgData name="Pankaj Shah" userId="ea78bf8684cc2e0e" providerId="LiveId" clId="{BC2790C9-C2A0-4BAA-A6CF-77EE8A875198}" dt="2024-01-12T05:13:41.097" v="58" actId="20577"/>
        <pc:sldMkLst>
          <pc:docMk/>
          <pc:sldMk cId="467633681" sldId="276"/>
        </pc:sldMkLst>
        <pc:spChg chg="mod">
          <ac:chgData name="Pankaj Shah" userId="ea78bf8684cc2e0e" providerId="LiveId" clId="{BC2790C9-C2A0-4BAA-A6CF-77EE8A875198}" dt="2024-01-12T05:11:46.369" v="12"/>
          <ac:spMkLst>
            <pc:docMk/>
            <pc:sldMk cId="467633681" sldId="276"/>
            <ac:spMk id="2" creationId="{00000000-0000-0000-0000-000000000000}"/>
          </ac:spMkLst>
        </pc:spChg>
        <pc:spChg chg="mod">
          <ac:chgData name="Pankaj Shah" userId="ea78bf8684cc2e0e" providerId="LiveId" clId="{BC2790C9-C2A0-4BAA-A6CF-77EE8A875198}" dt="2024-01-12T05:13:41.097" v="58" actId="20577"/>
          <ac:spMkLst>
            <pc:docMk/>
            <pc:sldMk cId="467633681" sldId="276"/>
            <ac:spMk id="3" creationId="{00000000-0000-0000-0000-000000000000}"/>
          </ac:spMkLst>
        </pc:spChg>
      </pc:sldChg>
      <pc:sldChg chg="modSp mod">
        <pc:chgData name="Pankaj Shah" userId="ea78bf8684cc2e0e" providerId="LiveId" clId="{BC2790C9-C2A0-4BAA-A6CF-77EE8A875198}" dt="2024-01-12T05:19:38.124" v="71" actId="123"/>
        <pc:sldMkLst>
          <pc:docMk/>
          <pc:sldMk cId="2562716016" sldId="277"/>
        </pc:sldMkLst>
        <pc:spChg chg="mod">
          <ac:chgData name="Pankaj Shah" userId="ea78bf8684cc2e0e" providerId="LiveId" clId="{BC2790C9-C2A0-4BAA-A6CF-77EE8A875198}" dt="2024-01-12T05:11:46.369" v="12"/>
          <ac:spMkLst>
            <pc:docMk/>
            <pc:sldMk cId="2562716016" sldId="277"/>
            <ac:spMk id="2" creationId="{00000000-0000-0000-0000-000000000000}"/>
          </ac:spMkLst>
        </pc:spChg>
        <pc:spChg chg="mod">
          <ac:chgData name="Pankaj Shah" userId="ea78bf8684cc2e0e" providerId="LiveId" clId="{BC2790C9-C2A0-4BAA-A6CF-77EE8A875198}" dt="2024-01-12T05:19:38.124" v="71" actId="123"/>
          <ac:spMkLst>
            <pc:docMk/>
            <pc:sldMk cId="2562716016" sldId="277"/>
            <ac:spMk id="3" creationId="{00000000-0000-0000-0000-000000000000}"/>
          </ac:spMkLst>
        </pc:spChg>
      </pc:sldChg>
      <pc:sldChg chg="modSp mod">
        <pc:chgData name="Pankaj Shah" userId="ea78bf8684cc2e0e" providerId="LiveId" clId="{BC2790C9-C2A0-4BAA-A6CF-77EE8A875198}" dt="2024-01-12T05:14:32.216" v="65" actId="255"/>
        <pc:sldMkLst>
          <pc:docMk/>
          <pc:sldMk cId="2787366245" sldId="278"/>
        </pc:sldMkLst>
        <pc:spChg chg="mod">
          <ac:chgData name="Pankaj Shah" userId="ea78bf8684cc2e0e" providerId="LiveId" clId="{BC2790C9-C2A0-4BAA-A6CF-77EE8A875198}" dt="2024-01-12T05:11:46.369" v="12"/>
          <ac:spMkLst>
            <pc:docMk/>
            <pc:sldMk cId="2787366245" sldId="278"/>
            <ac:spMk id="2" creationId="{00000000-0000-0000-0000-000000000000}"/>
          </ac:spMkLst>
        </pc:spChg>
        <pc:spChg chg="mod">
          <ac:chgData name="Pankaj Shah" userId="ea78bf8684cc2e0e" providerId="LiveId" clId="{BC2790C9-C2A0-4BAA-A6CF-77EE8A875198}" dt="2024-01-12T05:14:32.216" v="65" actId="255"/>
          <ac:spMkLst>
            <pc:docMk/>
            <pc:sldMk cId="2787366245" sldId="278"/>
            <ac:spMk id="3" creationId="{00000000-0000-0000-0000-000000000000}"/>
          </ac:spMkLst>
        </pc:spChg>
      </pc:sldChg>
      <pc:sldChg chg="modSp mod">
        <pc:chgData name="Pankaj Shah" userId="ea78bf8684cc2e0e" providerId="LiveId" clId="{BC2790C9-C2A0-4BAA-A6CF-77EE8A875198}" dt="2024-01-12T05:15:10.834" v="69" actId="255"/>
        <pc:sldMkLst>
          <pc:docMk/>
          <pc:sldMk cId="3189671018" sldId="279"/>
        </pc:sldMkLst>
        <pc:spChg chg="mod">
          <ac:chgData name="Pankaj Shah" userId="ea78bf8684cc2e0e" providerId="LiveId" clId="{BC2790C9-C2A0-4BAA-A6CF-77EE8A875198}" dt="2024-01-12T05:11:46.369" v="12"/>
          <ac:spMkLst>
            <pc:docMk/>
            <pc:sldMk cId="3189671018" sldId="279"/>
            <ac:spMk id="2" creationId="{00000000-0000-0000-0000-000000000000}"/>
          </ac:spMkLst>
        </pc:spChg>
        <pc:spChg chg="mod">
          <ac:chgData name="Pankaj Shah" userId="ea78bf8684cc2e0e" providerId="LiveId" clId="{BC2790C9-C2A0-4BAA-A6CF-77EE8A875198}" dt="2024-01-12T05:15:10.834" v="69" actId="255"/>
          <ac:spMkLst>
            <pc:docMk/>
            <pc:sldMk cId="3189671018" sldId="279"/>
            <ac:spMk id="3" creationId="{00000000-0000-0000-0000-000000000000}"/>
          </ac:spMkLst>
        </pc:spChg>
      </pc:sldChg>
      <pc:sldChg chg="modSp">
        <pc:chgData name="Pankaj Shah" userId="ea78bf8684cc2e0e" providerId="LiveId" clId="{BC2790C9-C2A0-4BAA-A6CF-77EE8A875198}" dt="2024-01-12T05:11:46.369" v="12"/>
        <pc:sldMkLst>
          <pc:docMk/>
          <pc:sldMk cId="1231322745" sldId="280"/>
        </pc:sldMkLst>
        <pc:spChg chg="mod">
          <ac:chgData name="Pankaj Shah" userId="ea78bf8684cc2e0e" providerId="LiveId" clId="{BC2790C9-C2A0-4BAA-A6CF-77EE8A875198}" dt="2024-01-12T05:11:46.369" v="12"/>
          <ac:spMkLst>
            <pc:docMk/>
            <pc:sldMk cId="1231322745" sldId="280"/>
            <ac:spMk id="2" creationId="{00000000-0000-0000-0000-000000000000}"/>
          </ac:spMkLst>
        </pc:spChg>
        <pc:spChg chg="mod">
          <ac:chgData name="Pankaj Shah" userId="ea78bf8684cc2e0e" providerId="LiveId" clId="{BC2790C9-C2A0-4BAA-A6CF-77EE8A875198}" dt="2024-01-12T05:11:46.369" v="12"/>
          <ac:spMkLst>
            <pc:docMk/>
            <pc:sldMk cId="1231322745" sldId="280"/>
            <ac:spMk id="3" creationId="{00000000-0000-0000-0000-000000000000}"/>
          </ac:spMkLst>
        </pc:spChg>
      </pc:sldChg>
      <pc:sldChg chg="modSp new mod">
        <pc:chgData name="Pankaj Shah" userId="ea78bf8684cc2e0e" providerId="LiveId" clId="{BC2790C9-C2A0-4BAA-A6CF-77EE8A875198}" dt="2024-01-12T07:27:46.658" v="343" actId="27636"/>
        <pc:sldMkLst>
          <pc:docMk/>
          <pc:sldMk cId="2323400569" sldId="281"/>
        </pc:sldMkLst>
        <pc:spChg chg="mod">
          <ac:chgData name="Pankaj Shah" userId="ea78bf8684cc2e0e" providerId="LiveId" clId="{BC2790C9-C2A0-4BAA-A6CF-77EE8A875198}" dt="2024-01-12T07:25:14.315" v="278" actId="20577"/>
          <ac:spMkLst>
            <pc:docMk/>
            <pc:sldMk cId="2323400569" sldId="281"/>
            <ac:spMk id="2" creationId="{973370EB-583B-D5CA-76ED-94F6E0832F21}"/>
          </ac:spMkLst>
        </pc:spChg>
        <pc:spChg chg="mod">
          <ac:chgData name="Pankaj Shah" userId="ea78bf8684cc2e0e" providerId="LiveId" clId="{BC2790C9-C2A0-4BAA-A6CF-77EE8A875198}" dt="2024-01-12T07:27:46.658" v="343" actId="27636"/>
          <ac:spMkLst>
            <pc:docMk/>
            <pc:sldMk cId="2323400569" sldId="281"/>
            <ac:spMk id="3" creationId="{A0CB80DB-0E66-5F32-AA97-A44F091F574E}"/>
          </ac:spMkLst>
        </pc:spChg>
      </pc:sldChg>
      <pc:sldChg chg="modSp new mod">
        <pc:chgData name="Pankaj Shah" userId="ea78bf8684cc2e0e" providerId="LiveId" clId="{BC2790C9-C2A0-4BAA-A6CF-77EE8A875198}" dt="2024-01-12T07:28:42.253" v="362" actId="27636"/>
        <pc:sldMkLst>
          <pc:docMk/>
          <pc:sldMk cId="716947128" sldId="282"/>
        </pc:sldMkLst>
        <pc:spChg chg="mod">
          <ac:chgData name="Pankaj Shah" userId="ea78bf8684cc2e0e" providerId="LiveId" clId="{BC2790C9-C2A0-4BAA-A6CF-77EE8A875198}" dt="2024-01-12T07:28:17.935" v="356" actId="20577"/>
          <ac:spMkLst>
            <pc:docMk/>
            <pc:sldMk cId="716947128" sldId="282"/>
            <ac:spMk id="2" creationId="{EA362551-7CDD-0975-5415-4DC296C72C46}"/>
          </ac:spMkLst>
        </pc:spChg>
        <pc:spChg chg="mod">
          <ac:chgData name="Pankaj Shah" userId="ea78bf8684cc2e0e" providerId="LiveId" clId="{BC2790C9-C2A0-4BAA-A6CF-77EE8A875198}" dt="2024-01-12T07:28:42.253" v="362" actId="27636"/>
          <ac:spMkLst>
            <pc:docMk/>
            <pc:sldMk cId="716947128" sldId="282"/>
            <ac:spMk id="3" creationId="{30C8E195-EDF2-6639-995B-4FF9096426BA}"/>
          </ac:spMkLst>
        </pc:spChg>
      </pc:sldChg>
      <pc:sldChg chg="modSp new mod">
        <pc:chgData name="Pankaj Shah" userId="ea78bf8684cc2e0e" providerId="LiveId" clId="{BC2790C9-C2A0-4BAA-A6CF-77EE8A875198}" dt="2024-01-12T08:36:46.079" v="441" actId="20577"/>
        <pc:sldMkLst>
          <pc:docMk/>
          <pc:sldMk cId="2217152906" sldId="283"/>
        </pc:sldMkLst>
        <pc:spChg chg="mod">
          <ac:chgData name="Pankaj Shah" userId="ea78bf8684cc2e0e" providerId="LiveId" clId="{BC2790C9-C2A0-4BAA-A6CF-77EE8A875198}" dt="2024-01-12T08:27:47.887" v="379" actId="27636"/>
          <ac:spMkLst>
            <pc:docMk/>
            <pc:sldMk cId="2217152906" sldId="283"/>
            <ac:spMk id="2" creationId="{F0FCB80D-61E5-832E-C83D-52863352E1F5}"/>
          </ac:spMkLst>
        </pc:spChg>
        <pc:spChg chg="mod">
          <ac:chgData name="Pankaj Shah" userId="ea78bf8684cc2e0e" providerId="LiveId" clId="{BC2790C9-C2A0-4BAA-A6CF-77EE8A875198}" dt="2024-01-12T08:36:46.079" v="441" actId="20577"/>
          <ac:spMkLst>
            <pc:docMk/>
            <pc:sldMk cId="2217152906" sldId="283"/>
            <ac:spMk id="3" creationId="{D1E003CF-1C7A-DD09-C7E3-E7BDEC7A2E3D}"/>
          </ac:spMkLst>
        </pc:spChg>
      </pc:sldChg>
    </pc:docChg>
  </pc:docChgLst>
  <pc:docChgLst>
    <pc:chgData name="Pankaj Shah" userId="ea78bf8684cc2e0e" providerId="LiveId" clId="{FFD6CAF0-1724-40CF-8BA7-EA50F3AC9015}"/>
    <pc:docChg chg="undo custSel addSld delSld modSld sldOrd">
      <pc:chgData name="Pankaj Shah" userId="ea78bf8684cc2e0e" providerId="LiveId" clId="{FFD6CAF0-1724-40CF-8BA7-EA50F3AC9015}" dt="2024-01-13T04:36:29.370" v="5362" actId="403"/>
      <pc:docMkLst>
        <pc:docMk/>
      </pc:docMkLst>
      <pc:sldChg chg="modSp mod">
        <pc:chgData name="Pankaj Shah" userId="ea78bf8684cc2e0e" providerId="LiveId" clId="{FFD6CAF0-1724-40CF-8BA7-EA50F3AC9015}" dt="2024-01-13T01:01:38.333" v="6" actId="403"/>
        <pc:sldMkLst>
          <pc:docMk/>
          <pc:sldMk cId="831548654" sldId="256"/>
        </pc:sldMkLst>
        <pc:spChg chg="mod">
          <ac:chgData name="Pankaj Shah" userId="ea78bf8684cc2e0e" providerId="LiveId" clId="{FFD6CAF0-1724-40CF-8BA7-EA50F3AC9015}" dt="2024-01-13T01:01:38.333" v="6" actId="403"/>
          <ac:spMkLst>
            <pc:docMk/>
            <pc:sldMk cId="831548654" sldId="256"/>
            <ac:spMk id="3" creationId="{00000000-0000-0000-0000-000000000000}"/>
          </ac:spMkLst>
        </pc:spChg>
      </pc:sldChg>
      <pc:sldChg chg="modSp mod">
        <pc:chgData name="Pankaj Shah" userId="ea78bf8684cc2e0e" providerId="LiveId" clId="{FFD6CAF0-1724-40CF-8BA7-EA50F3AC9015}" dt="2024-01-13T04:22:36.400" v="4838" actId="20577"/>
        <pc:sldMkLst>
          <pc:docMk/>
          <pc:sldMk cId="2596165348" sldId="258"/>
        </pc:sldMkLst>
        <pc:spChg chg="mod">
          <ac:chgData name="Pankaj Shah" userId="ea78bf8684cc2e0e" providerId="LiveId" clId="{FFD6CAF0-1724-40CF-8BA7-EA50F3AC9015}" dt="2024-01-13T04:22:36.400" v="4838" actId="20577"/>
          <ac:spMkLst>
            <pc:docMk/>
            <pc:sldMk cId="2596165348" sldId="258"/>
            <ac:spMk id="3" creationId="{00000000-0000-0000-0000-000000000000}"/>
          </ac:spMkLst>
        </pc:spChg>
      </pc:sldChg>
      <pc:sldChg chg="modSp mod">
        <pc:chgData name="Pankaj Shah" userId="ea78bf8684cc2e0e" providerId="LiveId" clId="{FFD6CAF0-1724-40CF-8BA7-EA50F3AC9015}" dt="2024-01-13T04:23:01.206" v="4840" actId="27636"/>
        <pc:sldMkLst>
          <pc:docMk/>
          <pc:sldMk cId="651441397" sldId="259"/>
        </pc:sldMkLst>
        <pc:spChg chg="mod">
          <ac:chgData name="Pankaj Shah" userId="ea78bf8684cc2e0e" providerId="LiveId" clId="{FFD6CAF0-1724-40CF-8BA7-EA50F3AC9015}" dt="2024-01-13T04:23:01.206" v="4840" actId="27636"/>
          <ac:spMkLst>
            <pc:docMk/>
            <pc:sldMk cId="651441397" sldId="259"/>
            <ac:spMk id="3" creationId="{00000000-0000-0000-0000-000000000000}"/>
          </ac:spMkLst>
        </pc:spChg>
      </pc:sldChg>
      <pc:sldChg chg="modSp">
        <pc:chgData name="Pankaj Shah" userId="ea78bf8684cc2e0e" providerId="LiveId" clId="{FFD6CAF0-1724-40CF-8BA7-EA50F3AC9015}" dt="2024-01-13T01:07:01.366" v="43"/>
        <pc:sldMkLst>
          <pc:docMk/>
          <pc:sldMk cId="774623778" sldId="260"/>
        </pc:sldMkLst>
        <pc:spChg chg="mod">
          <ac:chgData name="Pankaj Shah" userId="ea78bf8684cc2e0e" providerId="LiveId" clId="{FFD6CAF0-1724-40CF-8BA7-EA50F3AC9015}" dt="2024-01-13T01:07:01.366" v="43"/>
          <ac:spMkLst>
            <pc:docMk/>
            <pc:sldMk cId="774623778" sldId="260"/>
            <ac:spMk id="3" creationId="{00000000-0000-0000-0000-000000000000}"/>
          </ac:spMkLst>
        </pc:spChg>
      </pc:sldChg>
      <pc:sldChg chg="modSp mod">
        <pc:chgData name="Pankaj Shah" userId="ea78bf8684cc2e0e" providerId="LiveId" clId="{FFD6CAF0-1724-40CF-8BA7-EA50F3AC9015}" dt="2024-01-13T04:23:45.503" v="4845" actId="6549"/>
        <pc:sldMkLst>
          <pc:docMk/>
          <pc:sldMk cId="2646510508" sldId="261"/>
        </pc:sldMkLst>
        <pc:spChg chg="mod">
          <ac:chgData name="Pankaj Shah" userId="ea78bf8684cc2e0e" providerId="LiveId" clId="{FFD6CAF0-1724-40CF-8BA7-EA50F3AC9015}" dt="2024-01-13T04:23:45.503" v="4845" actId="6549"/>
          <ac:spMkLst>
            <pc:docMk/>
            <pc:sldMk cId="2646510508" sldId="261"/>
            <ac:spMk id="3" creationId="{00000000-0000-0000-0000-000000000000}"/>
          </ac:spMkLst>
        </pc:spChg>
      </pc:sldChg>
      <pc:sldChg chg="modSp del mod">
        <pc:chgData name="Pankaj Shah" userId="ea78bf8684cc2e0e" providerId="LiveId" clId="{FFD6CAF0-1724-40CF-8BA7-EA50F3AC9015}" dt="2024-01-13T04:24:03.066" v="4847" actId="47"/>
        <pc:sldMkLst>
          <pc:docMk/>
          <pc:sldMk cId="714801319" sldId="262"/>
        </pc:sldMkLst>
        <pc:spChg chg="mod">
          <ac:chgData name="Pankaj Shah" userId="ea78bf8684cc2e0e" providerId="LiveId" clId="{FFD6CAF0-1724-40CF-8BA7-EA50F3AC9015}" dt="2024-01-13T04:24:00.479" v="4846" actId="20577"/>
          <ac:spMkLst>
            <pc:docMk/>
            <pc:sldMk cId="714801319" sldId="262"/>
            <ac:spMk id="3" creationId="{00000000-0000-0000-0000-000000000000}"/>
          </ac:spMkLst>
        </pc:spChg>
      </pc:sldChg>
      <pc:sldChg chg="modSp mod">
        <pc:chgData name="Pankaj Shah" userId="ea78bf8684cc2e0e" providerId="LiveId" clId="{FFD6CAF0-1724-40CF-8BA7-EA50F3AC9015}" dt="2024-01-13T04:25:24.590" v="4936" actId="20577"/>
        <pc:sldMkLst>
          <pc:docMk/>
          <pc:sldMk cId="3920947982" sldId="265"/>
        </pc:sldMkLst>
        <pc:spChg chg="mod">
          <ac:chgData name="Pankaj Shah" userId="ea78bf8684cc2e0e" providerId="LiveId" clId="{FFD6CAF0-1724-40CF-8BA7-EA50F3AC9015}" dt="2024-01-13T04:25:07.995" v="4876" actId="20577"/>
          <ac:spMkLst>
            <pc:docMk/>
            <pc:sldMk cId="3920947982" sldId="265"/>
            <ac:spMk id="2" creationId="{00000000-0000-0000-0000-000000000000}"/>
          </ac:spMkLst>
        </pc:spChg>
        <pc:spChg chg="mod">
          <ac:chgData name="Pankaj Shah" userId="ea78bf8684cc2e0e" providerId="LiveId" clId="{FFD6CAF0-1724-40CF-8BA7-EA50F3AC9015}" dt="2024-01-13T04:25:24.590" v="4936" actId="20577"/>
          <ac:spMkLst>
            <pc:docMk/>
            <pc:sldMk cId="3920947982" sldId="265"/>
            <ac:spMk id="3" creationId="{00000000-0000-0000-0000-000000000000}"/>
          </ac:spMkLst>
        </pc:spChg>
      </pc:sldChg>
      <pc:sldChg chg="addSp delSp modSp mod">
        <pc:chgData name="Pankaj Shah" userId="ea78bf8684cc2e0e" providerId="LiveId" clId="{FFD6CAF0-1724-40CF-8BA7-EA50F3AC9015}" dt="2024-01-13T04:27:51.151" v="4958" actId="1076"/>
        <pc:sldMkLst>
          <pc:docMk/>
          <pc:sldMk cId="483753290" sldId="266"/>
        </pc:sldMkLst>
        <pc:spChg chg="mod">
          <ac:chgData name="Pankaj Shah" userId="ea78bf8684cc2e0e" providerId="LiveId" clId="{FFD6CAF0-1724-40CF-8BA7-EA50F3AC9015}" dt="2024-01-13T04:25:32.705" v="4956" actId="20577"/>
          <ac:spMkLst>
            <pc:docMk/>
            <pc:sldMk cId="483753290" sldId="266"/>
            <ac:spMk id="2" creationId="{00000000-0000-0000-0000-000000000000}"/>
          </ac:spMkLst>
        </pc:spChg>
        <pc:spChg chg="del">
          <ac:chgData name="Pankaj Shah" userId="ea78bf8684cc2e0e" providerId="LiveId" clId="{FFD6CAF0-1724-40CF-8BA7-EA50F3AC9015}" dt="2024-01-13T04:27:20.123" v="4957" actId="22"/>
          <ac:spMkLst>
            <pc:docMk/>
            <pc:sldMk cId="483753290" sldId="266"/>
            <ac:spMk id="3" creationId="{00000000-0000-0000-0000-000000000000}"/>
          </ac:spMkLst>
        </pc:spChg>
        <pc:picChg chg="add mod ord">
          <ac:chgData name="Pankaj Shah" userId="ea78bf8684cc2e0e" providerId="LiveId" clId="{FFD6CAF0-1724-40CF-8BA7-EA50F3AC9015}" dt="2024-01-13T04:27:51.151" v="4958" actId="1076"/>
          <ac:picMkLst>
            <pc:docMk/>
            <pc:sldMk cId="483753290" sldId="266"/>
            <ac:picMk id="5" creationId="{B5C13F18-747F-B5F3-E3E4-9027B75A3CD4}"/>
          </ac:picMkLst>
        </pc:picChg>
      </pc:sldChg>
      <pc:sldChg chg="modSp mod">
        <pc:chgData name="Pankaj Shah" userId="ea78bf8684cc2e0e" providerId="LiveId" clId="{FFD6CAF0-1724-40CF-8BA7-EA50F3AC9015}" dt="2024-01-13T04:32:34.311" v="5017" actId="403"/>
        <pc:sldMkLst>
          <pc:docMk/>
          <pc:sldMk cId="4126174658" sldId="267"/>
        </pc:sldMkLst>
        <pc:spChg chg="mod">
          <ac:chgData name="Pankaj Shah" userId="ea78bf8684cc2e0e" providerId="LiveId" clId="{FFD6CAF0-1724-40CF-8BA7-EA50F3AC9015}" dt="2024-01-13T04:32:28.045" v="5014" actId="20577"/>
          <ac:spMkLst>
            <pc:docMk/>
            <pc:sldMk cId="4126174658" sldId="267"/>
            <ac:spMk id="2" creationId="{00000000-0000-0000-0000-000000000000}"/>
          </ac:spMkLst>
        </pc:spChg>
        <pc:spChg chg="mod">
          <ac:chgData name="Pankaj Shah" userId="ea78bf8684cc2e0e" providerId="LiveId" clId="{FFD6CAF0-1724-40CF-8BA7-EA50F3AC9015}" dt="2024-01-13T04:32:34.311" v="5017" actId="403"/>
          <ac:spMkLst>
            <pc:docMk/>
            <pc:sldMk cId="4126174658" sldId="267"/>
            <ac:spMk id="3" creationId="{00000000-0000-0000-0000-000000000000}"/>
          </ac:spMkLst>
        </pc:spChg>
      </pc:sldChg>
      <pc:sldChg chg="modSp mod">
        <pc:chgData name="Pankaj Shah" userId="ea78bf8684cc2e0e" providerId="LiveId" clId="{FFD6CAF0-1724-40CF-8BA7-EA50F3AC9015}" dt="2024-01-13T04:32:23.740" v="5008" actId="20577"/>
        <pc:sldMkLst>
          <pc:docMk/>
          <pc:sldMk cId="2984680882" sldId="268"/>
        </pc:sldMkLst>
        <pc:spChg chg="mod">
          <ac:chgData name="Pankaj Shah" userId="ea78bf8684cc2e0e" providerId="LiveId" clId="{FFD6CAF0-1724-40CF-8BA7-EA50F3AC9015}" dt="2024-01-13T04:32:23.740" v="5008" actId="20577"/>
          <ac:spMkLst>
            <pc:docMk/>
            <pc:sldMk cId="2984680882" sldId="268"/>
            <ac:spMk id="2" creationId="{00000000-0000-0000-0000-000000000000}"/>
          </ac:spMkLst>
        </pc:spChg>
        <pc:spChg chg="mod">
          <ac:chgData name="Pankaj Shah" userId="ea78bf8684cc2e0e" providerId="LiveId" clId="{FFD6CAF0-1724-40CF-8BA7-EA50F3AC9015}" dt="2024-01-13T04:32:20.083" v="5002" actId="27636"/>
          <ac:spMkLst>
            <pc:docMk/>
            <pc:sldMk cId="2984680882" sldId="268"/>
            <ac:spMk id="3" creationId="{00000000-0000-0000-0000-000000000000}"/>
          </ac:spMkLst>
        </pc:spChg>
      </pc:sldChg>
      <pc:sldChg chg="del">
        <pc:chgData name="Pankaj Shah" userId="ea78bf8684cc2e0e" providerId="LiveId" clId="{FFD6CAF0-1724-40CF-8BA7-EA50F3AC9015}" dt="2024-01-13T04:32:55.433" v="5018" actId="47"/>
        <pc:sldMkLst>
          <pc:docMk/>
          <pc:sldMk cId="2099023456" sldId="269"/>
        </pc:sldMkLst>
      </pc:sldChg>
      <pc:sldChg chg="del">
        <pc:chgData name="Pankaj Shah" userId="ea78bf8684cc2e0e" providerId="LiveId" clId="{FFD6CAF0-1724-40CF-8BA7-EA50F3AC9015}" dt="2024-01-13T04:34:10.273" v="5236" actId="47"/>
        <pc:sldMkLst>
          <pc:docMk/>
          <pc:sldMk cId="168632689" sldId="270"/>
        </pc:sldMkLst>
      </pc:sldChg>
      <pc:sldChg chg="del">
        <pc:chgData name="Pankaj Shah" userId="ea78bf8684cc2e0e" providerId="LiveId" clId="{FFD6CAF0-1724-40CF-8BA7-EA50F3AC9015}" dt="2024-01-13T04:34:15.046" v="5237" actId="47"/>
        <pc:sldMkLst>
          <pc:docMk/>
          <pc:sldMk cId="4137672526" sldId="271"/>
        </pc:sldMkLst>
      </pc:sldChg>
      <pc:sldChg chg="modSp add del mod">
        <pc:chgData name="Pankaj Shah" userId="ea78bf8684cc2e0e" providerId="LiveId" clId="{FFD6CAF0-1724-40CF-8BA7-EA50F3AC9015}" dt="2024-01-13T04:34:50.963" v="5311" actId="20577"/>
        <pc:sldMkLst>
          <pc:docMk/>
          <pc:sldMk cId="1551326166" sldId="272"/>
        </pc:sldMkLst>
        <pc:spChg chg="mod">
          <ac:chgData name="Pankaj Shah" userId="ea78bf8684cc2e0e" providerId="LiveId" clId="{FFD6CAF0-1724-40CF-8BA7-EA50F3AC9015}" dt="2024-01-13T04:34:50.963" v="5311" actId="20577"/>
          <ac:spMkLst>
            <pc:docMk/>
            <pc:sldMk cId="1551326166" sldId="272"/>
            <ac:spMk id="2" creationId="{00000000-0000-0000-0000-000000000000}"/>
          </ac:spMkLst>
        </pc:spChg>
        <pc:spChg chg="mod">
          <ac:chgData name="Pankaj Shah" userId="ea78bf8684cc2e0e" providerId="LiveId" clId="{FFD6CAF0-1724-40CF-8BA7-EA50F3AC9015}" dt="2024-01-13T04:34:45.771" v="5303" actId="20577"/>
          <ac:spMkLst>
            <pc:docMk/>
            <pc:sldMk cId="1551326166" sldId="272"/>
            <ac:spMk id="3" creationId="{00000000-0000-0000-0000-000000000000}"/>
          </ac:spMkLst>
        </pc:spChg>
      </pc:sldChg>
      <pc:sldChg chg="modSp del mod">
        <pc:chgData name="Pankaj Shah" userId="ea78bf8684cc2e0e" providerId="LiveId" clId="{FFD6CAF0-1724-40CF-8BA7-EA50F3AC9015}" dt="2024-01-13T04:35:14.958" v="5329" actId="47"/>
        <pc:sldMkLst>
          <pc:docMk/>
          <pc:sldMk cId="2055157996" sldId="273"/>
        </pc:sldMkLst>
        <pc:spChg chg="mod">
          <ac:chgData name="Pankaj Shah" userId="ea78bf8684cc2e0e" providerId="LiveId" clId="{FFD6CAF0-1724-40CF-8BA7-EA50F3AC9015}" dt="2024-01-13T04:35:11.414" v="5328" actId="20577"/>
          <ac:spMkLst>
            <pc:docMk/>
            <pc:sldMk cId="2055157996" sldId="273"/>
            <ac:spMk id="2" creationId="{00000000-0000-0000-0000-000000000000}"/>
          </ac:spMkLst>
        </pc:spChg>
        <pc:spChg chg="mod">
          <ac:chgData name="Pankaj Shah" userId="ea78bf8684cc2e0e" providerId="LiveId" clId="{FFD6CAF0-1724-40CF-8BA7-EA50F3AC9015}" dt="2024-01-13T04:35:03.040" v="5313" actId="123"/>
          <ac:spMkLst>
            <pc:docMk/>
            <pc:sldMk cId="2055157996" sldId="273"/>
            <ac:spMk id="3" creationId="{00000000-0000-0000-0000-000000000000}"/>
          </ac:spMkLst>
        </pc:spChg>
      </pc:sldChg>
      <pc:sldChg chg="del">
        <pc:chgData name="Pankaj Shah" userId="ea78bf8684cc2e0e" providerId="LiveId" clId="{FFD6CAF0-1724-40CF-8BA7-EA50F3AC9015}" dt="2024-01-13T04:35:44.875" v="5331" actId="47"/>
        <pc:sldMkLst>
          <pc:docMk/>
          <pc:sldMk cId="467616617" sldId="274"/>
        </pc:sldMkLst>
      </pc:sldChg>
      <pc:sldChg chg="del">
        <pc:chgData name="Pankaj Shah" userId="ea78bf8684cc2e0e" providerId="LiveId" clId="{FFD6CAF0-1724-40CF-8BA7-EA50F3AC9015}" dt="2024-01-13T04:35:21.523" v="5330" actId="47"/>
        <pc:sldMkLst>
          <pc:docMk/>
          <pc:sldMk cId="3495953169" sldId="275"/>
        </pc:sldMkLst>
      </pc:sldChg>
      <pc:sldChg chg="modSp mod">
        <pc:chgData name="Pankaj Shah" userId="ea78bf8684cc2e0e" providerId="LiveId" clId="{FFD6CAF0-1724-40CF-8BA7-EA50F3AC9015}" dt="2024-01-13T04:21:18.312" v="4744" actId="113"/>
        <pc:sldMkLst>
          <pc:docMk/>
          <pc:sldMk cId="467633681" sldId="276"/>
        </pc:sldMkLst>
        <pc:spChg chg="mod">
          <ac:chgData name="Pankaj Shah" userId="ea78bf8684cc2e0e" providerId="LiveId" clId="{FFD6CAF0-1724-40CF-8BA7-EA50F3AC9015}" dt="2024-01-13T04:21:18.312" v="4744" actId="113"/>
          <ac:spMkLst>
            <pc:docMk/>
            <pc:sldMk cId="467633681" sldId="276"/>
            <ac:spMk id="3" creationId="{00000000-0000-0000-0000-000000000000}"/>
          </ac:spMkLst>
        </pc:spChg>
      </pc:sldChg>
      <pc:sldChg chg="modSp mod">
        <pc:chgData name="Pankaj Shah" userId="ea78bf8684cc2e0e" providerId="LiveId" clId="{FFD6CAF0-1724-40CF-8BA7-EA50F3AC9015}" dt="2024-01-13T04:23:22.388" v="4844" actId="20577"/>
        <pc:sldMkLst>
          <pc:docMk/>
          <pc:sldMk cId="2787366245" sldId="278"/>
        </pc:sldMkLst>
        <pc:spChg chg="mod">
          <ac:chgData name="Pankaj Shah" userId="ea78bf8684cc2e0e" providerId="LiveId" clId="{FFD6CAF0-1724-40CF-8BA7-EA50F3AC9015}" dt="2024-01-13T04:23:22.388" v="4844" actId="20577"/>
          <ac:spMkLst>
            <pc:docMk/>
            <pc:sldMk cId="2787366245" sldId="278"/>
            <ac:spMk id="3" creationId="{00000000-0000-0000-0000-000000000000}"/>
          </ac:spMkLst>
        </pc:spChg>
      </pc:sldChg>
      <pc:sldChg chg="del">
        <pc:chgData name="Pankaj Shah" userId="ea78bf8684cc2e0e" providerId="LiveId" clId="{FFD6CAF0-1724-40CF-8BA7-EA50F3AC9015}" dt="2024-01-13T04:24:10.553" v="4849" actId="2696"/>
        <pc:sldMkLst>
          <pc:docMk/>
          <pc:sldMk cId="716947128" sldId="282"/>
        </pc:sldMkLst>
      </pc:sldChg>
      <pc:sldChg chg="add">
        <pc:chgData name="Pankaj Shah" userId="ea78bf8684cc2e0e" providerId="LiveId" clId="{FFD6CAF0-1724-40CF-8BA7-EA50F3AC9015}" dt="2024-01-13T04:24:26.230" v="4850"/>
        <pc:sldMkLst>
          <pc:docMk/>
          <pc:sldMk cId="3868070605" sldId="282"/>
        </pc:sldMkLst>
      </pc:sldChg>
      <pc:sldChg chg="modSp del">
        <pc:chgData name="Pankaj Shah" userId="ea78bf8684cc2e0e" providerId="LiveId" clId="{FFD6CAF0-1724-40CF-8BA7-EA50F3AC9015}" dt="2024-01-13T04:24:05.062" v="4848" actId="47"/>
        <pc:sldMkLst>
          <pc:docMk/>
          <pc:sldMk cId="2217152906" sldId="283"/>
        </pc:sldMkLst>
        <pc:spChg chg="mod">
          <ac:chgData name="Pankaj Shah" userId="ea78bf8684cc2e0e" providerId="LiveId" clId="{FFD6CAF0-1724-40CF-8BA7-EA50F3AC9015}" dt="2024-01-13T01:07:01.366" v="43"/>
          <ac:spMkLst>
            <pc:docMk/>
            <pc:sldMk cId="2217152906" sldId="283"/>
            <ac:spMk id="3" creationId="{D1E003CF-1C7A-DD09-C7E3-E7BDEC7A2E3D}"/>
          </ac:spMkLst>
        </pc:spChg>
      </pc:sldChg>
      <pc:sldChg chg="addSp delSp modSp new del mod modClrScheme chgLayout">
        <pc:chgData name="Pankaj Shah" userId="ea78bf8684cc2e0e" providerId="LiveId" clId="{FFD6CAF0-1724-40CF-8BA7-EA50F3AC9015}" dt="2024-01-13T01:42:50.191" v="1538" actId="2696"/>
        <pc:sldMkLst>
          <pc:docMk/>
          <pc:sldMk cId="992408783" sldId="285"/>
        </pc:sldMkLst>
        <pc:spChg chg="del">
          <ac:chgData name="Pankaj Shah" userId="ea78bf8684cc2e0e" providerId="LiveId" clId="{FFD6CAF0-1724-40CF-8BA7-EA50F3AC9015}" dt="2024-01-13T01:03:02.301" v="8" actId="700"/>
          <ac:spMkLst>
            <pc:docMk/>
            <pc:sldMk cId="992408783" sldId="285"/>
            <ac:spMk id="2" creationId="{5F1989C4-F1F8-3A6E-CA35-BF34DCF88D85}"/>
          </ac:spMkLst>
        </pc:spChg>
        <pc:spChg chg="del">
          <ac:chgData name="Pankaj Shah" userId="ea78bf8684cc2e0e" providerId="LiveId" clId="{FFD6CAF0-1724-40CF-8BA7-EA50F3AC9015}" dt="2024-01-13T01:03:02.301" v="8" actId="700"/>
          <ac:spMkLst>
            <pc:docMk/>
            <pc:sldMk cId="992408783" sldId="285"/>
            <ac:spMk id="3" creationId="{7B4F451E-BB8F-576B-538A-3BE18ABD0855}"/>
          </ac:spMkLst>
        </pc:spChg>
        <pc:picChg chg="add mod">
          <ac:chgData name="Pankaj Shah" userId="ea78bf8684cc2e0e" providerId="LiveId" clId="{FFD6CAF0-1724-40CF-8BA7-EA50F3AC9015}" dt="2024-01-13T01:03:09.514" v="11" actId="1076"/>
          <ac:picMkLst>
            <pc:docMk/>
            <pc:sldMk cId="992408783" sldId="285"/>
            <ac:picMk id="5" creationId="{D8857256-05B5-7992-EA5C-CDDD0359F7BD}"/>
          </ac:picMkLst>
        </pc:picChg>
      </pc:sldChg>
      <pc:sldChg chg="add">
        <pc:chgData name="Pankaj Shah" userId="ea78bf8684cc2e0e" providerId="LiveId" clId="{FFD6CAF0-1724-40CF-8BA7-EA50F3AC9015}" dt="2024-01-13T01:42:53.438" v="1539"/>
        <pc:sldMkLst>
          <pc:docMk/>
          <pc:sldMk cId="2350815699" sldId="285"/>
        </pc:sldMkLst>
      </pc:sldChg>
      <pc:sldChg chg="addSp modSp new del mod modClrScheme chgLayout">
        <pc:chgData name="Pankaj Shah" userId="ea78bf8684cc2e0e" providerId="LiveId" clId="{FFD6CAF0-1724-40CF-8BA7-EA50F3AC9015}" dt="2024-01-13T01:43:11.601" v="1542" actId="2696"/>
        <pc:sldMkLst>
          <pc:docMk/>
          <pc:sldMk cId="1655997960" sldId="286"/>
        </pc:sldMkLst>
        <pc:spChg chg="add mod">
          <ac:chgData name="Pankaj Shah" userId="ea78bf8684cc2e0e" providerId="LiveId" clId="{FFD6CAF0-1724-40CF-8BA7-EA50F3AC9015}" dt="2024-01-13T01:05:55.124" v="20" actId="27636"/>
          <ac:spMkLst>
            <pc:docMk/>
            <pc:sldMk cId="1655997960" sldId="286"/>
            <ac:spMk id="2" creationId="{F1091F20-9156-620D-5F96-874CD882125B}"/>
          </ac:spMkLst>
        </pc:spChg>
        <pc:spChg chg="add mod">
          <ac:chgData name="Pankaj Shah" userId="ea78bf8684cc2e0e" providerId="LiveId" clId="{FFD6CAF0-1724-40CF-8BA7-EA50F3AC9015}" dt="2024-01-13T01:07:01.366" v="43"/>
          <ac:spMkLst>
            <pc:docMk/>
            <pc:sldMk cId="1655997960" sldId="286"/>
            <ac:spMk id="3" creationId="{97C020E6-397A-3AD6-1526-665F8CADFD13}"/>
          </ac:spMkLst>
        </pc:spChg>
      </pc:sldChg>
      <pc:sldChg chg="add ord">
        <pc:chgData name="Pankaj Shah" userId="ea78bf8684cc2e0e" providerId="LiveId" clId="{FFD6CAF0-1724-40CF-8BA7-EA50F3AC9015}" dt="2024-01-13T02:56:21.491" v="1693"/>
        <pc:sldMkLst>
          <pc:docMk/>
          <pc:sldMk cId="1978455719" sldId="286"/>
        </pc:sldMkLst>
      </pc:sldChg>
      <pc:sldChg chg="addSp delSp modSp new mod modClrScheme chgLayout">
        <pc:chgData name="Pankaj Shah" userId="ea78bf8684cc2e0e" providerId="LiveId" clId="{FFD6CAF0-1724-40CF-8BA7-EA50F3AC9015}" dt="2024-01-13T01:09:52.952" v="82" actId="20577"/>
        <pc:sldMkLst>
          <pc:docMk/>
          <pc:sldMk cId="2537421188" sldId="287"/>
        </pc:sldMkLst>
        <pc:spChg chg="del mod ord">
          <ac:chgData name="Pankaj Shah" userId="ea78bf8684cc2e0e" providerId="LiveId" clId="{FFD6CAF0-1724-40CF-8BA7-EA50F3AC9015}" dt="2024-01-13T01:09:43.783" v="45" actId="700"/>
          <ac:spMkLst>
            <pc:docMk/>
            <pc:sldMk cId="2537421188" sldId="287"/>
            <ac:spMk id="2" creationId="{C08D24B9-E7FA-BB10-26AF-417B9CB07006}"/>
          </ac:spMkLst>
        </pc:spChg>
        <pc:spChg chg="del mod ord">
          <ac:chgData name="Pankaj Shah" userId="ea78bf8684cc2e0e" providerId="LiveId" clId="{FFD6CAF0-1724-40CF-8BA7-EA50F3AC9015}" dt="2024-01-13T01:09:43.783" v="45" actId="700"/>
          <ac:spMkLst>
            <pc:docMk/>
            <pc:sldMk cId="2537421188" sldId="287"/>
            <ac:spMk id="3" creationId="{2D700444-8DEE-8730-AE17-9F80226F6DE8}"/>
          </ac:spMkLst>
        </pc:spChg>
        <pc:spChg chg="add mod ord">
          <ac:chgData name="Pankaj Shah" userId="ea78bf8684cc2e0e" providerId="LiveId" clId="{FFD6CAF0-1724-40CF-8BA7-EA50F3AC9015}" dt="2024-01-13T01:09:52.952" v="82" actId="20577"/>
          <ac:spMkLst>
            <pc:docMk/>
            <pc:sldMk cId="2537421188" sldId="287"/>
            <ac:spMk id="4" creationId="{15578EB0-C7CF-BE9D-E59D-D012C567FC2E}"/>
          </ac:spMkLst>
        </pc:spChg>
        <pc:spChg chg="add mod ord">
          <ac:chgData name="Pankaj Shah" userId="ea78bf8684cc2e0e" providerId="LiveId" clId="{FFD6CAF0-1724-40CF-8BA7-EA50F3AC9015}" dt="2024-01-13T01:09:43.783" v="45" actId="700"/>
          <ac:spMkLst>
            <pc:docMk/>
            <pc:sldMk cId="2537421188" sldId="287"/>
            <ac:spMk id="5" creationId="{9251B4E9-3904-7E30-229A-BD197B513A95}"/>
          </ac:spMkLst>
        </pc:spChg>
      </pc:sldChg>
      <pc:sldChg chg="addSp delSp modSp new mod modClrScheme chgLayout">
        <pc:chgData name="Pankaj Shah" userId="ea78bf8684cc2e0e" providerId="LiveId" clId="{FFD6CAF0-1724-40CF-8BA7-EA50F3AC9015}" dt="2024-01-13T01:49:38.656" v="1687" actId="20577"/>
        <pc:sldMkLst>
          <pc:docMk/>
          <pc:sldMk cId="3396145564" sldId="288"/>
        </pc:sldMkLst>
        <pc:spChg chg="del mod ord">
          <ac:chgData name="Pankaj Shah" userId="ea78bf8684cc2e0e" providerId="LiveId" clId="{FFD6CAF0-1724-40CF-8BA7-EA50F3AC9015}" dt="2024-01-13T01:09:58.883" v="84" actId="700"/>
          <ac:spMkLst>
            <pc:docMk/>
            <pc:sldMk cId="3396145564" sldId="288"/>
            <ac:spMk id="2" creationId="{117EB30E-FEB4-D704-2891-D900D9C06D3F}"/>
          </ac:spMkLst>
        </pc:spChg>
        <pc:spChg chg="del mod ord">
          <ac:chgData name="Pankaj Shah" userId="ea78bf8684cc2e0e" providerId="LiveId" clId="{FFD6CAF0-1724-40CF-8BA7-EA50F3AC9015}" dt="2024-01-13T01:09:58.883" v="84" actId="700"/>
          <ac:spMkLst>
            <pc:docMk/>
            <pc:sldMk cId="3396145564" sldId="288"/>
            <ac:spMk id="3" creationId="{8DD2472E-055D-17D1-1BF9-564593FBC30D}"/>
          </ac:spMkLst>
        </pc:spChg>
        <pc:spChg chg="add mod ord">
          <ac:chgData name="Pankaj Shah" userId="ea78bf8684cc2e0e" providerId="LiveId" clId="{FFD6CAF0-1724-40CF-8BA7-EA50F3AC9015}" dt="2024-01-13T01:10:26.628" v="105" actId="20577"/>
          <ac:spMkLst>
            <pc:docMk/>
            <pc:sldMk cId="3396145564" sldId="288"/>
            <ac:spMk id="4" creationId="{68E25D41-7CF6-3E4B-947C-915ECA59A71F}"/>
          </ac:spMkLst>
        </pc:spChg>
        <pc:spChg chg="add mod ord">
          <ac:chgData name="Pankaj Shah" userId="ea78bf8684cc2e0e" providerId="LiveId" clId="{FFD6CAF0-1724-40CF-8BA7-EA50F3AC9015}" dt="2024-01-13T01:49:38.656" v="1687" actId="20577"/>
          <ac:spMkLst>
            <pc:docMk/>
            <pc:sldMk cId="3396145564" sldId="288"/>
            <ac:spMk id="5" creationId="{B7A6304E-7127-5A38-1FA2-D41F362C1BC6}"/>
          </ac:spMkLst>
        </pc:spChg>
      </pc:sldChg>
      <pc:sldChg chg="modSp new mod">
        <pc:chgData name="Pankaj Shah" userId="ea78bf8684cc2e0e" providerId="LiveId" clId="{FFD6CAF0-1724-40CF-8BA7-EA50F3AC9015}" dt="2024-01-13T01:15:35.840" v="447" actId="20577"/>
        <pc:sldMkLst>
          <pc:docMk/>
          <pc:sldMk cId="2687582656" sldId="289"/>
        </pc:sldMkLst>
        <pc:spChg chg="mod">
          <ac:chgData name="Pankaj Shah" userId="ea78bf8684cc2e0e" providerId="LiveId" clId="{FFD6CAF0-1724-40CF-8BA7-EA50F3AC9015}" dt="2024-01-13T01:13:32.594" v="262" actId="20577"/>
          <ac:spMkLst>
            <pc:docMk/>
            <pc:sldMk cId="2687582656" sldId="289"/>
            <ac:spMk id="2" creationId="{F2F22C59-052D-2DFE-1796-0A7D22818E4D}"/>
          </ac:spMkLst>
        </pc:spChg>
        <pc:spChg chg="mod">
          <ac:chgData name="Pankaj Shah" userId="ea78bf8684cc2e0e" providerId="LiveId" clId="{FFD6CAF0-1724-40CF-8BA7-EA50F3AC9015}" dt="2024-01-13T01:15:35.840" v="447" actId="20577"/>
          <ac:spMkLst>
            <pc:docMk/>
            <pc:sldMk cId="2687582656" sldId="289"/>
            <ac:spMk id="3" creationId="{79570F7A-839F-7236-AEFF-B6C13858792D}"/>
          </ac:spMkLst>
        </pc:spChg>
      </pc:sldChg>
      <pc:sldChg chg="addSp delSp modSp new mod">
        <pc:chgData name="Pankaj Shah" userId="ea78bf8684cc2e0e" providerId="LiveId" clId="{FFD6CAF0-1724-40CF-8BA7-EA50F3AC9015}" dt="2024-01-13T01:25:43.043" v="924" actId="20577"/>
        <pc:sldMkLst>
          <pc:docMk/>
          <pc:sldMk cId="3839513639" sldId="290"/>
        </pc:sldMkLst>
        <pc:spChg chg="mod">
          <ac:chgData name="Pankaj Shah" userId="ea78bf8684cc2e0e" providerId="LiveId" clId="{FFD6CAF0-1724-40CF-8BA7-EA50F3AC9015}" dt="2024-01-13T01:25:43.043" v="924" actId="20577"/>
          <ac:spMkLst>
            <pc:docMk/>
            <pc:sldMk cId="3839513639" sldId="290"/>
            <ac:spMk id="2" creationId="{7DABEB20-75FC-D7B7-74F0-D3DC1E0C6350}"/>
          </ac:spMkLst>
        </pc:spChg>
        <pc:spChg chg="del">
          <ac:chgData name="Pankaj Shah" userId="ea78bf8684cc2e0e" providerId="LiveId" clId="{FFD6CAF0-1724-40CF-8BA7-EA50F3AC9015}" dt="2024-01-13T01:18:24.130" v="449" actId="3680"/>
          <ac:spMkLst>
            <pc:docMk/>
            <pc:sldMk cId="3839513639" sldId="290"/>
            <ac:spMk id="3" creationId="{8913ED2A-A20F-FA0B-AA7B-14309DF04FE1}"/>
          </ac:spMkLst>
        </pc:spChg>
        <pc:graphicFrameChg chg="add mod ord modGraphic">
          <ac:chgData name="Pankaj Shah" userId="ea78bf8684cc2e0e" providerId="LiveId" clId="{FFD6CAF0-1724-40CF-8BA7-EA50F3AC9015}" dt="2024-01-13T01:25:33.037" v="902" actId="122"/>
          <ac:graphicFrameMkLst>
            <pc:docMk/>
            <pc:sldMk cId="3839513639" sldId="290"/>
            <ac:graphicFrameMk id="4" creationId="{7F1661B1-3E6B-7235-28DF-6A5C74C554E1}"/>
          </ac:graphicFrameMkLst>
        </pc:graphicFrameChg>
      </pc:sldChg>
      <pc:sldChg chg="modSp new mod ord">
        <pc:chgData name="Pankaj Shah" userId="ea78bf8684cc2e0e" providerId="LiveId" clId="{FFD6CAF0-1724-40CF-8BA7-EA50F3AC9015}" dt="2024-01-13T01:54:58.955" v="1689"/>
        <pc:sldMkLst>
          <pc:docMk/>
          <pc:sldMk cId="2514606491" sldId="291"/>
        </pc:sldMkLst>
        <pc:spChg chg="mod">
          <ac:chgData name="Pankaj Shah" userId="ea78bf8684cc2e0e" providerId="LiveId" clId="{FFD6CAF0-1724-40CF-8BA7-EA50F3AC9015}" dt="2024-01-13T01:44:06.294" v="1580" actId="20577"/>
          <ac:spMkLst>
            <pc:docMk/>
            <pc:sldMk cId="2514606491" sldId="291"/>
            <ac:spMk id="2" creationId="{8FFE9628-A796-5220-64DD-7ED48884943B}"/>
          </ac:spMkLst>
        </pc:spChg>
        <pc:spChg chg="mod">
          <ac:chgData name="Pankaj Shah" userId="ea78bf8684cc2e0e" providerId="LiveId" clId="{FFD6CAF0-1724-40CF-8BA7-EA50F3AC9015}" dt="2024-01-13T01:45:46.633" v="1642" actId="20577"/>
          <ac:spMkLst>
            <pc:docMk/>
            <pc:sldMk cId="2514606491" sldId="291"/>
            <ac:spMk id="3" creationId="{A81E3833-84B0-4997-5EDC-61B2947908AF}"/>
          </ac:spMkLst>
        </pc:spChg>
      </pc:sldChg>
      <pc:sldChg chg="modSp add mod">
        <pc:chgData name="Pankaj Shah" userId="ea78bf8684cc2e0e" providerId="LiveId" clId="{FFD6CAF0-1724-40CF-8BA7-EA50F3AC9015}" dt="2024-01-13T01:38:37.768" v="1292" actId="20577"/>
        <pc:sldMkLst>
          <pc:docMk/>
          <pc:sldMk cId="2010554064" sldId="292"/>
        </pc:sldMkLst>
        <pc:graphicFrameChg chg="mod modGraphic">
          <ac:chgData name="Pankaj Shah" userId="ea78bf8684cc2e0e" providerId="LiveId" clId="{FFD6CAF0-1724-40CF-8BA7-EA50F3AC9015}" dt="2024-01-13T01:38:37.768" v="1292" actId="20577"/>
          <ac:graphicFrameMkLst>
            <pc:docMk/>
            <pc:sldMk cId="2010554064" sldId="292"/>
            <ac:graphicFrameMk id="4" creationId="{7F1661B1-3E6B-7235-28DF-6A5C74C554E1}"/>
          </ac:graphicFrameMkLst>
        </pc:graphicFrameChg>
      </pc:sldChg>
      <pc:sldChg chg="modSp add mod">
        <pc:chgData name="Pankaj Shah" userId="ea78bf8684cc2e0e" providerId="LiveId" clId="{FFD6CAF0-1724-40CF-8BA7-EA50F3AC9015}" dt="2024-01-13T01:42:06.499" v="1537" actId="14100"/>
        <pc:sldMkLst>
          <pc:docMk/>
          <pc:sldMk cId="2600307247" sldId="293"/>
        </pc:sldMkLst>
        <pc:graphicFrameChg chg="modGraphic">
          <ac:chgData name="Pankaj Shah" userId="ea78bf8684cc2e0e" providerId="LiveId" clId="{FFD6CAF0-1724-40CF-8BA7-EA50F3AC9015}" dt="2024-01-13T01:42:06.499" v="1537" actId="14100"/>
          <ac:graphicFrameMkLst>
            <pc:docMk/>
            <pc:sldMk cId="2600307247" sldId="293"/>
            <ac:graphicFrameMk id="4" creationId="{7F1661B1-3E6B-7235-28DF-6A5C74C554E1}"/>
          </ac:graphicFrameMkLst>
        </pc:graphicFrameChg>
      </pc:sldChg>
      <pc:sldChg chg="modSp new mod">
        <pc:chgData name="Pankaj Shah" userId="ea78bf8684cc2e0e" providerId="LiveId" clId="{FFD6CAF0-1724-40CF-8BA7-EA50F3AC9015}" dt="2024-01-13T01:48:57.034" v="1670" actId="115"/>
        <pc:sldMkLst>
          <pc:docMk/>
          <pc:sldMk cId="3685324980" sldId="294"/>
        </pc:sldMkLst>
        <pc:spChg chg="mod">
          <ac:chgData name="Pankaj Shah" userId="ea78bf8684cc2e0e" providerId="LiveId" clId="{FFD6CAF0-1724-40CF-8BA7-EA50F3AC9015}" dt="2024-01-13T01:47:01.152" v="1654" actId="20577"/>
          <ac:spMkLst>
            <pc:docMk/>
            <pc:sldMk cId="3685324980" sldId="294"/>
            <ac:spMk id="2" creationId="{3AF7710B-BEA0-E292-57F2-9CC9D397AB92}"/>
          </ac:spMkLst>
        </pc:spChg>
        <pc:spChg chg="mod">
          <ac:chgData name="Pankaj Shah" userId="ea78bf8684cc2e0e" providerId="LiveId" clId="{FFD6CAF0-1724-40CF-8BA7-EA50F3AC9015}" dt="2024-01-13T01:48:57.034" v="1670" actId="115"/>
          <ac:spMkLst>
            <pc:docMk/>
            <pc:sldMk cId="3685324980" sldId="294"/>
            <ac:spMk id="3" creationId="{85B541C4-E9B2-767C-22B9-061189537DFE}"/>
          </ac:spMkLst>
        </pc:spChg>
      </pc:sldChg>
      <pc:sldChg chg="addSp delSp modSp new mod">
        <pc:chgData name="Pankaj Shah" userId="ea78bf8684cc2e0e" providerId="LiveId" clId="{FFD6CAF0-1724-40CF-8BA7-EA50F3AC9015}" dt="2024-01-13T02:57:30.093" v="1762" actId="20577"/>
        <pc:sldMkLst>
          <pc:docMk/>
          <pc:sldMk cId="917152888" sldId="295"/>
        </pc:sldMkLst>
        <pc:spChg chg="mod">
          <ac:chgData name="Pankaj Shah" userId="ea78bf8684cc2e0e" providerId="LiveId" clId="{FFD6CAF0-1724-40CF-8BA7-EA50F3AC9015}" dt="2024-01-13T02:57:30.093" v="1762" actId="20577"/>
          <ac:spMkLst>
            <pc:docMk/>
            <pc:sldMk cId="917152888" sldId="295"/>
            <ac:spMk id="2" creationId="{D95422F7-225E-1E64-BBE1-E34B28655547}"/>
          </ac:spMkLst>
        </pc:spChg>
        <pc:spChg chg="del">
          <ac:chgData name="Pankaj Shah" userId="ea78bf8684cc2e0e" providerId="LiveId" clId="{FFD6CAF0-1724-40CF-8BA7-EA50F3AC9015}" dt="2024-01-13T02:56:37.585" v="1720" actId="22"/>
          <ac:spMkLst>
            <pc:docMk/>
            <pc:sldMk cId="917152888" sldId="295"/>
            <ac:spMk id="3" creationId="{E8ABC090-6B6A-13C9-060C-E9579765DF89}"/>
          </ac:spMkLst>
        </pc:spChg>
        <pc:picChg chg="add mod ord">
          <ac:chgData name="Pankaj Shah" userId="ea78bf8684cc2e0e" providerId="LiveId" clId="{FFD6CAF0-1724-40CF-8BA7-EA50F3AC9015}" dt="2024-01-13T02:56:44.787" v="1722" actId="14100"/>
          <ac:picMkLst>
            <pc:docMk/>
            <pc:sldMk cId="917152888" sldId="295"/>
            <ac:picMk id="5" creationId="{782A35D2-1EF9-32C6-F819-8022B8F6F3A1}"/>
          </ac:picMkLst>
        </pc:picChg>
      </pc:sldChg>
      <pc:sldChg chg="modSp new mod">
        <pc:chgData name="Pankaj Shah" userId="ea78bf8684cc2e0e" providerId="LiveId" clId="{FFD6CAF0-1724-40CF-8BA7-EA50F3AC9015}" dt="2024-01-13T03:02:16.210" v="2064" actId="20577"/>
        <pc:sldMkLst>
          <pc:docMk/>
          <pc:sldMk cId="2326887644" sldId="296"/>
        </pc:sldMkLst>
        <pc:spChg chg="mod">
          <ac:chgData name="Pankaj Shah" userId="ea78bf8684cc2e0e" providerId="LiveId" clId="{FFD6CAF0-1724-40CF-8BA7-EA50F3AC9015}" dt="2024-01-13T02:58:50.621" v="1795" actId="20577"/>
          <ac:spMkLst>
            <pc:docMk/>
            <pc:sldMk cId="2326887644" sldId="296"/>
            <ac:spMk id="2" creationId="{14C8C94E-16E4-7537-CD3D-095C17EC698F}"/>
          </ac:spMkLst>
        </pc:spChg>
        <pc:spChg chg="mod">
          <ac:chgData name="Pankaj Shah" userId="ea78bf8684cc2e0e" providerId="LiveId" clId="{FFD6CAF0-1724-40CF-8BA7-EA50F3AC9015}" dt="2024-01-13T03:02:16.210" v="2064" actId="20577"/>
          <ac:spMkLst>
            <pc:docMk/>
            <pc:sldMk cId="2326887644" sldId="296"/>
            <ac:spMk id="3" creationId="{79E0A497-FC19-7FA6-AA0D-DAC621A1EA91}"/>
          </ac:spMkLst>
        </pc:spChg>
      </pc:sldChg>
      <pc:sldChg chg="addSp delSp modSp new mod modClrScheme chgLayout">
        <pc:chgData name="Pankaj Shah" userId="ea78bf8684cc2e0e" providerId="LiveId" clId="{FFD6CAF0-1724-40CF-8BA7-EA50F3AC9015}" dt="2024-01-13T03:18:14.420" v="2459" actId="20577"/>
        <pc:sldMkLst>
          <pc:docMk/>
          <pc:sldMk cId="1896326697" sldId="297"/>
        </pc:sldMkLst>
        <pc:spChg chg="del">
          <ac:chgData name="Pankaj Shah" userId="ea78bf8684cc2e0e" providerId="LiveId" clId="{FFD6CAF0-1724-40CF-8BA7-EA50F3AC9015}" dt="2024-01-13T03:06:09.485" v="2066" actId="700"/>
          <ac:spMkLst>
            <pc:docMk/>
            <pc:sldMk cId="1896326697" sldId="297"/>
            <ac:spMk id="2" creationId="{9677B923-CE1E-461C-A037-4193A2282DDC}"/>
          </ac:spMkLst>
        </pc:spChg>
        <pc:spChg chg="del">
          <ac:chgData name="Pankaj Shah" userId="ea78bf8684cc2e0e" providerId="LiveId" clId="{FFD6CAF0-1724-40CF-8BA7-EA50F3AC9015}" dt="2024-01-13T03:06:09.485" v="2066" actId="700"/>
          <ac:spMkLst>
            <pc:docMk/>
            <pc:sldMk cId="1896326697" sldId="297"/>
            <ac:spMk id="3" creationId="{ED253014-6CF4-19B2-148D-7973A3B117DE}"/>
          </ac:spMkLst>
        </pc:spChg>
        <pc:spChg chg="add mod">
          <ac:chgData name="Pankaj Shah" userId="ea78bf8684cc2e0e" providerId="LiveId" clId="{FFD6CAF0-1724-40CF-8BA7-EA50F3AC9015}" dt="2024-01-13T03:18:14.420" v="2459" actId="20577"/>
          <ac:spMkLst>
            <pc:docMk/>
            <pc:sldMk cId="1896326697" sldId="297"/>
            <ac:spMk id="6" creationId="{A8D53011-E883-C166-1C57-2ECD90D2F56D}"/>
          </ac:spMkLst>
        </pc:spChg>
        <pc:picChg chg="add mod">
          <ac:chgData name="Pankaj Shah" userId="ea78bf8684cc2e0e" providerId="LiveId" clId="{FFD6CAF0-1724-40CF-8BA7-EA50F3AC9015}" dt="2024-01-13T03:06:19.539" v="2069" actId="1076"/>
          <ac:picMkLst>
            <pc:docMk/>
            <pc:sldMk cId="1896326697" sldId="297"/>
            <ac:picMk id="5" creationId="{7FC568A0-AA7D-55D1-425F-C10A1D4CC743}"/>
          </ac:picMkLst>
        </pc:picChg>
      </pc:sldChg>
      <pc:sldChg chg="modSp add mod">
        <pc:chgData name="Pankaj Shah" userId="ea78bf8684cc2e0e" providerId="LiveId" clId="{FFD6CAF0-1724-40CF-8BA7-EA50F3AC9015}" dt="2024-01-13T04:16:31.577" v="4581" actId="123"/>
        <pc:sldMkLst>
          <pc:docMk/>
          <pc:sldMk cId="3251978876" sldId="298"/>
        </pc:sldMkLst>
        <pc:spChg chg="mod">
          <ac:chgData name="Pankaj Shah" userId="ea78bf8684cc2e0e" providerId="LiveId" clId="{FFD6CAF0-1724-40CF-8BA7-EA50F3AC9015}" dt="2024-01-13T04:16:31.577" v="4581" actId="123"/>
          <ac:spMkLst>
            <pc:docMk/>
            <pc:sldMk cId="3251978876" sldId="298"/>
            <ac:spMk id="3" creationId="{C302CB67-38E1-395F-5C88-CB2369B117EB}"/>
          </ac:spMkLst>
        </pc:spChg>
      </pc:sldChg>
      <pc:sldChg chg="addSp modSp new del mod modClrScheme chgLayout">
        <pc:chgData name="Pankaj Shah" userId="ea78bf8684cc2e0e" providerId="LiveId" clId="{FFD6CAF0-1724-40CF-8BA7-EA50F3AC9015}" dt="2024-01-13T03:20:20.897" v="2462" actId="2696"/>
        <pc:sldMkLst>
          <pc:docMk/>
          <pc:sldMk cId="4060290327" sldId="298"/>
        </pc:sldMkLst>
        <pc:spChg chg="add mod">
          <ac:chgData name="Pankaj Shah" userId="ea78bf8684cc2e0e" providerId="LiveId" clId="{FFD6CAF0-1724-40CF-8BA7-EA50F3AC9015}" dt="2024-01-13T03:08:38.489" v="2079" actId="404"/>
          <ac:spMkLst>
            <pc:docMk/>
            <pc:sldMk cId="4060290327" sldId="298"/>
            <ac:spMk id="2" creationId="{FF2D782A-1AAC-1BF3-BD72-40BB9E4633D4}"/>
          </ac:spMkLst>
        </pc:spChg>
        <pc:spChg chg="add mod">
          <ac:chgData name="Pankaj Shah" userId="ea78bf8684cc2e0e" providerId="LiveId" clId="{FFD6CAF0-1724-40CF-8BA7-EA50F3AC9015}" dt="2024-01-13T03:08:58.402" v="2085" actId="20577"/>
          <ac:spMkLst>
            <pc:docMk/>
            <pc:sldMk cId="4060290327" sldId="298"/>
            <ac:spMk id="3" creationId="{C302CB67-38E1-395F-5C88-CB2369B117EB}"/>
          </ac:spMkLst>
        </pc:spChg>
      </pc:sldChg>
      <pc:sldChg chg="modSp new del mod">
        <pc:chgData name="Pankaj Shah" userId="ea78bf8684cc2e0e" providerId="LiveId" clId="{FFD6CAF0-1724-40CF-8BA7-EA50F3AC9015}" dt="2024-01-13T03:20:20.897" v="2462" actId="2696"/>
        <pc:sldMkLst>
          <pc:docMk/>
          <pc:sldMk cId="3918292" sldId="299"/>
        </pc:sldMkLst>
        <pc:spChg chg="mod">
          <ac:chgData name="Pankaj Shah" userId="ea78bf8684cc2e0e" providerId="LiveId" clId="{FFD6CAF0-1724-40CF-8BA7-EA50F3AC9015}" dt="2024-01-13T03:09:42.725" v="2089" actId="20577"/>
          <ac:spMkLst>
            <pc:docMk/>
            <pc:sldMk cId="3918292" sldId="299"/>
            <ac:spMk id="2" creationId="{C142E033-8083-E133-3678-45561CA73EA3}"/>
          </ac:spMkLst>
        </pc:spChg>
        <pc:spChg chg="mod">
          <ac:chgData name="Pankaj Shah" userId="ea78bf8684cc2e0e" providerId="LiveId" clId="{FFD6CAF0-1724-40CF-8BA7-EA50F3AC9015}" dt="2024-01-13T03:12:38.271" v="2130" actId="20577"/>
          <ac:spMkLst>
            <pc:docMk/>
            <pc:sldMk cId="3918292" sldId="299"/>
            <ac:spMk id="3" creationId="{1DC416A9-72C7-831D-892C-995F4FD48EB2}"/>
          </ac:spMkLst>
        </pc:spChg>
      </pc:sldChg>
      <pc:sldChg chg="modSp add mod ord">
        <pc:chgData name="Pankaj Shah" userId="ea78bf8684cc2e0e" providerId="LiveId" clId="{FFD6CAF0-1724-40CF-8BA7-EA50F3AC9015}" dt="2024-01-13T04:19:23.226" v="4723" actId="123"/>
        <pc:sldMkLst>
          <pc:docMk/>
          <pc:sldMk cId="1063468303" sldId="299"/>
        </pc:sldMkLst>
        <pc:spChg chg="mod">
          <ac:chgData name="Pankaj Shah" userId="ea78bf8684cc2e0e" providerId="LiveId" clId="{FFD6CAF0-1724-40CF-8BA7-EA50F3AC9015}" dt="2024-01-13T04:19:23.226" v="4723" actId="123"/>
          <ac:spMkLst>
            <pc:docMk/>
            <pc:sldMk cId="1063468303" sldId="299"/>
            <ac:spMk id="3" creationId="{1DC416A9-72C7-831D-892C-995F4FD48EB2}"/>
          </ac:spMkLst>
        </pc:spChg>
      </pc:sldChg>
      <pc:sldChg chg="new del">
        <pc:chgData name="Pankaj Shah" userId="ea78bf8684cc2e0e" providerId="LiveId" clId="{FFD6CAF0-1724-40CF-8BA7-EA50F3AC9015}" dt="2024-01-13T03:13:38.911" v="2132" actId="47"/>
        <pc:sldMkLst>
          <pc:docMk/>
          <pc:sldMk cId="3397421341" sldId="300"/>
        </pc:sldMkLst>
      </pc:sldChg>
      <pc:sldChg chg="modSp new mod">
        <pc:chgData name="Pankaj Shah" userId="ea78bf8684cc2e0e" providerId="LiveId" clId="{FFD6CAF0-1724-40CF-8BA7-EA50F3AC9015}" dt="2024-01-13T03:21:24.200" v="2575" actId="20577"/>
        <pc:sldMkLst>
          <pc:docMk/>
          <pc:sldMk cId="3712663763" sldId="300"/>
        </pc:sldMkLst>
        <pc:spChg chg="mod">
          <ac:chgData name="Pankaj Shah" userId="ea78bf8684cc2e0e" providerId="LiveId" clId="{FFD6CAF0-1724-40CF-8BA7-EA50F3AC9015}" dt="2024-01-13T03:13:53.156" v="2152" actId="20577"/>
          <ac:spMkLst>
            <pc:docMk/>
            <pc:sldMk cId="3712663763" sldId="300"/>
            <ac:spMk id="2" creationId="{BB6AC97D-62E2-33A2-FB28-F31AF047D454}"/>
          </ac:spMkLst>
        </pc:spChg>
        <pc:spChg chg="mod">
          <ac:chgData name="Pankaj Shah" userId="ea78bf8684cc2e0e" providerId="LiveId" clId="{FFD6CAF0-1724-40CF-8BA7-EA50F3AC9015}" dt="2024-01-13T03:21:24.200" v="2575" actId="20577"/>
          <ac:spMkLst>
            <pc:docMk/>
            <pc:sldMk cId="3712663763" sldId="300"/>
            <ac:spMk id="3" creationId="{50A76C0F-9B31-E2BA-D1E3-13247CBC48A8}"/>
          </ac:spMkLst>
        </pc:spChg>
      </pc:sldChg>
      <pc:sldChg chg="modSp new mod">
        <pc:chgData name="Pankaj Shah" userId="ea78bf8684cc2e0e" providerId="LiveId" clId="{FFD6CAF0-1724-40CF-8BA7-EA50F3AC9015}" dt="2024-01-13T04:00:03.032" v="2909" actId="20577"/>
        <pc:sldMkLst>
          <pc:docMk/>
          <pc:sldMk cId="2027943224" sldId="301"/>
        </pc:sldMkLst>
        <pc:spChg chg="mod">
          <ac:chgData name="Pankaj Shah" userId="ea78bf8684cc2e0e" providerId="LiveId" clId="{FFD6CAF0-1724-40CF-8BA7-EA50F3AC9015}" dt="2024-01-13T03:22:17.233" v="2590" actId="20577"/>
          <ac:spMkLst>
            <pc:docMk/>
            <pc:sldMk cId="2027943224" sldId="301"/>
            <ac:spMk id="2" creationId="{A50636F8-1C83-D567-889C-9D7F0F1AB3EC}"/>
          </ac:spMkLst>
        </pc:spChg>
        <pc:spChg chg="mod">
          <ac:chgData name="Pankaj Shah" userId="ea78bf8684cc2e0e" providerId="LiveId" clId="{FFD6CAF0-1724-40CF-8BA7-EA50F3AC9015}" dt="2024-01-13T04:00:03.032" v="2909" actId="20577"/>
          <ac:spMkLst>
            <pc:docMk/>
            <pc:sldMk cId="2027943224" sldId="301"/>
            <ac:spMk id="3" creationId="{8FE0E02A-E53A-1A82-DEEE-3FF5FB02E3B9}"/>
          </ac:spMkLst>
        </pc:spChg>
      </pc:sldChg>
      <pc:sldChg chg="addSp delSp modSp new mod">
        <pc:chgData name="Pankaj Shah" userId="ea78bf8684cc2e0e" providerId="LiveId" clId="{FFD6CAF0-1724-40CF-8BA7-EA50F3AC9015}" dt="2024-01-13T03:16:59.470" v="2378" actId="20577"/>
        <pc:sldMkLst>
          <pc:docMk/>
          <pc:sldMk cId="2757168478" sldId="302"/>
        </pc:sldMkLst>
        <pc:spChg chg="mod">
          <ac:chgData name="Pankaj Shah" userId="ea78bf8684cc2e0e" providerId="LiveId" clId="{FFD6CAF0-1724-40CF-8BA7-EA50F3AC9015}" dt="2024-01-13T03:15:27.447" v="2279" actId="20577"/>
          <ac:spMkLst>
            <pc:docMk/>
            <pc:sldMk cId="2757168478" sldId="302"/>
            <ac:spMk id="2" creationId="{04A2DFD4-D520-F6D0-E8CD-F54EF99D5510}"/>
          </ac:spMkLst>
        </pc:spChg>
        <pc:spChg chg="del mod">
          <ac:chgData name="Pankaj Shah" userId="ea78bf8684cc2e0e" providerId="LiveId" clId="{FFD6CAF0-1724-40CF-8BA7-EA50F3AC9015}" dt="2024-01-13T03:16:26.838" v="2357" actId="12084"/>
          <ac:spMkLst>
            <pc:docMk/>
            <pc:sldMk cId="2757168478" sldId="302"/>
            <ac:spMk id="3" creationId="{6AAB8B3B-6B63-5D44-DA50-C03221DE7346}"/>
          </ac:spMkLst>
        </pc:spChg>
        <pc:graphicFrameChg chg="add mod">
          <ac:chgData name="Pankaj Shah" userId="ea78bf8684cc2e0e" providerId="LiveId" clId="{FFD6CAF0-1724-40CF-8BA7-EA50F3AC9015}" dt="2024-01-13T03:16:59.470" v="2378" actId="20577"/>
          <ac:graphicFrameMkLst>
            <pc:docMk/>
            <pc:sldMk cId="2757168478" sldId="302"/>
            <ac:graphicFrameMk id="4" creationId="{B0CBD0BA-7F03-75CC-E3D6-C9458CE45382}"/>
          </ac:graphicFrameMkLst>
        </pc:graphicFrameChg>
      </pc:sldChg>
      <pc:sldChg chg="new del">
        <pc:chgData name="Pankaj Shah" userId="ea78bf8684cc2e0e" providerId="LiveId" clId="{FFD6CAF0-1724-40CF-8BA7-EA50F3AC9015}" dt="2024-01-13T03:20:13.659" v="2461" actId="47"/>
        <pc:sldMkLst>
          <pc:docMk/>
          <pc:sldMk cId="1208599493" sldId="303"/>
        </pc:sldMkLst>
      </pc:sldChg>
      <pc:sldChg chg="modSp new mod">
        <pc:chgData name="Pankaj Shah" userId="ea78bf8684cc2e0e" providerId="LiveId" clId="{FFD6CAF0-1724-40CF-8BA7-EA50F3AC9015}" dt="2024-01-13T04:02:12.165" v="3233" actId="20577"/>
        <pc:sldMkLst>
          <pc:docMk/>
          <pc:sldMk cId="3900817843" sldId="303"/>
        </pc:sldMkLst>
        <pc:spChg chg="mod">
          <ac:chgData name="Pankaj Shah" userId="ea78bf8684cc2e0e" providerId="LiveId" clId="{FFD6CAF0-1724-40CF-8BA7-EA50F3AC9015}" dt="2024-01-13T04:00:24.098" v="2948" actId="20577"/>
          <ac:spMkLst>
            <pc:docMk/>
            <pc:sldMk cId="3900817843" sldId="303"/>
            <ac:spMk id="2" creationId="{AD63C99F-839E-AB90-C2C1-E425FD0486C9}"/>
          </ac:spMkLst>
        </pc:spChg>
        <pc:spChg chg="mod">
          <ac:chgData name="Pankaj Shah" userId="ea78bf8684cc2e0e" providerId="LiveId" clId="{FFD6CAF0-1724-40CF-8BA7-EA50F3AC9015}" dt="2024-01-13T04:02:12.165" v="3233" actId="20577"/>
          <ac:spMkLst>
            <pc:docMk/>
            <pc:sldMk cId="3900817843" sldId="303"/>
            <ac:spMk id="3" creationId="{6991723C-98D3-A3F6-75FA-DB5F9361BF9A}"/>
          </ac:spMkLst>
        </pc:spChg>
      </pc:sldChg>
      <pc:sldChg chg="modSp new mod">
        <pc:chgData name="Pankaj Shah" userId="ea78bf8684cc2e0e" providerId="LiveId" clId="{FFD6CAF0-1724-40CF-8BA7-EA50F3AC9015}" dt="2024-01-13T04:03:59.593" v="3445" actId="20577"/>
        <pc:sldMkLst>
          <pc:docMk/>
          <pc:sldMk cId="2376001" sldId="304"/>
        </pc:sldMkLst>
        <pc:spChg chg="mod">
          <ac:chgData name="Pankaj Shah" userId="ea78bf8684cc2e0e" providerId="LiveId" clId="{FFD6CAF0-1724-40CF-8BA7-EA50F3AC9015}" dt="2024-01-13T04:02:31.306" v="3253" actId="20577"/>
          <ac:spMkLst>
            <pc:docMk/>
            <pc:sldMk cId="2376001" sldId="304"/>
            <ac:spMk id="2" creationId="{8869F29A-EB4F-A721-EFB2-6846AB4635E1}"/>
          </ac:spMkLst>
        </pc:spChg>
        <pc:spChg chg="mod">
          <ac:chgData name="Pankaj Shah" userId="ea78bf8684cc2e0e" providerId="LiveId" clId="{FFD6CAF0-1724-40CF-8BA7-EA50F3AC9015}" dt="2024-01-13T04:03:59.593" v="3445" actId="20577"/>
          <ac:spMkLst>
            <pc:docMk/>
            <pc:sldMk cId="2376001" sldId="304"/>
            <ac:spMk id="3" creationId="{F0E60F97-C72D-08B7-415D-B777DAC2B4B5}"/>
          </ac:spMkLst>
        </pc:spChg>
      </pc:sldChg>
      <pc:sldChg chg="modSp new mod">
        <pc:chgData name="Pankaj Shah" userId="ea78bf8684cc2e0e" providerId="LiveId" clId="{FFD6CAF0-1724-40CF-8BA7-EA50F3AC9015}" dt="2024-01-13T04:05:00.804" v="3642" actId="20577"/>
        <pc:sldMkLst>
          <pc:docMk/>
          <pc:sldMk cId="1777091825" sldId="305"/>
        </pc:sldMkLst>
        <pc:spChg chg="mod">
          <ac:chgData name="Pankaj Shah" userId="ea78bf8684cc2e0e" providerId="LiveId" clId="{FFD6CAF0-1724-40CF-8BA7-EA50F3AC9015}" dt="2024-01-13T04:04:11.173" v="3477" actId="20577"/>
          <ac:spMkLst>
            <pc:docMk/>
            <pc:sldMk cId="1777091825" sldId="305"/>
            <ac:spMk id="2" creationId="{958B9FE1-FB68-0BB3-41D8-DCD04DBF0290}"/>
          </ac:spMkLst>
        </pc:spChg>
        <pc:spChg chg="mod">
          <ac:chgData name="Pankaj Shah" userId="ea78bf8684cc2e0e" providerId="LiveId" clId="{FFD6CAF0-1724-40CF-8BA7-EA50F3AC9015}" dt="2024-01-13T04:05:00.804" v="3642" actId="20577"/>
          <ac:spMkLst>
            <pc:docMk/>
            <pc:sldMk cId="1777091825" sldId="305"/>
            <ac:spMk id="3" creationId="{F6A6AB33-038E-E883-BF0B-CA428385A855}"/>
          </ac:spMkLst>
        </pc:spChg>
      </pc:sldChg>
      <pc:sldChg chg="modSp new mod">
        <pc:chgData name="Pankaj Shah" userId="ea78bf8684cc2e0e" providerId="LiveId" clId="{FFD6CAF0-1724-40CF-8BA7-EA50F3AC9015}" dt="2024-01-13T04:10:09.464" v="3987" actId="113"/>
        <pc:sldMkLst>
          <pc:docMk/>
          <pc:sldMk cId="2634590643" sldId="306"/>
        </pc:sldMkLst>
        <pc:spChg chg="mod">
          <ac:chgData name="Pankaj Shah" userId="ea78bf8684cc2e0e" providerId="LiveId" clId="{FFD6CAF0-1724-40CF-8BA7-EA50F3AC9015}" dt="2024-01-13T04:05:12.661" v="3659" actId="20577"/>
          <ac:spMkLst>
            <pc:docMk/>
            <pc:sldMk cId="2634590643" sldId="306"/>
            <ac:spMk id="2" creationId="{239CFC83-A2DE-F768-6274-0FBD7176D1D3}"/>
          </ac:spMkLst>
        </pc:spChg>
        <pc:spChg chg="mod">
          <ac:chgData name="Pankaj Shah" userId="ea78bf8684cc2e0e" providerId="LiveId" clId="{FFD6CAF0-1724-40CF-8BA7-EA50F3AC9015}" dt="2024-01-13T04:10:09.464" v="3987" actId="113"/>
          <ac:spMkLst>
            <pc:docMk/>
            <pc:sldMk cId="2634590643" sldId="306"/>
            <ac:spMk id="3" creationId="{5DD70D1E-5BB2-5480-9728-4093735B284C}"/>
          </ac:spMkLst>
        </pc:spChg>
      </pc:sldChg>
      <pc:sldChg chg="modSp new mod">
        <pc:chgData name="Pankaj Shah" userId="ea78bf8684cc2e0e" providerId="LiveId" clId="{FFD6CAF0-1724-40CF-8BA7-EA50F3AC9015}" dt="2024-01-13T04:07:35.763" v="3724" actId="27636"/>
        <pc:sldMkLst>
          <pc:docMk/>
          <pc:sldMk cId="1463666073" sldId="307"/>
        </pc:sldMkLst>
        <pc:spChg chg="mod">
          <ac:chgData name="Pankaj Shah" userId="ea78bf8684cc2e0e" providerId="LiveId" clId="{FFD6CAF0-1724-40CF-8BA7-EA50F3AC9015}" dt="2024-01-13T04:06:02.044" v="3681" actId="403"/>
          <ac:spMkLst>
            <pc:docMk/>
            <pc:sldMk cId="1463666073" sldId="307"/>
            <ac:spMk id="2" creationId="{F9AABE7A-B616-09E8-0335-341066101F34}"/>
          </ac:spMkLst>
        </pc:spChg>
        <pc:spChg chg="mod">
          <ac:chgData name="Pankaj Shah" userId="ea78bf8684cc2e0e" providerId="LiveId" clId="{FFD6CAF0-1724-40CF-8BA7-EA50F3AC9015}" dt="2024-01-13T04:07:35.763" v="3724" actId="27636"/>
          <ac:spMkLst>
            <pc:docMk/>
            <pc:sldMk cId="1463666073" sldId="307"/>
            <ac:spMk id="3" creationId="{A0B9F287-DA27-BC2C-1629-75D763009285}"/>
          </ac:spMkLst>
        </pc:spChg>
      </pc:sldChg>
      <pc:sldChg chg="modSp new mod">
        <pc:chgData name="Pankaj Shah" userId="ea78bf8684cc2e0e" providerId="LiveId" clId="{FFD6CAF0-1724-40CF-8BA7-EA50F3AC9015}" dt="2024-01-13T04:11:56.100" v="4006" actId="113"/>
        <pc:sldMkLst>
          <pc:docMk/>
          <pc:sldMk cId="12923084" sldId="308"/>
        </pc:sldMkLst>
        <pc:spChg chg="mod">
          <ac:chgData name="Pankaj Shah" userId="ea78bf8684cc2e0e" providerId="LiveId" clId="{FFD6CAF0-1724-40CF-8BA7-EA50F3AC9015}" dt="2024-01-13T04:11:23.919" v="3992" actId="404"/>
          <ac:spMkLst>
            <pc:docMk/>
            <pc:sldMk cId="12923084" sldId="308"/>
            <ac:spMk id="2" creationId="{93890E7F-2708-B7C4-EF63-48AC30483A5E}"/>
          </ac:spMkLst>
        </pc:spChg>
        <pc:spChg chg="mod">
          <ac:chgData name="Pankaj Shah" userId="ea78bf8684cc2e0e" providerId="LiveId" clId="{FFD6CAF0-1724-40CF-8BA7-EA50F3AC9015}" dt="2024-01-13T04:11:56.100" v="4006" actId="113"/>
          <ac:spMkLst>
            <pc:docMk/>
            <pc:sldMk cId="12923084" sldId="308"/>
            <ac:spMk id="3" creationId="{525FEDB6-7A47-1FA2-1C2D-474FF4CBCCA9}"/>
          </ac:spMkLst>
        </pc:spChg>
      </pc:sldChg>
      <pc:sldChg chg="modSp new mod">
        <pc:chgData name="Pankaj Shah" userId="ea78bf8684cc2e0e" providerId="LiveId" clId="{FFD6CAF0-1724-40CF-8BA7-EA50F3AC9015}" dt="2024-01-13T04:13:44.716" v="4351" actId="20577"/>
        <pc:sldMkLst>
          <pc:docMk/>
          <pc:sldMk cId="1251833624" sldId="309"/>
        </pc:sldMkLst>
        <pc:spChg chg="mod">
          <ac:chgData name="Pankaj Shah" userId="ea78bf8684cc2e0e" providerId="LiveId" clId="{FFD6CAF0-1724-40CF-8BA7-EA50F3AC9015}" dt="2024-01-13T04:12:09.404" v="4027" actId="20577"/>
          <ac:spMkLst>
            <pc:docMk/>
            <pc:sldMk cId="1251833624" sldId="309"/>
            <ac:spMk id="2" creationId="{98EAD43E-0812-1E86-CDD4-3450D8D05F8D}"/>
          </ac:spMkLst>
        </pc:spChg>
        <pc:spChg chg="mod">
          <ac:chgData name="Pankaj Shah" userId="ea78bf8684cc2e0e" providerId="LiveId" clId="{FFD6CAF0-1724-40CF-8BA7-EA50F3AC9015}" dt="2024-01-13T04:13:44.716" v="4351" actId="20577"/>
          <ac:spMkLst>
            <pc:docMk/>
            <pc:sldMk cId="1251833624" sldId="309"/>
            <ac:spMk id="3" creationId="{A0B15F2F-5D2E-A517-4E5E-CA5C83089942}"/>
          </ac:spMkLst>
        </pc:spChg>
      </pc:sldChg>
      <pc:sldChg chg="modSp new mod">
        <pc:chgData name="Pankaj Shah" userId="ea78bf8684cc2e0e" providerId="LiveId" clId="{FFD6CAF0-1724-40CF-8BA7-EA50F3AC9015}" dt="2024-01-13T04:15:52.109" v="4575" actId="20577"/>
        <pc:sldMkLst>
          <pc:docMk/>
          <pc:sldMk cId="3462720177" sldId="310"/>
        </pc:sldMkLst>
        <pc:spChg chg="mod">
          <ac:chgData name="Pankaj Shah" userId="ea78bf8684cc2e0e" providerId="LiveId" clId="{FFD6CAF0-1724-40CF-8BA7-EA50F3AC9015}" dt="2024-01-13T04:14:16.809" v="4384" actId="20577"/>
          <ac:spMkLst>
            <pc:docMk/>
            <pc:sldMk cId="3462720177" sldId="310"/>
            <ac:spMk id="2" creationId="{64E6E66A-5A4E-2626-AFA8-92B3FB816E35}"/>
          </ac:spMkLst>
        </pc:spChg>
        <pc:spChg chg="mod">
          <ac:chgData name="Pankaj Shah" userId="ea78bf8684cc2e0e" providerId="LiveId" clId="{FFD6CAF0-1724-40CF-8BA7-EA50F3AC9015}" dt="2024-01-13T04:15:52.109" v="4575" actId="20577"/>
          <ac:spMkLst>
            <pc:docMk/>
            <pc:sldMk cId="3462720177" sldId="310"/>
            <ac:spMk id="3" creationId="{AB917F29-E12E-9CE1-BF17-BDE3E585CAB8}"/>
          </ac:spMkLst>
        </pc:spChg>
      </pc:sldChg>
      <pc:sldChg chg="modSp new mod">
        <pc:chgData name="Pankaj Shah" userId="ea78bf8684cc2e0e" providerId="LiveId" clId="{FFD6CAF0-1724-40CF-8BA7-EA50F3AC9015}" dt="2024-01-13T04:20:08.656" v="4743" actId="1036"/>
        <pc:sldMkLst>
          <pc:docMk/>
          <pc:sldMk cId="4171632026" sldId="311"/>
        </pc:sldMkLst>
        <pc:spChg chg="mod">
          <ac:chgData name="Pankaj Shah" userId="ea78bf8684cc2e0e" providerId="LiveId" clId="{FFD6CAF0-1724-40CF-8BA7-EA50F3AC9015}" dt="2024-01-13T04:20:08.656" v="4743" actId="1036"/>
          <ac:spMkLst>
            <pc:docMk/>
            <pc:sldMk cId="4171632026" sldId="311"/>
            <ac:spMk id="2" creationId="{7B7DE0CD-BF32-58F0-E4FF-6036D64F6415}"/>
          </ac:spMkLst>
        </pc:spChg>
        <pc:spChg chg="mod">
          <ac:chgData name="Pankaj Shah" userId="ea78bf8684cc2e0e" providerId="LiveId" clId="{FFD6CAF0-1724-40CF-8BA7-EA50F3AC9015}" dt="2024-01-13T04:19:46.892" v="4738" actId="27636"/>
          <ac:spMkLst>
            <pc:docMk/>
            <pc:sldMk cId="4171632026" sldId="311"/>
            <ac:spMk id="3" creationId="{4F80F396-6B5E-6735-13AB-8BEEA5A618AC}"/>
          </ac:spMkLst>
        </pc:spChg>
      </pc:sldChg>
      <pc:sldChg chg="addSp delSp modSp new mod modClrScheme chgLayout">
        <pc:chgData name="Pankaj Shah" userId="ea78bf8684cc2e0e" providerId="LiveId" clId="{FFD6CAF0-1724-40CF-8BA7-EA50F3AC9015}" dt="2024-01-13T04:28:06.554" v="4963" actId="14100"/>
        <pc:sldMkLst>
          <pc:docMk/>
          <pc:sldMk cId="3528307116" sldId="312"/>
        </pc:sldMkLst>
        <pc:spChg chg="del">
          <ac:chgData name="Pankaj Shah" userId="ea78bf8684cc2e0e" providerId="LiveId" clId="{FFD6CAF0-1724-40CF-8BA7-EA50F3AC9015}" dt="2024-01-13T04:28:01.160" v="4961" actId="700"/>
          <ac:spMkLst>
            <pc:docMk/>
            <pc:sldMk cId="3528307116" sldId="312"/>
            <ac:spMk id="2" creationId="{881D12DA-DF9D-58CF-EB94-F721A9C86256}"/>
          </ac:spMkLst>
        </pc:spChg>
        <pc:spChg chg="del">
          <ac:chgData name="Pankaj Shah" userId="ea78bf8684cc2e0e" providerId="LiveId" clId="{FFD6CAF0-1724-40CF-8BA7-EA50F3AC9015}" dt="2024-01-13T04:28:01.160" v="4961" actId="700"/>
          <ac:spMkLst>
            <pc:docMk/>
            <pc:sldMk cId="3528307116" sldId="312"/>
            <ac:spMk id="3" creationId="{C0D2724B-6FE7-BCE5-3669-74E3A340473A}"/>
          </ac:spMkLst>
        </pc:spChg>
        <pc:picChg chg="add mod">
          <ac:chgData name="Pankaj Shah" userId="ea78bf8684cc2e0e" providerId="LiveId" clId="{FFD6CAF0-1724-40CF-8BA7-EA50F3AC9015}" dt="2024-01-13T04:28:06.554" v="4963" actId="14100"/>
          <ac:picMkLst>
            <pc:docMk/>
            <pc:sldMk cId="3528307116" sldId="312"/>
            <ac:picMk id="5" creationId="{6FCA3908-1A1D-B02D-A3BF-62AE6DB5117E}"/>
          </ac:picMkLst>
        </pc:picChg>
      </pc:sldChg>
      <pc:sldChg chg="addSp modSp new mod">
        <pc:chgData name="Pankaj Shah" userId="ea78bf8684cc2e0e" providerId="LiveId" clId="{FFD6CAF0-1724-40CF-8BA7-EA50F3AC9015}" dt="2024-01-13T04:29:24.224" v="4973" actId="1076"/>
        <pc:sldMkLst>
          <pc:docMk/>
          <pc:sldMk cId="1648181950" sldId="313"/>
        </pc:sldMkLst>
        <pc:picChg chg="add mod">
          <ac:chgData name="Pankaj Shah" userId="ea78bf8684cc2e0e" providerId="LiveId" clId="{FFD6CAF0-1724-40CF-8BA7-EA50F3AC9015}" dt="2024-01-13T04:29:21.133" v="4972" actId="1076"/>
          <ac:picMkLst>
            <pc:docMk/>
            <pc:sldMk cId="1648181950" sldId="313"/>
            <ac:picMk id="3" creationId="{214E76A7-BBBE-62FC-7431-4554A14E175A}"/>
          </ac:picMkLst>
        </pc:picChg>
        <pc:picChg chg="add mod">
          <ac:chgData name="Pankaj Shah" userId="ea78bf8684cc2e0e" providerId="LiveId" clId="{FFD6CAF0-1724-40CF-8BA7-EA50F3AC9015}" dt="2024-01-13T04:29:24.224" v="4973" actId="1076"/>
          <ac:picMkLst>
            <pc:docMk/>
            <pc:sldMk cId="1648181950" sldId="313"/>
            <ac:picMk id="5" creationId="{F48D6D08-76CC-EAFC-584D-8E82F07E78E0}"/>
          </ac:picMkLst>
        </pc:picChg>
      </pc:sldChg>
      <pc:sldChg chg="addSp modSp new mod">
        <pc:chgData name="Pankaj Shah" userId="ea78bf8684cc2e0e" providerId="LiveId" clId="{FFD6CAF0-1724-40CF-8BA7-EA50F3AC9015}" dt="2024-01-13T04:30:31.156" v="4977" actId="1076"/>
        <pc:sldMkLst>
          <pc:docMk/>
          <pc:sldMk cId="361960173" sldId="314"/>
        </pc:sldMkLst>
        <pc:picChg chg="add mod">
          <ac:chgData name="Pankaj Shah" userId="ea78bf8684cc2e0e" providerId="LiveId" clId="{FFD6CAF0-1724-40CF-8BA7-EA50F3AC9015}" dt="2024-01-13T04:30:31.156" v="4977" actId="1076"/>
          <ac:picMkLst>
            <pc:docMk/>
            <pc:sldMk cId="361960173" sldId="314"/>
            <ac:picMk id="3" creationId="{CAE2B0D1-948F-B3A5-7097-20C133E8367A}"/>
          </ac:picMkLst>
        </pc:picChg>
      </pc:sldChg>
      <pc:sldChg chg="addSp modSp new mod">
        <pc:chgData name="Pankaj Shah" userId="ea78bf8684cc2e0e" providerId="LiveId" clId="{FFD6CAF0-1724-40CF-8BA7-EA50F3AC9015}" dt="2024-01-13T04:31:42.971" v="4997" actId="1037"/>
        <pc:sldMkLst>
          <pc:docMk/>
          <pc:sldMk cId="2884161266" sldId="315"/>
        </pc:sldMkLst>
        <pc:spChg chg="add mod">
          <ac:chgData name="Pankaj Shah" userId="ea78bf8684cc2e0e" providerId="LiveId" clId="{FFD6CAF0-1724-40CF-8BA7-EA50F3AC9015}" dt="2024-01-13T04:31:42.971" v="4997" actId="1037"/>
          <ac:spMkLst>
            <pc:docMk/>
            <pc:sldMk cId="2884161266" sldId="315"/>
            <ac:spMk id="3" creationId="{A4A8AE0C-F36F-B9CB-FB06-5C62088DC943}"/>
          </ac:spMkLst>
        </pc:spChg>
      </pc:sldChg>
      <pc:sldChg chg="modSp new mod">
        <pc:chgData name="Pankaj Shah" userId="ea78bf8684cc2e0e" providerId="LiveId" clId="{FFD6CAF0-1724-40CF-8BA7-EA50F3AC9015}" dt="2024-01-13T04:34:03.842" v="5235" actId="114"/>
        <pc:sldMkLst>
          <pc:docMk/>
          <pc:sldMk cId="1603166077" sldId="316"/>
        </pc:sldMkLst>
        <pc:spChg chg="mod">
          <ac:chgData name="Pankaj Shah" userId="ea78bf8684cc2e0e" providerId="LiveId" clId="{FFD6CAF0-1724-40CF-8BA7-EA50F3AC9015}" dt="2024-01-13T04:33:08.044" v="5040" actId="20577"/>
          <ac:spMkLst>
            <pc:docMk/>
            <pc:sldMk cId="1603166077" sldId="316"/>
            <ac:spMk id="2" creationId="{79C6B6F1-CBC0-0A91-7D92-2F4CF6BBFD9B}"/>
          </ac:spMkLst>
        </pc:spChg>
        <pc:spChg chg="mod">
          <ac:chgData name="Pankaj Shah" userId="ea78bf8684cc2e0e" providerId="LiveId" clId="{FFD6CAF0-1724-40CF-8BA7-EA50F3AC9015}" dt="2024-01-13T04:34:03.842" v="5235" actId="114"/>
          <ac:spMkLst>
            <pc:docMk/>
            <pc:sldMk cId="1603166077" sldId="316"/>
            <ac:spMk id="3" creationId="{CEF2C391-7ED9-50B4-A6D5-E40DDDCB9143}"/>
          </ac:spMkLst>
        </pc:spChg>
      </pc:sldChg>
      <pc:sldChg chg="addSp modSp new mod modClrScheme chgLayout">
        <pc:chgData name="Pankaj Shah" userId="ea78bf8684cc2e0e" providerId="LiveId" clId="{FFD6CAF0-1724-40CF-8BA7-EA50F3AC9015}" dt="2024-01-13T04:36:29.370" v="5362" actId="403"/>
        <pc:sldMkLst>
          <pc:docMk/>
          <pc:sldMk cId="2879142406" sldId="317"/>
        </pc:sldMkLst>
        <pc:spChg chg="add mod ord">
          <ac:chgData name="Pankaj Shah" userId="ea78bf8684cc2e0e" providerId="LiveId" clId="{FFD6CAF0-1724-40CF-8BA7-EA50F3AC9015}" dt="2024-01-13T04:36:29.370" v="5362" actId="403"/>
          <ac:spMkLst>
            <pc:docMk/>
            <pc:sldMk cId="2879142406" sldId="317"/>
            <ac:spMk id="2" creationId="{3EF62A9A-CACB-A95F-8FB8-EA30408D53FA}"/>
          </ac:spMkLst>
        </pc:spChg>
        <pc:spChg chg="add mod ord">
          <ac:chgData name="Pankaj Shah" userId="ea78bf8684cc2e0e" providerId="LiveId" clId="{FFD6CAF0-1724-40CF-8BA7-EA50F3AC9015}" dt="2024-01-13T04:36:23.887" v="5356" actId="403"/>
          <ac:spMkLst>
            <pc:docMk/>
            <pc:sldMk cId="2879142406" sldId="317"/>
            <ac:spMk id="3" creationId="{80FB6919-F5DC-F093-0D43-008D232FFFE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0AE30E-E5D0-4EE4-9DC6-DDC0928E6CA3}" type="doc">
      <dgm:prSet loTypeId="urn:microsoft.com/office/officeart/2008/layout/NameandTitleOrganizationalChart" loCatId="hierarchy" qsTypeId="urn:microsoft.com/office/officeart/2005/8/quickstyle/simple1" qsCatId="simple" csTypeId="urn:microsoft.com/office/officeart/2005/8/colors/accent0_1" csCatId="mainScheme" phldr="1"/>
      <dgm:spPr/>
      <dgm:t>
        <a:bodyPr/>
        <a:lstStyle/>
        <a:p>
          <a:endParaRPr lang="en-US"/>
        </a:p>
      </dgm:t>
    </dgm:pt>
    <dgm:pt modelId="{F6A75D33-25C8-4FF5-8400-10C5CB44CB39}">
      <dgm:prSet/>
      <dgm:spPr/>
      <dgm:t>
        <a:bodyPr/>
        <a:lstStyle/>
        <a:p>
          <a:r>
            <a:rPr lang="en-US"/>
            <a:t>TDS</a:t>
          </a:r>
        </a:p>
      </dgm:t>
    </dgm:pt>
    <dgm:pt modelId="{F702CEF2-62AF-4DAD-B8BC-27689C0D7CE7}" type="parTrans" cxnId="{EAAF58D0-0DF5-4280-8F94-BC89CD485EE7}">
      <dgm:prSet/>
      <dgm:spPr/>
      <dgm:t>
        <a:bodyPr/>
        <a:lstStyle/>
        <a:p>
          <a:endParaRPr lang="en-US"/>
        </a:p>
      </dgm:t>
    </dgm:pt>
    <dgm:pt modelId="{6195AAF3-16E4-48B6-B9B8-3A293E28A58A}" type="sibTrans" cxnId="{EAAF58D0-0DF5-4280-8F94-BC89CD485EE7}">
      <dgm:prSet/>
      <dgm:spPr/>
      <dgm:t>
        <a:bodyPr/>
        <a:lstStyle/>
        <a:p>
          <a:endParaRPr lang="en-US"/>
        </a:p>
      </dgm:t>
    </dgm:pt>
    <dgm:pt modelId="{2DCC55DE-01CF-439E-B940-6A6FA1891A79}">
      <dgm:prSet/>
      <dgm:spPr/>
      <dgm:t>
        <a:bodyPr/>
        <a:lstStyle/>
        <a:p>
          <a:r>
            <a:rPr lang="en-US"/>
            <a:t>Current Year</a:t>
          </a:r>
        </a:p>
      </dgm:t>
    </dgm:pt>
    <dgm:pt modelId="{DDE064A6-A506-4586-9FEB-960682B7717C}" type="parTrans" cxnId="{2D8C2C5F-B8A7-4BFC-A662-63D595C8B95F}">
      <dgm:prSet/>
      <dgm:spPr/>
      <dgm:t>
        <a:bodyPr/>
        <a:lstStyle/>
        <a:p>
          <a:endParaRPr lang="en-US"/>
        </a:p>
      </dgm:t>
    </dgm:pt>
    <dgm:pt modelId="{7D0D6937-8EDC-4A4F-9143-2C5167E18B79}" type="sibTrans" cxnId="{2D8C2C5F-B8A7-4BFC-A662-63D595C8B95F}">
      <dgm:prSet/>
      <dgm:spPr/>
      <dgm:t>
        <a:bodyPr/>
        <a:lstStyle/>
        <a:p>
          <a:endParaRPr lang="en-US"/>
        </a:p>
      </dgm:t>
    </dgm:pt>
    <dgm:pt modelId="{E1F5D905-9F82-4C7C-97DB-7C7279F910AF}">
      <dgm:prSet/>
      <dgm:spPr/>
      <dgm:t>
        <a:bodyPr/>
        <a:lstStyle/>
        <a:p>
          <a:r>
            <a:rPr lang="en-US"/>
            <a:t>Carryforward</a:t>
          </a:r>
        </a:p>
      </dgm:t>
    </dgm:pt>
    <dgm:pt modelId="{35A3CD8B-10F7-4593-B545-30C578638418}" type="parTrans" cxnId="{759E9EE9-CC98-424B-B709-97B2BC4B856A}">
      <dgm:prSet/>
      <dgm:spPr/>
      <dgm:t>
        <a:bodyPr/>
        <a:lstStyle/>
        <a:p>
          <a:endParaRPr lang="en-US"/>
        </a:p>
      </dgm:t>
    </dgm:pt>
    <dgm:pt modelId="{09C84C2A-10F1-44BD-BC79-BA7B804256D1}" type="sibTrans" cxnId="{759E9EE9-CC98-424B-B709-97B2BC4B856A}">
      <dgm:prSet/>
      <dgm:spPr/>
      <dgm:t>
        <a:bodyPr/>
        <a:lstStyle/>
        <a:p>
          <a:endParaRPr lang="en-US"/>
        </a:p>
      </dgm:t>
    </dgm:pt>
    <dgm:pt modelId="{6878CBEC-33DF-4D89-B660-C6FCAB57B0A1}">
      <dgm:prSet/>
      <dgm:spPr/>
      <dgm:t>
        <a:bodyPr/>
        <a:lstStyle/>
        <a:p>
          <a:r>
            <a:rPr lang="en-US"/>
            <a:t>Brought forward and utilize</a:t>
          </a:r>
        </a:p>
      </dgm:t>
    </dgm:pt>
    <dgm:pt modelId="{2FEBB065-AABA-40E1-8FDE-9F308429361E}" type="parTrans" cxnId="{EF9C08B6-B7D9-4095-A0DC-8E6D49A8B44D}">
      <dgm:prSet/>
      <dgm:spPr/>
      <dgm:t>
        <a:bodyPr/>
        <a:lstStyle/>
        <a:p>
          <a:endParaRPr lang="en-US"/>
        </a:p>
      </dgm:t>
    </dgm:pt>
    <dgm:pt modelId="{FB73EC02-39CF-43E3-AE58-F9CEEFB0E43E}" type="sibTrans" cxnId="{EF9C08B6-B7D9-4095-A0DC-8E6D49A8B44D}">
      <dgm:prSet/>
      <dgm:spPr/>
      <dgm:t>
        <a:bodyPr/>
        <a:lstStyle/>
        <a:p>
          <a:endParaRPr lang="en-US"/>
        </a:p>
      </dgm:t>
    </dgm:pt>
    <dgm:pt modelId="{5D4508FF-DE90-4577-A76A-43A0D3880985}">
      <dgm:prSet/>
      <dgm:spPr/>
      <dgm:t>
        <a:bodyPr/>
        <a:lstStyle/>
        <a:p>
          <a:r>
            <a:rPr lang="en-US" dirty="0"/>
            <a:t>Unclaimed TDS</a:t>
          </a:r>
        </a:p>
      </dgm:t>
    </dgm:pt>
    <dgm:pt modelId="{3526971C-9D28-4691-A313-A7B6F578DEE2}" type="parTrans" cxnId="{4E0BEC7C-8176-4DB9-912C-B879E5B0A457}">
      <dgm:prSet/>
      <dgm:spPr/>
      <dgm:t>
        <a:bodyPr/>
        <a:lstStyle/>
        <a:p>
          <a:endParaRPr lang="en-US"/>
        </a:p>
      </dgm:t>
    </dgm:pt>
    <dgm:pt modelId="{8D5501C4-F31B-4E93-A994-17FE1F494E67}" type="sibTrans" cxnId="{4E0BEC7C-8176-4DB9-912C-B879E5B0A457}">
      <dgm:prSet/>
      <dgm:spPr/>
      <dgm:t>
        <a:bodyPr/>
        <a:lstStyle/>
        <a:p>
          <a:endParaRPr lang="en-US"/>
        </a:p>
      </dgm:t>
    </dgm:pt>
    <dgm:pt modelId="{9A2FBE0E-6F43-4115-A095-A6874A23DD33}">
      <dgm:prSet/>
      <dgm:spPr/>
      <dgm:t>
        <a:bodyPr/>
        <a:lstStyle/>
        <a:p>
          <a:r>
            <a:rPr lang="en-US" dirty="0"/>
            <a:t>Form 71 S.155(20)</a:t>
          </a:r>
        </a:p>
      </dgm:t>
    </dgm:pt>
    <dgm:pt modelId="{2CFDC4C5-F7D1-4379-A182-070D6D9B6BB5}" type="parTrans" cxnId="{BAFD9BFA-5699-4CD0-8018-28898E01C4BF}">
      <dgm:prSet/>
      <dgm:spPr/>
      <dgm:t>
        <a:bodyPr/>
        <a:lstStyle/>
        <a:p>
          <a:endParaRPr lang="en-US"/>
        </a:p>
      </dgm:t>
    </dgm:pt>
    <dgm:pt modelId="{EB823C41-90E8-4063-895E-8B9240C1CBBA}" type="sibTrans" cxnId="{BAFD9BFA-5699-4CD0-8018-28898E01C4BF}">
      <dgm:prSet/>
      <dgm:spPr/>
      <dgm:t>
        <a:bodyPr/>
        <a:lstStyle/>
        <a:p>
          <a:endParaRPr lang="en-US"/>
        </a:p>
      </dgm:t>
    </dgm:pt>
    <dgm:pt modelId="{DD9E4B15-455C-406C-A13A-453C8436BA58}" type="pres">
      <dgm:prSet presAssocID="{8B0AE30E-E5D0-4EE4-9DC6-DDC0928E6CA3}" presName="hierChild1" presStyleCnt="0">
        <dgm:presLayoutVars>
          <dgm:orgChart val="1"/>
          <dgm:chPref val="1"/>
          <dgm:dir/>
          <dgm:animOne val="branch"/>
          <dgm:animLvl val="lvl"/>
          <dgm:resizeHandles/>
        </dgm:presLayoutVars>
      </dgm:prSet>
      <dgm:spPr/>
    </dgm:pt>
    <dgm:pt modelId="{DE6354BA-9A21-4468-AB15-37DE44D9550A}" type="pres">
      <dgm:prSet presAssocID="{F6A75D33-25C8-4FF5-8400-10C5CB44CB39}" presName="hierRoot1" presStyleCnt="0">
        <dgm:presLayoutVars>
          <dgm:hierBranch val="init"/>
        </dgm:presLayoutVars>
      </dgm:prSet>
      <dgm:spPr/>
    </dgm:pt>
    <dgm:pt modelId="{78808DBB-DCBC-4CF6-B278-4DBAA514E223}" type="pres">
      <dgm:prSet presAssocID="{F6A75D33-25C8-4FF5-8400-10C5CB44CB39}" presName="rootComposite1" presStyleCnt="0"/>
      <dgm:spPr/>
    </dgm:pt>
    <dgm:pt modelId="{5BD8FCED-A278-41A8-884B-ADBE8F3B196E}" type="pres">
      <dgm:prSet presAssocID="{F6A75D33-25C8-4FF5-8400-10C5CB44CB39}" presName="rootText1" presStyleLbl="node0" presStyleIdx="0" presStyleCnt="1">
        <dgm:presLayoutVars>
          <dgm:chMax/>
          <dgm:chPref val="3"/>
        </dgm:presLayoutVars>
      </dgm:prSet>
      <dgm:spPr/>
    </dgm:pt>
    <dgm:pt modelId="{190C33EE-A444-445D-A9F5-927594FB7148}" type="pres">
      <dgm:prSet presAssocID="{F6A75D33-25C8-4FF5-8400-10C5CB44CB39}" presName="titleText1" presStyleLbl="fgAcc0" presStyleIdx="0" presStyleCnt="1">
        <dgm:presLayoutVars>
          <dgm:chMax val="0"/>
          <dgm:chPref val="0"/>
        </dgm:presLayoutVars>
      </dgm:prSet>
      <dgm:spPr/>
    </dgm:pt>
    <dgm:pt modelId="{90E2DEA6-14A0-4741-99C2-A7A5590A83AA}" type="pres">
      <dgm:prSet presAssocID="{F6A75D33-25C8-4FF5-8400-10C5CB44CB39}" presName="rootConnector1" presStyleLbl="node1" presStyleIdx="0" presStyleCnt="5"/>
      <dgm:spPr/>
    </dgm:pt>
    <dgm:pt modelId="{41E87E83-C2B1-480E-933B-96F787C4DF3F}" type="pres">
      <dgm:prSet presAssocID="{F6A75D33-25C8-4FF5-8400-10C5CB44CB39}" presName="hierChild2" presStyleCnt="0"/>
      <dgm:spPr/>
    </dgm:pt>
    <dgm:pt modelId="{DF8E87BC-F933-4219-8CCE-0A5BE8EB5402}" type="pres">
      <dgm:prSet presAssocID="{DDE064A6-A506-4586-9FEB-960682B7717C}" presName="Name37" presStyleLbl="parChTrans1D2" presStyleIdx="0" presStyleCnt="3"/>
      <dgm:spPr/>
    </dgm:pt>
    <dgm:pt modelId="{28D1D0F3-B246-4E12-B1A3-93171ED22907}" type="pres">
      <dgm:prSet presAssocID="{2DCC55DE-01CF-439E-B940-6A6FA1891A79}" presName="hierRoot2" presStyleCnt="0">
        <dgm:presLayoutVars>
          <dgm:hierBranch val="init"/>
        </dgm:presLayoutVars>
      </dgm:prSet>
      <dgm:spPr/>
    </dgm:pt>
    <dgm:pt modelId="{51D3084C-BE02-4D30-8EB0-E469F5735E43}" type="pres">
      <dgm:prSet presAssocID="{2DCC55DE-01CF-439E-B940-6A6FA1891A79}" presName="rootComposite" presStyleCnt="0"/>
      <dgm:spPr/>
    </dgm:pt>
    <dgm:pt modelId="{76F80AF0-C4F4-4620-B1E0-538E44AFC118}" type="pres">
      <dgm:prSet presAssocID="{2DCC55DE-01CF-439E-B940-6A6FA1891A79}" presName="rootText" presStyleLbl="node1" presStyleIdx="0" presStyleCnt="5">
        <dgm:presLayoutVars>
          <dgm:chMax/>
          <dgm:chPref val="3"/>
        </dgm:presLayoutVars>
      </dgm:prSet>
      <dgm:spPr/>
    </dgm:pt>
    <dgm:pt modelId="{41B6C83F-625F-4657-935E-E55E2F89211E}" type="pres">
      <dgm:prSet presAssocID="{2DCC55DE-01CF-439E-B940-6A6FA1891A79}" presName="titleText2" presStyleLbl="fgAcc1" presStyleIdx="0" presStyleCnt="5">
        <dgm:presLayoutVars>
          <dgm:chMax val="0"/>
          <dgm:chPref val="0"/>
        </dgm:presLayoutVars>
      </dgm:prSet>
      <dgm:spPr/>
    </dgm:pt>
    <dgm:pt modelId="{EBBBF812-99C0-4FF0-AF97-42C5EFDC00DC}" type="pres">
      <dgm:prSet presAssocID="{2DCC55DE-01CF-439E-B940-6A6FA1891A79}" presName="rootConnector" presStyleLbl="node2" presStyleIdx="0" presStyleCnt="0"/>
      <dgm:spPr/>
    </dgm:pt>
    <dgm:pt modelId="{A0D39E9C-3A21-4D3B-98C2-1D44309A57A4}" type="pres">
      <dgm:prSet presAssocID="{2DCC55DE-01CF-439E-B940-6A6FA1891A79}" presName="hierChild4" presStyleCnt="0"/>
      <dgm:spPr/>
    </dgm:pt>
    <dgm:pt modelId="{0359F8CE-46E7-4CEB-804B-47AC54E5531C}" type="pres">
      <dgm:prSet presAssocID="{2DCC55DE-01CF-439E-B940-6A6FA1891A79}" presName="hierChild5" presStyleCnt="0"/>
      <dgm:spPr/>
    </dgm:pt>
    <dgm:pt modelId="{D31BEA48-1080-46EB-A252-26C71736BA6C}" type="pres">
      <dgm:prSet presAssocID="{35A3CD8B-10F7-4593-B545-30C578638418}" presName="Name37" presStyleLbl="parChTrans1D2" presStyleIdx="1" presStyleCnt="3"/>
      <dgm:spPr/>
    </dgm:pt>
    <dgm:pt modelId="{9147BC69-9DEF-4FFC-B98B-BE2BFCC83959}" type="pres">
      <dgm:prSet presAssocID="{E1F5D905-9F82-4C7C-97DB-7C7279F910AF}" presName="hierRoot2" presStyleCnt="0">
        <dgm:presLayoutVars>
          <dgm:hierBranch val="init"/>
        </dgm:presLayoutVars>
      </dgm:prSet>
      <dgm:spPr/>
    </dgm:pt>
    <dgm:pt modelId="{3270A200-0412-43DA-AF71-D65D642CB606}" type="pres">
      <dgm:prSet presAssocID="{E1F5D905-9F82-4C7C-97DB-7C7279F910AF}" presName="rootComposite" presStyleCnt="0"/>
      <dgm:spPr/>
    </dgm:pt>
    <dgm:pt modelId="{856A8EAB-00E7-491B-8D29-47CFB6D6CECC}" type="pres">
      <dgm:prSet presAssocID="{E1F5D905-9F82-4C7C-97DB-7C7279F910AF}" presName="rootText" presStyleLbl="node1" presStyleIdx="1" presStyleCnt="5">
        <dgm:presLayoutVars>
          <dgm:chMax/>
          <dgm:chPref val="3"/>
        </dgm:presLayoutVars>
      </dgm:prSet>
      <dgm:spPr/>
    </dgm:pt>
    <dgm:pt modelId="{0A75BF3B-6575-4E09-85F1-5EFC06D13F8F}" type="pres">
      <dgm:prSet presAssocID="{E1F5D905-9F82-4C7C-97DB-7C7279F910AF}" presName="titleText2" presStyleLbl="fgAcc1" presStyleIdx="1" presStyleCnt="5">
        <dgm:presLayoutVars>
          <dgm:chMax val="0"/>
          <dgm:chPref val="0"/>
        </dgm:presLayoutVars>
      </dgm:prSet>
      <dgm:spPr/>
    </dgm:pt>
    <dgm:pt modelId="{C0C4C017-DC80-4635-91C1-DB525120AC94}" type="pres">
      <dgm:prSet presAssocID="{E1F5D905-9F82-4C7C-97DB-7C7279F910AF}" presName="rootConnector" presStyleLbl="node2" presStyleIdx="0" presStyleCnt="0"/>
      <dgm:spPr/>
    </dgm:pt>
    <dgm:pt modelId="{3AF561A6-E6F0-4934-ACCD-5DE5AD700B5B}" type="pres">
      <dgm:prSet presAssocID="{E1F5D905-9F82-4C7C-97DB-7C7279F910AF}" presName="hierChild4" presStyleCnt="0"/>
      <dgm:spPr/>
    </dgm:pt>
    <dgm:pt modelId="{60B8DC86-4613-45C3-AAE4-C2B91245C422}" type="pres">
      <dgm:prSet presAssocID="{2FEBB065-AABA-40E1-8FDE-9F308429361E}" presName="Name37" presStyleLbl="parChTrans1D3" presStyleIdx="0" presStyleCnt="2"/>
      <dgm:spPr/>
    </dgm:pt>
    <dgm:pt modelId="{AA5F4B02-6DBD-4CBD-AB57-93D627CF21B5}" type="pres">
      <dgm:prSet presAssocID="{6878CBEC-33DF-4D89-B660-C6FCAB57B0A1}" presName="hierRoot2" presStyleCnt="0">
        <dgm:presLayoutVars>
          <dgm:hierBranch val="init"/>
        </dgm:presLayoutVars>
      </dgm:prSet>
      <dgm:spPr/>
    </dgm:pt>
    <dgm:pt modelId="{F8927F8F-DF71-414F-8038-4FD340FFEDA7}" type="pres">
      <dgm:prSet presAssocID="{6878CBEC-33DF-4D89-B660-C6FCAB57B0A1}" presName="rootComposite" presStyleCnt="0"/>
      <dgm:spPr/>
    </dgm:pt>
    <dgm:pt modelId="{B9F210BB-C335-4991-8DB9-42BF82273A45}" type="pres">
      <dgm:prSet presAssocID="{6878CBEC-33DF-4D89-B660-C6FCAB57B0A1}" presName="rootText" presStyleLbl="node1" presStyleIdx="2" presStyleCnt="5">
        <dgm:presLayoutVars>
          <dgm:chMax/>
          <dgm:chPref val="3"/>
        </dgm:presLayoutVars>
      </dgm:prSet>
      <dgm:spPr/>
    </dgm:pt>
    <dgm:pt modelId="{D2A4F2BF-0231-42D1-843D-81ACD34967D5}" type="pres">
      <dgm:prSet presAssocID="{6878CBEC-33DF-4D89-B660-C6FCAB57B0A1}" presName="titleText2" presStyleLbl="fgAcc1" presStyleIdx="2" presStyleCnt="5">
        <dgm:presLayoutVars>
          <dgm:chMax val="0"/>
          <dgm:chPref val="0"/>
        </dgm:presLayoutVars>
      </dgm:prSet>
      <dgm:spPr/>
    </dgm:pt>
    <dgm:pt modelId="{BC15F28A-C1CA-4A1E-8928-DC67CD715B7B}" type="pres">
      <dgm:prSet presAssocID="{6878CBEC-33DF-4D89-B660-C6FCAB57B0A1}" presName="rootConnector" presStyleLbl="node3" presStyleIdx="0" presStyleCnt="0"/>
      <dgm:spPr/>
    </dgm:pt>
    <dgm:pt modelId="{AFA9B3BE-61E8-4A72-9D3F-29FBBC555F54}" type="pres">
      <dgm:prSet presAssocID="{6878CBEC-33DF-4D89-B660-C6FCAB57B0A1}" presName="hierChild4" presStyleCnt="0"/>
      <dgm:spPr/>
    </dgm:pt>
    <dgm:pt modelId="{EDAFC24B-84FD-448A-AA21-9BE28B185A59}" type="pres">
      <dgm:prSet presAssocID="{6878CBEC-33DF-4D89-B660-C6FCAB57B0A1}" presName="hierChild5" presStyleCnt="0"/>
      <dgm:spPr/>
    </dgm:pt>
    <dgm:pt modelId="{CF657A85-A966-41A1-B6BA-BFF302BC3DF0}" type="pres">
      <dgm:prSet presAssocID="{E1F5D905-9F82-4C7C-97DB-7C7279F910AF}" presName="hierChild5" presStyleCnt="0"/>
      <dgm:spPr/>
    </dgm:pt>
    <dgm:pt modelId="{99F242F2-3CA5-41D1-951B-19B73693C925}" type="pres">
      <dgm:prSet presAssocID="{3526971C-9D28-4691-A313-A7B6F578DEE2}" presName="Name37" presStyleLbl="parChTrans1D2" presStyleIdx="2" presStyleCnt="3"/>
      <dgm:spPr/>
    </dgm:pt>
    <dgm:pt modelId="{FF32DADF-7868-41FF-8A33-3B9C17275E4C}" type="pres">
      <dgm:prSet presAssocID="{5D4508FF-DE90-4577-A76A-43A0D3880985}" presName="hierRoot2" presStyleCnt="0">
        <dgm:presLayoutVars>
          <dgm:hierBranch val="init"/>
        </dgm:presLayoutVars>
      </dgm:prSet>
      <dgm:spPr/>
    </dgm:pt>
    <dgm:pt modelId="{D9CA6015-0AA8-4799-825B-6C0FEE5B572A}" type="pres">
      <dgm:prSet presAssocID="{5D4508FF-DE90-4577-A76A-43A0D3880985}" presName="rootComposite" presStyleCnt="0"/>
      <dgm:spPr/>
    </dgm:pt>
    <dgm:pt modelId="{F451D485-F6A2-4981-BA12-764D425532BC}" type="pres">
      <dgm:prSet presAssocID="{5D4508FF-DE90-4577-A76A-43A0D3880985}" presName="rootText" presStyleLbl="node1" presStyleIdx="3" presStyleCnt="5">
        <dgm:presLayoutVars>
          <dgm:chMax/>
          <dgm:chPref val="3"/>
        </dgm:presLayoutVars>
      </dgm:prSet>
      <dgm:spPr/>
    </dgm:pt>
    <dgm:pt modelId="{A419F351-24EF-416E-A7D4-A58E552D01A9}" type="pres">
      <dgm:prSet presAssocID="{5D4508FF-DE90-4577-A76A-43A0D3880985}" presName="titleText2" presStyleLbl="fgAcc1" presStyleIdx="3" presStyleCnt="5">
        <dgm:presLayoutVars>
          <dgm:chMax val="0"/>
          <dgm:chPref val="0"/>
        </dgm:presLayoutVars>
      </dgm:prSet>
      <dgm:spPr/>
    </dgm:pt>
    <dgm:pt modelId="{3FB28150-4B27-41CD-AE66-6BBAC6748A9F}" type="pres">
      <dgm:prSet presAssocID="{5D4508FF-DE90-4577-A76A-43A0D3880985}" presName="rootConnector" presStyleLbl="node2" presStyleIdx="0" presStyleCnt="0"/>
      <dgm:spPr/>
    </dgm:pt>
    <dgm:pt modelId="{653D9067-CD0F-4B57-972A-A0473B768366}" type="pres">
      <dgm:prSet presAssocID="{5D4508FF-DE90-4577-A76A-43A0D3880985}" presName="hierChild4" presStyleCnt="0"/>
      <dgm:spPr/>
    </dgm:pt>
    <dgm:pt modelId="{02646B6F-2C47-45EC-ADC7-D92C4DFA8847}" type="pres">
      <dgm:prSet presAssocID="{2CFDC4C5-F7D1-4379-A182-070D6D9B6BB5}" presName="Name37" presStyleLbl="parChTrans1D3" presStyleIdx="1" presStyleCnt="2"/>
      <dgm:spPr/>
    </dgm:pt>
    <dgm:pt modelId="{8B492BFB-2F4E-46FB-A22F-CADF22348AFB}" type="pres">
      <dgm:prSet presAssocID="{9A2FBE0E-6F43-4115-A095-A6874A23DD33}" presName="hierRoot2" presStyleCnt="0">
        <dgm:presLayoutVars>
          <dgm:hierBranch val="init"/>
        </dgm:presLayoutVars>
      </dgm:prSet>
      <dgm:spPr/>
    </dgm:pt>
    <dgm:pt modelId="{24935E76-32C8-4B55-8BC9-7500BA038E18}" type="pres">
      <dgm:prSet presAssocID="{9A2FBE0E-6F43-4115-A095-A6874A23DD33}" presName="rootComposite" presStyleCnt="0"/>
      <dgm:spPr/>
    </dgm:pt>
    <dgm:pt modelId="{E5F5EA1A-3275-4984-AC0F-C76F365B0173}" type="pres">
      <dgm:prSet presAssocID="{9A2FBE0E-6F43-4115-A095-A6874A23DD33}" presName="rootText" presStyleLbl="node1" presStyleIdx="4" presStyleCnt="5">
        <dgm:presLayoutVars>
          <dgm:chMax/>
          <dgm:chPref val="3"/>
        </dgm:presLayoutVars>
      </dgm:prSet>
      <dgm:spPr/>
    </dgm:pt>
    <dgm:pt modelId="{AE019885-34CD-460F-A12B-771E35590E3A}" type="pres">
      <dgm:prSet presAssocID="{9A2FBE0E-6F43-4115-A095-A6874A23DD33}" presName="titleText2" presStyleLbl="fgAcc1" presStyleIdx="4" presStyleCnt="5">
        <dgm:presLayoutVars>
          <dgm:chMax val="0"/>
          <dgm:chPref val="0"/>
        </dgm:presLayoutVars>
      </dgm:prSet>
      <dgm:spPr/>
    </dgm:pt>
    <dgm:pt modelId="{A60824A8-3D87-49B9-9B04-D3456BA2C8E8}" type="pres">
      <dgm:prSet presAssocID="{9A2FBE0E-6F43-4115-A095-A6874A23DD33}" presName="rootConnector" presStyleLbl="node3" presStyleIdx="0" presStyleCnt="0"/>
      <dgm:spPr/>
    </dgm:pt>
    <dgm:pt modelId="{DA8B558B-C8FE-4B3D-BF46-877083EBEBC4}" type="pres">
      <dgm:prSet presAssocID="{9A2FBE0E-6F43-4115-A095-A6874A23DD33}" presName="hierChild4" presStyleCnt="0"/>
      <dgm:spPr/>
    </dgm:pt>
    <dgm:pt modelId="{C391AAB9-9F0C-46C2-9463-DAC5346F4625}" type="pres">
      <dgm:prSet presAssocID="{9A2FBE0E-6F43-4115-A095-A6874A23DD33}" presName="hierChild5" presStyleCnt="0"/>
      <dgm:spPr/>
    </dgm:pt>
    <dgm:pt modelId="{25249936-2C09-4247-AF87-D204349F4D89}" type="pres">
      <dgm:prSet presAssocID="{5D4508FF-DE90-4577-A76A-43A0D3880985}" presName="hierChild5" presStyleCnt="0"/>
      <dgm:spPr/>
    </dgm:pt>
    <dgm:pt modelId="{9F87BCF9-F8FA-47D9-A53E-9CDFE32B0A06}" type="pres">
      <dgm:prSet presAssocID="{F6A75D33-25C8-4FF5-8400-10C5CB44CB39}" presName="hierChild3" presStyleCnt="0"/>
      <dgm:spPr/>
    </dgm:pt>
  </dgm:ptLst>
  <dgm:cxnLst>
    <dgm:cxn modelId="{DEB9E801-DF30-4B27-9B5B-33FFF4F17955}" type="presOf" srcId="{5D4508FF-DE90-4577-A76A-43A0D3880985}" destId="{F451D485-F6A2-4981-BA12-764D425532BC}" srcOrd="0" destOrd="0" presId="urn:microsoft.com/office/officeart/2008/layout/NameandTitleOrganizationalChart"/>
    <dgm:cxn modelId="{A3C62A0C-FAF2-4D31-A5EF-C6323802E625}" type="presOf" srcId="{E1F5D905-9F82-4C7C-97DB-7C7279F910AF}" destId="{856A8EAB-00E7-491B-8D29-47CFB6D6CECC}" srcOrd="0" destOrd="0" presId="urn:microsoft.com/office/officeart/2008/layout/NameandTitleOrganizationalChart"/>
    <dgm:cxn modelId="{57631F24-FC9A-4214-8DB0-7EB790816BA1}" type="presOf" srcId="{6195AAF3-16E4-48B6-B9B8-3A293E28A58A}" destId="{190C33EE-A444-445D-A9F5-927594FB7148}" srcOrd="0" destOrd="0" presId="urn:microsoft.com/office/officeart/2008/layout/NameandTitleOrganizationalChart"/>
    <dgm:cxn modelId="{B365A926-FF88-40D0-832B-E2BDF5E167EC}" type="presOf" srcId="{5D4508FF-DE90-4577-A76A-43A0D3880985}" destId="{3FB28150-4B27-41CD-AE66-6BBAC6748A9F}" srcOrd="1" destOrd="0" presId="urn:microsoft.com/office/officeart/2008/layout/NameandTitleOrganizationalChart"/>
    <dgm:cxn modelId="{87119A33-554C-4948-8D1D-D8082E270BFC}" type="presOf" srcId="{EB823C41-90E8-4063-895E-8B9240C1CBBA}" destId="{AE019885-34CD-460F-A12B-771E35590E3A}" srcOrd="0" destOrd="0" presId="urn:microsoft.com/office/officeart/2008/layout/NameandTitleOrganizationalChart"/>
    <dgm:cxn modelId="{D740145E-16D5-4EAD-B5FE-4A275F090681}" type="presOf" srcId="{09C84C2A-10F1-44BD-BC79-BA7B804256D1}" destId="{0A75BF3B-6575-4E09-85F1-5EFC06D13F8F}" srcOrd="0" destOrd="0" presId="urn:microsoft.com/office/officeart/2008/layout/NameandTitleOrganizationalChart"/>
    <dgm:cxn modelId="{2D8C2C5F-B8A7-4BFC-A662-63D595C8B95F}" srcId="{F6A75D33-25C8-4FF5-8400-10C5CB44CB39}" destId="{2DCC55DE-01CF-439E-B940-6A6FA1891A79}" srcOrd="0" destOrd="0" parTransId="{DDE064A6-A506-4586-9FEB-960682B7717C}" sibTransId="{7D0D6937-8EDC-4A4F-9143-2C5167E18B79}"/>
    <dgm:cxn modelId="{68C3CE61-958C-43D2-840A-491CEEC9630A}" type="presOf" srcId="{2DCC55DE-01CF-439E-B940-6A6FA1891A79}" destId="{76F80AF0-C4F4-4620-B1E0-538E44AFC118}" srcOrd="0" destOrd="0" presId="urn:microsoft.com/office/officeart/2008/layout/NameandTitleOrganizationalChart"/>
    <dgm:cxn modelId="{CE49A266-04FA-4BCA-AF17-B63A476CA88E}" type="presOf" srcId="{3526971C-9D28-4691-A313-A7B6F578DEE2}" destId="{99F242F2-3CA5-41D1-951B-19B73693C925}" srcOrd="0" destOrd="0" presId="urn:microsoft.com/office/officeart/2008/layout/NameandTitleOrganizationalChart"/>
    <dgm:cxn modelId="{FF8DDD67-EE2D-49A9-9431-C09240F77642}" type="presOf" srcId="{6878CBEC-33DF-4D89-B660-C6FCAB57B0A1}" destId="{BC15F28A-C1CA-4A1E-8928-DC67CD715B7B}" srcOrd="1" destOrd="0" presId="urn:microsoft.com/office/officeart/2008/layout/NameandTitleOrganizationalChart"/>
    <dgm:cxn modelId="{AF0B2575-8296-423D-8716-3F8CB2733794}" type="presOf" srcId="{2DCC55DE-01CF-439E-B940-6A6FA1891A79}" destId="{EBBBF812-99C0-4FF0-AF97-42C5EFDC00DC}" srcOrd="1" destOrd="0" presId="urn:microsoft.com/office/officeart/2008/layout/NameandTitleOrganizationalChart"/>
    <dgm:cxn modelId="{E600C175-12F1-4E22-9DE2-A16784323506}" type="presOf" srcId="{DDE064A6-A506-4586-9FEB-960682B7717C}" destId="{DF8E87BC-F933-4219-8CCE-0A5BE8EB5402}" srcOrd="0" destOrd="0" presId="urn:microsoft.com/office/officeart/2008/layout/NameandTitleOrganizationalChart"/>
    <dgm:cxn modelId="{4E0BEC7C-8176-4DB9-912C-B879E5B0A457}" srcId="{F6A75D33-25C8-4FF5-8400-10C5CB44CB39}" destId="{5D4508FF-DE90-4577-A76A-43A0D3880985}" srcOrd="2" destOrd="0" parTransId="{3526971C-9D28-4691-A313-A7B6F578DEE2}" sibTransId="{8D5501C4-F31B-4E93-A994-17FE1F494E67}"/>
    <dgm:cxn modelId="{4A30A988-56E3-49E8-BF3D-FA945EED1A13}" type="presOf" srcId="{7D0D6937-8EDC-4A4F-9143-2C5167E18B79}" destId="{41B6C83F-625F-4657-935E-E55E2F89211E}" srcOrd="0" destOrd="0" presId="urn:microsoft.com/office/officeart/2008/layout/NameandTitleOrganizationalChart"/>
    <dgm:cxn modelId="{9A615290-1F77-4A5E-84F9-2D13FAA34214}" type="presOf" srcId="{FB73EC02-39CF-43E3-AE58-F9CEEFB0E43E}" destId="{D2A4F2BF-0231-42D1-843D-81ACD34967D5}" srcOrd="0" destOrd="0" presId="urn:microsoft.com/office/officeart/2008/layout/NameandTitleOrganizationalChart"/>
    <dgm:cxn modelId="{41362E97-CDCF-416C-8CAA-CB174FAEC1A7}" type="presOf" srcId="{F6A75D33-25C8-4FF5-8400-10C5CB44CB39}" destId="{90E2DEA6-14A0-4741-99C2-A7A5590A83AA}" srcOrd="1" destOrd="0" presId="urn:microsoft.com/office/officeart/2008/layout/NameandTitleOrganizationalChart"/>
    <dgm:cxn modelId="{8AC428AE-E284-4555-BC6A-36048E2A16DF}" type="presOf" srcId="{35A3CD8B-10F7-4593-B545-30C578638418}" destId="{D31BEA48-1080-46EB-A252-26C71736BA6C}" srcOrd="0" destOrd="0" presId="urn:microsoft.com/office/officeart/2008/layout/NameandTitleOrganizationalChart"/>
    <dgm:cxn modelId="{EF9C08B6-B7D9-4095-A0DC-8E6D49A8B44D}" srcId="{E1F5D905-9F82-4C7C-97DB-7C7279F910AF}" destId="{6878CBEC-33DF-4D89-B660-C6FCAB57B0A1}" srcOrd="0" destOrd="0" parTransId="{2FEBB065-AABA-40E1-8FDE-9F308429361E}" sibTransId="{FB73EC02-39CF-43E3-AE58-F9CEEFB0E43E}"/>
    <dgm:cxn modelId="{6AC2DFC8-5C15-41AE-9304-CE26284F3F11}" type="presOf" srcId="{6878CBEC-33DF-4D89-B660-C6FCAB57B0A1}" destId="{B9F210BB-C335-4991-8DB9-42BF82273A45}" srcOrd="0" destOrd="0" presId="urn:microsoft.com/office/officeart/2008/layout/NameandTitleOrganizationalChart"/>
    <dgm:cxn modelId="{47FD7BC9-DD69-479D-B063-3D2720EAD60B}" type="presOf" srcId="{E1F5D905-9F82-4C7C-97DB-7C7279F910AF}" destId="{C0C4C017-DC80-4635-91C1-DB525120AC94}" srcOrd="1" destOrd="0" presId="urn:microsoft.com/office/officeart/2008/layout/NameandTitleOrganizationalChart"/>
    <dgm:cxn modelId="{C706E1CD-710B-4C8F-B7A8-7E9DD7E7BC1A}" type="presOf" srcId="{8D5501C4-F31B-4E93-A994-17FE1F494E67}" destId="{A419F351-24EF-416E-A7D4-A58E552D01A9}" srcOrd="0" destOrd="0" presId="urn:microsoft.com/office/officeart/2008/layout/NameandTitleOrganizationalChart"/>
    <dgm:cxn modelId="{EAAF58D0-0DF5-4280-8F94-BC89CD485EE7}" srcId="{8B0AE30E-E5D0-4EE4-9DC6-DDC0928E6CA3}" destId="{F6A75D33-25C8-4FF5-8400-10C5CB44CB39}" srcOrd="0" destOrd="0" parTransId="{F702CEF2-62AF-4DAD-B8BC-27689C0D7CE7}" sibTransId="{6195AAF3-16E4-48B6-B9B8-3A293E28A58A}"/>
    <dgm:cxn modelId="{9AE190E3-EAB5-4E28-8852-5C8ADF8ADACD}" type="presOf" srcId="{8B0AE30E-E5D0-4EE4-9DC6-DDC0928E6CA3}" destId="{DD9E4B15-455C-406C-A13A-453C8436BA58}" srcOrd="0" destOrd="0" presId="urn:microsoft.com/office/officeart/2008/layout/NameandTitleOrganizationalChart"/>
    <dgm:cxn modelId="{BB3EDFE4-999E-4228-91EA-F7F90E086D4E}" type="presOf" srcId="{2CFDC4C5-F7D1-4379-A182-070D6D9B6BB5}" destId="{02646B6F-2C47-45EC-ADC7-D92C4DFA8847}" srcOrd="0" destOrd="0" presId="urn:microsoft.com/office/officeart/2008/layout/NameandTitleOrganizationalChart"/>
    <dgm:cxn modelId="{759E9EE9-CC98-424B-B709-97B2BC4B856A}" srcId="{F6A75D33-25C8-4FF5-8400-10C5CB44CB39}" destId="{E1F5D905-9F82-4C7C-97DB-7C7279F910AF}" srcOrd="1" destOrd="0" parTransId="{35A3CD8B-10F7-4593-B545-30C578638418}" sibTransId="{09C84C2A-10F1-44BD-BC79-BA7B804256D1}"/>
    <dgm:cxn modelId="{EB5F56F3-6E04-4F4B-B1C8-B3987C70A207}" type="presOf" srcId="{F6A75D33-25C8-4FF5-8400-10C5CB44CB39}" destId="{5BD8FCED-A278-41A8-884B-ADBE8F3B196E}" srcOrd="0" destOrd="0" presId="urn:microsoft.com/office/officeart/2008/layout/NameandTitleOrganizationalChart"/>
    <dgm:cxn modelId="{BAFD9BFA-5699-4CD0-8018-28898E01C4BF}" srcId="{5D4508FF-DE90-4577-A76A-43A0D3880985}" destId="{9A2FBE0E-6F43-4115-A095-A6874A23DD33}" srcOrd="0" destOrd="0" parTransId="{2CFDC4C5-F7D1-4379-A182-070D6D9B6BB5}" sibTransId="{EB823C41-90E8-4063-895E-8B9240C1CBBA}"/>
    <dgm:cxn modelId="{87E931FC-D9B1-466F-9D60-7C7CD6D4E56E}" type="presOf" srcId="{9A2FBE0E-6F43-4115-A095-A6874A23DD33}" destId="{E5F5EA1A-3275-4984-AC0F-C76F365B0173}" srcOrd="0" destOrd="0" presId="urn:microsoft.com/office/officeart/2008/layout/NameandTitleOrganizationalChart"/>
    <dgm:cxn modelId="{93D4EBFC-0E0E-4B73-9ED0-991956920BDC}" type="presOf" srcId="{9A2FBE0E-6F43-4115-A095-A6874A23DD33}" destId="{A60824A8-3D87-49B9-9B04-D3456BA2C8E8}" srcOrd="1" destOrd="0" presId="urn:microsoft.com/office/officeart/2008/layout/NameandTitleOrganizationalChart"/>
    <dgm:cxn modelId="{8ABDA9FE-5D77-4DEC-B325-432FB2C545EA}" type="presOf" srcId="{2FEBB065-AABA-40E1-8FDE-9F308429361E}" destId="{60B8DC86-4613-45C3-AAE4-C2B91245C422}" srcOrd="0" destOrd="0" presId="urn:microsoft.com/office/officeart/2008/layout/NameandTitleOrganizationalChart"/>
    <dgm:cxn modelId="{D96288D2-C639-4690-B50E-07F6F11DCFE7}" type="presParOf" srcId="{DD9E4B15-455C-406C-A13A-453C8436BA58}" destId="{DE6354BA-9A21-4468-AB15-37DE44D9550A}" srcOrd="0" destOrd="0" presId="urn:microsoft.com/office/officeart/2008/layout/NameandTitleOrganizationalChart"/>
    <dgm:cxn modelId="{2D81733F-99FD-42BA-B330-B01ABB3B3E96}" type="presParOf" srcId="{DE6354BA-9A21-4468-AB15-37DE44D9550A}" destId="{78808DBB-DCBC-4CF6-B278-4DBAA514E223}" srcOrd="0" destOrd="0" presId="urn:microsoft.com/office/officeart/2008/layout/NameandTitleOrganizationalChart"/>
    <dgm:cxn modelId="{31D35155-09DB-4EE9-A877-F2C222A73C89}" type="presParOf" srcId="{78808DBB-DCBC-4CF6-B278-4DBAA514E223}" destId="{5BD8FCED-A278-41A8-884B-ADBE8F3B196E}" srcOrd="0" destOrd="0" presId="urn:microsoft.com/office/officeart/2008/layout/NameandTitleOrganizationalChart"/>
    <dgm:cxn modelId="{97B9C1A7-C6A7-4D1A-B7AF-2D7BCBE7EC8B}" type="presParOf" srcId="{78808DBB-DCBC-4CF6-B278-4DBAA514E223}" destId="{190C33EE-A444-445D-A9F5-927594FB7148}" srcOrd="1" destOrd="0" presId="urn:microsoft.com/office/officeart/2008/layout/NameandTitleOrganizationalChart"/>
    <dgm:cxn modelId="{793F4A2A-0A80-4F99-B92E-5292F7642F5F}" type="presParOf" srcId="{78808DBB-DCBC-4CF6-B278-4DBAA514E223}" destId="{90E2DEA6-14A0-4741-99C2-A7A5590A83AA}" srcOrd="2" destOrd="0" presId="urn:microsoft.com/office/officeart/2008/layout/NameandTitleOrganizationalChart"/>
    <dgm:cxn modelId="{C7D6674C-08B6-418A-B13C-DCF6C237CE5C}" type="presParOf" srcId="{DE6354BA-9A21-4468-AB15-37DE44D9550A}" destId="{41E87E83-C2B1-480E-933B-96F787C4DF3F}" srcOrd="1" destOrd="0" presId="urn:microsoft.com/office/officeart/2008/layout/NameandTitleOrganizationalChart"/>
    <dgm:cxn modelId="{A5C401A4-9A6D-41CE-8E38-C1601273AAF3}" type="presParOf" srcId="{41E87E83-C2B1-480E-933B-96F787C4DF3F}" destId="{DF8E87BC-F933-4219-8CCE-0A5BE8EB5402}" srcOrd="0" destOrd="0" presId="urn:microsoft.com/office/officeart/2008/layout/NameandTitleOrganizationalChart"/>
    <dgm:cxn modelId="{C8BFFC6F-FD8E-43D0-B43A-580D9C09D460}" type="presParOf" srcId="{41E87E83-C2B1-480E-933B-96F787C4DF3F}" destId="{28D1D0F3-B246-4E12-B1A3-93171ED22907}" srcOrd="1" destOrd="0" presId="urn:microsoft.com/office/officeart/2008/layout/NameandTitleOrganizationalChart"/>
    <dgm:cxn modelId="{A6F28915-9D94-4DD4-8CDB-98E666A30295}" type="presParOf" srcId="{28D1D0F3-B246-4E12-B1A3-93171ED22907}" destId="{51D3084C-BE02-4D30-8EB0-E469F5735E43}" srcOrd="0" destOrd="0" presId="urn:microsoft.com/office/officeart/2008/layout/NameandTitleOrganizationalChart"/>
    <dgm:cxn modelId="{9ED193B4-C0B4-4418-83D1-DA5CE13F524F}" type="presParOf" srcId="{51D3084C-BE02-4D30-8EB0-E469F5735E43}" destId="{76F80AF0-C4F4-4620-B1E0-538E44AFC118}" srcOrd="0" destOrd="0" presId="urn:microsoft.com/office/officeart/2008/layout/NameandTitleOrganizationalChart"/>
    <dgm:cxn modelId="{906382B7-4FCE-49CF-9A97-69A16C50BEFA}" type="presParOf" srcId="{51D3084C-BE02-4D30-8EB0-E469F5735E43}" destId="{41B6C83F-625F-4657-935E-E55E2F89211E}" srcOrd="1" destOrd="0" presId="urn:microsoft.com/office/officeart/2008/layout/NameandTitleOrganizationalChart"/>
    <dgm:cxn modelId="{BBDB6AEA-7A12-413A-915A-839BCAEE2702}" type="presParOf" srcId="{51D3084C-BE02-4D30-8EB0-E469F5735E43}" destId="{EBBBF812-99C0-4FF0-AF97-42C5EFDC00DC}" srcOrd="2" destOrd="0" presId="urn:microsoft.com/office/officeart/2008/layout/NameandTitleOrganizationalChart"/>
    <dgm:cxn modelId="{A3A9FBFE-5AAB-4090-8D1F-E550D8E88EA6}" type="presParOf" srcId="{28D1D0F3-B246-4E12-B1A3-93171ED22907}" destId="{A0D39E9C-3A21-4D3B-98C2-1D44309A57A4}" srcOrd="1" destOrd="0" presId="urn:microsoft.com/office/officeart/2008/layout/NameandTitleOrganizationalChart"/>
    <dgm:cxn modelId="{B6FC7E54-0169-49D7-A43C-883EFE9AFEF2}" type="presParOf" srcId="{28D1D0F3-B246-4E12-B1A3-93171ED22907}" destId="{0359F8CE-46E7-4CEB-804B-47AC54E5531C}" srcOrd="2" destOrd="0" presId="urn:microsoft.com/office/officeart/2008/layout/NameandTitleOrganizationalChart"/>
    <dgm:cxn modelId="{69313EE6-E6D1-4C15-AE5A-6AF861F83C51}" type="presParOf" srcId="{41E87E83-C2B1-480E-933B-96F787C4DF3F}" destId="{D31BEA48-1080-46EB-A252-26C71736BA6C}" srcOrd="2" destOrd="0" presId="urn:microsoft.com/office/officeart/2008/layout/NameandTitleOrganizationalChart"/>
    <dgm:cxn modelId="{474C1FBC-969D-46A6-B727-3B3558E3DD17}" type="presParOf" srcId="{41E87E83-C2B1-480E-933B-96F787C4DF3F}" destId="{9147BC69-9DEF-4FFC-B98B-BE2BFCC83959}" srcOrd="3" destOrd="0" presId="urn:microsoft.com/office/officeart/2008/layout/NameandTitleOrganizationalChart"/>
    <dgm:cxn modelId="{333666A5-88F4-447D-A2A2-B8340A910758}" type="presParOf" srcId="{9147BC69-9DEF-4FFC-B98B-BE2BFCC83959}" destId="{3270A200-0412-43DA-AF71-D65D642CB606}" srcOrd="0" destOrd="0" presId="urn:microsoft.com/office/officeart/2008/layout/NameandTitleOrganizationalChart"/>
    <dgm:cxn modelId="{C54E82A5-275B-4693-BE33-5FFAEDD8B969}" type="presParOf" srcId="{3270A200-0412-43DA-AF71-D65D642CB606}" destId="{856A8EAB-00E7-491B-8D29-47CFB6D6CECC}" srcOrd="0" destOrd="0" presId="urn:microsoft.com/office/officeart/2008/layout/NameandTitleOrganizationalChart"/>
    <dgm:cxn modelId="{6F629446-72B7-42EF-A243-107C4D85DC26}" type="presParOf" srcId="{3270A200-0412-43DA-AF71-D65D642CB606}" destId="{0A75BF3B-6575-4E09-85F1-5EFC06D13F8F}" srcOrd="1" destOrd="0" presId="urn:microsoft.com/office/officeart/2008/layout/NameandTitleOrganizationalChart"/>
    <dgm:cxn modelId="{DDD0DA5D-9E36-4D83-AED3-2E73DE8AEC24}" type="presParOf" srcId="{3270A200-0412-43DA-AF71-D65D642CB606}" destId="{C0C4C017-DC80-4635-91C1-DB525120AC94}" srcOrd="2" destOrd="0" presId="urn:microsoft.com/office/officeart/2008/layout/NameandTitleOrganizationalChart"/>
    <dgm:cxn modelId="{21A3CACA-0094-493C-B273-79005185CB8C}" type="presParOf" srcId="{9147BC69-9DEF-4FFC-B98B-BE2BFCC83959}" destId="{3AF561A6-E6F0-4934-ACCD-5DE5AD700B5B}" srcOrd="1" destOrd="0" presId="urn:microsoft.com/office/officeart/2008/layout/NameandTitleOrganizationalChart"/>
    <dgm:cxn modelId="{78E263CB-C071-485D-A440-B67CD7678B97}" type="presParOf" srcId="{3AF561A6-E6F0-4934-ACCD-5DE5AD700B5B}" destId="{60B8DC86-4613-45C3-AAE4-C2B91245C422}" srcOrd="0" destOrd="0" presId="urn:microsoft.com/office/officeart/2008/layout/NameandTitleOrganizationalChart"/>
    <dgm:cxn modelId="{DFC5D43A-BEDF-4160-ADC2-781D89871CF6}" type="presParOf" srcId="{3AF561A6-E6F0-4934-ACCD-5DE5AD700B5B}" destId="{AA5F4B02-6DBD-4CBD-AB57-93D627CF21B5}" srcOrd="1" destOrd="0" presId="urn:microsoft.com/office/officeart/2008/layout/NameandTitleOrganizationalChart"/>
    <dgm:cxn modelId="{FC1820E8-2135-438A-8129-71B739828DFF}" type="presParOf" srcId="{AA5F4B02-6DBD-4CBD-AB57-93D627CF21B5}" destId="{F8927F8F-DF71-414F-8038-4FD340FFEDA7}" srcOrd="0" destOrd="0" presId="urn:microsoft.com/office/officeart/2008/layout/NameandTitleOrganizationalChart"/>
    <dgm:cxn modelId="{FA15D45A-0642-4034-B166-2F63C4972B13}" type="presParOf" srcId="{F8927F8F-DF71-414F-8038-4FD340FFEDA7}" destId="{B9F210BB-C335-4991-8DB9-42BF82273A45}" srcOrd="0" destOrd="0" presId="urn:microsoft.com/office/officeart/2008/layout/NameandTitleOrganizationalChart"/>
    <dgm:cxn modelId="{E726FFC2-0844-4404-BE00-1C1648432FC5}" type="presParOf" srcId="{F8927F8F-DF71-414F-8038-4FD340FFEDA7}" destId="{D2A4F2BF-0231-42D1-843D-81ACD34967D5}" srcOrd="1" destOrd="0" presId="urn:microsoft.com/office/officeart/2008/layout/NameandTitleOrganizationalChart"/>
    <dgm:cxn modelId="{FB860827-A923-482E-A51B-54A215DD02EB}" type="presParOf" srcId="{F8927F8F-DF71-414F-8038-4FD340FFEDA7}" destId="{BC15F28A-C1CA-4A1E-8928-DC67CD715B7B}" srcOrd="2" destOrd="0" presId="urn:microsoft.com/office/officeart/2008/layout/NameandTitleOrganizationalChart"/>
    <dgm:cxn modelId="{AB7C22AD-7277-49AB-8BB7-92491BC8249E}" type="presParOf" srcId="{AA5F4B02-6DBD-4CBD-AB57-93D627CF21B5}" destId="{AFA9B3BE-61E8-4A72-9D3F-29FBBC555F54}" srcOrd="1" destOrd="0" presId="urn:microsoft.com/office/officeart/2008/layout/NameandTitleOrganizationalChart"/>
    <dgm:cxn modelId="{85F38F9C-C536-48F8-A480-D96B17649D7A}" type="presParOf" srcId="{AA5F4B02-6DBD-4CBD-AB57-93D627CF21B5}" destId="{EDAFC24B-84FD-448A-AA21-9BE28B185A59}" srcOrd="2" destOrd="0" presId="urn:microsoft.com/office/officeart/2008/layout/NameandTitleOrganizationalChart"/>
    <dgm:cxn modelId="{833A9394-2ACC-4DCC-B0FF-C3E0112A730A}" type="presParOf" srcId="{9147BC69-9DEF-4FFC-B98B-BE2BFCC83959}" destId="{CF657A85-A966-41A1-B6BA-BFF302BC3DF0}" srcOrd="2" destOrd="0" presId="urn:microsoft.com/office/officeart/2008/layout/NameandTitleOrganizationalChart"/>
    <dgm:cxn modelId="{313160CE-ECC2-4E9C-90D4-514AB6C163EA}" type="presParOf" srcId="{41E87E83-C2B1-480E-933B-96F787C4DF3F}" destId="{99F242F2-3CA5-41D1-951B-19B73693C925}" srcOrd="4" destOrd="0" presId="urn:microsoft.com/office/officeart/2008/layout/NameandTitleOrganizationalChart"/>
    <dgm:cxn modelId="{34EA9C8E-48B2-4FED-828D-6DF3D42C8809}" type="presParOf" srcId="{41E87E83-C2B1-480E-933B-96F787C4DF3F}" destId="{FF32DADF-7868-41FF-8A33-3B9C17275E4C}" srcOrd="5" destOrd="0" presId="urn:microsoft.com/office/officeart/2008/layout/NameandTitleOrganizationalChart"/>
    <dgm:cxn modelId="{F5DA3DDD-66E7-47AC-A421-84CD6A4114F0}" type="presParOf" srcId="{FF32DADF-7868-41FF-8A33-3B9C17275E4C}" destId="{D9CA6015-0AA8-4799-825B-6C0FEE5B572A}" srcOrd="0" destOrd="0" presId="urn:microsoft.com/office/officeart/2008/layout/NameandTitleOrganizationalChart"/>
    <dgm:cxn modelId="{B52DCBA9-9B2D-4868-8038-6BEAA7122DCB}" type="presParOf" srcId="{D9CA6015-0AA8-4799-825B-6C0FEE5B572A}" destId="{F451D485-F6A2-4981-BA12-764D425532BC}" srcOrd="0" destOrd="0" presId="urn:microsoft.com/office/officeart/2008/layout/NameandTitleOrganizationalChart"/>
    <dgm:cxn modelId="{23163D2B-24F8-4239-955B-1454104B4008}" type="presParOf" srcId="{D9CA6015-0AA8-4799-825B-6C0FEE5B572A}" destId="{A419F351-24EF-416E-A7D4-A58E552D01A9}" srcOrd="1" destOrd="0" presId="urn:microsoft.com/office/officeart/2008/layout/NameandTitleOrganizationalChart"/>
    <dgm:cxn modelId="{F3B6CF5C-3577-4C93-BCC6-8BC6E57A4C21}" type="presParOf" srcId="{D9CA6015-0AA8-4799-825B-6C0FEE5B572A}" destId="{3FB28150-4B27-41CD-AE66-6BBAC6748A9F}" srcOrd="2" destOrd="0" presId="urn:microsoft.com/office/officeart/2008/layout/NameandTitleOrganizationalChart"/>
    <dgm:cxn modelId="{5EDF92BE-2F3A-4045-BB7A-222B061FAC45}" type="presParOf" srcId="{FF32DADF-7868-41FF-8A33-3B9C17275E4C}" destId="{653D9067-CD0F-4B57-972A-A0473B768366}" srcOrd="1" destOrd="0" presId="urn:microsoft.com/office/officeart/2008/layout/NameandTitleOrganizationalChart"/>
    <dgm:cxn modelId="{74778C96-CF98-4F67-9840-63AA118846A7}" type="presParOf" srcId="{653D9067-CD0F-4B57-972A-A0473B768366}" destId="{02646B6F-2C47-45EC-ADC7-D92C4DFA8847}" srcOrd="0" destOrd="0" presId="urn:microsoft.com/office/officeart/2008/layout/NameandTitleOrganizationalChart"/>
    <dgm:cxn modelId="{A12B87AC-3730-4E1D-9AC9-482624C6DF8F}" type="presParOf" srcId="{653D9067-CD0F-4B57-972A-A0473B768366}" destId="{8B492BFB-2F4E-46FB-A22F-CADF22348AFB}" srcOrd="1" destOrd="0" presId="urn:microsoft.com/office/officeart/2008/layout/NameandTitleOrganizationalChart"/>
    <dgm:cxn modelId="{172046DA-8085-4E9C-822D-3A0764E32409}" type="presParOf" srcId="{8B492BFB-2F4E-46FB-A22F-CADF22348AFB}" destId="{24935E76-32C8-4B55-8BC9-7500BA038E18}" srcOrd="0" destOrd="0" presId="urn:microsoft.com/office/officeart/2008/layout/NameandTitleOrganizationalChart"/>
    <dgm:cxn modelId="{A11963DE-C693-4E47-969E-E1E2F24E2004}" type="presParOf" srcId="{24935E76-32C8-4B55-8BC9-7500BA038E18}" destId="{E5F5EA1A-3275-4984-AC0F-C76F365B0173}" srcOrd="0" destOrd="0" presId="urn:microsoft.com/office/officeart/2008/layout/NameandTitleOrganizationalChart"/>
    <dgm:cxn modelId="{2572DDDF-D2EA-4D00-B2DF-CD7774401203}" type="presParOf" srcId="{24935E76-32C8-4B55-8BC9-7500BA038E18}" destId="{AE019885-34CD-460F-A12B-771E35590E3A}" srcOrd="1" destOrd="0" presId="urn:microsoft.com/office/officeart/2008/layout/NameandTitleOrganizationalChart"/>
    <dgm:cxn modelId="{1BCC7900-8757-4C8A-936F-18A7A022E8EF}" type="presParOf" srcId="{24935E76-32C8-4B55-8BC9-7500BA038E18}" destId="{A60824A8-3D87-49B9-9B04-D3456BA2C8E8}" srcOrd="2" destOrd="0" presId="urn:microsoft.com/office/officeart/2008/layout/NameandTitleOrganizationalChart"/>
    <dgm:cxn modelId="{A641DC45-5ECF-4AF9-9B30-61697B807ACF}" type="presParOf" srcId="{8B492BFB-2F4E-46FB-A22F-CADF22348AFB}" destId="{DA8B558B-C8FE-4B3D-BF46-877083EBEBC4}" srcOrd="1" destOrd="0" presId="urn:microsoft.com/office/officeart/2008/layout/NameandTitleOrganizationalChart"/>
    <dgm:cxn modelId="{DFC99E44-5D22-4F8F-9A01-FBEBD4A3611E}" type="presParOf" srcId="{8B492BFB-2F4E-46FB-A22F-CADF22348AFB}" destId="{C391AAB9-9F0C-46C2-9463-DAC5346F4625}" srcOrd="2" destOrd="0" presId="urn:microsoft.com/office/officeart/2008/layout/NameandTitleOrganizationalChart"/>
    <dgm:cxn modelId="{BB47510D-4525-430A-ABB3-7D6E000A4676}" type="presParOf" srcId="{FF32DADF-7868-41FF-8A33-3B9C17275E4C}" destId="{25249936-2C09-4247-AF87-D204349F4D89}" srcOrd="2" destOrd="0" presId="urn:microsoft.com/office/officeart/2008/layout/NameandTitleOrganizationalChart"/>
    <dgm:cxn modelId="{FAD227C9-2FE1-4F1E-A0AA-0FD23D88FCE6}" type="presParOf" srcId="{DE6354BA-9A21-4468-AB15-37DE44D9550A}" destId="{9F87BCF9-F8FA-47D9-A53E-9CDFE32B0A06}"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46B6F-2C47-45EC-ADC7-D92C4DFA8847}">
      <dsp:nvSpPr>
        <dsp:cNvPr id="0" name=""/>
        <dsp:cNvSpPr/>
      </dsp:nvSpPr>
      <dsp:spPr>
        <a:xfrm>
          <a:off x="5366047" y="2081025"/>
          <a:ext cx="91440" cy="466085"/>
        </a:xfrm>
        <a:custGeom>
          <a:avLst/>
          <a:gdLst/>
          <a:ahLst/>
          <a:cxnLst/>
          <a:rect l="0" t="0" r="0" b="0"/>
          <a:pathLst>
            <a:path>
              <a:moveTo>
                <a:pt x="45720" y="0"/>
              </a:moveTo>
              <a:lnTo>
                <a:pt x="45720" y="466085"/>
              </a:lnTo>
            </a:path>
          </a:pathLst>
        </a:custGeom>
        <a:noFill/>
        <a:ln w="15875" cap="rnd"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F242F2-3CA5-41D1-951B-19B73693C925}">
      <dsp:nvSpPr>
        <dsp:cNvPr id="0" name=""/>
        <dsp:cNvSpPr/>
      </dsp:nvSpPr>
      <dsp:spPr>
        <a:xfrm>
          <a:off x="3321465" y="808254"/>
          <a:ext cx="2090301" cy="466085"/>
        </a:xfrm>
        <a:custGeom>
          <a:avLst/>
          <a:gdLst/>
          <a:ahLst/>
          <a:cxnLst/>
          <a:rect l="0" t="0" r="0" b="0"/>
          <a:pathLst>
            <a:path>
              <a:moveTo>
                <a:pt x="0" y="0"/>
              </a:moveTo>
              <a:lnTo>
                <a:pt x="0" y="277858"/>
              </a:lnTo>
              <a:lnTo>
                <a:pt x="2090301" y="277858"/>
              </a:lnTo>
              <a:lnTo>
                <a:pt x="2090301" y="466085"/>
              </a:lnTo>
            </a:path>
          </a:pathLst>
        </a:cu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B8DC86-4613-45C3-AAE4-C2B91245C422}">
      <dsp:nvSpPr>
        <dsp:cNvPr id="0" name=""/>
        <dsp:cNvSpPr/>
      </dsp:nvSpPr>
      <dsp:spPr>
        <a:xfrm>
          <a:off x="3275745" y="2081025"/>
          <a:ext cx="91440" cy="466085"/>
        </a:xfrm>
        <a:custGeom>
          <a:avLst/>
          <a:gdLst/>
          <a:ahLst/>
          <a:cxnLst/>
          <a:rect l="0" t="0" r="0" b="0"/>
          <a:pathLst>
            <a:path>
              <a:moveTo>
                <a:pt x="45720" y="0"/>
              </a:moveTo>
              <a:lnTo>
                <a:pt x="45720" y="466085"/>
              </a:lnTo>
            </a:path>
          </a:pathLst>
        </a:custGeom>
        <a:noFill/>
        <a:ln w="15875" cap="rnd"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1BEA48-1080-46EB-A252-26C71736BA6C}">
      <dsp:nvSpPr>
        <dsp:cNvPr id="0" name=""/>
        <dsp:cNvSpPr/>
      </dsp:nvSpPr>
      <dsp:spPr>
        <a:xfrm>
          <a:off x="3275745" y="808254"/>
          <a:ext cx="91440" cy="466085"/>
        </a:xfrm>
        <a:custGeom>
          <a:avLst/>
          <a:gdLst/>
          <a:ahLst/>
          <a:cxnLst/>
          <a:rect l="0" t="0" r="0" b="0"/>
          <a:pathLst>
            <a:path>
              <a:moveTo>
                <a:pt x="45720" y="0"/>
              </a:moveTo>
              <a:lnTo>
                <a:pt x="45720" y="466085"/>
              </a:lnTo>
            </a:path>
          </a:pathLst>
        </a:cu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8E87BC-F933-4219-8CCE-0A5BE8EB5402}">
      <dsp:nvSpPr>
        <dsp:cNvPr id="0" name=""/>
        <dsp:cNvSpPr/>
      </dsp:nvSpPr>
      <dsp:spPr>
        <a:xfrm>
          <a:off x="1231164" y="808254"/>
          <a:ext cx="2090301" cy="466085"/>
        </a:xfrm>
        <a:custGeom>
          <a:avLst/>
          <a:gdLst/>
          <a:ahLst/>
          <a:cxnLst/>
          <a:rect l="0" t="0" r="0" b="0"/>
          <a:pathLst>
            <a:path>
              <a:moveTo>
                <a:pt x="2090301" y="0"/>
              </a:moveTo>
              <a:lnTo>
                <a:pt x="2090301" y="277858"/>
              </a:lnTo>
              <a:lnTo>
                <a:pt x="0" y="277858"/>
              </a:lnTo>
              <a:lnTo>
                <a:pt x="0" y="466085"/>
              </a:lnTo>
            </a:path>
          </a:pathLst>
        </a:cu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D8FCED-A278-41A8-884B-ADBE8F3B196E}">
      <dsp:nvSpPr>
        <dsp:cNvPr id="0" name=""/>
        <dsp:cNvSpPr/>
      </dsp:nvSpPr>
      <dsp:spPr>
        <a:xfrm>
          <a:off x="2542443" y="1568"/>
          <a:ext cx="1558043" cy="80668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3832" numCol="1" spcCol="1270" anchor="ctr" anchorCtr="0">
          <a:noAutofit/>
        </a:bodyPr>
        <a:lstStyle/>
        <a:p>
          <a:pPr marL="0" lvl="0" indent="0" algn="ctr" defTabSz="800100">
            <a:lnSpc>
              <a:spcPct val="90000"/>
            </a:lnSpc>
            <a:spcBef>
              <a:spcPct val="0"/>
            </a:spcBef>
            <a:spcAft>
              <a:spcPct val="35000"/>
            </a:spcAft>
            <a:buNone/>
          </a:pPr>
          <a:r>
            <a:rPr lang="en-US" sz="1800" kern="1200"/>
            <a:t>TDS</a:t>
          </a:r>
        </a:p>
      </dsp:txBody>
      <dsp:txXfrm>
        <a:off x="2542443" y="1568"/>
        <a:ext cx="1558043" cy="806685"/>
      </dsp:txXfrm>
    </dsp:sp>
    <dsp:sp modelId="{190C33EE-A444-445D-A9F5-927594FB7148}">
      <dsp:nvSpPr>
        <dsp:cNvPr id="0" name=""/>
        <dsp:cNvSpPr/>
      </dsp:nvSpPr>
      <dsp:spPr>
        <a:xfrm>
          <a:off x="2854052" y="628990"/>
          <a:ext cx="1402239" cy="268895"/>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endParaRPr lang="en-US" sz="1800" kern="1200"/>
        </a:p>
      </dsp:txBody>
      <dsp:txXfrm>
        <a:off x="2854052" y="628990"/>
        <a:ext cx="1402239" cy="268895"/>
      </dsp:txXfrm>
    </dsp:sp>
    <dsp:sp modelId="{76F80AF0-C4F4-4620-B1E0-538E44AFC118}">
      <dsp:nvSpPr>
        <dsp:cNvPr id="0" name=""/>
        <dsp:cNvSpPr/>
      </dsp:nvSpPr>
      <dsp:spPr>
        <a:xfrm>
          <a:off x="452142" y="1274339"/>
          <a:ext cx="1558043" cy="80668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3832" numCol="1" spcCol="1270" anchor="ctr" anchorCtr="0">
          <a:noAutofit/>
        </a:bodyPr>
        <a:lstStyle/>
        <a:p>
          <a:pPr marL="0" lvl="0" indent="0" algn="ctr" defTabSz="800100">
            <a:lnSpc>
              <a:spcPct val="90000"/>
            </a:lnSpc>
            <a:spcBef>
              <a:spcPct val="0"/>
            </a:spcBef>
            <a:spcAft>
              <a:spcPct val="35000"/>
            </a:spcAft>
            <a:buNone/>
          </a:pPr>
          <a:r>
            <a:rPr lang="en-US" sz="1800" kern="1200"/>
            <a:t>Current Year</a:t>
          </a:r>
        </a:p>
      </dsp:txBody>
      <dsp:txXfrm>
        <a:off x="452142" y="1274339"/>
        <a:ext cx="1558043" cy="806685"/>
      </dsp:txXfrm>
    </dsp:sp>
    <dsp:sp modelId="{41B6C83F-625F-4657-935E-E55E2F89211E}">
      <dsp:nvSpPr>
        <dsp:cNvPr id="0" name=""/>
        <dsp:cNvSpPr/>
      </dsp:nvSpPr>
      <dsp:spPr>
        <a:xfrm>
          <a:off x="763751" y="1901762"/>
          <a:ext cx="1402239" cy="268895"/>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endParaRPr lang="en-US" sz="1800" kern="1200"/>
        </a:p>
      </dsp:txBody>
      <dsp:txXfrm>
        <a:off x="763751" y="1901762"/>
        <a:ext cx="1402239" cy="268895"/>
      </dsp:txXfrm>
    </dsp:sp>
    <dsp:sp modelId="{856A8EAB-00E7-491B-8D29-47CFB6D6CECC}">
      <dsp:nvSpPr>
        <dsp:cNvPr id="0" name=""/>
        <dsp:cNvSpPr/>
      </dsp:nvSpPr>
      <dsp:spPr>
        <a:xfrm>
          <a:off x="2542443" y="1274339"/>
          <a:ext cx="1558043" cy="80668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3832" numCol="1" spcCol="1270" anchor="ctr" anchorCtr="0">
          <a:noAutofit/>
        </a:bodyPr>
        <a:lstStyle/>
        <a:p>
          <a:pPr marL="0" lvl="0" indent="0" algn="ctr" defTabSz="800100">
            <a:lnSpc>
              <a:spcPct val="90000"/>
            </a:lnSpc>
            <a:spcBef>
              <a:spcPct val="0"/>
            </a:spcBef>
            <a:spcAft>
              <a:spcPct val="35000"/>
            </a:spcAft>
            <a:buNone/>
          </a:pPr>
          <a:r>
            <a:rPr lang="en-US" sz="1800" kern="1200"/>
            <a:t>Carryforward</a:t>
          </a:r>
        </a:p>
      </dsp:txBody>
      <dsp:txXfrm>
        <a:off x="2542443" y="1274339"/>
        <a:ext cx="1558043" cy="806685"/>
      </dsp:txXfrm>
    </dsp:sp>
    <dsp:sp modelId="{0A75BF3B-6575-4E09-85F1-5EFC06D13F8F}">
      <dsp:nvSpPr>
        <dsp:cNvPr id="0" name=""/>
        <dsp:cNvSpPr/>
      </dsp:nvSpPr>
      <dsp:spPr>
        <a:xfrm>
          <a:off x="2854052" y="1901762"/>
          <a:ext cx="1402239" cy="268895"/>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endParaRPr lang="en-US" sz="1800" kern="1200"/>
        </a:p>
      </dsp:txBody>
      <dsp:txXfrm>
        <a:off x="2854052" y="1901762"/>
        <a:ext cx="1402239" cy="268895"/>
      </dsp:txXfrm>
    </dsp:sp>
    <dsp:sp modelId="{B9F210BB-C335-4991-8DB9-42BF82273A45}">
      <dsp:nvSpPr>
        <dsp:cNvPr id="0" name=""/>
        <dsp:cNvSpPr/>
      </dsp:nvSpPr>
      <dsp:spPr>
        <a:xfrm>
          <a:off x="2542443" y="2547110"/>
          <a:ext cx="1558043" cy="80668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3832" numCol="1" spcCol="1270" anchor="ctr" anchorCtr="0">
          <a:noAutofit/>
        </a:bodyPr>
        <a:lstStyle/>
        <a:p>
          <a:pPr marL="0" lvl="0" indent="0" algn="ctr" defTabSz="800100">
            <a:lnSpc>
              <a:spcPct val="90000"/>
            </a:lnSpc>
            <a:spcBef>
              <a:spcPct val="0"/>
            </a:spcBef>
            <a:spcAft>
              <a:spcPct val="35000"/>
            </a:spcAft>
            <a:buNone/>
          </a:pPr>
          <a:r>
            <a:rPr lang="en-US" sz="1800" kern="1200"/>
            <a:t>Brought forward and utilize</a:t>
          </a:r>
        </a:p>
      </dsp:txBody>
      <dsp:txXfrm>
        <a:off x="2542443" y="2547110"/>
        <a:ext cx="1558043" cy="806685"/>
      </dsp:txXfrm>
    </dsp:sp>
    <dsp:sp modelId="{D2A4F2BF-0231-42D1-843D-81ACD34967D5}">
      <dsp:nvSpPr>
        <dsp:cNvPr id="0" name=""/>
        <dsp:cNvSpPr/>
      </dsp:nvSpPr>
      <dsp:spPr>
        <a:xfrm>
          <a:off x="2854052" y="3174533"/>
          <a:ext cx="1402239" cy="268895"/>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endParaRPr lang="en-US" sz="1800" kern="1200"/>
        </a:p>
      </dsp:txBody>
      <dsp:txXfrm>
        <a:off x="2854052" y="3174533"/>
        <a:ext cx="1402239" cy="268895"/>
      </dsp:txXfrm>
    </dsp:sp>
    <dsp:sp modelId="{F451D485-F6A2-4981-BA12-764D425532BC}">
      <dsp:nvSpPr>
        <dsp:cNvPr id="0" name=""/>
        <dsp:cNvSpPr/>
      </dsp:nvSpPr>
      <dsp:spPr>
        <a:xfrm>
          <a:off x="4632745" y="1274339"/>
          <a:ext cx="1558043" cy="80668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3832" numCol="1" spcCol="1270" anchor="ctr" anchorCtr="0">
          <a:noAutofit/>
        </a:bodyPr>
        <a:lstStyle/>
        <a:p>
          <a:pPr marL="0" lvl="0" indent="0" algn="ctr" defTabSz="800100">
            <a:lnSpc>
              <a:spcPct val="90000"/>
            </a:lnSpc>
            <a:spcBef>
              <a:spcPct val="0"/>
            </a:spcBef>
            <a:spcAft>
              <a:spcPct val="35000"/>
            </a:spcAft>
            <a:buNone/>
          </a:pPr>
          <a:r>
            <a:rPr lang="en-US" sz="1800" kern="1200" dirty="0"/>
            <a:t>Unclaimed TDS</a:t>
          </a:r>
        </a:p>
      </dsp:txBody>
      <dsp:txXfrm>
        <a:off x="4632745" y="1274339"/>
        <a:ext cx="1558043" cy="806685"/>
      </dsp:txXfrm>
    </dsp:sp>
    <dsp:sp modelId="{A419F351-24EF-416E-A7D4-A58E552D01A9}">
      <dsp:nvSpPr>
        <dsp:cNvPr id="0" name=""/>
        <dsp:cNvSpPr/>
      </dsp:nvSpPr>
      <dsp:spPr>
        <a:xfrm>
          <a:off x="4944354" y="1901762"/>
          <a:ext cx="1402239" cy="268895"/>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endParaRPr lang="en-US" sz="1800" kern="1200"/>
        </a:p>
      </dsp:txBody>
      <dsp:txXfrm>
        <a:off x="4944354" y="1901762"/>
        <a:ext cx="1402239" cy="268895"/>
      </dsp:txXfrm>
    </dsp:sp>
    <dsp:sp modelId="{E5F5EA1A-3275-4984-AC0F-C76F365B0173}">
      <dsp:nvSpPr>
        <dsp:cNvPr id="0" name=""/>
        <dsp:cNvSpPr/>
      </dsp:nvSpPr>
      <dsp:spPr>
        <a:xfrm>
          <a:off x="4632745" y="2547110"/>
          <a:ext cx="1558043" cy="806685"/>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3832" numCol="1" spcCol="1270" anchor="ctr" anchorCtr="0">
          <a:noAutofit/>
        </a:bodyPr>
        <a:lstStyle/>
        <a:p>
          <a:pPr marL="0" lvl="0" indent="0" algn="ctr" defTabSz="800100">
            <a:lnSpc>
              <a:spcPct val="90000"/>
            </a:lnSpc>
            <a:spcBef>
              <a:spcPct val="0"/>
            </a:spcBef>
            <a:spcAft>
              <a:spcPct val="35000"/>
            </a:spcAft>
            <a:buNone/>
          </a:pPr>
          <a:r>
            <a:rPr lang="en-US" sz="1800" kern="1200" dirty="0"/>
            <a:t>Form 71 S.155(20)</a:t>
          </a:r>
        </a:p>
      </dsp:txBody>
      <dsp:txXfrm>
        <a:off x="4632745" y="2547110"/>
        <a:ext cx="1558043" cy="806685"/>
      </dsp:txXfrm>
    </dsp:sp>
    <dsp:sp modelId="{AE019885-34CD-460F-A12B-771E35590E3A}">
      <dsp:nvSpPr>
        <dsp:cNvPr id="0" name=""/>
        <dsp:cNvSpPr/>
      </dsp:nvSpPr>
      <dsp:spPr>
        <a:xfrm>
          <a:off x="4944354" y="3174533"/>
          <a:ext cx="1402239" cy="268895"/>
        </a:xfrm>
        <a:prstGeom prst="rect">
          <a:avLst/>
        </a:prstGeom>
        <a:solidFill>
          <a:schemeClr val="dk1">
            <a:alpha val="90000"/>
            <a:tint val="40000"/>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endParaRPr lang="en-US" sz="1800" kern="1200"/>
        </a:p>
      </dsp:txBody>
      <dsp:txXfrm>
        <a:off x="4944354" y="3174533"/>
        <a:ext cx="1402239" cy="268895"/>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S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B6F15528-21DE-4FAA-801E-634DDDAF4B2B}"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5702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0602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0674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4571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4281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0653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2428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9911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804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6" y="2354670"/>
            <a:ext cx="659553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6653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2661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7957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6/8/2024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1156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6/8/2024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9852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6/8/2024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063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8562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5867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218221"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8962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pPr/>
              <a:t>6/8/2024</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3218062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TDS Mismatch and SFT transactions</a:t>
            </a:r>
            <a:endParaRPr lang="en-GB" dirty="0"/>
          </a:p>
        </p:txBody>
      </p:sp>
      <p:sp>
        <p:nvSpPr>
          <p:cNvPr id="3" name="Subtitle 2"/>
          <p:cNvSpPr>
            <a:spLocks noGrp="1"/>
          </p:cNvSpPr>
          <p:nvPr>
            <p:ph type="subTitle" idx="1"/>
          </p:nvPr>
        </p:nvSpPr>
        <p:spPr/>
        <p:txBody>
          <a:bodyPr>
            <a:normAutofit/>
          </a:bodyPr>
          <a:lstStyle/>
          <a:p>
            <a:r>
              <a:rPr lang="en-IN" sz="2800" dirty="0"/>
              <a:t>CA. Pankaj Shah</a:t>
            </a:r>
          </a:p>
        </p:txBody>
      </p:sp>
    </p:spTree>
    <p:extLst>
      <p:ext uri="{BB962C8B-B14F-4D97-AF65-F5344CB8AC3E}">
        <p14:creationId xmlns:p14="http://schemas.microsoft.com/office/powerpoint/2010/main" val="831548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ABE7A-B616-09E8-0335-341066101F34}"/>
              </a:ext>
            </a:extLst>
          </p:cNvPr>
          <p:cNvSpPr>
            <a:spLocks noGrp="1"/>
          </p:cNvSpPr>
          <p:nvPr>
            <p:ph type="title"/>
          </p:nvPr>
        </p:nvSpPr>
        <p:spPr/>
        <p:txBody>
          <a:bodyPr>
            <a:noAutofit/>
          </a:bodyPr>
          <a:lstStyle/>
          <a:p>
            <a:r>
              <a:rPr lang="en-US" sz="3200" dirty="0"/>
              <a:t>Officers of the Tax Department must not take advantage of ignorance of an assessee as to his rights</a:t>
            </a:r>
          </a:p>
        </p:txBody>
      </p:sp>
      <p:sp>
        <p:nvSpPr>
          <p:cNvPr id="3" name="Content Placeholder 2">
            <a:extLst>
              <a:ext uri="{FF2B5EF4-FFF2-40B4-BE49-F238E27FC236}">
                <a16:creationId xmlns:a16="http://schemas.microsoft.com/office/drawing/2014/main" id="{A0B9F287-DA27-BC2C-1629-75D763009285}"/>
              </a:ext>
            </a:extLst>
          </p:cNvPr>
          <p:cNvSpPr>
            <a:spLocks noGrp="1"/>
          </p:cNvSpPr>
          <p:nvPr>
            <p:ph idx="1"/>
          </p:nvPr>
        </p:nvSpPr>
        <p:spPr>
          <a:xfrm>
            <a:off x="1176865" y="2490135"/>
            <a:ext cx="6798736" cy="3986865"/>
          </a:xfrm>
        </p:spPr>
        <p:txBody>
          <a:bodyPr>
            <a:normAutofit fontScale="92500" lnSpcReduction="10000"/>
          </a:bodyPr>
          <a:lstStyle/>
          <a:p>
            <a:pPr algn="just"/>
            <a:r>
              <a:rPr lang="pt-BR" b="1" dirty="0"/>
              <a:t>Circular :No. 14(XL-35), dated 11-4-1955.</a:t>
            </a:r>
          </a:p>
          <a:p>
            <a:pPr algn="just"/>
            <a:r>
              <a:rPr lang="en-US" dirty="0"/>
              <a:t>Officers of the Department must not take advantage of ignorance of an assessee as to his rights. Although, the responsibility for claiming refunds and reliefs rests with </a:t>
            </a:r>
            <a:r>
              <a:rPr lang="en-US" dirty="0" err="1"/>
              <a:t>assessees</a:t>
            </a:r>
            <a:r>
              <a:rPr lang="en-US" dirty="0"/>
              <a:t> on whom it is imposed by law, officers should— </a:t>
            </a:r>
          </a:p>
          <a:p>
            <a:pPr algn="just"/>
            <a:r>
              <a:rPr lang="en-US" dirty="0"/>
              <a:t>1. </a:t>
            </a:r>
            <a:r>
              <a:rPr lang="en-US" b="1" dirty="0"/>
              <a:t>Draw their attention to any refunds or reliefs to which they appear to be clearly entitled but which they have omitted to claim for some reason or other;</a:t>
            </a:r>
          </a:p>
          <a:p>
            <a:pPr algn="just"/>
            <a:r>
              <a:rPr lang="en-US" dirty="0"/>
              <a:t>2. Freely advise them when approached by them as to their rights and liabilities and as to the procedure to be adopted for claiming refunds and reliefs.</a:t>
            </a:r>
          </a:p>
        </p:txBody>
      </p:sp>
    </p:spTree>
    <p:extLst>
      <p:ext uri="{BB962C8B-B14F-4D97-AF65-F5344CB8AC3E}">
        <p14:creationId xmlns:p14="http://schemas.microsoft.com/office/powerpoint/2010/main" val="1463666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CFC83-A2DE-F768-6274-0FBD7176D1D3}"/>
              </a:ext>
            </a:extLst>
          </p:cNvPr>
          <p:cNvSpPr>
            <a:spLocks noGrp="1"/>
          </p:cNvSpPr>
          <p:nvPr>
            <p:ph type="title"/>
          </p:nvPr>
        </p:nvSpPr>
        <p:spPr/>
        <p:txBody>
          <a:bodyPr/>
          <a:lstStyle/>
          <a:p>
            <a:r>
              <a:rPr lang="en-US" dirty="0"/>
              <a:t>Appeal mechanism</a:t>
            </a:r>
          </a:p>
        </p:txBody>
      </p:sp>
      <p:sp>
        <p:nvSpPr>
          <p:cNvPr id="3" name="Content Placeholder 2">
            <a:extLst>
              <a:ext uri="{FF2B5EF4-FFF2-40B4-BE49-F238E27FC236}">
                <a16:creationId xmlns:a16="http://schemas.microsoft.com/office/drawing/2014/main" id="{5DD70D1E-5BB2-5480-9728-4093735B284C}"/>
              </a:ext>
            </a:extLst>
          </p:cNvPr>
          <p:cNvSpPr>
            <a:spLocks noGrp="1"/>
          </p:cNvSpPr>
          <p:nvPr>
            <p:ph idx="1"/>
          </p:nvPr>
        </p:nvSpPr>
        <p:spPr/>
        <p:txBody>
          <a:bodyPr>
            <a:normAutofit fontScale="92500" lnSpcReduction="10000"/>
          </a:bodyPr>
          <a:lstStyle/>
          <a:p>
            <a:r>
              <a:rPr lang="en-US" dirty="0"/>
              <a:t>AO/CPC ought to have allowed credit of tax though not claimed by the Assessee as per CBDT Circular</a:t>
            </a:r>
          </a:p>
          <a:p>
            <a:r>
              <a:rPr lang="en-US" dirty="0"/>
              <a:t>This not granting credit is grievance against which appeal can be filed</a:t>
            </a:r>
          </a:p>
          <a:p>
            <a:r>
              <a:rPr lang="en-US" b="1" dirty="0"/>
              <a:t>Fresh claim can be made in appeal proceedings</a:t>
            </a:r>
          </a:p>
          <a:p>
            <a:pPr lvl="1"/>
            <a:r>
              <a:rPr lang="en-US" dirty="0"/>
              <a:t>PCIT v. Karnataka State Co-operative Federation Ltd. [2021] 128 taxmann.com 1 (Karnataka)</a:t>
            </a:r>
          </a:p>
          <a:p>
            <a:pPr lvl="2"/>
            <a:r>
              <a:rPr lang="en-US" dirty="0" err="1"/>
              <a:t>Assessee's</a:t>
            </a:r>
            <a:r>
              <a:rPr lang="en-US" dirty="0"/>
              <a:t> fresh claim before appellate authority is entertain able even if same is not claimed in the original return of income nor assessee has filed revised return of income to make such claim.</a:t>
            </a:r>
          </a:p>
        </p:txBody>
      </p:sp>
    </p:spTree>
    <p:extLst>
      <p:ext uri="{BB962C8B-B14F-4D97-AF65-F5344CB8AC3E}">
        <p14:creationId xmlns:p14="http://schemas.microsoft.com/office/powerpoint/2010/main" val="2634590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782A-1AAC-1BF3-BD72-40BB9E4633D4}"/>
              </a:ext>
            </a:extLst>
          </p:cNvPr>
          <p:cNvSpPr>
            <a:spLocks noGrp="1"/>
          </p:cNvSpPr>
          <p:nvPr>
            <p:ph type="title"/>
          </p:nvPr>
        </p:nvSpPr>
        <p:spPr/>
        <p:txBody>
          <a:bodyPr>
            <a:noAutofit/>
          </a:bodyPr>
          <a:lstStyle/>
          <a:p>
            <a:r>
              <a:rPr lang="en-US" sz="2400" b="0" i="0" dirty="0">
                <a:solidFill>
                  <a:srgbClr val="000000"/>
                </a:solidFill>
                <a:effectLst/>
                <a:latin typeface="futura-pt"/>
              </a:rPr>
              <a:t>TDS Certificate to supersede Form 26AS in case of variation between two</a:t>
            </a:r>
            <a:endParaRPr lang="en-US" sz="2400" dirty="0"/>
          </a:p>
        </p:txBody>
      </p:sp>
      <p:sp>
        <p:nvSpPr>
          <p:cNvPr id="3" name="Content Placeholder 2">
            <a:extLst>
              <a:ext uri="{FF2B5EF4-FFF2-40B4-BE49-F238E27FC236}">
                <a16:creationId xmlns:a16="http://schemas.microsoft.com/office/drawing/2014/main" id="{C302CB67-38E1-395F-5C88-CB2369B117EB}"/>
              </a:ext>
            </a:extLst>
          </p:cNvPr>
          <p:cNvSpPr>
            <a:spLocks noGrp="1"/>
          </p:cNvSpPr>
          <p:nvPr>
            <p:ph idx="1"/>
          </p:nvPr>
        </p:nvSpPr>
        <p:spPr/>
        <p:txBody>
          <a:bodyPr>
            <a:normAutofit fontScale="92500" lnSpcReduction="10000"/>
          </a:bodyPr>
          <a:lstStyle/>
          <a:p>
            <a:pPr algn="just"/>
            <a:r>
              <a:rPr lang="en-US" sz="3200" dirty="0"/>
              <a:t>LSG Sky Chef (India) (P.) Ltd. v. Dy. CIT [2014] 45 taxmann.com 256 (Mumbai)</a:t>
            </a:r>
          </a:p>
          <a:p>
            <a:pPr lvl="1" algn="just"/>
            <a:r>
              <a:rPr lang="en-US" sz="2800" dirty="0"/>
              <a:t>Form No. 26AS is a statement generated at end of revenue, and the assessee cannot be in any manner held responsible for any discrepancy therein or for non-matching of TDS reflected therein with the </a:t>
            </a:r>
            <a:r>
              <a:rPr lang="en-US" sz="2800" dirty="0" err="1"/>
              <a:t>assessee's</a:t>
            </a:r>
            <a:r>
              <a:rPr lang="en-US" sz="2800" dirty="0"/>
              <a:t> claims.</a:t>
            </a:r>
          </a:p>
        </p:txBody>
      </p:sp>
    </p:spTree>
    <p:extLst>
      <p:ext uri="{BB962C8B-B14F-4D97-AF65-F5344CB8AC3E}">
        <p14:creationId xmlns:p14="http://schemas.microsoft.com/office/powerpoint/2010/main" val="3251978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90E7F-2708-B7C4-EF63-48AC30483A5E}"/>
              </a:ext>
            </a:extLst>
          </p:cNvPr>
          <p:cNvSpPr>
            <a:spLocks noGrp="1"/>
          </p:cNvSpPr>
          <p:nvPr>
            <p:ph type="title"/>
          </p:nvPr>
        </p:nvSpPr>
        <p:spPr/>
        <p:txBody>
          <a:bodyPr>
            <a:noAutofit/>
          </a:bodyPr>
          <a:lstStyle/>
          <a:p>
            <a:r>
              <a:rPr lang="en-US" sz="3200" dirty="0"/>
              <a:t>TDS credit shall be allowed to employee even if TDS isn't deposited by employer</a:t>
            </a:r>
          </a:p>
        </p:txBody>
      </p:sp>
      <p:sp>
        <p:nvSpPr>
          <p:cNvPr id="3" name="Content Placeholder 2">
            <a:extLst>
              <a:ext uri="{FF2B5EF4-FFF2-40B4-BE49-F238E27FC236}">
                <a16:creationId xmlns:a16="http://schemas.microsoft.com/office/drawing/2014/main" id="{525FEDB6-7A47-1FA2-1C2D-474FF4CBCCA9}"/>
              </a:ext>
            </a:extLst>
          </p:cNvPr>
          <p:cNvSpPr>
            <a:spLocks noGrp="1"/>
          </p:cNvSpPr>
          <p:nvPr>
            <p:ph idx="1"/>
          </p:nvPr>
        </p:nvSpPr>
        <p:spPr/>
        <p:txBody>
          <a:bodyPr>
            <a:normAutofit lnSpcReduction="10000"/>
          </a:bodyPr>
          <a:lstStyle/>
          <a:p>
            <a:pPr algn="just"/>
            <a:r>
              <a:rPr lang="en-US" dirty="0"/>
              <a:t>The Assessing Officer cannot deny credit of TDS to the employee if the employer had actually deducted the TDS but not deposited it in the Central Government Account. </a:t>
            </a:r>
          </a:p>
          <a:p>
            <a:pPr algn="just"/>
            <a:r>
              <a:rPr lang="en-US" dirty="0"/>
              <a:t>In such cases, the only course of action that remains with the income-tax department is resorting to Section 201 and recovering TDS from the employer.</a:t>
            </a:r>
          </a:p>
          <a:p>
            <a:pPr lvl="1" algn="just"/>
            <a:r>
              <a:rPr lang="en-US" b="1" dirty="0"/>
              <a:t>Kartik </a:t>
            </a:r>
            <a:r>
              <a:rPr lang="en-US" b="1" dirty="0" err="1"/>
              <a:t>Vijaysinh</a:t>
            </a:r>
            <a:r>
              <a:rPr lang="en-US" b="1" dirty="0"/>
              <a:t> </a:t>
            </a:r>
            <a:r>
              <a:rPr lang="en-US" b="1" dirty="0" err="1"/>
              <a:t>Sonavane</a:t>
            </a:r>
            <a:r>
              <a:rPr lang="en-US" b="1" dirty="0"/>
              <a:t> v. DCIT [2021] 132 taxmann.com 293 (Gujarat)</a:t>
            </a:r>
          </a:p>
        </p:txBody>
      </p:sp>
    </p:spTree>
    <p:extLst>
      <p:ext uri="{BB962C8B-B14F-4D97-AF65-F5344CB8AC3E}">
        <p14:creationId xmlns:p14="http://schemas.microsoft.com/office/powerpoint/2010/main" val="12923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E0CD-BF32-58F0-E4FF-6036D64F6415}"/>
              </a:ext>
            </a:extLst>
          </p:cNvPr>
          <p:cNvSpPr>
            <a:spLocks noGrp="1"/>
          </p:cNvSpPr>
          <p:nvPr>
            <p:ph type="title"/>
          </p:nvPr>
        </p:nvSpPr>
        <p:spPr/>
        <p:txBody>
          <a:bodyPr/>
          <a:lstStyle/>
          <a:p>
            <a:r>
              <a:rPr lang="en-US" dirty="0"/>
              <a:t>TDS of other person</a:t>
            </a:r>
          </a:p>
        </p:txBody>
      </p:sp>
      <p:sp>
        <p:nvSpPr>
          <p:cNvPr id="3" name="Content Placeholder 2">
            <a:extLst>
              <a:ext uri="{FF2B5EF4-FFF2-40B4-BE49-F238E27FC236}">
                <a16:creationId xmlns:a16="http://schemas.microsoft.com/office/drawing/2014/main" id="{4F80F396-6B5E-6735-13AB-8BEEA5A618AC}"/>
              </a:ext>
            </a:extLst>
          </p:cNvPr>
          <p:cNvSpPr>
            <a:spLocks noGrp="1"/>
          </p:cNvSpPr>
          <p:nvPr>
            <p:ph idx="1"/>
          </p:nvPr>
        </p:nvSpPr>
        <p:spPr>
          <a:xfrm>
            <a:off x="1176864" y="2438400"/>
            <a:ext cx="7205135" cy="3810000"/>
          </a:xfrm>
        </p:spPr>
        <p:txBody>
          <a:bodyPr>
            <a:normAutofit fontScale="92500" lnSpcReduction="10000"/>
          </a:bodyPr>
          <a:lstStyle/>
          <a:p>
            <a:r>
              <a:rPr lang="en-US" sz="2000" dirty="0"/>
              <a:t>Tax of wrong person deducted</a:t>
            </a:r>
          </a:p>
          <a:p>
            <a:r>
              <a:rPr lang="en-US" sz="2000" dirty="0"/>
              <a:t>Give detail of TDS of other person </a:t>
            </a:r>
          </a:p>
          <a:p>
            <a:pPr lvl="1"/>
            <a:r>
              <a:rPr lang="en-US" sz="1800" dirty="0"/>
              <a:t>Rule 5A – spouse income</a:t>
            </a:r>
          </a:p>
          <a:p>
            <a:pPr lvl="1"/>
            <a:r>
              <a:rPr lang="en-US" sz="1800" dirty="0"/>
              <a:t>(Rule 37BA(2))</a:t>
            </a:r>
          </a:p>
          <a:p>
            <a:pPr lvl="2"/>
            <a:r>
              <a:rPr lang="en-US" sz="1600" dirty="0" err="1"/>
              <a:t>deductee</a:t>
            </a:r>
            <a:r>
              <a:rPr lang="en-US" sz="1600" dirty="0"/>
              <a:t> files a declaration with the </a:t>
            </a:r>
            <a:r>
              <a:rPr lang="en-US" sz="1600" dirty="0" err="1"/>
              <a:t>deductor</a:t>
            </a:r>
            <a:r>
              <a:rPr lang="en-US" sz="1600" dirty="0"/>
              <a:t> and the </a:t>
            </a:r>
            <a:r>
              <a:rPr lang="en-US" sz="1600" dirty="0" err="1"/>
              <a:t>deductor</a:t>
            </a:r>
            <a:r>
              <a:rPr lang="en-US" sz="1600" dirty="0"/>
              <a:t> reports the tax deduction in the name of the other person in the information</a:t>
            </a:r>
          </a:p>
          <a:p>
            <a:pPr lvl="2"/>
            <a:r>
              <a:rPr lang="en-US" sz="1600" dirty="0"/>
              <a:t>The declaration filed by the </a:t>
            </a:r>
            <a:r>
              <a:rPr lang="en-US" sz="1600" dirty="0" err="1"/>
              <a:t>deductee</a:t>
            </a:r>
            <a:r>
              <a:rPr lang="en-US" sz="1600" dirty="0"/>
              <a:t> under clause (</a:t>
            </a:r>
            <a:r>
              <a:rPr lang="en-US" sz="1600" dirty="0" err="1"/>
              <a:t>i</a:t>
            </a:r>
            <a:r>
              <a:rPr lang="en-US" sz="1600" dirty="0"/>
              <a:t>) shall contain the name, address, permanent account number of the person to whom credit is to be given, payment or credit in relation to which credit is to be given and reasons for giving credit to such person.</a:t>
            </a:r>
          </a:p>
          <a:p>
            <a:pPr lvl="2"/>
            <a:r>
              <a:rPr lang="en-US" sz="1600" dirty="0"/>
              <a:t>The </a:t>
            </a:r>
            <a:r>
              <a:rPr lang="en-US" sz="1600" dirty="0" err="1"/>
              <a:t>deductor</a:t>
            </a:r>
            <a:r>
              <a:rPr lang="en-US" sz="1600" dirty="0"/>
              <a:t> shall issue the TDS certificate in the name of the person in whose name credit is shown in the information relating to deduction of tax referred to in sub-rule (1) and shall keep the declaration in his safe custody</a:t>
            </a:r>
          </a:p>
        </p:txBody>
      </p:sp>
    </p:spTree>
    <p:extLst>
      <p:ext uri="{BB962C8B-B14F-4D97-AF65-F5344CB8AC3E}">
        <p14:creationId xmlns:p14="http://schemas.microsoft.com/office/powerpoint/2010/main" val="4171632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2E033-8083-E133-3678-45561CA73EA3}"/>
              </a:ext>
            </a:extLst>
          </p:cNvPr>
          <p:cNvSpPr>
            <a:spLocks noGrp="1"/>
          </p:cNvSpPr>
          <p:nvPr>
            <p:ph type="title"/>
          </p:nvPr>
        </p:nvSpPr>
        <p:spPr/>
        <p:txBody>
          <a:bodyPr>
            <a:normAutofit fontScale="90000"/>
          </a:bodyPr>
          <a:lstStyle/>
          <a:p>
            <a:r>
              <a:rPr lang="en-US" dirty="0"/>
              <a:t>AO cannot deny TDS credit to HUF merely because TDS certificates were issued in name &amp; PAN of Karta</a:t>
            </a:r>
          </a:p>
        </p:txBody>
      </p:sp>
      <p:sp>
        <p:nvSpPr>
          <p:cNvPr id="3" name="Content Placeholder 2">
            <a:extLst>
              <a:ext uri="{FF2B5EF4-FFF2-40B4-BE49-F238E27FC236}">
                <a16:creationId xmlns:a16="http://schemas.microsoft.com/office/drawing/2014/main" id="{1DC416A9-72C7-831D-892C-995F4FD48EB2}"/>
              </a:ext>
            </a:extLst>
          </p:cNvPr>
          <p:cNvSpPr>
            <a:spLocks noGrp="1"/>
          </p:cNvSpPr>
          <p:nvPr>
            <p:ph idx="1"/>
          </p:nvPr>
        </p:nvSpPr>
        <p:spPr>
          <a:xfrm>
            <a:off x="1176865" y="2490135"/>
            <a:ext cx="6798736" cy="3910665"/>
          </a:xfrm>
        </p:spPr>
        <p:txBody>
          <a:bodyPr>
            <a:normAutofit/>
          </a:bodyPr>
          <a:lstStyle/>
          <a:p>
            <a:pPr algn="just"/>
            <a:r>
              <a:rPr lang="en-US" sz="2800" dirty="0"/>
              <a:t>Naresh Bhavani Shah (HUF) v. CIT [2017] 84 taxmann.com 53 (Gujarat)</a:t>
            </a:r>
          </a:p>
          <a:p>
            <a:pPr lvl="1" algn="just"/>
            <a:r>
              <a:rPr lang="en-US" sz="2400" dirty="0"/>
              <a:t>Where income on which tax has been deducted at source is assessable in hands of a person other than </a:t>
            </a:r>
            <a:r>
              <a:rPr lang="en-US" sz="2400" dirty="0" err="1"/>
              <a:t>deductee</a:t>
            </a:r>
            <a:r>
              <a:rPr lang="en-US" sz="2400" dirty="0"/>
              <a:t>, credit can be given to such other person, provided three conditions contained in rule 37BA(2) are satisfied.</a:t>
            </a:r>
          </a:p>
        </p:txBody>
      </p:sp>
    </p:spTree>
    <p:extLst>
      <p:ext uri="{BB962C8B-B14F-4D97-AF65-F5344CB8AC3E}">
        <p14:creationId xmlns:p14="http://schemas.microsoft.com/office/powerpoint/2010/main" val="1063468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62551-7CDD-0975-5415-4DC296C72C46}"/>
              </a:ext>
            </a:extLst>
          </p:cNvPr>
          <p:cNvSpPr>
            <a:spLocks noGrp="1"/>
          </p:cNvSpPr>
          <p:nvPr>
            <p:ph type="title"/>
          </p:nvPr>
        </p:nvSpPr>
        <p:spPr/>
        <p:txBody>
          <a:bodyPr/>
          <a:lstStyle/>
          <a:p>
            <a:r>
              <a:rPr lang="en-IN" dirty="0"/>
              <a:t>Illustration</a:t>
            </a:r>
          </a:p>
        </p:txBody>
      </p:sp>
      <p:sp>
        <p:nvSpPr>
          <p:cNvPr id="3" name="Content Placeholder 2">
            <a:extLst>
              <a:ext uri="{FF2B5EF4-FFF2-40B4-BE49-F238E27FC236}">
                <a16:creationId xmlns:a16="http://schemas.microsoft.com/office/drawing/2014/main" id="{30C8E195-EDF2-6639-995B-4FF9096426BA}"/>
              </a:ext>
            </a:extLst>
          </p:cNvPr>
          <p:cNvSpPr>
            <a:spLocks noGrp="1"/>
          </p:cNvSpPr>
          <p:nvPr>
            <p:ph idx="1"/>
          </p:nvPr>
        </p:nvSpPr>
        <p:spPr/>
        <p:txBody>
          <a:bodyPr>
            <a:normAutofit fontScale="92500" lnSpcReduction="10000"/>
          </a:bodyPr>
          <a:lstStyle/>
          <a:p>
            <a:pPr marL="0" indent="0" algn="just">
              <a:buNone/>
            </a:pPr>
            <a:r>
              <a:rPr lang="en-US" sz="4000" b="0" i="0" dirty="0">
                <a:solidFill>
                  <a:srgbClr val="374151"/>
                </a:solidFill>
                <a:effectLst/>
                <a:latin typeface="Söhne"/>
              </a:rPr>
              <a:t>TDS was initially deducted using the operating PAN of the </a:t>
            </a:r>
            <a:r>
              <a:rPr lang="en-US" sz="4000" b="0" i="0" dirty="0" err="1">
                <a:solidFill>
                  <a:srgbClr val="374151"/>
                </a:solidFill>
                <a:effectLst/>
                <a:latin typeface="Söhne"/>
              </a:rPr>
              <a:t>deductee</a:t>
            </a:r>
            <a:r>
              <a:rPr lang="en-US" sz="4000" b="0" i="0" dirty="0">
                <a:solidFill>
                  <a:srgbClr val="374151"/>
                </a:solidFill>
                <a:effectLst/>
                <a:latin typeface="Söhne"/>
              </a:rPr>
              <a:t>.</a:t>
            </a:r>
          </a:p>
          <a:p>
            <a:pPr marL="0" indent="0" algn="just">
              <a:buNone/>
            </a:pPr>
            <a:r>
              <a:rPr lang="en-US" sz="4000" b="0" i="0" dirty="0">
                <a:solidFill>
                  <a:srgbClr val="374151"/>
                </a:solidFill>
                <a:effectLst/>
                <a:latin typeface="Söhne"/>
              </a:rPr>
              <a:t>Subsequently, the PAN linked to Aadhar was delinked and surrendered by the </a:t>
            </a:r>
            <a:r>
              <a:rPr lang="en-US" sz="4000" b="0" i="0" dirty="0" err="1">
                <a:solidFill>
                  <a:srgbClr val="374151"/>
                </a:solidFill>
                <a:effectLst/>
                <a:latin typeface="Söhne"/>
              </a:rPr>
              <a:t>deductee</a:t>
            </a:r>
            <a:r>
              <a:rPr lang="en-US" sz="4000" b="0" i="0" dirty="0">
                <a:solidFill>
                  <a:srgbClr val="374151"/>
                </a:solidFill>
                <a:effectLst/>
                <a:latin typeface="Söhne"/>
              </a:rPr>
              <a:t>.</a:t>
            </a:r>
          </a:p>
          <a:p>
            <a:pPr marL="0" indent="0">
              <a:buNone/>
            </a:pPr>
            <a:endParaRPr lang="en-IN" dirty="0"/>
          </a:p>
        </p:txBody>
      </p:sp>
    </p:spTree>
    <p:extLst>
      <p:ext uri="{BB962C8B-B14F-4D97-AF65-F5344CB8AC3E}">
        <p14:creationId xmlns:p14="http://schemas.microsoft.com/office/powerpoint/2010/main" val="3868070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AD43E-0812-1E86-CDD4-3450D8D05F8D}"/>
              </a:ext>
            </a:extLst>
          </p:cNvPr>
          <p:cNvSpPr>
            <a:spLocks noGrp="1"/>
          </p:cNvSpPr>
          <p:nvPr>
            <p:ph type="title"/>
          </p:nvPr>
        </p:nvSpPr>
        <p:spPr/>
        <p:txBody>
          <a:bodyPr/>
          <a:lstStyle/>
          <a:p>
            <a:r>
              <a:rPr lang="en-US" dirty="0"/>
              <a:t>TDS not deducted</a:t>
            </a:r>
          </a:p>
        </p:txBody>
      </p:sp>
      <p:sp>
        <p:nvSpPr>
          <p:cNvPr id="3" name="Content Placeholder 2">
            <a:extLst>
              <a:ext uri="{FF2B5EF4-FFF2-40B4-BE49-F238E27FC236}">
                <a16:creationId xmlns:a16="http://schemas.microsoft.com/office/drawing/2014/main" id="{A0B15F2F-5D2E-A517-4E5E-CA5C83089942}"/>
              </a:ext>
            </a:extLst>
          </p:cNvPr>
          <p:cNvSpPr>
            <a:spLocks noGrp="1"/>
          </p:cNvSpPr>
          <p:nvPr>
            <p:ph idx="1"/>
          </p:nvPr>
        </p:nvSpPr>
        <p:spPr/>
        <p:txBody>
          <a:bodyPr>
            <a:normAutofit lnSpcReduction="10000"/>
          </a:bodyPr>
          <a:lstStyle/>
          <a:p>
            <a:r>
              <a:rPr lang="en-US" dirty="0"/>
              <a:t>S.201 </a:t>
            </a:r>
            <a:r>
              <a:rPr lang="en-US" dirty="0" err="1"/>
              <a:t>r.w.s</a:t>
            </a:r>
            <a:r>
              <a:rPr lang="en-US" dirty="0"/>
              <a:t>. Second Proviso to 40(a)(</a:t>
            </a:r>
            <a:r>
              <a:rPr lang="en-US" dirty="0" err="1"/>
              <a:t>ia</a:t>
            </a:r>
            <a:r>
              <a:rPr lang="en-US" dirty="0"/>
              <a:t>)</a:t>
            </a:r>
          </a:p>
          <a:p>
            <a:r>
              <a:rPr lang="en-US" dirty="0"/>
              <a:t>Form 26A</a:t>
            </a:r>
          </a:p>
          <a:p>
            <a:pPr lvl="1"/>
            <a:r>
              <a:rPr lang="en-US" dirty="0"/>
              <a:t>Certificate from CA that </a:t>
            </a:r>
            <a:r>
              <a:rPr lang="en-US" dirty="0" err="1"/>
              <a:t>deductee</a:t>
            </a:r>
            <a:r>
              <a:rPr lang="en-US" dirty="0"/>
              <a:t> has offered the income</a:t>
            </a:r>
          </a:p>
          <a:p>
            <a:pPr lvl="1"/>
            <a:r>
              <a:rPr lang="en-US" dirty="0"/>
              <a:t>Tax on such amount is paid with interest</a:t>
            </a:r>
          </a:p>
          <a:p>
            <a:pPr lvl="1"/>
            <a:r>
              <a:rPr lang="en-US" dirty="0"/>
              <a:t>No disallowance u/s 40(a)(</a:t>
            </a:r>
            <a:r>
              <a:rPr lang="en-US" dirty="0" err="1"/>
              <a:t>ia</a:t>
            </a:r>
            <a:r>
              <a:rPr lang="en-US" dirty="0"/>
              <a:t>) – assessee not in default</a:t>
            </a:r>
          </a:p>
          <a:p>
            <a:r>
              <a:rPr lang="en-US" dirty="0"/>
              <a:t>Hindustan Coca Cola (SC)</a:t>
            </a:r>
          </a:p>
          <a:p>
            <a:pPr lvl="1"/>
            <a:r>
              <a:rPr lang="en-US" dirty="0"/>
              <a:t>Tax cannot be recovered from </a:t>
            </a:r>
            <a:r>
              <a:rPr lang="en-US" dirty="0" err="1"/>
              <a:t>deductor</a:t>
            </a:r>
            <a:r>
              <a:rPr lang="en-US" dirty="0"/>
              <a:t> if </a:t>
            </a:r>
            <a:r>
              <a:rPr lang="en-US" dirty="0" err="1"/>
              <a:t>deductee</a:t>
            </a:r>
            <a:r>
              <a:rPr lang="en-US" dirty="0"/>
              <a:t> has paid the same</a:t>
            </a:r>
          </a:p>
        </p:txBody>
      </p:sp>
    </p:spTree>
    <p:extLst>
      <p:ext uri="{BB962C8B-B14F-4D97-AF65-F5344CB8AC3E}">
        <p14:creationId xmlns:p14="http://schemas.microsoft.com/office/powerpoint/2010/main" val="1251833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6E66A-5A4E-2626-AFA8-92B3FB816E35}"/>
              </a:ext>
            </a:extLst>
          </p:cNvPr>
          <p:cNvSpPr>
            <a:spLocks noGrp="1"/>
          </p:cNvSpPr>
          <p:nvPr>
            <p:ph type="title"/>
          </p:nvPr>
        </p:nvSpPr>
        <p:spPr/>
        <p:txBody>
          <a:bodyPr/>
          <a:lstStyle/>
          <a:p>
            <a:r>
              <a:rPr lang="en-US" dirty="0"/>
              <a:t>TDS deducted but not deposited</a:t>
            </a:r>
          </a:p>
        </p:txBody>
      </p:sp>
      <p:sp>
        <p:nvSpPr>
          <p:cNvPr id="3" name="Content Placeholder 2">
            <a:extLst>
              <a:ext uri="{FF2B5EF4-FFF2-40B4-BE49-F238E27FC236}">
                <a16:creationId xmlns:a16="http://schemas.microsoft.com/office/drawing/2014/main" id="{AB917F29-E12E-9CE1-BF17-BDE3E585CAB8}"/>
              </a:ext>
            </a:extLst>
          </p:cNvPr>
          <p:cNvSpPr>
            <a:spLocks noGrp="1"/>
          </p:cNvSpPr>
          <p:nvPr>
            <p:ph idx="1"/>
          </p:nvPr>
        </p:nvSpPr>
        <p:spPr/>
        <p:txBody>
          <a:bodyPr/>
          <a:lstStyle/>
          <a:p>
            <a:r>
              <a:rPr lang="en-US" dirty="0"/>
              <a:t>Penalty </a:t>
            </a:r>
          </a:p>
          <a:p>
            <a:r>
              <a:rPr lang="en-US" dirty="0"/>
              <a:t>Prosecution 276B</a:t>
            </a:r>
          </a:p>
          <a:p>
            <a:pPr lvl="1"/>
            <a:r>
              <a:rPr lang="en-US" dirty="0"/>
              <a:t>25Lakhs or 2 months delay</a:t>
            </a:r>
          </a:p>
          <a:p>
            <a:r>
              <a:rPr lang="en-US" dirty="0"/>
              <a:t>Remedy</a:t>
            </a:r>
          </a:p>
          <a:p>
            <a:pPr lvl="1"/>
            <a:r>
              <a:rPr lang="en-US" dirty="0"/>
              <a:t>Reasonable cause – financial stringency</a:t>
            </a:r>
          </a:p>
          <a:p>
            <a:pPr lvl="1"/>
            <a:r>
              <a:rPr lang="en-US" dirty="0"/>
              <a:t>Limitation ground</a:t>
            </a:r>
          </a:p>
          <a:p>
            <a:pPr lvl="1"/>
            <a:r>
              <a:rPr lang="en-US" dirty="0"/>
              <a:t>Compliance – paid in full with interest voluntarily</a:t>
            </a:r>
          </a:p>
        </p:txBody>
      </p:sp>
    </p:spTree>
    <p:extLst>
      <p:ext uri="{BB962C8B-B14F-4D97-AF65-F5344CB8AC3E}">
        <p14:creationId xmlns:p14="http://schemas.microsoft.com/office/powerpoint/2010/main" val="3462720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Salary mismatch</a:t>
            </a:r>
            <a:endParaRPr lang="en-GB" dirty="0"/>
          </a:p>
        </p:txBody>
      </p:sp>
      <p:sp>
        <p:nvSpPr>
          <p:cNvPr id="3" name="Content Placeholder 2"/>
          <p:cNvSpPr>
            <a:spLocks noGrp="1"/>
          </p:cNvSpPr>
          <p:nvPr>
            <p:ph idx="1"/>
          </p:nvPr>
        </p:nvSpPr>
        <p:spPr/>
        <p:txBody>
          <a:bodyPr>
            <a:normAutofit/>
          </a:bodyPr>
          <a:lstStyle/>
          <a:p>
            <a:pPr algn="just"/>
            <a:r>
              <a:rPr lang="en-GB" sz="4000" dirty="0"/>
              <a:t>Inclusion of Exempt Allowances in Basic Salary in Form 16 by Employer Poses Risk of TDS Errors</a:t>
            </a:r>
          </a:p>
          <a:p>
            <a:pPr marL="0" indent="0" algn="just">
              <a:buNone/>
            </a:pPr>
            <a:endParaRPr lang="en-IN" dirty="0"/>
          </a:p>
          <a:p>
            <a:pPr algn="just"/>
            <a:endParaRPr lang="en-GB" dirty="0"/>
          </a:p>
        </p:txBody>
      </p:sp>
    </p:spTree>
    <p:extLst>
      <p:ext uri="{BB962C8B-B14F-4D97-AF65-F5344CB8AC3E}">
        <p14:creationId xmlns:p14="http://schemas.microsoft.com/office/powerpoint/2010/main" val="3113886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C568A0-AA7D-55D1-425F-C10A1D4CC743}"/>
              </a:ext>
            </a:extLst>
          </p:cNvPr>
          <p:cNvPicPr>
            <a:picLocks noChangeAspect="1"/>
          </p:cNvPicPr>
          <p:nvPr/>
        </p:nvPicPr>
        <p:blipFill>
          <a:blip r:embed="rId2"/>
          <a:stretch>
            <a:fillRect/>
          </a:stretch>
        </p:blipFill>
        <p:spPr>
          <a:xfrm>
            <a:off x="523290" y="1447800"/>
            <a:ext cx="8097420" cy="4175917"/>
          </a:xfrm>
          <a:prstGeom prst="rect">
            <a:avLst/>
          </a:prstGeom>
        </p:spPr>
      </p:pic>
      <p:sp>
        <p:nvSpPr>
          <p:cNvPr id="6" name="TextBox 5">
            <a:extLst>
              <a:ext uri="{FF2B5EF4-FFF2-40B4-BE49-F238E27FC236}">
                <a16:creationId xmlns:a16="http://schemas.microsoft.com/office/drawing/2014/main" id="{A8D53011-E883-C166-1C57-2ECD90D2F56D}"/>
              </a:ext>
            </a:extLst>
          </p:cNvPr>
          <p:cNvSpPr txBox="1"/>
          <p:nvPr/>
        </p:nvSpPr>
        <p:spPr>
          <a:xfrm>
            <a:off x="987300" y="5791200"/>
            <a:ext cx="7361759" cy="369332"/>
          </a:xfrm>
          <a:prstGeom prst="rect">
            <a:avLst/>
          </a:prstGeom>
          <a:noFill/>
        </p:spPr>
        <p:txBody>
          <a:bodyPr wrap="none" rtlCol="0">
            <a:spAutoFit/>
          </a:bodyPr>
          <a:lstStyle/>
          <a:p>
            <a:r>
              <a:rPr lang="en-US" b="1" dirty="0"/>
              <a:t>Rule 37BA – Credit in year when income offered - Except Section 194N </a:t>
            </a:r>
          </a:p>
        </p:txBody>
      </p:sp>
    </p:spTree>
    <p:extLst>
      <p:ext uri="{BB962C8B-B14F-4D97-AF65-F5344CB8AC3E}">
        <p14:creationId xmlns:p14="http://schemas.microsoft.com/office/powerpoint/2010/main" val="1896326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Probable Solution</a:t>
            </a:r>
            <a:endParaRPr lang="en-GB" dirty="0"/>
          </a:p>
        </p:txBody>
      </p:sp>
      <p:sp>
        <p:nvSpPr>
          <p:cNvPr id="3" name="Content Placeholder 2"/>
          <p:cNvSpPr>
            <a:spLocks noGrp="1"/>
          </p:cNvSpPr>
          <p:nvPr>
            <p:ph idx="1"/>
          </p:nvPr>
        </p:nvSpPr>
        <p:spPr/>
        <p:txBody>
          <a:bodyPr>
            <a:normAutofit/>
          </a:bodyPr>
          <a:lstStyle/>
          <a:p>
            <a:pPr algn="just"/>
            <a:r>
              <a:rPr lang="en-GB" sz="4000" dirty="0"/>
              <a:t>Present Total Salary in Gross Salary Column; Deduct Exempt Allowance Separately to Mitigate TDS Errors.</a:t>
            </a:r>
          </a:p>
        </p:txBody>
      </p:sp>
    </p:spTree>
    <p:extLst>
      <p:ext uri="{BB962C8B-B14F-4D97-AF65-F5344CB8AC3E}">
        <p14:creationId xmlns:p14="http://schemas.microsoft.com/office/powerpoint/2010/main" val="2562716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Inconsistent Income Classification in TDS Reporting</a:t>
            </a:r>
          </a:p>
        </p:txBody>
      </p:sp>
      <p:sp>
        <p:nvSpPr>
          <p:cNvPr id="3" name="Content Placeholder 2"/>
          <p:cNvSpPr>
            <a:spLocks noGrp="1"/>
          </p:cNvSpPr>
          <p:nvPr>
            <p:ph idx="1"/>
          </p:nvPr>
        </p:nvSpPr>
        <p:spPr/>
        <p:txBody>
          <a:bodyPr>
            <a:normAutofit fontScale="92500"/>
          </a:bodyPr>
          <a:lstStyle/>
          <a:p>
            <a:pPr algn="just"/>
            <a:r>
              <a:rPr lang="en-GB" sz="4000" dirty="0"/>
              <a:t>Discrepancies in reporting Head of income in case of income from house property or other sources in Form 26AS and ITR</a:t>
            </a:r>
          </a:p>
          <a:p>
            <a:pPr algn="just"/>
            <a:r>
              <a:rPr lang="en-GB" dirty="0"/>
              <a:t>Debatable provision of TDS applicability</a:t>
            </a:r>
          </a:p>
          <a:p>
            <a:pPr algn="just"/>
            <a:r>
              <a:rPr lang="en-GB" dirty="0" err="1"/>
              <a:t>Eg.</a:t>
            </a:r>
            <a:r>
              <a:rPr lang="en-GB" dirty="0"/>
              <a:t> 194J instead of 194C (44ADA vs. 44AD</a:t>
            </a:r>
          </a:p>
        </p:txBody>
      </p:sp>
    </p:spTree>
    <p:extLst>
      <p:ext uri="{BB962C8B-B14F-4D97-AF65-F5344CB8AC3E}">
        <p14:creationId xmlns:p14="http://schemas.microsoft.com/office/powerpoint/2010/main" val="2596165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Probable Solution</a:t>
            </a:r>
            <a:endParaRPr lang="en-GB" dirty="0"/>
          </a:p>
        </p:txBody>
      </p:sp>
      <p:sp>
        <p:nvSpPr>
          <p:cNvPr id="3" name="Content Placeholder 2"/>
          <p:cNvSpPr>
            <a:spLocks noGrp="1"/>
          </p:cNvSpPr>
          <p:nvPr>
            <p:ph idx="1"/>
          </p:nvPr>
        </p:nvSpPr>
        <p:spPr/>
        <p:txBody>
          <a:bodyPr>
            <a:normAutofit fontScale="85000" lnSpcReduction="20000"/>
          </a:bodyPr>
          <a:lstStyle/>
          <a:p>
            <a:pPr algn="just"/>
            <a:r>
              <a:rPr lang="en-GB" sz="3500" dirty="0"/>
              <a:t>It is advisable to accurately specify the </a:t>
            </a:r>
            <a:r>
              <a:rPr lang="en-GB" sz="3500" b="1" dirty="0"/>
              <a:t>income-wise head in Schedule TDS </a:t>
            </a:r>
            <a:r>
              <a:rPr lang="en-GB" sz="3500" dirty="0"/>
              <a:t>while filing the Income Tax Return (ITR). This ensures proper alignment between the reported TDS under sections like 194I and the corresponding heads of income, preventing confusion and facilitating accurate tax assessment.</a:t>
            </a:r>
          </a:p>
          <a:p>
            <a:endParaRPr lang="en-GB" dirty="0"/>
          </a:p>
        </p:txBody>
      </p:sp>
    </p:spTree>
    <p:extLst>
      <p:ext uri="{BB962C8B-B14F-4D97-AF65-F5344CB8AC3E}">
        <p14:creationId xmlns:p14="http://schemas.microsoft.com/office/powerpoint/2010/main" val="467633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Commission Income Discrepancies</a:t>
            </a:r>
          </a:p>
        </p:txBody>
      </p:sp>
      <p:sp>
        <p:nvSpPr>
          <p:cNvPr id="3" name="Content Placeholder 2"/>
          <p:cNvSpPr>
            <a:spLocks noGrp="1"/>
          </p:cNvSpPr>
          <p:nvPr>
            <p:ph idx="1"/>
          </p:nvPr>
        </p:nvSpPr>
        <p:spPr/>
        <p:txBody>
          <a:bodyPr>
            <a:normAutofit fontScale="92500" lnSpcReduction="10000"/>
          </a:bodyPr>
          <a:lstStyle/>
          <a:p>
            <a:pPr algn="just"/>
            <a:r>
              <a:rPr lang="en-GB" sz="4000" dirty="0"/>
              <a:t>Disparity between commission income reported on a net basis in Income Tax Returns (ITR) and the deduction by e-commerce operators from the gross product value</a:t>
            </a:r>
            <a:endParaRPr lang="en-GB" sz="4000" b="1" dirty="0"/>
          </a:p>
        </p:txBody>
      </p:sp>
    </p:spTree>
    <p:extLst>
      <p:ext uri="{BB962C8B-B14F-4D97-AF65-F5344CB8AC3E}">
        <p14:creationId xmlns:p14="http://schemas.microsoft.com/office/powerpoint/2010/main" val="651441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Probable Solution</a:t>
            </a:r>
            <a:endParaRPr lang="en-GB" dirty="0"/>
          </a:p>
        </p:txBody>
      </p:sp>
      <p:sp>
        <p:nvSpPr>
          <p:cNvPr id="3" name="Content Placeholder 2"/>
          <p:cNvSpPr>
            <a:spLocks noGrp="1"/>
          </p:cNvSpPr>
          <p:nvPr>
            <p:ph idx="1"/>
          </p:nvPr>
        </p:nvSpPr>
        <p:spPr/>
        <p:txBody>
          <a:bodyPr>
            <a:noAutofit/>
          </a:bodyPr>
          <a:lstStyle/>
          <a:p>
            <a:pPr algn="just"/>
            <a:r>
              <a:rPr lang="en-GB" sz="2600" dirty="0"/>
              <a:t>Reflect the </a:t>
            </a:r>
            <a:r>
              <a:rPr lang="en-GB" sz="2600" b="1" u="sng" dirty="0"/>
              <a:t>gross turnover</a:t>
            </a:r>
            <a:r>
              <a:rPr lang="en-GB" sz="2600" dirty="0"/>
              <a:t> in the books of the commission agent for TDS claim purposes. However, this approach may trigger a </a:t>
            </a:r>
            <a:r>
              <a:rPr lang="en-GB" sz="2600" u="sng" dirty="0"/>
              <a:t>GST mismatch </a:t>
            </a:r>
            <a:r>
              <a:rPr lang="en-GB" sz="2600" dirty="0"/>
              <a:t>in turnover, as GST is payable on commission income alone. </a:t>
            </a:r>
          </a:p>
          <a:p>
            <a:pPr algn="just"/>
            <a:r>
              <a:rPr lang="en-GB" sz="2600" dirty="0"/>
              <a:t>Careful consideration and preparation for potential GST-related notices are advised in such cases</a:t>
            </a:r>
          </a:p>
        </p:txBody>
      </p:sp>
    </p:spTree>
    <p:extLst>
      <p:ext uri="{BB962C8B-B14F-4D97-AF65-F5344CB8AC3E}">
        <p14:creationId xmlns:p14="http://schemas.microsoft.com/office/powerpoint/2010/main" val="2787366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Trust / Beneficiary</a:t>
            </a:r>
            <a:endParaRPr lang="en-GB" dirty="0"/>
          </a:p>
        </p:txBody>
      </p:sp>
      <p:sp>
        <p:nvSpPr>
          <p:cNvPr id="3" name="Content Placeholder 2"/>
          <p:cNvSpPr>
            <a:spLocks noGrp="1"/>
          </p:cNvSpPr>
          <p:nvPr>
            <p:ph idx="1"/>
          </p:nvPr>
        </p:nvSpPr>
        <p:spPr/>
        <p:txBody>
          <a:bodyPr/>
          <a:lstStyle/>
          <a:p>
            <a:pPr algn="just"/>
            <a:r>
              <a:rPr lang="en-GB" dirty="0"/>
              <a:t>Income of the Trust/AOP is taxed in the hands of beneficiary or member </a:t>
            </a:r>
          </a:p>
          <a:p>
            <a:pPr algn="just"/>
            <a:r>
              <a:rPr lang="en-GB" dirty="0"/>
              <a:t>However, TDS is deducted on the PAN of the Trust/AOP Income of such Trust/AOP not included in the income of beneficiary/member.</a:t>
            </a:r>
          </a:p>
        </p:txBody>
      </p:sp>
    </p:spTree>
    <p:extLst>
      <p:ext uri="{BB962C8B-B14F-4D97-AF65-F5344CB8AC3E}">
        <p14:creationId xmlns:p14="http://schemas.microsoft.com/office/powerpoint/2010/main" val="774623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Merger/Demerger</a:t>
            </a:r>
            <a:endParaRPr lang="en-GB" dirty="0"/>
          </a:p>
        </p:txBody>
      </p:sp>
      <p:sp>
        <p:nvSpPr>
          <p:cNvPr id="3" name="Content Placeholder 2"/>
          <p:cNvSpPr>
            <a:spLocks noGrp="1"/>
          </p:cNvSpPr>
          <p:nvPr>
            <p:ph idx="1"/>
          </p:nvPr>
        </p:nvSpPr>
        <p:spPr/>
        <p:txBody>
          <a:bodyPr>
            <a:noAutofit/>
          </a:bodyPr>
          <a:lstStyle/>
          <a:p>
            <a:pPr algn="just"/>
            <a:r>
              <a:rPr lang="en-IN" sz="3200" dirty="0"/>
              <a:t>Merger </a:t>
            </a:r>
            <a:r>
              <a:rPr lang="en-GB" sz="3200" dirty="0"/>
              <a:t>TDS is processed under the old entity's PAN</a:t>
            </a:r>
            <a:r>
              <a:rPr lang="en-IN" sz="3200" dirty="0"/>
              <a:t> </a:t>
            </a:r>
          </a:p>
          <a:p>
            <a:pPr algn="just"/>
            <a:r>
              <a:rPr lang="en-IN" sz="3200" dirty="0"/>
              <a:t>Demerger- </a:t>
            </a:r>
            <a:r>
              <a:rPr lang="en-GB" sz="3200" dirty="0"/>
              <a:t>TDS is deducted and deposited on the PAN of the previous company</a:t>
            </a:r>
          </a:p>
        </p:txBody>
      </p:sp>
    </p:spTree>
    <p:extLst>
      <p:ext uri="{BB962C8B-B14F-4D97-AF65-F5344CB8AC3E}">
        <p14:creationId xmlns:p14="http://schemas.microsoft.com/office/powerpoint/2010/main" val="2646510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Probable Solution</a:t>
            </a:r>
            <a:endParaRPr lang="en-GB" dirty="0"/>
          </a:p>
        </p:txBody>
      </p:sp>
      <p:sp>
        <p:nvSpPr>
          <p:cNvPr id="3" name="Content Placeholder 2"/>
          <p:cNvSpPr>
            <a:spLocks noGrp="1"/>
          </p:cNvSpPr>
          <p:nvPr>
            <p:ph idx="1"/>
          </p:nvPr>
        </p:nvSpPr>
        <p:spPr/>
        <p:txBody>
          <a:bodyPr>
            <a:noAutofit/>
          </a:bodyPr>
          <a:lstStyle/>
          <a:p>
            <a:pPr algn="just"/>
            <a:r>
              <a:rPr lang="en-GB" sz="3800" dirty="0"/>
              <a:t>It is advisable to explicitly state in the tax return that the TDS amount has been claimed in other company’s hand, providing comprehensive details in Schedule TDS.</a:t>
            </a:r>
          </a:p>
        </p:txBody>
      </p:sp>
    </p:spTree>
    <p:extLst>
      <p:ext uri="{BB962C8B-B14F-4D97-AF65-F5344CB8AC3E}">
        <p14:creationId xmlns:p14="http://schemas.microsoft.com/office/powerpoint/2010/main" val="3189671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370EB-583B-D5CA-76ED-94F6E0832F21}"/>
              </a:ext>
            </a:extLst>
          </p:cNvPr>
          <p:cNvSpPr>
            <a:spLocks noGrp="1"/>
          </p:cNvSpPr>
          <p:nvPr>
            <p:ph type="title"/>
          </p:nvPr>
        </p:nvSpPr>
        <p:spPr/>
        <p:txBody>
          <a:bodyPr/>
          <a:lstStyle/>
          <a:p>
            <a:r>
              <a:rPr lang="en-IN" dirty="0"/>
              <a:t>Delayed Deduction</a:t>
            </a:r>
          </a:p>
        </p:txBody>
      </p:sp>
      <p:sp>
        <p:nvSpPr>
          <p:cNvPr id="3" name="Content Placeholder 2">
            <a:extLst>
              <a:ext uri="{FF2B5EF4-FFF2-40B4-BE49-F238E27FC236}">
                <a16:creationId xmlns:a16="http://schemas.microsoft.com/office/drawing/2014/main" id="{A0CB80DB-0E66-5F32-AA97-A44F091F574E}"/>
              </a:ext>
            </a:extLst>
          </p:cNvPr>
          <p:cNvSpPr>
            <a:spLocks noGrp="1"/>
          </p:cNvSpPr>
          <p:nvPr>
            <p:ph idx="1"/>
          </p:nvPr>
        </p:nvSpPr>
        <p:spPr/>
        <p:txBody>
          <a:bodyPr>
            <a:normAutofit fontScale="92500"/>
          </a:bodyPr>
          <a:lstStyle/>
          <a:p>
            <a:pPr algn="just"/>
            <a:r>
              <a:rPr lang="en-GB" sz="4000" dirty="0"/>
              <a:t>The </a:t>
            </a:r>
            <a:r>
              <a:rPr lang="en-GB" sz="4000" dirty="0" err="1"/>
              <a:t>deductor</a:t>
            </a:r>
            <a:r>
              <a:rPr lang="en-GB" sz="4000" dirty="0"/>
              <a:t> may have delayed to file the TDS Return in reporting. Consequently, the TDS amount may not be reflected in your Form 26AS, leading to a mismatch.</a:t>
            </a:r>
          </a:p>
          <a:p>
            <a:endParaRPr lang="en-IN" dirty="0"/>
          </a:p>
        </p:txBody>
      </p:sp>
    </p:spTree>
    <p:extLst>
      <p:ext uri="{BB962C8B-B14F-4D97-AF65-F5344CB8AC3E}">
        <p14:creationId xmlns:p14="http://schemas.microsoft.com/office/powerpoint/2010/main" val="2323400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Probable Solution</a:t>
            </a:r>
            <a:endParaRPr lang="en-GB" dirty="0"/>
          </a:p>
        </p:txBody>
      </p:sp>
      <p:sp>
        <p:nvSpPr>
          <p:cNvPr id="3" name="Content Placeholder 2"/>
          <p:cNvSpPr>
            <a:spLocks noGrp="1"/>
          </p:cNvSpPr>
          <p:nvPr>
            <p:ph idx="1"/>
          </p:nvPr>
        </p:nvSpPr>
        <p:spPr/>
        <p:txBody>
          <a:bodyPr>
            <a:normAutofit/>
          </a:bodyPr>
          <a:lstStyle/>
          <a:p>
            <a:pPr algn="just"/>
            <a:r>
              <a:rPr lang="en-GB" dirty="0"/>
              <a:t>Initially claim the TDS in one's own hands during the filing of the income tax return. As TDS returns can be revised at a later stage, allowing for the correction of PAN details.</a:t>
            </a:r>
          </a:p>
          <a:p>
            <a:pPr algn="just"/>
            <a:r>
              <a:rPr lang="en-GB" dirty="0"/>
              <a:t>New claim of TDS may not be available during the rectification process.</a:t>
            </a:r>
          </a:p>
        </p:txBody>
      </p:sp>
    </p:spTree>
    <p:extLst>
      <p:ext uri="{BB962C8B-B14F-4D97-AF65-F5344CB8AC3E}">
        <p14:creationId xmlns:p14="http://schemas.microsoft.com/office/powerpoint/2010/main" val="1231322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2DFD4-D520-F6D0-E8CD-F54EF99D5510}"/>
              </a:ext>
            </a:extLst>
          </p:cNvPr>
          <p:cNvSpPr>
            <a:spLocks noGrp="1"/>
          </p:cNvSpPr>
          <p:nvPr>
            <p:ph type="title"/>
          </p:nvPr>
        </p:nvSpPr>
        <p:spPr/>
        <p:txBody>
          <a:bodyPr/>
          <a:lstStyle/>
          <a:p>
            <a:r>
              <a:rPr lang="en-US" dirty="0"/>
              <a:t>Claim</a:t>
            </a:r>
          </a:p>
        </p:txBody>
      </p:sp>
      <p:graphicFrame>
        <p:nvGraphicFramePr>
          <p:cNvPr id="4" name="Content Placeholder 3">
            <a:extLst>
              <a:ext uri="{FF2B5EF4-FFF2-40B4-BE49-F238E27FC236}">
                <a16:creationId xmlns:a16="http://schemas.microsoft.com/office/drawing/2014/main" id="{B0CBD0BA-7F03-75CC-E3D6-C9458CE45382}"/>
              </a:ext>
            </a:extLst>
          </p:cNvPr>
          <p:cNvGraphicFramePr>
            <a:graphicFrameLocks noGrp="1"/>
          </p:cNvGraphicFramePr>
          <p:nvPr>
            <p:ph idx="1"/>
            <p:extLst>
              <p:ext uri="{D42A27DB-BD31-4B8C-83A1-F6EECF244321}">
                <p14:modId xmlns:p14="http://schemas.microsoft.com/office/powerpoint/2010/main" val="273115293"/>
              </p:ext>
            </p:extLst>
          </p:nvPr>
        </p:nvGraphicFramePr>
        <p:xfrm>
          <a:off x="1176865" y="2490135"/>
          <a:ext cx="6798736" cy="3444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7168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algn="just"/>
            <a:r>
              <a:rPr lang="en-US" sz="4000" b="0" i="0" dirty="0">
                <a:solidFill>
                  <a:srgbClr val="374151"/>
                </a:solidFill>
                <a:effectLst/>
                <a:latin typeface="Söhne"/>
              </a:rPr>
              <a:t>TDS was deducted by the buyer in current financial year, and corresponding turnover was booked in the subsequent year</a:t>
            </a:r>
            <a:endParaRPr lang="en-GB" sz="4000" dirty="0"/>
          </a:p>
        </p:txBody>
      </p:sp>
    </p:spTree>
    <p:extLst>
      <p:ext uri="{BB962C8B-B14F-4D97-AF65-F5344CB8AC3E}">
        <p14:creationId xmlns:p14="http://schemas.microsoft.com/office/powerpoint/2010/main" val="1736654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Probable Solution</a:t>
            </a:r>
          </a:p>
        </p:txBody>
      </p:sp>
      <p:sp>
        <p:nvSpPr>
          <p:cNvPr id="3" name="Content Placeholder 2"/>
          <p:cNvSpPr>
            <a:spLocks noGrp="1"/>
          </p:cNvSpPr>
          <p:nvPr>
            <p:ph idx="1"/>
          </p:nvPr>
        </p:nvSpPr>
        <p:spPr/>
        <p:txBody>
          <a:bodyPr>
            <a:normAutofit/>
          </a:bodyPr>
          <a:lstStyle/>
          <a:p>
            <a:pPr algn="just"/>
            <a:r>
              <a:rPr lang="en-US" dirty="0">
                <a:solidFill>
                  <a:srgbClr val="374151"/>
                </a:solidFill>
                <a:latin typeface="Söhne"/>
              </a:rPr>
              <a:t>I</a:t>
            </a:r>
            <a:r>
              <a:rPr lang="en-US" b="0" i="0" dirty="0">
                <a:solidFill>
                  <a:srgbClr val="374151"/>
                </a:solidFill>
                <a:effectLst/>
                <a:latin typeface="Söhne"/>
              </a:rPr>
              <a:t>t is recommended to carry forward the proportionate TDS credit to the next financial year for accurate reconciliation.</a:t>
            </a:r>
          </a:p>
          <a:p>
            <a:pPr algn="just"/>
            <a:endParaRPr lang="en-US" dirty="0">
              <a:solidFill>
                <a:srgbClr val="374151"/>
              </a:solidFill>
              <a:latin typeface="Söhne"/>
            </a:endParaRPr>
          </a:p>
          <a:p>
            <a:pPr algn="just"/>
            <a:r>
              <a:rPr lang="en-US" dirty="0">
                <a:solidFill>
                  <a:srgbClr val="374151"/>
                </a:solidFill>
                <a:latin typeface="Söhne"/>
              </a:rPr>
              <a:t>Sec 155 amendment</a:t>
            </a:r>
            <a:endParaRPr lang="en-GB" dirty="0"/>
          </a:p>
        </p:txBody>
      </p:sp>
    </p:spTree>
    <p:extLst>
      <p:ext uri="{BB962C8B-B14F-4D97-AF65-F5344CB8AC3E}">
        <p14:creationId xmlns:p14="http://schemas.microsoft.com/office/powerpoint/2010/main" val="3641883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other demand</a:t>
            </a:r>
          </a:p>
        </p:txBody>
      </p:sp>
      <p:sp>
        <p:nvSpPr>
          <p:cNvPr id="3" name="Content Placeholder 2"/>
          <p:cNvSpPr>
            <a:spLocks noGrp="1"/>
          </p:cNvSpPr>
          <p:nvPr>
            <p:ph idx="1"/>
          </p:nvPr>
        </p:nvSpPr>
        <p:spPr/>
        <p:txBody>
          <a:bodyPr/>
          <a:lstStyle/>
          <a:p>
            <a:pPr algn="just"/>
            <a:r>
              <a:rPr lang="en-GB" dirty="0"/>
              <a:t>Go to E-portal</a:t>
            </a:r>
          </a:p>
          <a:p>
            <a:pPr algn="just"/>
            <a:r>
              <a:rPr lang="en-GB" dirty="0"/>
              <a:t>Services</a:t>
            </a:r>
          </a:p>
          <a:p>
            <a:pPr algn="just"/>
            <a:r>
              <a:rPr lang="en-GB" dirty="0"/>
              <a:t>Rectification</a:t>
            </a:r>
          </a:p>
          <a:p>
            <a:pPr algn="just"/>
            <a:r>
              <a:rPr lang="en-GB" dirty="0"/>
              <a:t>Reprocess the Return</a:t>
            </a:r>
          </a:p>
        </p:txBody>
      </p:sp>
    </p:spTree>
    <p:extLst>
      <p:ext uri="{BB962C8B-B14F-4D97-AF65-F5344CB8AC3E}">
        <p14:creationId xmlns:p14="http://schemas.microsoft.com/office/powerpoint/2010/main" val="39209479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TDS mismatch feature</a:t>
            </a:r>
          </a:p>
        </p:txBody>
      </p:sp>
      <p:pic>
        <p:nvPicPr>
          <p:cNvPr id="5" name="Content Placeholder 4">
            <a:extLst>
              <a:ext uri="{FF2B5EF4-FFF2-40B4-BE49-F238E27FC236}">
                <a16:creationId xmlns:a16="http://schemas.microsoft.com/office/drawing/2014/main" id="{B5C13F18-747F-B5F3-E3E4-9027B75A3CD4}"/>
              </a:ext>
            </a:extLst>
          </p:cNvPr>
          <p:cNvPicPr>
            <a:picLocks noGrp="1" noChangeAspect="1"/>
          </p:cNvPicPr>
          <p:nvPr>
            <p:ph idx="1"/>
          </p:nvPr>
        </p:nvPicPr>
        <p:blipFill>
          <a:blip r:embed="rId2"/>
          <a:stretch>
            <a:fillRect/>
          </a:stretch>
        </p:blipFill>
        <p:spPr>
          <a:xfrm>
            <a:off x="1146486" y="2438400"/>
            <a:ext cx="6799262" cy="2518502"/>
          </a:xfrm>
        </p:spPr>
      </p:pic>
    </p:spTree>
    <p:extLst>
      <p:ext uri="{BB962C8B-B14F-4D97-AF65-F5344CB8AC3E}">
        <p14:creationId xmlns:p14="http://schemas.microsoft.com/office/powerpoint/2010/main" val="483753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CA3908-1A1D-B02D-A3BF-62AE6DB5117E}"/>
              </a:ext>
            </a:extLst>
          </p:cNvPr>
          <p:cNvPicPr>
            <a:picLocks noChangeAspect="1"/>
          </p:cNvPicPr>
          <p:nvPr/>
        </p:nvPicPr>
        <p:blipFill>
          <a:blip r:embed="rId2"/>
          <a:stretch>
            <a:fillRect/>
          </a:stretch>
        </p:blipFill>
        <p:spPr>
          <a:xfrm>
            <a:off x="1143000" y="990600"/>
            <a:ext cx="6536302" cy="4114800"/>
          </a:xfrm>
          <a:prstGeom prst="rect">
            <a:avLst/>
          </a:prstGeom>
        </p:spPr>
      </p:pic>
    </p:spTree>
    <p:extLst>
      <p:ext uri="{BB962C8B-B14F-4D97-AF65-F5344CB8AC3E}">
        <p14:creationId xmlns:p14="http://schemas.microsoft.com/office/powerpoint/2010/main" val="3528307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4E76A7-BBBE-62FC-7431-4554A14E175A}"/>
              </a:ext>
            </a:extLst>
          </p:cNvPr>
          <p:cNvPicPr>
            <a:picLocks noChangeAspect="1"/>
          </p:cNvPicPr>
          <p:nvPr/>
        </p:nvPicPr>
        <p:blipFill>
          <a:blip r:embed="rId2"/>
          <a:stretch>
            <a:fillRect/>
          </a:stretch>
        </p:blipFill>
        <p:spPr>
          <a:xfrm>
            <a:off x="914400" y="457200"/>
            <a:ext cx="7315200" cy="4064000"/>
          </a:xfrm>
          <a:prstGeom prst="rect">
            <a:avLst/>
          </a:prstGeom>
        </p:spPr>
      </p:pic>
      <p:pic>
        <p:nvPicPr>
          <p:cNvPr id="5" name="Picture 4">
            <a:extLst>
              <a:ext uri="{FF2B5EF4-FFF2-40B4-BE49-F238E27FC236}">
                <a16:creationId xmlns:a16="http://schemas.microsoft.com/office/drawing/2014/main" id="{F48D6D08-76CC-EAFC-584D-8E82F07E78E0}"/>
              </a:ext>
            </a:extLst>
          </p:cNvPr>
          <p:cNvPicPr>
            <a:picLocks noChangeAspect="1"/>
          </p:cNvPicPr>
          <p:nvPr/>
        </p:nvPicPr>
        <p:blipFill>
          <a:blip r:embed="rId3"/>
          <a:stretch>
            <a:fillRect/>
          </a:stretch>
        </p:blipFill>
        <p:spPr>
          <a:xfrm>
            <a:off x="990600" y="4648200"/>
            <a:ext cx="7162800" cy="1576651"/>
          </a:xfrm>
          <a:prstGeom prst="rect">
            <a:avLst/>
          </a:prstGeom>
        </p:spPr>
      </p:pic>
    </p:spTree>
    <p:extLst>
      <p:ext uri="{BB962C8B-B14F-4D97-AF65-F5344CB8AC3E}">
        <p14:creationId xmlns:p14="http://schemas.microsoft.com/office/powerpoint/2010/main" val="16481819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E2B0D1-948F-B3A5-7097-20C133E8367A}"/>
              </a:ext>
            </a:extLst>
          </p:cNvPr>
          <p:cNvPicPr>
            <a:picLocks noChangeAspect="1"/>
          </p:cNvPicPr>
          <p:nvPr/>
        </p:nvPicPr>
        <p:blipFill>
          <a:blip r:embed="rId2"/>
          <a:stretch>
            <a:fillRect/>
          </a:stretch>
        </p:blipFill>
        <p:spPr>
          <a:xfrm>
            <a:off x="190500" y="483731"/>
            <a:ext cx="8763000" cy="5890537"/>
          </a:xfrm>
          <a:prstGeom prst="rect">
            <a:avLst/>
          </a:prstGeom>
        </p:spPr>
      </p:pic>
    </p:spTree>
    <p:extLst>
      <p:ext uri="{BB962C8B-B14F-4D97-AF65-F5344CB8AC3E}">
        <p14:creationId xmlns:p14="http://schemas.microsoft.com/office/powerpoint/2010/main" val="361960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A8AE0C-F36F-B9CB-FB06-5C62088DC943}"/>
              </a:ext>
            </a:extLst>
          </p:cNvPr>
          <p:cNvSpPr txBox="1"/>
          <p:nvPr/>
        </p:nvSpPr>
        <p:spPr>
          <a:xfrm>
            <a:off x="762000" y="1012954"/>
            <a:ext cx="7924800" cy="4524315"/>
          </a:xfrm>
          <a:prstGeom prst="rect">
            <a:avLst/>
          </a:prstGeom>
          <a:noFill/>
        </p:spPr>
        <p:txBody>
          <a:bodyPr wrap="square">
            <a:spAutoFit/>
          </a:bodyPr>
          <a:lstStyle/>
          <a:p>
            <a:r>
              <a:rPr lang="en-US" sz="2400" b="0" i="0" dirty="0">
                <a:effectLst/>
                <a:latin typeface="Roboto" panose="02000000000000000000" pitchFamily="2" charset="0"/>
              </a:rPr>
              <a:t>It is advisable to use this option if you want to </a:t>
            </a:r>
            <a:r>
              <a:rPr lang="en-US" sz="2400" b="1" i="0" u="sng" dirty="0">
                <a:effectLst/>
                <a:latin typeface="Roboto" panose="02000000000000000000" pitchFamily="2" charset="0"/>
              </a:rPr>
              <a:t>correct details in TDS/TCS/IT challans </a:t>
            </a:r>
            <a:r>
              <a:rPr lang="en-US" sz="2400" b="0" i="0" dirty="0">
                <a:effectLst/>
                <a:latin typeface="Roboto" panose="02000000000000000000" pitchFamily="2" charset="0"/>
              </a:rPr>
              <a:t>of the processed return. </a:t>
            </a:r>
          </a:p>
          <a:p>
            <a:endParaRPr lang="en-US" sz="2400" dirty="0">
              <a:latin typeface="Roboto" panose="02000000000000000000" pitchFamily="2" charset="0"/>
            </a:endParaRPr>
          </a:p>
          <a:p>
            <a:r>
              <a:rPr lang="en-US" sz="2400" b="0" i="0" dirty="0">
                <a:effectLst/>
                <a:latin typeface="Roboto" panose="02000000000000000000" pitchFamily="2" charset="0"/>
              </a:rPr>
              <a:t>Please re-enter all the entries in the schedules. </a:t>
            </a:r>
          </a:p>
          <a:p>
            <a:endParaRPr lang="en-US" sz="2400" dirty="0">
              <a:latin typeface="Roboto" panose="02000000000000000000" pitchFamily="2" charset="0"/>
            </a:endParaRPr>
          </a:p>
          <a:p>
            <a:r>
              <a:rPr lang="en-US" sz="2400" b="0" i="0" dirty="0">
                <a:effectLst/>
                <a:latin typeface="Roboto" panose="02000000000000000000" pitchFamily="2" charset="0"/>
              </a:rPr>
              <a:t>All the corrected entries as well as other entries mentioned in the ITR filed earlier are to be entered. Make the necessary corrections in the data. </a:t>
            </a:r>
          </a:p>
          <a:p>
            <a:endParaRPr lang="en-US" sz="2400" dirty="0">
              <a:latin typeface="Roboto" panose="02000000000000000000" pitchFamily="2" charset="0"/>
            </a:endParaRPr>
          </a:p>
          <a:p>
            <a:r>
              <a:rPr lang="en-US" sz="2400" b="0" i="0" dirty="0">
                <a:effectLst/>
                <a:latin typeface="Roboto" panose="02000000000000000000" pitchFamily="2" charset="0"/>
              </a:rPr>
              <a:t>While doing corrections, make sure not to claim credits which is neither a part of the processed return or the 26AS statement.</a:t>
            </a:r>
            <a:endParaRPr lang="en-US" sz="2400" dirty="0"/>
          </a:p>
        </p:txBody>
      </p:sp>
    </p:spTree>
    <p:extLst>
      <p:ext uri="{BB962C8B-B14F-4D97-AF65-F5344CB8AC3E}">
        <p14:creationId xmlns:p14="http://schemas.microsoft.com/office/powerpoint/2010/main" val="28841612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Others</a:t>
            </a:r>
          </a:p>
        </p:txBody>
      </p:sp>
      <p:sp>
        <p:nvSpPr>
          <p:cNvPr id="3" name="Content Placeholder 2"/>
          <p:cNvSpPr>
            <a:spLocks noGrp="1"/>
          </p:cNvSpPr>
          <p:nvPr>
            <p:ph idx="1"/>
          </p:nvPr>
        </p:nvSpPr>
        <p:spPr/>
        <p:txBody>
          <a:bodyPr>
            <a:normAutofit/>
          </a:bodyPr>
          <a:lstStyle/>
          <a:p>
            <a:pPr algn="just"/>
            <a:r>
              <a:rPr lang="en-GB" sz="3200" dirty="0"/>
              <a:t>TDS deducted under wrong section due to unavailability of information or misinterpretation of transaction details. (</a:t>
            </a:r>
            <a:r>
              <a:rPr lang="en-GB" sz="3200" dirty="0" err="1"/>
              <a:t>Eg</a:t>
            </a:r>
            <a:r>
              <a:rPr lang="en-GB" sz="3200" dirty="0"/>
              <a:t>. Buying licenced software in hard drive)(TDS for event Management service deducted u/s 194C)</a:t>
            </a:r>
          </a:p>
        </p:txBody>
      </p:sp>
    </p:spTree>
    <p:extLst>
      <p:ext uri="{BB962C8B-B14F-4D97-AF65-F5344CB8AC3E}">
        <p14:creationId xmlns:p14="http://schemas.microsoft.com/office/powerpoint/2010/main" val="41261746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Others</a:t>
            </a:r>
          </a:p>
        </p:txBody>
      </p:sp>
      <p:sp>
        <p:nvSpPr>
          <p:cNvPr id="3" name="Content Placeholder 2"/>
          <p:cNvSpPr>
            <a:spLocks noGrp="1"/>
          </p:cNvSpPr>
          <p:nvPr>
            <p:ph idx="1"/>
          </p:nvPr>
        </p:nvSpPr>
        <p:spPr/>
        <p:txBody>
          <a:bodyPr>
            <a:normAutofit/>
          </a:bodyPr>
          <a:lstStyle/>
          <a:p>
            <a:r>
              <a:rPr lang="en-GB" sz="2800" dirty="0"/>
              <a:t>Non-reporting of certain transaction in </a:t>
            </a:r>
            <a:r>
              <a:rPr lang="en-GB" sz="2800" dirty="0" err="1"/>
              <a:t>tds</a:t>
            </a:r>
            <a:r>
              <a:rPr lang="en-GB" sz="2800" dirty="0"/>
              <a:t> return may cause issuance of notice. (You may enter details of only those employees on whose salary TDS has been deducted. But not report details of person having income more than basic exemption limit and claiming benefit of rebate under 87A.)</a:t>
            </a:r>
          </a:p>
        </p:txBody>
      </p:sp>
    </p:spTree>
    <p:extLst>
      <p:ext uri="{BB962C8B-B14F-4D97-AF65-F5344CB8AC3E}">
        <p14:creationId xmlns:p14="http://schemas.microsoft.com/office/powerpoint/2010/main" val="2984680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AC97D-62E2-33A2-FB28-F31AF047D454}"/>
              </a:ext>
            </a:extLst>
          </p:cNvPr>
          <p:cNvSpPr>
            <a:spLocks noGrp="1"/>
          </p:cNvSpPr>
          <p:nvPr>
            <p:ph type="title"/>
          </p:nvPr>
        </p:nvSpPr>
        <p:spPr/>
        <p:txBody>
          <a:bodyPr/>
          <a:lstStyle/>
          <a:p>
            <a:r>
              <a:rPr lang="en-US" dirty="0"/>
              <a:t>Carryforward of TDS</a:t>
            </a:r>
          </a:p>
        </p:txBody>
      </p:sp>
      <p:sp>
        <p:nvSpPr>
          <p:cNvPr id="3" name="Content Placeholder 2">
            <a:extLst>
              <a:ext uri="{FF2B5EF4-FFF2-40B4-BE49-F238E27FC236}">
                <a16:creationId xmlns:a16="http://schemas.microsoft.com/office/drawing/2014/main" id="{50A76C0F-9B31-E2BA-D1E3-13247CBC48A8}"/>
              </a:ext>
            </a:extLst>
          </p:cNvPr>
          <p:cNvSpPr>
            <a:spLocks noGrp="1"/>
          </p:cNvSpPr>
          <p:nvPr>
            <p:ph idx="1"/>
          </p:nvPr>
        </p:nvSpPr>
        <p:spPr/>
        <p:txBody>
          <a:bodyPr/>
          <a:lstStyle/>
          <a:p>
            <a:r>
              <a:rPr lang="en-US" dirty="0"/>
              <a:t>In ITR you have option to carry forward TDS to subsequent year in which income is offered</a:t>
            </a:r>
          </a:p>
          <a:p>
            <a:pPr lvl="1"/>
            <a:r>
              <a:rPr lang="en-US" dirty="0"/>
              <a:t>TDS on 31.03.2022</a:t>
            </a:r>
          </a:p>
          <a:p>
            <a:pPr lvl="1"/>
            <a:r>
              <a:rPr lang="en-US" dirty="0"/>
              <a:t>Invoice on 01.04.2022</a:t>
            </a:r>
          </a:p>
          <a:p>
            <a:pPr lvl="1"/>
            <a:r>
              <a:rPr lang="en-US" dirty="0"/>
              <a:t>TDS in AY 2022-23 and Credit in AY 2023-24</a:t>
            </a:r>
          </a:p>
          <a:p>
            <a:pPr lvl="1"/>
            <a:r>
              <a:rPr lang="en-US" dirty="0"/>
              <a:t>Carry forward to next year</a:t>
            </a:r>
          </a:p>
        </p:txBody>
      </p:sp>
    </p:spTree>
    <p:extLst>
      <p:ext uri="{BB962C8B-B14F-4D97-AF65-F5344CB8AC3E}">
        <p14:creationId xmlns:p14="http://schemas.microsoft.com/office/powerpoint/2010/main" val="3712663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TDS on interest to NBFC</a:t>
            </a:r>
          </a:p>
        </p:txBody>
      </p:sp>
      <p:sp>
        <p:nvSpPr>
          <p:cNvPr id="3" name="Content Placeholder 2"/>
          <p:cNvSpPr>
            <a:spLocks noGrp="1"/>
          </p:cNvSpPr>
          <p:nvPr>
            <p:ph idx="1"/>
          </p:nvPr>
        </p:nvSpPr>
        <p:spPr/>
        <p:txBody>
          <a:bodyPr/>
          <a:lstStyle/>
          <a:p>
            <a:pPr algn="just"/>
            <a:r>
              <a:rPr lang="en-GB" dirty="0"/>
              <a:t>Non deducting TDS on payment to NBFC.</a:t>
            </a:r>
          </a:p>
          <a:p>
            <a:pPr algn="just"/>
            <a:r>
              <a:rPr lang="en-GB" dirty="0"/>
              <a:t>Due to direct debit</a:t>
            </a:r>
          </a:p>
          <a:p>
            <a:pPr algn="just"/>
            <a:r>
              <a:rPr lang="en-GB" dirty="0"/>
              <a:t>Form 26A may be obtained</a:t>
            </a:r>
          </a:p>
        </p:txBody>
      </p:sp>
    </p:spTree>
    <p:extLst>
      <p:ext uri="{BB962C8B-B14F-4D97-AF65-F5344CB8AC3E}">
        <p14:creationId xmlns:p14="http://schemas.microsoft.com/office/powerpoint/2010/main" val="1551326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76338" y="2530116"/>
            <a:ext cx="6799262" cy="3366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76806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578EB0-C7CF-BE9D-E59D-D012C567FC2E}"/>
              </a:ext>
            </a:extLst>
          </p:cNvPr>
          <p:cNvSpPr>
            <a:spLocks noGrp="1"/>
          </p:cNvSpPr>
          <p:nvPr>
            <p:ph type="title"/>
          </p:nvPr>
        </p:nvSpPr>
        <p:spPr/>
        <p:txBody>
          <a:bodyPr/>
          <a:lstStyle/>
          <a:p>
            <a:r>
              <a:rPr lang="en-US" dirty="0"/>
              <a:t>Statement of Financial Transactions</a:t>
            </a:r>
          </a:p>
        </p:txBody>
      </p:sp>
      <p:sp>
        <p:nvSpPr>
          <p:cNvPr id="5" name="Text Placeholder 4">
            <a:extLst>
              <a:ext uri="{FF2B5EF4-FFF2-40B4-BE49-F238E27FC236}">
                <a16:creationId xmlns:a16="http://schemas.microsoft.com/office/drawing/2014/main" id="{9251B4E9-3904-7E30-229A-BD197B513A9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374211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E25D41-7CF6-3E4B-947C-915ECA59A71F}"/>
              </a:ext>
            </a:extLst>
          </p:cNvPr>
          <p:cNvSpPr>
            <a:spLocks noGrp="1"/>
          </p:cNvSpPr>
          <p:nvPr>
            <p:ph type="title"/>
          </p:nvPr>
        </p:nvSpPr>
        <p:spPr/>
        <p:txBody>
          <a:bodyPr/>
          <a:lstStyle/>
          <a:p>
            <a:r>
              <a:rPr lang="en-US" dirty="0"/>
              <a:t>SFT - 	reporting tool</a:t>
            </a:r>
          </a:p>
        </p:txBody>
      </p:sp>
      <p:sp>
        <p:nvSpPr>
          <p:cNvPr id="5" name="Content Placeholder 4">
            <a:extLst>
              <a:ext uri="{FF2B5EF4-FFF2-40B4-BE49-F238E27FC236}">
                <a16:creationId xmlns:a16="http://schemas.microsoft.com/office/drawing/2014/main" id="{B7A6304E-7127-5A38-1FA2-D41F362C1BC6}"/>
              </a:ext>
            </a:extLst>
          </p:cNvPr>
          <p:cNvSpPr>
            <a:spLocks noGrp="1"/>
          </p:cNvSpPr>
          <p:nvPr>
            <p:ph idx="1"/>
          </p:nvPr>
        </p:nvSpPr>
        <p:spPr/>
        <p:txBody>
          <a:bodyPr/>
          <a:lstStyle/>
          <a:p>
            <a:pPr algn="just"/>
            <a:r>
              <a:rPr lang="en-US" dirty="0"/>
              <a:t>Tax authorities collect information on certain prescribed high value transactions undertaken</a:t>
            </a:r>
          </a:p>
          <a:p>
            <a:pPr algn="just"/>
            <a:r>
              <a:rPr lang="en-US" dirty="0"/>
              <a:t>Reporting by prescribed entities</a:t>
            </a:r>
          </a:p>
          <a:p>
            <a:pPr lvl="1" algn="just"/>
            <a:r>
              <a:rPr lang="en-US" dirty="0"/>
              <a:t>Section 285BA</a:t>
            </a:r>
          </a:p>
          <a:p>
            <a:pPr lvl="1" algn="just"/>
            <a:r>
              <a:rPr lang="en-US" dirty="0"/>
              <a:t>In Form 61A/61B</a:t>
            </a:r>
          </a:p>
          <a:p>
            <a:pPr algn="just"/>
            <a:r>
              <a:rPr lang="en-US" dirty="0"/>
              <a:t>Information reported by entities is reflected in AID/TIS of Assessee</a:t>
            </a:r>
          </a:p>
        </p:txBody>
      </p:sp>
    </p:spTree>
    <p:extLst>
      <p:ext uri="{BB962C8B-B14F-4D97-AF65-F5344CB8AC3E}">
        <p14:creationId xmlns:p14="http://schemas.microsoft.com/office/powerpoint/2010/main" val="3396145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22C59-052D-2DFE-1796-0A7D22818E4D}"/>
              </a:ext>
            </a:extLst>
          </p:cNvPr>
          <p:cNvSpPr>
            <a:spLocks noGrp="1"/>
          </p:cNvSpPr>
          <p:nvPr>
            <p:ph type="title"/>
          </p:nvPr>
        </p:nvSpPr>
        <p:spPr/>
        <p:txBody>
          <a:bodyPr/>
          <a:lstStyle/>
          <a:p>
            <a:r>
              <a:rPr lang="en-US" dirty="0"/>
              <a:t>Reporting entities</a:t>
            </a:r>
          </a:p>
        </p:txBody>
      </p:sp>
      <p:sp>
        <p:nvSpPr>
          <p:cNvPr id="3" name="Content Placeholder 2">
            <a:extLst>
              <a:ext uri="{FF2B5EF4-FFF2-40B4-BE49-F238E27FC236}">
                <a16:creationId xmlns:a16="http://schemas.microsoft.com/office/drawing/2014/main" id="{79570F7A-839F-7236-AEFF-B6C13858792D}"/>
              </a:ext>
            </a:extLst>
          </p:cNvPr>
          <p:cNvSpPr>
            <a:spLocks noGrp="1"/>
          </p:cNvSpPr>
          <p:nvPr>
            <p:ph idx="1"/>
          </p:nvPr>
        </p:nvSpPr>
        <p:spPr/>
        <p:txBody>
          <a:bodyPr>
            <a:normAutofit fontScale="92500" lnSpcReduction="20000"/>
          </a:bodyPr>
          <a:lstStyle/>
          <a:p>
            <a:r>
              <a:rPr lang="en-US" dirty="0"/>
              <a:t>An Assessee</a:t>
            </a:r>
          </a:p>
          <a:p>
            <a:r>
              <a:rPr lang="en-US" dirty="0"/>
              <a:t>Registrar/sub registrar</a:t>
            </a:r>
          </a:p>
          <a:p>
            <a:r>
              <a:rPr lang="en-US" dirty="0"/>
              <a:t>Motor vehicle registering authority</a:t>
            </a:r>
          </a:p>
          <a:p>
            <a:r>
              <a:rPr lang="en-US" dirty="0"/>
              <a:t>Post master general</a:t>
            </a:r>
          </a:p>
          <a:p>
            <a:r>
              <a:rPr lang="en-US" dirty="0" err="1"/>
              <a:t>Recognised</a:t>
            </a:r>
            <a:r>
              <a:rPr lang="en-US" dirty="0"/>
              <a:t> Stock exchange</a:t>
            </a:r>
          </a:p>
          <a:p>
            <a:r>
              <a:rPr lang="en-US" dirty="0"/>
              <a:t>Depository</a:t>
            </a:r>
          </a:p>
          <a:p>
            <a:r>
              <a:rPr lang="en-US" dirty="0"/>
              <a:t>Prescribed financial institutions</a:t>
            </a:r>
          </a:p>
          <a:p>
            <a:r>
              <a:rPr lang="en-US" dirty="0"/>
              <a:t>others</a:t>
            </a:r>
          </a:p>
        </p:txBody>
      </p:sp>
    </p:spTree>
    <p:extLst>
      <p:ext uri="{BB962C8B-B14F-4D97-AF65-F5344CB8AC3E}">
        <p14:creationId xmlns:p14="http://schemas.microsoft.com/office/powerpoint/2010/main" val="26875826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BEB20-75FC-D7B7-74F0-D3DC1E0C6350}"/>
              </a:ext>
            </a:extLst>
          </p:cNvPr>
          <p:cNvSpPr>
            <a:spLocks noGrp="1"/>
          </p:cNvSpPr>
          <p:nvPr>
            <p:ph type="title"/>
          </p:nvPr>
        </p:nvSpPr>
        <p:spPr/>
        <p:txBody>
          <a:bodyPr/>
          <a:lstStyle/>
          <a:p>
            <a:r>
              <a:rPr lang="en-US" dirty="0"/>
              <a:t>Financial transactions</a:t>
            </a:r>
          </a:p>
        </p:txBody>
      </p:sp>
      <p:graphicFrame>
        <p:nvGraphicFramePr>
          <p:cNvPr id="4" name="Content Placeholder 3">
            <a:extLst>
              <a:ext uri="{FF2B5EF4-FFF2-40B4-BE49-F238E27FC236}">
                <a16:creationId xmlns:a16="http://schemas.microsoft.com/office/drawing/2014/main" id="{7F1661B1-3E6B-7235-28DF-6A5C74C554E1}"/>
              </a:ext>
            </a:extLst>
          </p:cNvPr>
          <p:cNvGraphicFramePr>
            <a:graphicFrameLocks noGrp="1"/>
          </p:cNvGraphicFramePr>
          <p:nvPr>
            <p:ph idx="1"/>
            <p:extLst>
              <p:ext uri="{D42A27DB-BD31-4B8C-83A1-F6EECF244321}">
                <p14:modId xmlns:p14="http://schemas.microsoft.com/office/powerpoint/2010/main" val="651115406"/>
              </p:ext>
            </p:extLst>
          </p:nvPr>
        </p:nvGraphicFramePr>
        <p:xfrm>
          <a:off x="1176338" y="2490788"/>
          <a:ext cx="7159794" cy="3627120"/>
        </p:xfrm>
        <a:graphic>
          <a:graphicData uri="http://schemas.openxmlformats.org/drawingml/2006/table">
            <a:tbl>
              <a:tblPr firstRow="1" bandRow="1">
                <a:tableStyleId>{5C22544A-7EE6-4342-B048-85BDC9FD1C3A}</a:tableStyleId>
              </a:tblPr>
              <a:tblGrid>
                <a:gridCol w="721424">
                  <a:extLst>
                    <a:ext uri="{9D8B030D-6E8A-4147-A177-3AD203B41FA5}">
                      <a16:colId xmlns:a16="http://schemas.microsoft.com/office/drawing/2014/main" val="49103161"/>
                    </a:ext>
                  </a:extLst>
                </a:gridCol>
                <a:gridCol w="2598038">
                  <a:extLst>
                    <a:ext uri="{9D8B030D-6E8A-4147-A177-3AD203B41FA5}">
                      <a16:colId xmlns:a16="http://schemas.microsoft.com/office/drawing/2014/main" val="2813671799"/>
                    </a:ext>
                  </a:extLst>
                </a:gridCol>
                <a:gridCol w="2240132">
                  <a:extLst>
                    <a:ext uri="{9D8B030D-6E8A-4147-A177-3AD203B41FA5}">
                      <a16:colId xmlns:a16="http://schemas.microsoft.com/office/drawing/2014/main" val="1531587545"/>
                    </a:ext>
                  </a:extLst>
                </a:gridCol>
                <a:gridCol w="1600200">
                  <a:extLst>
                    <a:ext uri="{9D8B030D-6E8A-4147-A177-3AD203B41FA5}">
                      <a16:colId xmlns:a16="http://schemas.microsoft.com/office/drawing/2014/main" val="2604895130"/>
                    </a:ext>
                  </a:extLst>
                </a:gridCol>
              </a:tblGrid>
              <a:tr h="370840">
                <a:tc>
                  <a:txBody>
                    <a:bodyPr/>
                    <a:lstStyle/>
                    <a:p>
                      <a:r>
                        <a:rPr lang="en-US" sz="1600" dirty="0" err="1"/>
                        <a:t>S.No</a:t>
                      </a:r>
                      <a:r>
                        <a:rPr lang="en-US" sz="1600" dirty="0"/>
                        <a:t>.</a:t>
                      </a:r>
                    </a:p>
                  </a:txBody>
                  <a:tcPr/>
                </a:tc>
                <a:tc>
                  <a:txBody>
                    <a:bodyPr/>
                    <a:lstStyle/>
                    <a:p>
                      <a:r>
                        <a:rPr lang="en-US" sz="1600" dirty="0"/>
                        <a:t>Nature of transaction</a:t>
                      </a:r>
                    </a:p>
                  </a:txBody>
                  <a:tcPr/>
                </a:tc>
                <a:tc>
                  <a:txBody>
                    <a:bodyPr/>
                    <a:lstStyle/>
                    <a:p>
                      <a:r>
                        <a:rPr lang="en-US" sz="1600" dirty="0"/>
                        <a:t>Monetary threshold</a:t>
                      </a:r>
                    </a:p>
                  </a:txBody>
                  <a:tcPr/>
                </a:tc>
                <a:tc>
                  <a:txBody>
                    <a:bodyPr/>
                    <a:lstStyle/>
                    <a:p>
                      <a:r>
                        <a:rPr lang="en-US" sz="1600" dirty="0"/>
                        <a:t>Specified person</a:t>
                      </a:r>
                    </a:p>
                  </a:txBody>
                  <a:tcPr/>
                </a:tc>
                <a:extLst>
                  <a:ext uri="{0D108BD9-81ED-4DB2-BD59-A6C34878D82A}">
                    <a16:rowId xmlns:a16="http://schemas.microsoft.com/office/drawing/2014/main" val="3871409871"/>
                  </a:ext>
                </a:extLst>
              </a:tr>
              <a:tr h="370840">
                <a:tc>
                  <a:txBody>
                    <a:bodyPr/>
                    <a:lstStyle/>
                    <a:p>
                      <a:r>
                        <a:rPr lang="en-US" sz="1600" dirty="0"/>
                        <a:t>1.</a:t>
                      </a:r>
                    </a:p>
                  </a:txBody>
                  <a:tcPr/>
                </a:tc>
                <a:tc>
                  <a:txBody>
                    <a:bodyPr/>
                    <a:lstStyle/>
                    <a:p>
                      <a:r>
                        <a:rPr lang="en-US" sz="1600" dirty="0"/>
                        <a:t>Cash deposit/withdrawal in Current Account</a:t>
                      </a:r>
                    </a:p>
                  </a:txBody>
                  <a:tcPr/>
                </a:tc>
                <a:tc>
                  <a:txBody>
                    <a:bodyPr/>
                    <a:lstStyle/>
                    <a:p>
                      <a:r>
                        <a:rPr lang="en-US" sz="1600" dirty="0"/>
                        <a:t>Agg. to </a:t>
                      </a:r>
                    </a:p>
                    <a:p>
                      <a:r>
                        <a:rPr lang="en-US" sz="1600" dirty="0"/>
                        <a:t>Rs.50 Lakhs</a:t>
                      </a:r>
                    </a:p>
                  </a:txBody>
                  <a:tcPr/>
                </a:tc>
                <a:tc>
                  <a:txBody>
                    <a:bodyPr/>
                    <a:lstStyle/>
                    <a:p>
                      <a:r>
                        <a:rPr lang="en-US" sz="1600" dirty="0"/>
                        <a:t>Banking co. or cooperative bank</a:t>
                      </a:r>
                    </a:p>
                  </a:txBody>
                  <a:tcPr/>
                </a:tc>
                <a:extLst>
                  <a:ext uri="{0D108BD9-81ED-4DB2-BD59-A6C34878D82A}">
                    <a16:rowId xmlns:a16="http://schemas.microsoft.com/office/drawing/2014/main" val="747117563"/>
                  </a:ext>
                </a:extLst>
              </a:tr>
              <a:tr h="370840">
                <a:tc>
                  <a:txBody>
                    <a:bodyPr/>
                    <a:lstStyle/>
                    <a:p>
                      <a:r>
                        <a:rPr lang="en-US" sz="1600" dirty="0"/>
                        <a:t>2.</a:t>
                      </a:r>
                    </a:p>
                  </a:txBody>
                  <a:tcPr/>
                </a:tc>
                <a:tc>
                  <a:txBody>
                    <a:bodyPr/>
                    <a:lstStyle/>
                    <a:p>
                      <a:r>
                        <a:rPr lang="en-US" sz="1600" dirty="0"/>
                        <a:t>Cash deposit in other than current account (deposit in saving account)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Agg. to </a:t>
                      </a:r>
                    </a:p>
                    <a:p>
                      <a:r>
                        <a:rPr lang="en-US" sz="1600" dirty="0"/>
                        <a:t>Rs.10 Lakhs</a:t>
                      </a:r>
                    </a:p>
                  </a:txBody>
                  <a:tcPr/>
                </a:tc>
                <a:tc>
                  <a:txBody>
                    <a:bodyPr/>
                    <a:lstStyle/>
                    <a:p>
                      <a:r>
                        <a:rPr lang="en-US" sz="1600" dirty="0"/>
                        <a:t>Banking co. or cooperative bank/Post office</a:t>
                      </a:r>
                    </a:p>
                  </a:txBody>
                  <a:tcPr/>
                </a:tc>
                <a:extLst>
                  <a:ext uri="{0D108BD9-81ED-4DB2-BD59-A6C34878D82A}">
                    <a16:rowId xmlns:a16="http://schemas.microsoft.com/office/drawing/2014/main" val="3073408303"/>
                  </a:ext>
                </a:extLst>
              </a:tr>
              <a:tr h="370840">
                <a:tc>
                  <a:txBody>
                    <a:bodyPr/>
                    <a:lstStyle/>
                    <a:p>
                      <a:r>
                        <a:rPr lang="en-US" sz="1600" dirty="0"/>
                        <a:t>3.</a:t>
                      </a:r>
                    </a:p>
                  </a:txBody>
                  <a:tcPr/>
                </a:tc>
                <a:tc>
                  <a:txBody>
                    <a:bodyPr/>
                    <a:lstStyle/>
                    <a:p>
                      <a:r>
                        <a:rPr lang="en-US" sz="1600" dirty="0"/>
                        <a:t>Time deposits</a:t>
                      </a:r>
                    </a:p>
                  </a:txBody>
                  <a:tcPr/>
                </a:tc>
                <a:tc>
                  <a:txBody>
                    <a:bodyPr/>
                    <a:lstStyle/>
                    <a:p>
                      <a:r>
                        <a:rPr lang="en-US" sz="1600" dirty="0"/>
                        <a:t>Agg.to Rs.10 Lakhs</a:t>
                      </a:r>
                    </a:p>
                  </a:txBody>
                  <a:tcPr/>
                </a:tc>
                <a:tc>
                  <a:txBody>
                    <a:bodyPr/>
                    <a:lstStyle/>
                    <a:p>
                      <a:r>
                        <a:rPr lang="en-US" sz="1600" dirty="0"/>
                        <a:t>Banking Co, Post office, Coop., NBFC</a:t>
                      </a:r>
                    </a:p>
                  </a:txBody>
                  <a:tcPr/>
                </a:tc>
                <a:extLst>
                  <a:ext uri="{0D108BD9-81ED-4DB2-BD59-A6C34878D82A}">
                    <a16:rowId xmlns:a16="http://schemas.microsoft.com/office/drawing/2014/main" val="3610642927"/>
                  </a:ext>
                </a:extLst>
              </a:tr>
              <a:tr h="370840">
                <a:tc>
                  <a:txBody>
                    <a:bodyPr/>
                    <a:lstStyle/>
                    <a:p>
                      <a:r>
                        <a:rPr lang="en-US" sz="1600" dirty="0"/>
                        <a:t>4.</a:t>
                      </a:r>
                    </a:p>
                  </a:txBody>
                  <a:tcPr/>
                </a:tc>
                <a:tc>
                  <a:txBody>
                    <a:bodyPr/>
                    <a:lstStyle/>
                    <a:p>
                      <a:r>
                        <a:rPr lang="en-US" sz="1600" dirty="0"/>
                        <a:t>Credit card payment</a:t>
                      </a:r>
                    </a:p>
                  </a:txBody>
                  <a:tcPr/>
                </a:tc>
                <a:tc>
                  <a:txBody>
                    <a:bodyPr/>
                    <a:lstStyle/>
                    <a:p>
                      <a:r>
                        <a:rPr lang="en-US" sz="1600" dirty="0"/>
                        <a:t>Agg. To Rs.1 Lakh in cash</a:t>
                      </a:r>
                    </a:p>
                    <a:p>
                      <a:endParaRPr lang="en-US" sz="1600" dirty="0"/>
                    </a:p>
                    <a:p>
                      <a:r>
                        <a:rPr lang="en-US" sz="1600" dirty="0"/>
                        <a:t>Rs.10L in other mode</a:t>
                      </a:r>
                    </a:p>
                  </a:txBody>
                  <a:tcPr/>
                </a:tc>
                <a:tc>
                  <a:txBody>
                    <a:bodyPr/>
                    <a:lstStyle/>
                    <a:p>
                      <a:pPr algn="ctr"/>
                      <a:r>
                        <a:rPr lang="en-US" sz="1600" dirty="0"/>
                        <a:t>----””----</a:t>
                      </a:r>
                    </a:p>
                  </a:txBody>
                  <a:tcPr/>
                </a:tc>
                <a:extLst>
                  <a:ext uri="{0D108BD9-81ED-4DB2-BD59-A6C34878D82A}">
                    <a16:rowId xmlns:a16="http://schemas.microsoft.com/office/drawing/2014/main" val="3742844333"/>
                  </a:ext>
                </a:extLst>
              </a:tr>
            </a:tbl>
          </a:graphicData>
        </a:graphic>
      </p:graphicFrame>
    </p:spTree>
    <p:extLst>
      <p:ext uri="{BB962C8B-B14F-4D97-AF65-F5344CB8AC3E}">
        <p14:creationId xmlns:p14="http://schemas.microsoft.com/office/powerpoint/2010/main" val="38395136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BEB20-75FC-D7B7-74F0-D3DC1E0C6350}"/>
              </a:ext>
            </a:extLst>
          </p:cNvPr>
          <p:cNvSpPr>
            <a:spLocks noGrp="1"/>
          </p:cNvSpPr>
          <p:nvPr>
            <p:ph type="title"/>
          </p:nvPr>
        </p:nvSpPr>
        <p:spPr/>
        <p:txBody>
          <a:bodyPr/>
          <a:lstStyle/>
          <a:p>
            <a:r>
              <a:rPr lang="en-US" dirty="0"/>
              <a:t>Financial transactions</a:t>
            </a:r>
          </a:p>
        </p:txBody>
      </p:sp>
      <p:graphicFrame>
        <p:nvGraphicFramePr>
          <p:cNvPr id="4" name="Content Placeholder 3">
            <a:extLst>
              <a:ext uri="{FF2B5EF4-FFF2-40B4-BE49-F238E27FC236}">
                <a16:creationId xmlns:a16="http://schemas.microsoft.com/office/drawing/2014/main" id="{7F1661B1-3E6B-7235-28DF-6A5C74C554E1}"/>
              </a:ext>
            </a:extLst>
          </p:cNvPr>
          <p:cNvGraphicFramePr>
            <a:graphicFrameLocks noGrp="1"/>
          </p:cNvGraphicFramePr>
          <p:nvPr>
            <p:ph idx="1"/>
            <p:extLst>
              <p:ext uri="{D42A27DB-BD31-4B8C-83A1-F6EECF244321}">
                <p14:modId xmlns:p14="http://schemas.microsoft.com/office/powerpoint/2010/main" val="4032384251"/>
              </p:ext>
            </p:extLst>
          </p:nvPr>
        </p:nvGraphicFramePr>
        <p:xfrm>
          <a:off x="1176338" y="2490788"/>
          <a:ext cx="7159794" cy="3266440"/>
        </p:xfrm>
        <a:graphic>
          <a:graphicData uri="http://schemas.openxmlformats.org/drawingml/2006/table">
            <a:tbl>
              <a:tblPr firstRow="1" bandRow="1">
                <a:tableStyleId>{5C22544A-7EE6-4342-B048-85BDC9FD1C3A}</a:tableStyleId>
              </a:tblPr>
              <a:tblGrid>
                <a:gridCol w="721424">
                  <a:extLst>
                    <a:ext uri="{9D8B030D-6E8A-4147-A177-3AD203B41FA5}">
                      <a16:colId xmlns:a16="http://schemas.microsoft.com/office/drawing/2014/main" val="49103161"/>
                    </a:ext>
                  </a:extLst>
                </a:gridCol>
                <a:gridCol w="2598038">
                  <a:extLst>
                    <a:ext uri="{9D8B030D-6E8A-4147-A177-3AD203B41FA5}">
                      <a16:colId xmlns:a16="http://schemas.microsoft.com/office/drawing/2014/main" val="2813671799"/>
                    </a:ext>
                  </a:extLst>
                </a:gridCol>
                <a:gridCol w="2240132">
                  <a:extLst>
                    <a:ext uri="{9D8B030D-6E8A-4147-A177-3AD203B41FA5}">
                      <a16:colId xmlns:a16="http://schemas.microsoft.com/office/drawing/2014/main" val="1531587545"/>
                    </a:ext>
                  </a:extLst>
                </a:gridCol>
                <a:gridCol w="1600200">
                  <a:extLst>
                    <a:ext uri="{9D8B030D-6E8A-4147-A177-3AD203B41FA5}">
                      <a16:colId xmlns:a16="http://schemas.microsoft.com/office/drawing/2014/main" val="2604895130"/>
                    </a:ext>
                  </a:extLst>
                </a:gridCol>
              </a:tblGrid>
              <a:tr h="370840">
                <a:tc>
                  <a:txBody>
                    <a:bodyPr/>
                    <a:lstStyle/>
                    <a:p>
                      <a:r>
                        <a:rPr lang="en-US" sz="1600" dirty="0" err="1"/>
                        <a:t>S.No</a:t>
                      </a:r>
                      <a:r>
                        <a:rPr lang="en-US" sz="1600" dirty="0"/>
                        <a:t>.</a:t>
                      </a:r>
                    </a:p>
                  </a:txBody>
                  <a:tcPr/>
                </a:tc>
                <a:tc>
                  <a:txBody>
                    <a:bodyPr/>
                    <a:lstStyle/>
                    <a:p>
                      <a:r>
                        <a:rPr lang="en-US" sz="1600" dirty="0"/>
                        <a:t>Nature of transaction</a:t>
                      </a:r>
                    </a:p>
                  </a:txBody>
                  <a:tcPr/>
                </a:tc>
                <a:tc>
                  <a:txBody>
                    <a:bodyPr/>
                    <a:lstStyle/>
                    <a:p>
                      <a:r>
                        <a:rPr lang="en-US" sz="1600" dirty="0"/>
                        <a:t>Monetary threshold</a:t>
                      </a:r>
                    </a:p>
                  </a:txBody>
                  <a:tcPr/>
                </a:tc>
                <a:tc>
                  <a:txBody>
                    <a:bodyPr/>
                    <a:lstStyle/>
                    <a:p>
                      <a:r>
                        <a:rPr lang="en-US" sz="1600" dirty="0"/>
                        <a:t>Specified person</a:t>
                      </a:r>
                    </a:p>
                  </a:txBody>
                  <a:tcPr/>
                </a:tc>
                <a:extLst>
                  <a:ext uri="{0D108BD9-81ED-4DB2-BD59-A6C34878D82A}">
                    <a16:rowId xmlns:a16="http://schemas.microsoft.com/office/drawing/2014/main" val="3871409871"/>
                  </a:ext>
                </a:extLst>
              </a:tr>
              <a:tr h="370840">
                <a:tc>
                  <a:txBody>
                    <a:bodyPr/>
                    <a:lstStyle/>
                    <a:p>
                      <a:r>
                        <a:rPr lang="en-US" sz="1600" dirty="0"/>
                        <a:t>5.</a:t>
                      </a:r>
                    </a:p>
                  </a:txBody>
                  <a:tcPr/>
                </a:tc>
                <a:tc>
                  <a:txBody>
                    <a:bodyPr/>
                    <a:lstStyle/>
                    <a:p>
                      <a:r>
                        <a:rPr lang="en-US" sz="1600" dirty="0"/>
                        <a:t>Receipt of subscription for bonds and debentures</a:t>
                      </a:r>
                    </a:p>
                  </a:txBody>
                  <a:tcPr/>
                </a:tc>
                <a:tc>
                  <a:txBody>
                    <a:bodyPr/>
                    <a:lstStyle/>
                    <a:p>
                      <a:r>
                        <a:rPr lang="en-US" sz="1600" dirty="0"/>
                        <a:t>Agg to Rs.10 Lakh </a:t>
                      </a:r>
                    </a:p>
                  </a:txBody>
                  <a:tcPr/>
                </a:tc>
                <a:tc>
                  <a:txBody>
                    <a:bodyPr/>
                    <a:lstStyle/>
                    <a:p>
                      <a:r>
                        <a:rPr lang="en-US" sz="1600" dirty="0"/>
                        <a:t>Co. or Institution issuing Bonds</a:t>
                      </a:r>
                    </a:p>
                  </a:txBody>
                  <a:tcPr/>
                </a:tc>
                <a:extLst>
                  <a:ext uri="{0D108BD9-81ED-4DB2-BD59-A6C34878D82A}">
                    <a16:rowId xmlns:a16="http://schemas.microsoft.com/office/drawing/2014/main" val="747117563"/>
                  </a:ext>
                </a:extLst>
              </a:tr>
              <a:tr h="370840">
                <a:tc>
                  <a:txBody>
                    <a:bodyPr/>
                    <a:lstStyle/>
                    <a:p>
                      <a:r>
                        <a:rPr lang="en-US" sz="1600" dirty="0"/>
                        <a:t>6.</a:t>
                      </a:r>
                    </a:p>
                  </a:txBody>
                  <a:tcPr/>
                </a:tc>
                <a:tc>
                  <a:txBody>
                    <a:bodyPr/>
                    <a:lstStyle/>
                    <a:p>
                      <a:r>
                        <a:rPr lang="en-US" sz="1600" dirty="0"/>
                        <a:t>Receipt of Share application money</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Agg. to </a:t>
                      </a:r>
                    </a:p>
                    <a:p>
                      <a:r>
                        <a:rPr lang="en-US" sz="1600" dirty="0"/>
                        <a:t>Rs.10 Lakhs</a:t>
                      </a:r>
                    </a:p>
                  </a:txBody>
                  <a:tcPr/>
                </a:tc>
                <a:tc>
                  <a:txBody>
                    <a:bodyPr/>
                    <a:lstStyle/>
                    <a:p>
                      <a:r>
                        <a:rPr lang="en-US" sz="1600" dirty="0"/>
                        <a:t>Co. issuing shares</a:t>
                      </a:r>
                    </a:p>
                    <a:p>
                      <a:endParaRPr lang="en-US" sz="1600" dirty="0"/>
                    </a:p>
                  </a:txBody>
                  <a:tcPr/>
                </a:tc>
                <a:extLst>
                  <a:ext uri="{0D108BD9-81ED-4DB2-BD59-A6C34878D82A}">
                    <a16:rowId xmlns:a16="http://schemas.microsoft.com/office/drawing/2014/main" val="3073408303"/>
                  </a:ext>
                </a:extLst>
              </a:tr>
              <a:tr h="370840">
                <a:tc>
                  <a:txBody>
                    <a:bodyPr/>
                    <a:lstStyle/>
                    <a:p>
                      <a:r>
                        <a:rPr lang="en-US" sz="1600" dirty="0"/>
                        <a:t>7.</a:t>
                      </a:r>
                    </a:p>
                  </a:txBody>
                  <a:tcPr/>
                </a:tc>
                <a:tc>
                  <a:txBody>
                    <a:bodyPr/>
                    <a:lstStyle/>
                    <a:p>
                      <a:r>
                        <a:rPr lang="en-US" sz="1600" dirty="0"/>
                        <a:t>Buyback from any person</a:t>
                      </a:r>
                    </a:p>
                  </a:txBody>
                  <a:tcPr/>
                </a:tc>
                <a:tc>
                  <a:txBody>
                    <a:bodyPr/>
                    <a:lstStyle/>
                    <a:p>
                      <a:r>
                        <a:rPr lang="en-US" sz="1600" dirty="0"/>
                        <a:t>Agg.to Rs.10 Lakhs</a:t>
                      </a:r>
                    </a:p>
                  </a:txBody>
                  <a:tcPr/>
                </a:tc>
                <a:tc>
                  <a:txBody>
                    <a:bodyPr/>
                    <a:lstStyle/>
                    <a:p>
                      <a:r>
                        <a:rPr lang="en-US" sz="1600" dirty="0"/>
                        <a:t>Listed company</a:t>
                      </a:r>
                    </a:p>
                  </a:txBody>
                  <a:tcPr/>
                </a:tc>
                <a:extLst>
                  <a:ext uri="{0D108BD9-81ED-4DB2-BD59-A6C34878D82A}">
                    <a16:rowId xmlns:a16="http://schemas.microsoft.com/office/drawing/2014/main" val="3610642927"/>
                  </a:ext>
                </a:extLst>
              </a:tr>
              <a:tr h="370840">
                <a:tc>
                  <a:txBody>
                    <a:bodyPr/>
                    <a:lstStyle/>
                    <a:p>
                      <a:r>
                        <a:rPr lang="en-US" sz="1600" dirty="0"/>
                        <a:t>8.</a:t>
                      </a:r>
                    </a:p>
                  </a:txBody>
                  <a:tcPr/>
                </a:tc>
                <a:tc>
                  <a:txBody>
                    <a:bodyPr/>
                    <a:lstStyle/>
                    <a:p>
                      <a:r>
                        <a:rPr lang="en-US" sz="1600" dirty="0"/>
                        <a:t>Receipt for acquiring units of MF</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Agg.to Rs.10 Lakhs</a:t>
                      </a:r>
                    </a:p>
                    <a:p>
                      <a:endParaRPr lang="en-US" sz="1600" dirty="0"/>
                    </a:p>
                  </a:txBody>
                  <a:tcPr/>
                </a:tc>
                <a:tc>
                  <a:txBody>
                    <a:bodyPr/>
                    <a:lstStyle/>
                    <a:p>
                      <a:pPr algn="ctr"/>
                      <a:r>
                        <a:rPr lang="en-US" sz="1600" dirty="0"/>
                        <a:t>Trustee or manager of MF</a:t>
                      </a:r>
                    </a:p>
                  </a:txBody>
                  <a:tcPr/>
                </a:tc>
                <a:extLst>
                  <a:ext uri="{0D108BD9-81ED-4DB2-BD59-A6C34878D82A}">
                    <a16:rowId xmlns:a16="http://schemas.microsoft.com/office/drawing/2014/main" val="3742844333"/>
                  </a:ext>
                </a:extLst>
              </a:tr>
              <a:tr h="370840">
                <a:tc>
                  <a:txBody>
                    <a:bodyPr/>
                    <a:lstStyle/>
                    <a:p>
                      <a:r>
                        <a:rPr lang="en-US" sz="1600" dirty="0"/>
                        <a:t>9.</a:t>
                      </a:r>
                    </a:p>
                  </a:txBody>
                  <a:tcPr/>
                </a:tc>
                <a:tc>
                  <a:txBody>
                    <a:bodyPr/>
                    <a:lstStyle/>
                    <a:p>
                      <a:r>
                        <a:rPr lang="en-US" sz="1600" dirty="0"/>
                        <a:t>Receipt on sale of foreign currency</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Agg.to Rs.10 Lakhs</a:t>
                      </a:r>
                    </a:p>
                    <a:p>
                      <a:endParaRPr lang="en-US" sz="1600" dirty="0"/>
                    </a:p>
                  </a:txBody>
                  <a:tcPr/>
                </a:tc>
                <a:tc>
                  <a:txBody>
                    <a:bodyPr/>
                    <a:lstStyle/>
                    <a:p>
                      <a:pPr algn="ctr"/>
                      <a:r>
                        <a:rPr lang="en-US" sz="1600" dirty="0" err="1"/>
                        <a:t>Authorised</a:t>
                      </a:r>
                      <a:r>
                        <a:rPr lang="en-US" sz="1600" dirty="0"/>
                        <a:t> dealer</a:t>
                      </a:r>
                    </a:p>
                  </a:txBody>
                  <a:tcPr/>
                </a:tc>
                <a:extLst>
                  <a:ext uri="{0D108BD9-81ED-4DB2-BD59-A6C34878D82A}">
                    <a16:rowId xmlns:a16="http://schemas.microsoft.com/office/drawing/2014/main" val="3275894984"/>
                  </a:ext>
                </a:extLst>
              </a:tr>
            </a:tbl>
          </a:graphicData>
        </a:graphic>
      </p:graphicFrame>
    </p:spTree>
    <p:extLst>
      <p:ext uri="{BB962C8B-B14F-4D97-AF65-F5344CB8AC3E}">
        <p14:creationId xmlns:p14="http://schemas.microsoft.com/office/powerpoint/2010/main" val="2010554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BEB20-75FC-D7B7-74F0-D3DC1E0C6350}"/>
              </a:ext>
            </a:extLst>
          </p:cNvPr>
          <p:cNvSpPr>
            <a:spLocks noGrp="1"/>
          </p:cNvSpPr>
          <p:nvPr>
            <p:ph type="title"/>
          </p:nvPr>
        </p:nvSpPr>
        <p:spPr/>
        <p:txBody>
          <a:bodyPr/>
          <a:lstStyle/>
          <a:p>
            <a:r>
              <a:rPr lang="en-US" dirty="0"/>
              <a:t>Financial transactions</a:t>
            </a:r>
          </a:p>
        </p:txBody>
      </p:sp>
      <p:graphicFrame>
        <p:nvGraphicFramePr>
          <p:cNvPr id="4" name="Content Placeholder 3">
            <a:extLst>
              <a:ext uri="{FF2B5EF4-FFF2-40B4-BE49-F238E27FC236}">
                <a16:creationId xmlns:a16="http://schemas.microsoft.com/office/drawing/2014/main" id="{7F1661B1-3E6B-7235-28DF-6A5C74C554E1}"/>
              </a:ext>
            </a:extLst>
          </p:cNvPr>
          <p:cNvGraphicFramePr>
            <a:graphicFrameLocks noGrp="1"/>
          </p:cNvGraphicFramePr>
          <p:nvPr>
            <p:ph idx="1"/>
            <p:extLst>
              <p:ext uri="{D42A27DB-BD31-4B8C-83A1-F6EECF244321}">
                <p14:modId xmlns:p14="http://schemas.microsoft.com/office/powerpoint/2010/main" val="343842706"/>
              </p:ext>
            </p:extLst>
          </p:nvPr>
        </p:nvGraphicFramePr>
        <p:xfrm>
          <a:off x="1176338" y="2490788"/>
          <a:ext cx="7159794" cy="3681412"/>
        </p:xfrm>
        <a:graphic>
          <a:graphicData uri="http://schemas.openxmlformats.org/drawingml/2006/table">
            <a:tbl>
              <a:tblPr firstRow="1" bandRow="1">
                <a:tableStyleId>{5C22544A-7EE6-4342-B048-85BDC9FD1C3A}</a:tableStyleId>
              </a:tblPr>
              <a:tblGrid>
                <a:gridCol w="721424">
                  <a:extLst>
                    <a:ext uri="{9D8B030D-6E8A-4147-A177-3AD203B41FA5}">
                      <a16:colId xmlns:a16="http://schemas.microsoft.com/office/drawing/2014/main" val="49103161"/>
                    </a:ext>
                  </a:extLst>
                </a:gridCol>
                <a:gridCol w="2598038">
                  <a:extLst>
                    <a:ext uri="{9D8B030D-6E8A-4147-A177-3AD203B41FA5}">
                      <a16:colId xmlns:a16="http://schemas.microsoft.com/office/drawing/2014/main" val="2813671799"/>
                    </a:ext>
                  </a:extLst>
                </a:gridCol>
                <a:gridCol w="2240132">
                  <a:extLst>
                    <a:ext uri="{9D8B030D-6E8A-4147-A177-3AD203B41FA5}">
                      <a16:colId xmlns:a16="http://schemas.microsoft.com/office/drawing/2014/main" val="1531587545"/>
                    </a:ext>
                  </a:extLst>
                </a:gridCol>
                <a:gridCol w="1600200">
                  <a:extLst>
                    <a:ext uri="{9D8B030D-6E8A-4147-A177-3AD203B41FA5}">
                      <a16:colId xmlns:a16="http://schemas.microsoft.com/office/drawing/2014/main" val="2604895130"/>
                    </a:ext>
                  </a:extLst>
                </a:gridCol>
              </a:tblGrid>
              <a:tr h="760292">
                <a:tc>
                  <a:txBody>
                    <a:bodyPr/>
                    <a:lstStyle/>
                    <a:p>
                      <a:r>
                        <a:rPr lang="en-US" sz="1600" dirty="0" err="1"/>
                        <a:t>S.No</a:t>
                      </a:r>
                      <a:r>
                        <a:rPr lang="en-US" sz="1600" dirty="0"/>
                        <a:t>.</a:t>
                      </a:r>
                    </a:p>
                  </a:txBody>
                  <a:tcPr/>
                </a:tc>
                <a:tc>
                  <a:txBody>
                    <a:bodyPr/>
                    <a:lstStyle/>
                    <a:p>
                      <a:r>
                        <a:rPr lang="en-US" sz="1600" dirty="0"/>
                        <a:t>Nature of transaction</a:t>
                      </a:r>
                    </a:p>
                  </a:txBody>
                  <a:tcPr/>
                </a:tc>
                <a:tc>
                  <a:txBody>
                    <a:bodyPr/>
                    <a:lstStyle/>
                    <a:p>
                      <a:r>
                        <a:rPr lang="en-US" sz="1600" dirty="0"/>
                        <a:t>Monetary threshold</a:t>
                      </a:r>
                    </a:p>
                  </a:txBody>
                  <a:tcPr/>
                </a:tc>
                <a:tc>
                  <a:txBody>
                    <a:bodyPr/>
                    <a:lstStyle/>
                    <a:p>
                      <a:r>
                        <a:rPr lang="en-US" sz="1600" dirty="0"/>
                        <a:t>Specified person</a:t>
                      </a:r>
                    </a:p>
                  </a:txBody>
                  <a:tcPr/>
                </a:tc>
                <a:extLst>
                  <a:ext uri="{0D108BD9-81ED-4DB2-BD59-A6C34878D82A}">
                    <a16:rowId xmlns:a16="http://schemas.microsoft.com/office/drawing/2014/main" val="3871409871"/>
                  </a:ext>
                </a:extLst>
              </a:tr>
              <a:tr h="760292">
                <a:tc>
                  <a:txBody>
                    <a:bodyPr/>
                    <a:lstStyle/>
                    <a:p>
                      <a:r>
                        <a:rPr lang="en-US" sz="1600" dirty="0"/>
                        <a:t>10.</a:t>
                      </a:r>
                    </a:p>
                  </a:txBody>
                  <a:tcPr/>
                </a:tc>
                <a:tc>
                  <a:txBody>
                    <a:bodyPr/>
                    <a:lstStyle/>
                    <a:p>
                      <a:r>
                        <a:rPr lang="en-US" sz="1600" dirty="0"/>
                        <a:t>Purchase or sale of immovable property	</a:t>
                      </a:r>
                    </a:p>
                  </a:txBody>
                  <a:tcPr/>
                </a:tc>
                <a:tc>
                  <a:txBody>
                    <a:bodyPr/>
                    <a:lstStyle/>
                    <a:p>
                      <a:r>
                        <a:rPr lang="en-US" sz="1600" dirty="0"/>
                        <a:t>Stamp Value of Rs.30 Lakh or above</a:t>
                      </a:r>
                    </a:p>
                  </a:txBody>
                  <a:tcPr/>
                </a:tc>
                <a:tc>
                  <a:txBody>
                    <a:bodyPr/>
                    <a:lstStyle/>
                    <a:p>
                      <a:r>
                        <a:rPr lang="en-US" sz="1600" dirty="0"/>
                        <a:t>Registrar/ Sub R.</a:t>
                      </a:r>
                    </a:p>
                  </a:txBody>
                  <a:tcPr/>
                </a:tc>
                <a:extLst>
                  <a:ext uri="{0D108BD9-81ED-4DB2-BD59-A6C34878D82A}">
                    <a16:rowId xmlns:a16="http://schemas.microsoft.com/office/drawing/2014/main" val="747117563"/>
                  </a:ext>
                </a:extLst>
              </a:tr>
              <a:tr h="1080414">
                <a:tc>
                  <a:txBody>
                    <a:bodyPr/>
                    <a:lstStyle/>
                    <a:p>
                      <a:r>
                        <a:rPr lang="en-US" sz="1600" dirty="0"/>
                        <a:t>11.</a:t>
                      </a:r>
                    </a:p>
                  </a:txBody>
                  <a:tcPr/>
                </a:tc>
                <a:tc>
                  <a:txBody>
                    <a:bodyPr/>
                    <a:lstStyle/>
                    <a:p>
                      <a:r>
                        <a:rPr lang="en-US" sz="1600" dirty="0"/>
                        <a:t>Cash receipt for sale, by any person, of goods or services of any nature (clarification)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Over Rs. 2 Lakh</a:t>
                      </a:r>
                    </a:p>
                  </a:txBody>
                  <a:tcPr/>
                </a:tc>
                <a:tc>
                  <a:txBody>
                    <a:bodyPr/>
                    <a:lstStyle/>
                    <a:p>
                      <a:r>
                        <a:rPr lang="en-US" sz="1600" dirty="0"/>
                        <a:t>Person liable for audit u/s44AB</a:t>
                      </a:r>
                    </a:p>
                    <a:p>
                      <a:endParaRPr lang="en-US" sz="1600" dirty="0"/>
                    </a:p>
                  </a:txBody>
                  <a:tcPr/>
                </a:tc>
                <a:extLst>
                  <a:ext uri="{0D108BD9-81ED-4DB2-BD59-A6C34878D82A}">
                    <a16:rowId xmlns:a16="http://schemas.microsoft.com/office/drawing/2014/main" val="3073408303"/>
                  </a:ext>
                </a:extLst>
              </a:tr>
              <a:tr h="1080414">
                <a:tc>
                  <a:txBody>
                    <a:bodyPr/>
                    <a:lstStyle/>
                    <a:p>
                      <a:r>
                        <a:rPr lang="en-US" sz="1600" dirty="0"/>
                        <a:t>12 and 13.</a:t>
                      </a:r>
                    </a:p>
                  </a:txBody>
                  <a:tcPr/>
                </a:tc>
                <a:tc>
                  <a:txBody>
                    <a:bodyPr/>
                    <a:lstStyle/>
                    <a:p>
                      <a:r>
                        <a:rPr lang="en-US" sz="1600" dirty="0" err="1"/>
                        <a:t>Demonetisation</a:t>
                      </a:r>
                      <a:endParaRPr lang="en-US" sz="1600" dirty="0"/>
                    </a:p>
                  </a:txBody>
                  <a:tcPr/>
                </a:tc>
                <a:tc>
                  <a:txBody>
                    <a:bodyPr/>
                    <a:lstStyle/>
                    <a:p>
                      <a:r>
                        <a:rPr lang="en-US" sz="1600" dirty="0"/>
                        <a:t>Agg.to Rs.12.5 Lakhs in Current A/c and Rs.2.5L in Saving</a:t>
                      </a:r>
                    </a:p>
                  </a:txBody>
                  <a:tcPr/>
                </a:tc>
                <a:tc>
                  <a:txBody>
                    <a:bodyPr/>
                    <a:lstStyle/>
                    <a:p>
                      <a:r>
                        <a:rPr lang="en-US" sz="1600" dirty="0"/>
                        <a:t>Banking Co., coop bank, Post office</a:t>
                      </a:r>
                    </a:p>
                  </a:txBody>
                  <a:tcPr/>
                </a:tc>
                <a:extLst>
                  <a:ext uri="{0D108BD9-81ED-4DB2-BD59-A6C34878D82A}">
                    <a16:rowId xmlns:a16="http://schemas.microsoft.com/office/drawing/2014/main" val="3610642927"/>
                  </a:ext>
                </a:extLst>
              </a:tr>
            </a:tbl>
          </a:graphicData>
        </a:graphic>
      </p:graphicFrame>
    </p:spTree>
    <p:extLst>
      <p:ext uri="{BB962C8B-B14F-4D97-AF65-F5344CB8AC3E}">
        <p14:creationId xmlns:p14="http://schemas.microsoft.com/office/powerpoint/2010/main" val="2600307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422F7-225E-1E64-BBE1-E34B28655547}"/>
              </a:ext>
            </a:extLst>
          </p:cNvPr>
          <p:cNvSpPr>
            <a:spLocks noGrp="1"/>
          </p:cNvSpPr>
          <p:nvPr>
            <p:ph type="title"/>
          </p:nvPr>
        </p:nvSpPr>
        <p:spPr/>
        <p:txBody>
          <a:bodyPr>
            <a:normAutofit fontScale="90000"/>
          </a:bodyPr>
          <a:lstStyle/>
          <a:p>
            <a:r>
              <a:rPr lang="en-US" dirty="0"/>
              <a:t>AIS </a:t>
            </a:r>
            <a:br>
              <a:rPr lang="en-US" dirty="0"/>
            </a:br>
            <a:r>
              <a:rPr lang="en-US" dirty="0"/>
              <a:t>-</a:t>
            </a:r>
            <a:r>
              <a:rPr lang="en-US" sz="2400" dirty="0"/>
              <a:t>Amendment in 2021 (No threshold limit)</a:t>
            </a:r>
          </a:p>
        </p:txBody>
      </p:sp>
      <p:pic>
        <p:nvPicPr>
          <p:cNvPr id="5" name="Content Placeholder 4">
            <a:extLst>
              <a:ext uri="{FF2B5EF4-FFF2-40B4-BE49-F238E27FC236}">
                <a16:creationId xmlns:a16="http://schemas.microsoft.com/office/drawing/2014/main" id="{782A35D2-1EF9-32C6-F819-8022B8F6F3A1}"/>
              </a:ext>
            </a:extLst>
          </p:cNvPr>
          <p:cNvPicPr>
            <a:picLocks noGrp="1" noChangeAspect="1"/>
          </p:cNvPicPr>
          <p:nvPr>
            <p:ph idx="1"/>
          </p:nvPr>
        </p:nvPicPr>
        <p:blipFill>
          <a:blip r:embed="rId2"/>
          <a:stretch>
            <a:fillRect/>
          </a:stretch>
        </p:blipFill>
        <p:spPr>
          <a:xfrm>
            <a:off x="1176338" y="2362201"/>
            <a:ext cx="6799262" cy="3580462"/>
          </a:xfrm>
        </p:spPr>
      </p:pic>
    </p:spTree>
    <p:extLst>
      <p:ext uri="{BB962C8B-B14F-4D97-AF65-F5344CB8AC3E}">
        <p14:creationId xmlns:p14="http://schemas.microsoft.com/office/powerpoint/2010/main" val="9171528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7710B-BEA0-E292-57F2-9CC9D397AB92}"/>
              </a:ext>
            </a:extLst>
          </p:cNvPr>
          <p:cNvSpPr>
            <a:spLocks noGrp="1"/>
          </p:cNvSpPr>
          <p:nvPr>
            <p:ph type="title"/>
          </p:nvPr>
        </p:nvSpPr>
        <p:spPr/>
        <p:txBody>
          <a:bodyPr/>
          <a:lstStyle/>
          <a:p>
            <a:r>
              <a:rPr lang="en-US" dirty="0"/>
              <a:t>Aggregation</a:t>
            </a:r>
          </a:p>
        </p:txBody>
      </p:sp>
      <p:sp>
        <p:nvSpPr>
          <p:cNvPr id="3" name="Content Placeholder 2">
            <a:extLst>
              <a:ext uri="{FF2B5EF4-FFF2-40B4-BE49-F238E27FC236}">
                <a16:creationId xmlns:a16="http://schemas.microsoft.com/office/drawing/2014/main" id="{85B541C4-E9B2-767C-22B9-061189537DFE}"/>
              </a:ext>
            </a:extLst>
          </p:cNvPr>
          <p:cNvSpPr>
            <a:spLocks noGrp="1"/>
          </p:cNvSpPr>
          <p:nvPr>
            <p:ph idx="1"/>
          </p:nvPr>
        </p:nvSpPr>
        <p:spPr/>
        <p:txBody>
          <a:bodyPr>
            <a:normAutofit fontScale="92500" lnSpcReduction="20000"/>
          </a:bodyPr>
          <a:lstStyle/>
          <a:p>
            <a:pPr algn="just"/>
            <a:r>
              <a:rPr lang="en-US" dirty="0"/>
              <a:t>If </a:t>
            </a:r>
            <a:r>
              <a:rPr lang="en-US" dirty="0" err="1"/>
              <a:t>Mr</a:t>
            </a:r>
            <a:r>
              <a:rPr lang="en-US" dirty="0"/>
              <a:t> A has </a:t>
            </a:r>
            <a:r>
              <a:rPr lang="en-US" b="1" u="sng" dirty="0"/>
              <a:t>two savings account </a:t>
            </a:r>
            <a:r>
              <a:rPr lang="en-US" dirty="0"/>
              <a:t>of Rs 5 lakh each, in order to check the monetary threshold of Rs 10 lakh, </a:t>
            </a:r>
            <a:r>
              <a:rPr lang="en-US" u="sng" dirty="0"/>
              <a:t>the amount in both savings account need to be aggregated</a:t>
            </a:r>
          </a:p>
          <a:p>
            <a:pPr algn="just"/>
            <a:r>
              <a:rPr lang="en-US" dirty="0"/>
              <a:t>If </a:t>
            </a:r>
            <a:r>
              <a:rPr lang="en-US" dirty="0" err="1"/>
              <a:t>Mr</a:t>
            </a:r>
            <a:r>
              <a:rPr lang="en-US" dirty="0"/>
              <a:t> A has purchased shares for a value of Rs 5 lakh in September in an FY and Rs 6 lakh in November of the same FY, the value of both shares needs to be aggregated to check the monetary threshold of Rs 10 lakh.</a:t>
            </a:r>
          </a:p>
          <a:p>
            <a:pPr algn="just"/>
            <a:r>
              <a:rPr lang="en-US" dirty="0"/>
              <a:t>In case </a:t>
            </a:r>
            <a:r>
              <a:rPr lang="en-US" dirty="0" err="1"/>
              <a:t>Mr</a:t>
            </a:r>
            <a:r>
              <a:rPr lang="en-US" dirty="0"/>
              <a:t> A and </a:t>
            </a:r>
            <a:r>
              <a:rPr lang="en-US" dirty="0" err="1"/>
              <a:t>Mr</a:t>
            </a:r>
            <a:r>
              <a:rPr lang="en-US" dirty="0"/>
              <a:t> B holds two </a:t>
            </a:r>
            <a:r>
              <a:rPr lang="en-US" b="1" u="sng" dirty="0"/>
              <a:t>joint savings account </a:t>
            </a:r>
            <a:r>
              <a:rPr lang="en-US" dirty="0"/>
              <a:t>of Rs 3 lakh and Rs 7 lakh, an aggregation of Rs 10 lakh is </a:t>
            </a:r>
            <a:r>
              <a:rPr lang="en-US" b="1" u="sng" dirty="0"/>
              <a:t>attributed to both </a:t>
            </a:r>
            <a:r>
              <a:rPr lang="en-US" dirty="0" err="1"/>
              <a:t>Mr</a:t>
            </a:r>
            <a:r>
              <a:rPr lang="en-US" dirty="0"/>
              <a:t> A and </a:t>
            </a:r>
            <a:r>
              <a:rPr lang="en-US" dirty="0" err="1"/>
              <a:t>Mr</a:t>
            </a:r>
            <a:r>
              <a:rPr lang="en-US" dirty="0"/>
              <a:t> B separately to check for monetary threshold.</a:t>
            </a:r>
          </a:p>
        </p:txBody>
      </p:sp>
    </p:spTree>
    <p:extLst>
      <p:ext uri="{BB962C8B-B14F-4D97-AF65-F5344CB8AC3E}">
        <p14:creationId xmlns:p14="http://schemas.microsoft.com/office/powerpoint/2010/main" val="3685324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636F8-1C83-D567-889C-9D7F0F1AB3EC}"/>
              </a:ext>
            </a:extLst>
          </p:cNvPr>
          <p:cNvSpPr>
            <a:spLocks noGrp="1"/>
          </p:cNvSpPr>
          <p:nvPr>
            <p:ph type="title"/>
          </p:nvPr>
        </p:nvSpPr>
        <p:spPr/>
        <p:txBody>
          <a:bodyPr>
            <a:normAutofit fontScale="90000"/>
          </a:bodyPr>
          <a:lstStyle/>
          <a:p>
            <a:r>
              <a:rPr lang="en-US" dirty="0"/>
              <a:t>Form 71 S.155(20) unclaimed TDS</a:t>
            </a:r>
          </a:p>
        </p:txBody>
      </p:sp>
      <p:sp>
        <p:nvSpPr>
          <p:cNvPr id="3" name="Content Placeholder 2">
            <a:extLst>
              <a:ext uri="{FF2B5EF4-FFF2-40B4-BE49-F238E27FC236}">
                <a16:creationId xmlns:a16="http://schemas.microsoft.com/office/drawing/2014/main" id="{8FE0E02A-E53A-1A82-DEEE-3FF5FB02E3B9}"/>
              </a:ext>
            </a:extLst>
          </p:cNvPr>
          <p:cNvSpPr>
            <a:spLocks noGrp="1"/>
          </p:cNvSpPr>
          <p:nvPr>
            <p:ph idx="1"/>
          </p:nvPr>
        </p:nvSpPr>
        <p:spPr/>
        <p:txBody>
          <a:bodyPr>
            <a:normAutofit lnSpcReduction="10000"/>
          </a:bodyPr>
          <a:lstStyle/>
          <a:p>
            <a:r>
              <a:rPr lang="en-US" dirty="0"/>
              <a:t>Income offered in earlier year AY 2022-23</a:t>
            </a:r>
          </a:p>
          <a:p>
            <a:r>
              <a:rPr lang="en-US" dirty="0"/>
              <a:t>TDS deducted in subsequent year Ay 2023-24</a:t>
            </a:r>
          </a:p>
          <a:p>
            <a:r>
              <a:rPr lang="en-US" dirty="0"/>
              <a:t>Due to lapse of due dates revision of return for AY 2022-23 not possible</a:t>
            </a:r>
          </a:p>
          <a:p>
            <a:r>
              <a:rPr lang="en-US" dirty="0"/>
              <a:t>File Form 71 in four years from date of TDS deduction</a:t>
            </a:r>
          </a:p>
          <a:p>
            <a:r>
              <a:rPr lang="en-US" dirty="0"/>
              <a:t>Credit shall be granted in AY 2022-23</a:t>
            </a:r>
          </a:p>
          <a:p>
            <a:pPr lvl="1"/>
            <a:r>
              <a:rPr lang="en-US" dirty="0"/>
              <a:t>Interest from date of filing form 71 with refund</a:t>
            </a:r>
          </a:p>
        </p:txBody>
      </p:sp>
    </p:spTree>
    <p:extLst>
      <p:ext uri="{BB962C8B-B14F-4D97-AF65-F5344CB8AC3E}">
        <p14:creationId xmlns:p14="http://schemas.microsoft.com/office/powerpoint/2010/main" val="20279432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9628-A796-5220-64DD-7ED48884943B}"/>
              </a:ext>
            </a:extLst>
          </p:cNvPr>
          <p:cNvSpPr>
            <a:spLocks noGrp="1"/>
          </p:cNvSpPr>
          <p:nvPr>
            <p:ph type="title"/>
          </p:nvPr>
        </p:nvSpPr>
        <p:spPr/>
        <p:txBody>
          <a:bodyPr>
            <a:normAutofit fontScale="90000"/>
          </a:bodyPr>
          <a:lstStyle/>
          <a:p>
            <a:br>
              <a:rPr lang="en-US" dirty="0"/>
            </a:br>
            <a:r>
              <a:rPr lang="en-US" dirty="0"/>
              <a:t>Consequences of non reporting</a:t>
            </a:r>
          </a:p>
        </p:txBody>
      </p:sp>
      <p:sp>
        <p:nvSpPr>
          <p:cNvPr id="3" name="Content Placeholder 2">
            <a:extLst>
              <a:ext uri="{FF2B5EF4-FFF2-40B4-BE49-F238E27FC236}">
                <a16:creationId xmlns:a16="http://schemas.microsoft.com/office/drawing/2014/main" id="{A81E3833-84B0-4997-5EDC-61B2947908AF}"/>
              </a:ext>
            </a:extLst>
          </p:cNvPr>
          <p:cNvSpPr>
            <a:spLocks noGrp="1"/>
          </p:cNvSpPr>
          <p:nvPr>
            <p:ph idx="1"/>
          </p:nvPr>
        </p:nvSpPr>
        <p:spPr/>
        <p:txBody>
          <a:bodyPr>
            <a:normAutofit/>
          </a:bodyPr>
          <a:lstStyle/>
          <a:p>
            <a:r>
              <a:rPr lang="en-US" dirty="0"/>
              <a:t>Non reporting</a:t>
            </a:r>
          </a:p>
          <a:p>
            <a:pPr lvl="1"/>
            <a:r>
              <a:rPr lang="en-US" dirty="0"/>
              <a:t>Penalty of Rs 500 per day from the expiry of the original due date till the due date mentioned in the notice and </a:t>
            </a:r>
          </a:p>
          <a:p>
            <a:pPr lvl="1"/>
            <a:r>
              <a:rPr lang="en-US" dirty="0"/>
              <a:t>Rs 1,000 per day beyond the due date specified in the notice.</a:t>
            </a:r>
          </a:p>
          <a:p>
            <a:r>
              <a:rPr lang="en-US" dirty="0"/>
              <a:t>Inaccurate reporting</a:t>
            </a:r>
          </a:p>
          <a:p>
            <a:pPr lvl="1"/>
            <a:r>
              <a:rPr lang="en-US" dirty="0"/>
              <a:t>Penalty of Rs 50,000 if it provides inaccurate information in the statement</a:t>
            </a:r>
          </a:p>
          <a:p>
            <a:pPr lvl="1"/>
            <a:endParaRPr lang="en-US" dirty="0"/>
          </a:p>
        </p:txBody>
      </p:sp>
    </p:spTree>
    <p:extLst>
      <p:ext uri="{BB962C8B-B14F-4D97-AF65-F5344CB8AC3E}">
        <p14:creationId xmlns:p14="http://schemas.microsoft.com/office/powerpoint/2010/main" val="25146064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91F20-9156-620D-5F96-874CD882125B}"/>
              </a:ext>
            </a:extLst>
          </p:cNvPr>
          <p:cNvSpPr>
            <a:spLocks noGrp="1"/>
          </p:cNvSpPr>
          <p:nvPr>
            <p:ph type="title"/>
          </p:nvPr>
        </p:nvSpPr>
        <p:spPr/>
        <p:txBody>
          <a:bodyPr>
            <a:normAutofit/>
          </a:bodyPr>
          <a:lstStyle/>
          <a:p>
            <a:r>
              <a:rPr lang="en-US" dirty="0"/>
              <a:t>Annual Information Statement</a:t>
            </a:r>
          </a:p>
        </p:txBody>
      </p:sp>
      <p:sp>
        <p:nvSpPr>
          <p:cNvPr id="3" name="Content Placeholder 2">
            <a:extLst>
              <a:ext uri="{FF2B5EF4-FFF2-40B4-BE49-F238E27FC236}">
                <a16:creationId xmlns:a16="http://schemas.microsoft.com/office/drawing/2014/main" id="{97C020E6-397A-3AD6-1526-665F8CADFD13}"/>
              </a:ext>
            </a:extLst>
          </p:cNvPr>
          <p:cNvSpPr>
            <a:spLocks noGrp="1"/>
          </p:cNvSpPr>
          <p:nvPr>
            <p:ph idx="1"/>
          </p:nvPr>
        </p:nvSpPr>
        <p:spPr/>
        <p:txBody>
          <a:bodyPr>
            <a:normAutofit fontScale="77500" lnSpcReduction="20000"/>
          </a:bodyPr>
          <a:lstStyle/>
          <a:p>
            <a:r>
              <a:rPr lang="en-US" dirty="0"/>
              <a:t>The AIS information level feedback can be used for providing following inputs:</a:t>
            </a:r>
          </a:p>
          <a:p>
            <a:pPr lvl="1"/>
            <a:r>
              <a:rPr lang="en-US" dirty="0"/>
              <a:t>Information is correct</a:t>
            </a:r>
          </a:p>
          <a:p>
            <a:pPr lvl="1"/>
            <a:r>
              <a:rPr lang="en-US" dirty="0"/>
              <a:t>Income is not taxable</a:t>
            </a:r>
          </a:p>
          <a:p>
            <a:pPr lvl="1"/>
            <a:r>
              <a:rPr lang="en-US" dirty="0"/>
              <a:t>Information is not fully correct: This functionality can be used to modify rent details</a:t>
            </a:r>
          </a:p>
          <a:p>
            <a:pPr lvl="1"/>
            <a:r>
              <a:rPr lang="en-US" dirty="0"/>
              <a:t>Information relates to other PAN/Year</a:t>
            </a:r>
          </a:p>
          <a:p>
            <a:pPr lvl="1"/>
            <a:r>
              <a:rPr lang="en-US" dirty="0"/>
              <a:t>Information is duplicate/included in other information</a:t>
            </a:r>
          </a:p>
          <a:p>
            <a:pPr lvl="1"/>
            <a:r>
              <a:rPr lang="en-US" dirty="0"/>
              <a:t>Information is denied</a:t>
            </a:r>
          </a:p>
          <a:p>
            <a:r>
              <a:rPr lang="en-US" dirty="0"/>
              <a:t>The feedback provided by taxpayer will be shown separately in AIS and will update the value in Taxpayer Information Summary (TIS).</a:t>
            </a:r>
          </a:p>
        </p:txBody>
      </p:sp>
    </p:spTree>
    <p:extLst>
      <p:ext uri="{BB962C8B-B14F-4D97-AF65-F5344CB8AC3E}">
        <p14:creationId xmlns:p14="http://schemas.microsoft.com/office/powerpoint/2010/main" val="19784557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8C94E-16E4-7537-CD3D-095C17EC698F}"/>
              </a:ext>
            </a:extLst>
          </p:cNvPr>
          <p:cNvSpPr>
            <a:spLocks noGrp="1"/>
          </p:cNvSpPr>
          <p:nvPr>
            <p:ph type="title"/>
          </p:nvPr>
        </p:nvSpPr>
        <p:spPr/>
        <p:txBody>
          <a:bodyPr/>
          <a:lstStyle/>
          <a:p>
            <a:r>
              <a:rPr lang="en-US" dirty="0"/>
              <a:t>High Value Transaction Alert</a:t>
            </a:r>
          </a:p>
        </p:txBody>
      </p:sp>
      <p:sp>
        <p:nvSpPr>
          <p:cNvPr id="3" name="Content Placeholder 2">
            <a:extLst>
              <a:ext uri="{FF2B5EF4-FFF2-40B4-BE49-F238E27FC236}">
                <a16:creationId xmlns:a16="http://schemas.microsoft.com/office/drawing/2014/main" id="{79E0A497-FC19-7FA6-AA0D-DAC621A1EA91}"/>
              </a:ext>
            </a:extLst>
          </p:cNvPr>
          <p:cNvSpPr>
            <a:spLocks noGrp="1"/>
          </p:cNvSpPr>
          <p:nvPr>
            <p:ph idx="1"/>
          </p:nvPr>
        </p:nvSpPr>
        <p:spPr/>
        <p:txBody>
          <a:bodyPr>
            <a:normAutofit fontScale="70000" lnSpcReduction="20000"/>
          </a:bodyPr>
          <a:lstStyle/>
          <a:p>
            <a:r>
              <a:rPr lang="en-US" dirty="0" err="1"/>
              <a:t>Sms</a:t>
            </a:r>
            <a:r>
              <a:rPr lang="en-US" dirty="0"/>
              <a:t>/Email</a:t>
            </a:r>
          </a:p>
          <a:p>
            <a:r>
              <a:rPr lang="en-US" dirty="0"/>
              <a:t>Compliance portal</a:t>
            </a:r>
          </a:p>
          <a:p>
            <a:r>
              <a:rPr lang="en-US" dirty="0"/>
              <a:t>E-campaign</a:t>
            </a:r>
          </a:p>
          <a:p>
            <a:pPr lvl="1"/>
            <a:r>
              <a:rPr lang="en-US" dirty="0"/>
              <a:t>Crypto related</a:t>
            </a:r>
          </a:p>
          <a:p>
            <a:pPr lvl="1"/>
            <a:r>
              <a:rPr lang="en-US" dirty="0"/>
              <a:t>Credit card huge payments</a:t>
            </a:r>
          </a:p>
          <a:p>
            <a:pPr lvl="1"/>
            <a:r>
              <a:rPr lang="en-US" dirty="0"/>
              <a:t>Stock market and mutual fund</a:t>
            </a:r>
          </a:p>
          <a:p>
            <a:pPr lvl="1"/>
            <a:r>
              <a:rPr lang="en-US" dirty="0"/>
              <a:t>Cash related</a:t>
            </a:r>
          </a:p>
          <a:p>
            <a:pPr lvl="1"/>
            <a:r>
              <a:rPr lang="en-US" dirty="0"/>
              <a:t>Property related</a:t>
            </a:r>
          </a:p>
          <a:p>
            <a:pPr marL="0" indent="0">
              <a:buNone/>
            </a:pPr>
            <a:r>
              <a:rPr lang="en-US" dirty="0"/>
              <a:t>Resolution</a:t>
            </a:r>
          </a:p>
          <a:p>
            <a:pPr marL="0" indent="0">
              <a:buNone/>
            </a:pPr>
            <a:r>
              <a:rPr lang="en-US" dirty="0"/>
              <a:t>	Feedback on every transaction</a:t>
            </a:r>
          </a:p>
          <a:p>
            <a:pPr marL="0" indent="0">
              <a:buNone/>
            </a:pPr>
            <a:r>
              <a:rPr lang="en-US" dirty="0"/>
              <a:t>	If not considered income – Revise return / updated return</a:t>
            </a:r>
          </a:p>
        </p:txBody>
      </p:sp>
    </p:spTree>
    <p:extLst>
      <p:ext uri="{BB962C8B-B14F-4D97-AF65-F5344CB8AC3E}">
        <p14:creationId xmlns:p14="http://schemas.microsoft.com/office/powerpoint/2010/main" val="23268876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857256-05B5-7992-EA5C-CDDD0359F7BD}"/>
              </a:ext>
            </a:extLst>
          </p:cNvPr>
          <p:cNvPicPr>
            <a:picLocks noChangeAspect="1"/>
          </p:cNvPicPr>
          <p:nvPr/>
        </p:nvPicPr>
        <p:blipFill>
          <a:blip r:embed="rId2"/>
          <a:stretch>
            <a:fillRect/>
          </a:stretch>
        </p:blipFill>
        <p:spPr>
          <a:xfrm>
            <a:off x="494371" y="1219200"/>
            <a:ext cx="8155257" cy="4162227"/>
          </a:xfrm>
          <a:prstGeom prst="rect">
            <a:avLst/>
          </a:prstGeom>
        </p:spPr>
      </p:pic>
    </p:spTree>
    <p:extLst>
      <p:ext uri="{BB962C8B-B14F-4D97-AF65-F5344CB8AC3E}">
        <p14:creationId xmlns:p14="http://schemas.microsoft.com/office/powerpoint/2010/main" val="2350815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2A9A-CACB-A95F-8FB8-EA30408D53FA}"/>
              </a:ext>
            </a:extLst>
          </p:cNvPr>
          <p:cNvSpPr>
            <a:spLocks noGrp="1"/>
          </p:cNvSpPr>
          <p:nvPr>
            <p:ph type="title"/>
          </p:nvPr>
        </p:nvSpPr>
        <p:spPr/>
        <p:txBody>
          <a:bodyPr>
            <a:normAutofit/>
          </a:bodyPr>
          <a:lstStyle/>
          <a:p>
            <a:r>
              <a:rPr lang="en-US" sz="6600" dirty="0"/>
              <a:t>Questions?</a:t>
            </a:r>
          </a:p>
        </p:txBody>
      </p:sp>
      <p:sp>
        <p:nvSpPr>
          <p:cNvPr id="3" name="Text Placeholder 2">
            <a:extLst>
              <a:ext uri="{FF2B5EF4-FFF2-40B4-BE49-F238E27FC236}">
                <a16:creationId xmlns:a16="http://schemas.microsoft.com/office/drawing/2014/main" id="{80FB6919-F5DC-F093-0D43-008D232FFFE8}"/>
              </a:ext>
            </a:extLst>
          </p:cNvPr>
          <p:cNvSpPr>
            <a:spLocks noGrp="1"/>
          </p:cNvSpPr>
          <p:nvPr>
            <p:ph type="body" idx="1"/>
          </p:nvPr>
        </p:nvSpPr>
        <p:spPr>
          <a:xfrm>
            <a:off x="1278465" y="3734859"/>
            <a:ext cx="6595534" cy="2284941"/>
          </a:xfrm>
        </p:spPr>
        <p:txBody>
          <a:bodyPr>
            <a:normAutofit fontScale="92500" lnSpcReduction="10000"/>
          </a:bodyPr>
          <a:lstStyle/>
          <a:p>
            <a:r>
              <a:rPr lang="en-US" sz="3200" dirty="0"/>
              <a:t>Thank You</a:t>
            </a:r>
          </a:p>
          <a:p>
            <a:r>
              <a:rPr lang="en-US" sz="3200" dirty="0"/>
              <a:t>PANKAJ SHAH</a:t>
            </a:r>
          </a:p>
          <a:p>
            <a:r>
              <a:rPr lang="en-US" sz="3200" dirty="0"/>
              <a:t>Chartered Accountant</a:t>
            </a:r>
          </a:p>
          <a:p>
            <a:r>
              <a:rPr lang="en-US" sz="3200" dirty="0"/>
              <a:t>9691893040</a:t>
            </a:r>
          </a:p>
        </p:txBody>
      </p:sp>
    </p:spTree>
    <p:extLst>
      <p:ext uri="{BB962C8B-B14F-4D97-AF65-F5344CB8AC3E}">
        <p14:creationId xmlns:p14="http://schemas.microsoft.com/office/powerpoint/2010/main" val="2879142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3C99F-839E-AB90-C2C1-E425FD0486C9}"/>
              </a:ext>
            </a:extLst>
          </p:cNvPr>
          <p:cNvSpPr>
            <a:spLocks noGrp="1"/>
          </p:cNvSpPr>
          <p:nvPr>
            <p:ph type="title"/>
          </p:nvPr>
        </p:nvSpPr>
        <p:spPr/>
        <p:txBody>
          <a:bodyPr/>
          <a:lstStyle/>
          <a:p>
            <a:r>
              <a:rPr lang="en-US" dirty="0"/>
              <a:t>Missed credit and return</a:t>
            </a:r>
          </a:p>
        </p:txBody>
      </p:sp>
      <p:sp>
        <p:nvSpPr>
          <p:cNvPr id="3" name="Content Placeholder 2">
            <a:extLst>
              <a:ext uri="{FF2B5EF4-FFF2-40B4-BE49-F238E27FC236}">
                <a16:creationId xmlns:a16="http://schemas.microsoft.com/office/drawing/2014/main" id="{6991723C-98D3-A3F6-75FA-DB5F9361BF9A}"/>
              </a:ext>
            </a:extLst>
          </p:cNvPr>
          <p:cNvSpPr>
            <a:spLocks noGrp="1"/>
          </p:cNvSpPr>
          <p:nvPr>
            <p:ph idx="1"/>
          </p:nvPr>
        </p:nvSpPr>
        <p:spPr/>
        <p:txBody>
          <a:bodyPr/>
          <a:lstStyle/>
          <a:p>
            <a:r>
              <a:rPr lang="en-US" dirty="0"/>
              <a:t>AY 2022-23 Return not filed</a:t>
            </a:r>
          </a:p>
          <a:p>
            <a:r>
              <a:rPr lang="en-US" dirty="0"/>
              <a:t>Subsequently 1Lakh TDS reflected in Form 26AS</a:t>
            </a:r>
          </a:p>
          <a:p>
            <a:r>
              <a:rPr lang="en-US" dirty="0"/>
              <a:t>Due date for belated return expired</a:t>
            </a:r>
          </a:p>
          <a:p>
            <a:pPr lvl="1"/>
            <a:r>
              <a:rPr lang="en-US" dirty="0"/>
              <a:t>Updated return – No refund will be granted</a:t>
            </a:r>
          </a:p>
          <a:p>
            <a:pPr lvl="1"/>
            <a:r>
              <a:rPr lang="en-US" dirty="0"/>
              <a:t>S.119(2b) application for allowing to file return</a:t>
            </a:r>
          </a:p>
          <a:p>
            <a:pPr lvl="1"/>
            <a:r>
              <a:rPr lang="en-US" dirty="0"/>
              <a:t>Challenge S.143(1) in appeal – fresh claim</a:t>
            </a:r>
          </a:p>
        </p:txBody>
      </p:sp>
    </p:spTree>
    <p:extLst>
      <p:ext uri="{BB962C8B-B14F-4D97-AF65-F5344CB8AC3E}">
        <p14:creationId xmlns:p14="http://schemas.microsoft.com/office/powerpoint/2010/main" val="3900817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9F29A-EB4F-A721-EFB2-6846AB4635E1}"/>
              </a:ext>
            </a:extLst>
          </p:cNvPr>
          <p:cNvSpPr>
            <a:spLocks noGrp="1"/>
          </p:cNvSpPr>
          <p:nvPr>
            <p:ph type="title"/>
          </p:nvPr>
        </p:nvSpPr>
        <p:spPr/>
        <p:txBody>
          <a:bodyPr/>
          <a:lstStyle/>
          <a:p>
            <a:r>
              <a:rPr lang="en-US" dirty="0"/>
              <a:t>TDS later displayed</a:t>
            </a:r>
          </a:p>
        </p:txBody>
      </p:sp>
      <p:sp>
        <p:nvSpPr>
          <p:cNvPr id="3" name="Content Placeholder 2">
            <a:extLst>
              <a:ext uri="{FF2B5EF4-FFF2-40B4-BE49-F238E27FC236}">
                <a16:creationId xmlns:a16="http://schemas.microsoft.com/office/drawing/2014/main" id="{F0E60F97-C72D-08B7-415D-B777DAC2B4B5}"/>
              </a:ext>
            </a:extLst>
          </p:cNvPr>
          <p:cNvSpPr>
            <a:spLocks noGrp="1"/>
          </p:cNvSpPr>
          <p:nvPr>
            <p:ph idx="1"/>
          </p:nvPr>
        </p:nvSpPr>
        <p:spPr/>
        <p:txBody>
          <a:bodyPr/>
          <a:lstStyle/>
          <a:p>
            <a:r>
              <a:rPr lang="en-US" dirty="0"/>
              <a:t>AY 2022-23 – TDS in Form 26AS – 1 Lakh</a:t>
            </a:r>
          </a:p>
          <a:p>
            <a:r>
              <a:rPr lang="en-US" dirty="0"/>
              <a:t>On 05.04.2023 further TDS of 50,000 appears</a:t>
            </a:r>
          </a:p>
          <a:p>
            <a:r>
              <a:rPr lang="en-US" dirty="0"/>
              <a:t>Remedy</a:t>
            </a:r>
          </a:p>
          <a:p>
            <a:pPr lvl="1"/>
            <a:r>
              <a:rPr lang="en-US" dirty="0"/>
              <a:t>No updated return allowed for refund</a:t>
            </a:r>
          </a:p>
          <a:p>
            <a:pPr lvl="1"/>
            <a:r>
              <a:rPr lang="en-US" dirty="0"/>
              <a:t>S.119(2b) application</a:t>
            </a:r>
          </a:p>
        </p:txBody>
      </p:sp>
    </p:spTree>
    <p:extLst>
      <p:ext uri="{BB962C8B-B14F-4D97-AF65-F5344CB8AC3E}">
        <p14:creationId xmlns:p14="http://schemas.microsoft.com/office/powerpoint/2010/main" val="2376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9FE1-FB68-0BB3-41D8-DCD04DBF0290}"/>
              </a:ext>
            </a:extLst>
          </p:cNvPr>
          <p:cNvSpPr>
            <a:spLocks noGrp="1"/>
          </p:cNvSpPr>
          <p:nvPr>
            <p:ph type="title"/>
          </p:nvPr>
        </p:nvSpPr>
        <p:spPr/>
        <p:txBody>
          <a:bodyPr/>
          <a:lstStyle/>
          <a:p>
            <a:r>
              <a:rPr lang="en-US" dirty="0"/>
              <a:t>Carry forward in Updated return</a:t>
            </a:r>
          </a:p>
        </p:txBody>
      </p:sp>
      <p:sp>
        <p:nvSpPr>
          <p:cNvPr id="3" name="Content Placeholder 2">
            <a:extLst>
              <a:ext uri="{FF2B5EF4-FFF2-40B4-BE49-F238E27FC236}">
                <a16:creationId xmlns:a16="http://schemas.microsoft.com/office/drawing/2014/main" id="{F6A6AB33-038E-E883-BF0B-CA428385A855}"/>
              </a:ext>
            </a:extLst>
          </p:cNvPr>
          <p:cNvSpPr>
            <a:spLocks noGrp="1"/>
          </p:cNvSpPr>
          <p:nvPr>
            <p:ph idx="1"/>
          </p:nvPr>
        </p:nvSpPr>
        <p:spPr/>
        <p:txBody>
          <a:bodyPr/>
          <a:lstStyle/>
          <a:p>
            <a:r>
              <a:rPr lang="en-US" dirty="0"/>
              <a:t>TDS later realized/appearing in Form 26AS</a:t>
            </a:r>
          </a:p>
          <a:p>
            <a:pPr lvl="1"/>
            <a:r>
              <a:rPr lang="en-US" dirty="0"/>
              <a:t>File updated return with nominal income</a:t>
            </a:r>
          </a:p>
          <a:p>
            <a:r>
              <a:rPr lang="en-US" dirty="0"/>
              <a:t>Use carry forward of additional TDS in subsequent year</a:t>
            </a:r>
          </a:p>
          <a:p>
            <a:r>
              <a:rPr lang="en-US" dirty="0"/>
              <a:t>S.199 – technical breach</a:t>
            </a:r>
          </a:p>
        </p:txBody>
      </p:sp>
    </p:spTree>
    <p:extLst>
      <p:ext uri="{BB962C8B-B14F-4D97-AF65-F5344CB8AC3E}">
        <p14:creationId xmlns:p14="http://schemas.microsoft.com/office/powerpoint/2010/main" val="1777091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6B6F1-CBC0-0A91-7D92-2F4CF6BBFD9B}"/>
              </a:ext>
            </a:extLst>
          </p:cNvPr>
          <p:cNvSpPr>
            <a:spLocks noGrp="1"/>
          </p:cNvSpPr>
          <p:nvPr>
            <p:ph type="title"/>
          </p:nvPr>
        </p:nvSpPr>
        <p:spPr/>
        <p:txBody>
          <a:bodyPr/>
          <a:lstStyle/>
          <a:p>
            <a:r>
              <a:rPr lang="en-US" dirty="0"/>
              <a:t>Aadhar PAN not linked</a:t>
            </a:r>
          </a:p>
        </p:txBody>
      </p:sp>
      <p:sp>
        <p:nvSpPr>
          <p:cNvPr id="3" name="Content Placeholder 2">
            <a:extLst>
              <a:ext uri="{FF2B5EF4-FFF2-40B4-BE49-F238E27FC236}">
                <a16:creationId xmlns:a16="http://schemas.microsoft.com/office/drawing/2014/main" id="{CEF2C391-7ED9-50B4-A6D5-E40DDDCB9143}"/>
              </a:ext>
            </a:extLst>
          </p:cNvPr>
          <p:cNvSpPr>
            <a:spLocks noGrp="1"/>
          </p:cNvSpPr>
          <p:nvPr>
            <p:ph idx="1"/>
          </p:nvPr>
        </p:nvSpPr>
        <p:spPr/>
        <p:txBody>
          <a:bodyPr>
            <a:normAutofit lnSpcReduction="10000"/>
          </a:bodyPr>
          <a:lstStyle/>
          <a:p>
            <a:r>
              <a:rPr lang="en-US" dirty="0"/>
              <a:t>20% TDS is made applicable</a:t>
            </a:r>
          </a:p>
          <a:p>
            <a:r>
              <a:rPr lang="en-US" dirty="0"/>
              <a:t>If Aadhar PAN were not linked on date of deduction</a:t>
            </a:r>
          </a:p>
          <a:p>
            <a:r>
              <a:rPr lang="en-US" dirty="0"/>
              <a:t>Subsequently Aadhar PAN linked</a:t>
            </a:r>
          </a:p>
          <a:p>
            <a:r>
              <a:rPr lang="en-US" dirty="0"/>
              <a:t>Short deduction demand raised</a:t>
            </a:r>
          </a:p>
          <a:p>
            <a:r>
              <a:rPr lang="en-US" dirty="0"/>
              <a:t>CBDT Circular – 31</a:t>
            </a:r>
            <a:r>
              <a:rPr lang="en-US" baseline="30000" dirty="0"/>
              <a:t>st</a:t>
            </a:r>
            <a:r>
              <a:rPr lang="en-US" dirty="0"/>
              <a:t> May missed</a:t>
            </a:r>
          </a:p>
          <a:p>
            <a:r>
              <a:rPr lang="en-US" dirty="0"/>
              <a:t>Remedy</a:t>
            </a:r>
          </a:p>
          <a:p>
            <a:pPr lvl="1"/>
            <a:r>
              <a:rPr lang="en-US" i="1" dirty="0"/>
              <a:t>Date of deduction may be changed</a:t>
            </a:r>
          </a:p>
        </p:txBody>
      </p:sp>
    </p:spTree>
    <p:extLst>
      <p:ext uri="{BB962C8B-B14F-4D97-AF65-F5344CB8AC3E}">
        <p14:creationId xmlns:p14="http://schemas.microsoft.com/office/powerpoint/2010/main" val="5486894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4"/>
      </a:accent6>
      <a:hlink>
        <a:srgbClr val="BB7826"/>
      </a:hlink>
      <a:folHlink>
        <a:srgbClr val="CF9C5F"/>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540</TotalTime>
  <Words>2409</Words>
  <Application>Microsoft Office PowerPoint</Application>
  <PresentationFormat>On-screen Show (4:3)</PresentationFormat>
  <Paragraphs>272</Paragraphs>
  <Slides>54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futura-pt</vt:lpstr>
      <vt:lpstr>Garamond</vt:lpstr>
      <vt:lpstr>Roboto</vt:lpstr>
      <vt:lpstr>Söhne</vt:lpstr>
      <vt:lpstr>Organic</vt:lpstr>
      <vt:lpstr>TDS Mismatch and SFT transactions</vt:lpstr>
      <vt:lpstr>PowerPoint Presentation</vt:lpstr>
      <vt:lpstr>Claim</vt:lpstr>
      <vt:lpstr>Carryforward of TDS</vt:lpstr>
      <vt:lpstr>Form 71 S.155(20) unclaimed TDS</vt:lpstr>
      <vt:lpstr>Missed credit and return</vt:lpstr>
      <vt:lpstr>TDS later displayed</vt:lpstr>
      <vt:lpstr>Carry forward in Updated return</vt:lpstr>
      <vt:lpstr>Aadhar PAN not linked</vt:lpstr>
      <vt:lpstr>Officers of the Tax Department must not take advantage of ignorance of an assessee as to his rights</vt:lpstr>
      <vt:lpstr>Appeal mechanism</vt:lpstr>
      <vt:lpstr>TDS Certificate to supersede Form 26AS in case of variation between two</vt:lpstr>
      <vt:lpstr>TDS credit shall be allowed to employee even if TDS isn't deposited by employer</vt:lpstr>
      <vt:lpstr>TDS of other person</vt:lpstr>
      <vt:lpstr>AO cannot deny TDS credit to HUF merely because TDS certificates were issued in name &amp; PAN of Karta</vt:lpstr>
      <vt:lpstr>Illustration</vt:lpstr>
      <vt:lpstr>TDS not deducted</vt:lpstr>
      <vt:lpstr>TDS deducted but not deposited</vt:lpstr>
      <vt:lpstr>Salary mismatch</vt:lpstr>
      <vt:lpstr>Probable Solution</vt:lpstr>
      <vt:lpstr>Inconsistent Income Classification in TDS Reporting</vt:lpstr>
      <vt:lpstr>Probable Solution</vt:lpstr>
      <vt:lpstr>Commission Income Discrepancies</vt:lpstr>
      <vt:lpstr>Probable Solution</vt:lpstr>
      <vt:lpstr>Trust / Beneficiary</vt:lpstr>
      <vt:lpstr>Merger/Demerger</vt:lpstr>
      <vt:lpstr>Probable Solution</vt:lpstr>
      <vt:lpstr>Delayed Deduction</vt:lpstr>
      <vt:lpstr>Probable Solution</vt:lpstr>
      <vt:lpstr>PowerPoint Presentation</vt:lpstr>
      <vt:lpstr>Probable Solution</vt:lpstr>
      <vt:lpstr>Any other demand</vt:lpstr>
      <vt:lpstr>TDS mismatch feature</vt:lpstr>
      <vt:lpstr>PowerPoint Presentation</vt:lpstr>
      <vt:lpstr>PowerPoint Presentation</vt:lpstr>
      <vt:lpstr>PowerPoint Presentation</vt:lpstr>
      <vt:lpstr>PowerPoint Presentation</vt:lpstr>
      <vt:lpstr>Others</vt:lpstr>
      <vt:lpstr>Others</vt:lpstr>
      <vt:lpstr>TDS on interest to NBFC</vt:lpstr>
      <vt:lpstr>PowerPoint Presentation</vt:lpstr>
      <vt:lpstr>Statement of Financial Transactions</vt:lpstr>
      <vt:lpstr>SFT -  reporting tool</vt:lpstr>
      <vt:lpstr>Reporting entities</vt:lpstr>
      <vt:lpstr>Financial transactions</vt:lpstr>
      <vt:lpstr>Financial transactions</vt:lpstr>
      <vt:lpstr>Financial transactions</vt:lpstr>
      <vt:lpstr>AIS  -Amendment in 2021 (No threshold limit)</vt:lpstr>
      <vt:lpstr>Aggregation</vt:lpstr>
      <vt:lpstr> Consequences of non reporting</vt:lpstr>
      <vt:lpstr>Annual Information Statement</vt:lpstr>
      <vt:lpstr>High Value Transaction Alert</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TDS Mismatch and SFT transactions</dc:title>
  <dc:creator>HP</dc:creator>
  <cp:lastModifiedBy>Pankaj Shah</cp:lastModifiedBy>
  <cp:revision>13</cp:revision>
  <dcterms:created xsi:type="dcterms:W3CDTF">2006-08-16T00:00:00Z</dcterms:created>
  <dcterms:modified xsi:type="dcterms:W3CDTF">2024-06-08T06:36:10Z</dcterms:modified>
</cp:coreProperties>
</file>