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7.xml" ContentType="application/vnd.openxmlformats-officedocument.presentationml.tags+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tags/tag11.xml" ContentType="application/vnd.openxmlformats-officedocument.presentationml.tags+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8.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9.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17"/>
  </p:notesMasterIdLst>
  <p:sldIdLst>
    <p:sldId id="368" r:id="rId2"/>
    <p:sldId id="2334" r:id="rId3"/>
    <p:sldId id="2266" r:id="rId4"/>
    <p:sldId id="2265" r:id="rId5"/>
    <p:sldId id="2267" r:id="rId6"/>
    <p:sldId id="2268" r:id="rId7"/>
    <p:sldId id="2269" r:id="rId8"/>
    <p:sldId id="2270" r:id="rId9"/>
    <p:sldId id="258" r:id="rId10"/>
    <p:sldId id="294" r:id="rId11"/>
    <p:sldId id="2335" r:id="rId12"/>
    <p:sldId id="2271" r:id="rId13"/>
    <p:sldId id="2272" r:id="rId14"/>
    <p:sldId id="2273" r:id="rId15"/>
    <p:sldId id="822" r:id="rId16"/>
    <p:sldId id="2256" r:id="rId17"/>
    <p:sldId id="846" r:id="rId18"/>
    <p:sldId id="2251" r:id="rId19"/>
    <p:sldId id="814" r:id="rId20"/>
    <p:sldId id="815" r:id="rId21"/>
    <p:sldId id="816" r:id="rId22"/>
    <p:sldId id="817" r:id="rId23"/>
    <p:sldId id="2258" r:id="rId24"/>
    <p:sldId id="821" r:id="rId25"/>
    <p:sldId id="2276" r:id="rId26"/>
    <p:sldId id="2277" r:id="rId27"/>
    <p:sldId id="2278" r:id="rId28"/>
    <p:sldId id="2279" r:id="rId29"/>
    <p:sldId id="2280" r:id="rId30"/>
    <p:sldId id="2281" r:id="rId31"/>
    <p:sldId id="2282" r:id="rId32"/>
    <p:sldId id="2283" r:id="rId33"/>
    <p:sldId id="2284" r:id="rId34"/>
    <p:sldId id="2285" r:id="rId35"/>
    <p:sldId id="2286" r:id="rId36"/>
    <p:sldId id="2287" r:id="rId37"/>
    <p:sldId id="2288" r:id="rId38"/>
    <p:sldId id="2289" r:id="rId39"/>
    <p:sldId id="2290" r:id="rId40"/>
    <p:sldId id="2291" r:id="rId41"/>
    <p:sldId id="2292" r:id="rId42"/>
    <p:sldId id="372" r:id="rId43"/>
    <p:sldId id="2211" r:id="rId44"/>
    <p:sldId id="2212" r:id="rId45"/>
    <p:sldId id="2239" r:id="rId46"/>
    <p:sldId id="2207" r:id="rId47"/>
    <p:sldId id="259" r:id="rId48"/>
    <p:sldId id="293" r:id="rId49"/>
    <p:sldId id="297" r:id="rId50"/>
    <p:sldId id="390" r:id="rId51"/>
    <p:sldId id="298" r:id="rId52"/>
    <p:sldId id="299" r:id="rId53"/>
    <p:sldId id="300" r:id="rId54"/>
    <p:sldId id="301" r:id="rId55"/>
    <p:sldId id="302" r:id="rId56"/>
    <p:sldId id="404" r:id="rId57"/>
    <p:sldId id="406" r:id="rId58"/>
    <p:sldId id="405" r:id="rId59"/>
    <p:sldId id="2297" r:id="rId60"/>
    <p:sldId id="303" r:id="rId61"/>
    <p:sldId id="383" r:id="rId62"/>
    <p:sldId id="2240" r:id="rId63"/>
    <p:sldId id="308" r:id="rId64"/>
    <p:sldId id="2186" r:id="rId65"/>
    <p:sldId id="849" r:id="rId66"/>
    <p:sldId id="309" r:id="rId67"/>
    <p:sldId id="2190" r:id="rId68"/>
    <p:sldId id="319" r:id="rId69"/>
    <p:sldId id="311" r:id="rId70"/>
    <p:sldId id="874" r:id="rId71"/>
    <p:sldId id="2299" r:id="rId72"/>
    <p:sldId id="312" r:id="rId73"/>
    <p:sldId id="320" r:id="rId74"/>
    <p:sldId id="854" r:id="rId75"/>
    <p:sldId id="855" r:id="rId76"/>
    <p:sldId id="856" r:id="rId77"/>
    <p:sldId id="263" r:id="rId78"/>
    <p:sldId id="857" r:id="rId79"/>
    <p:sldId id="264" r:id="rId80"/>
    <p:sldId id="420" r:id="rId81"/>
    <p:sldId id="395" r:id="rId82"/>
    <p:sldId id="421" r:id="rId83"/>
    <p:sldId id="419" r:id="rId84"/>
    <p:sldId id="265" r:id="rId85"/>
    <p:sldId id="422" r:id="rId86"/>
    <p:sldId id="423" r:id="rId87"/>
    <p:sldId id="266" r:id="rId88"/>
    <p:sldId id="2252" r:id="rId89"/>
    <p:sldId id="2253" r:id="rId90"/>
    <p:sldId id="268" r:id="rId91"/>
    <p:sldId id="427" r:id="rId92"/>
    <p:sldId id="426" r:id="rId93"/>
    <p:sldId id="858" r:id="rId94"/>
    <p:sldId id="428" r:id="rId95"/>
    <p:sldId id="343" r:id="rId96"/>
    <p:sldId id="851" r:id="rId97"/>
    <p:sldId id="307" r:id="rId98"/>
    <p:sldId id="429" r:id="rId99"/>
    <p:sldId id="430" r:id="rId100"/>
    <p:sldId id="859" r:id="rId101"/>
    <p:sldId id="860" r:id="rId102"/>
    <p:sldId id="330" r:id="rId103"/>
    <p:sldId id="285" r:id="rId104"/>
    <p:sldId id="861" r:id="rId105"/>
    <p:sldId id="286" r:id="rId106"/>
    <p:sldId id="287" r:id="rId107"/>
    <p:sldId id="321" r:id="rId108"/>
    <p:sldId id="348" r:id="rId109"/>
    <p:sldId id="2193" r:id="rId110"/>
    <p:sldId id="2194" r:id="rId111"/>
    <p:sldId id="2241" r:id="rId112"/>
    <p:sldId id="2293" r:id="rId113"/>
    <p:sldId id="2294" r:id="rId114"/>
    <p:sldId id="2295" r:id="rId115"/>
    <p:sldId id="2296" r:id="rId116"/>
    <p:sldId id="322" r:id="rId117"/>
    <p:sldId id="323" r:id="rId118"/>
    <p:sldId id="269" r:id="rId119"/>
    <p:sldId id="314" r:id="rId120"/>
    <p:sldId id="850" r:id="rId121"/>
    <p:sldId id="393" r:id="rId122"/>
    <p:sldId id="271" r:id="rId123"/>
    <p:sldId id="272" r:id="rId124"/>
    <p:sldId id="273" r:id="rId125"/>
    <p:sldId id="274" r:id="rId126"/>
    <p:sldId id="2257" r:id="rId127"/>
    <p:sldId id="324" r:id="rId128"/>
    <p:sldId id="325" r:id="rId129"/>
    <p:sldId id="326" r:id="rId130"/>
    <p:sldId id="275" r:id="rId131"/>
    <p:sldId id="394" r:id="rId132"/>
    <p:sldId id="276" r:id="rId133"/>
    <p:sldId id="400" r:id="rId134"/>
    <p:sldId id="398" r:id="rId135"/>
    <p:sldId id="279" r:id="rId136"/>
    <p:sldId id="280" r:id="rId137"/>
    <p:sldId id="399" r:id="rId138"/>
    <p:sldId id="853" r:id="rId139"/>
    <p:sldId id="2300" r:id="rId140"/>
    <p:sldId id="2306" r:id="rId141"/>
    <p:sldId id="2303" r:id="rId142"/>
    <p:sldId id="2304" r:id="rId143"/>
    <p:sldId id="2305" r:id="rId144"/>
    <p:sldId id="872" r:id="rId145"/>
    <p:sldId id="2255" r:id="rId146"/>
    <p:sldId id="289" r:id="rId147"/>
    <p:sldId id="2254" r:id="rId148"/>
    <p:sldId id="2307" r:id="rId149"/>
    <p:sldId id="2308" r:id="rId150"/>
    <p:sldId id="2232" r:id="rId151"/>
    <p:sldId id="362" r:id="rId152"/>
    <p:sldId id="364" r:id="rId153"/>
    <p:sldId id="389" r:id="rId154"/>
    <p:sldId id="350" r:id="rId155"/>
    <p:sldId id="392" r:id="rId156"/>
    <p:sldId id="351" r:id="rId157"/>
    <p:sldId id="352" r:id="rId158"/>
    <p:sldId id="332" r:id="rId159"/>
    <p:sldId id="333" r:id="rId160"/>
    <p:sldId id="371" r:id="rId161"/>
    <p:sldId id="2309" r:id="rId162"/>
    <p:sldId id="334" r:id="rId163"/>
    <p:sldId id="335" r:id="rId164"/>
    <p:sldId id="844" r:id="rId165"/>
    <p:sldId id="2310" r:id="rId166"/>
    <p:sldId id="317" r:id="rId167"/>
    <p:sldId id="365" r:id="rId168"/>
    <p:sldId id="366" r:id="rId169"/>
    <p:sldId id="367" r:id="rId170"/>
    <p:sldId id="397" r:id="rId171"/>
    <p:sldId id="2261" r:id="rId172"/>
    <p:sldId id="353" r:id="rId173"/>
    <p:sldId id="354" r:id="rId174"/>
    <p:sldId id="355" r:id="rId175"/>
    <p:sldId id="357" r:id="rId176"/>
    <p:sldId id="358" r:id="rId177"/>
    <p:sldId id="845" r:id="rId178"/>
    <p:sldId id="359" r:id="rId179"/>
    <p:sldId id="360" r:id="rId180"/>
    <p:sldId id="361" r:id="rId181"/>
    <p:sldId id="2298" r:id="rId182"/>
    <p:sldId id="813" r:id="rId183"/>
    <p:sldId id="407" r:id="rId184"/>
    <p:sldId id="788" r:id="rId185"/>
    <p:sldId id="789" r:id="rId186"/>
    <p:sldId id="2249" r:id="rId187"/>
    <p:sldId id="852" r:id="rId188"/>
    <p:sldId id="292" r:id="rId189"/>
    <p:sldId id="2259" r:id="rId190"/>
    <p:sldId id="2275" r:id="rId191"/>
    <p:sldId id="2250" r:id="rId192"/>
    <p:sldId id="290" r:id="rId193"/>
    <p:sldId id="2311" r:id="rId194"/>
    <p:sldId id="2312" r:id="rId195"/>
    <p:sldId id="2313" r:id="rId196"/>
    <p:sldId id="2314" r:id="rId197"/>
    <p:sldId id="2315" r:id="rId198"/>
    <p:sldId id="2316" r:id="rId199"/>
    <p:sldId id="2317" r:id="rId200"/>
    <p:sldId id="2318" r:id="rId201"/>
    <p:sldId id="2319" r:id="rId202"/>
    <p:sldId id="2320" r:id="rId203"/>
    <p:sldId id="2321" r:id="rId204"/>
    <p:sldId id="2322" r:id="rId205"/>
    <p:sldId id="2323" r:id="rId206"/>
    <p:sldId id="2324" r:id="rId207"/>
    <p:sldId id="2325" r:id="rId208"/>
    <p:sldId id="2326" r:id="rId209"/>
    <p:sldId id="2327" r:id="rId210"/>
    <p:sldId id="2328" r:id="rId211"/>
    <p:sldId id="2329" r:id="rId212"/>
    <p:sldId id="2330" r:id="rId213"/>
    <p:sldId id="2331" r:id="rId214"/>
    <p:sldId id="2332" r:id="rId215"/>
    <p:sldId id="2333" r:id="rId21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94638" autoAdjust="0"/>
  </p:normalViewPr>
  <p:slideViewPr>
    <p:cSldViewPr>
      <p:cViewPr varScale="1">
        <p:scale>
          <a:sx n="107" d="100"/>
          <a:sy n="107" d="100"/>
        </p:scale>
        <p:origin x="-1626" y="-78"/>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5197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slide" Target="slides/slide215.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viewProps" Target="viewProps.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tableStyles" Target="tableStyle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6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6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7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7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7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7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10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7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8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26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1#27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1#2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CDBAB6-79A2-4B1C-A6B0-D328742C9D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F3AD946-2207-4A37-B8E9-25CD6AB1916C}">
      <dgm:prSet/>
      <dgm:spPr/>
      <dgm:t>
        <a:bodyPr/>
        <a:lstStyle/>
        <a:p>
          <a:pPr rtl="0"/>
          <a:r>
            <a:rPr lang="en-IN" dirty="0" smtClean="0"/>
            <a:t>Non allowable expenses debited to capital account</a:t>
          </a:r>
          <a:endParaRPr lang="en-GB" dirty="0"/>
        </a:p>
      </dgm:t>
    </dgm:pt>
    <dgm:pt modelId="{6E79A1FE-F335-431A-8A11-F207FAD59E8A}" type="parTrans" cxnId="{B666D475-625E-405B-A7CE-823037A2677B}">
      <dgm:prSet/>
      <dgm:spPr/>
      <dgm:t>
        <a:bodyPr/>
        <a:lstStyle/>
        <a:p>
          <a:endParaRPr lang="en-GB"/>
        </a:p>
      </dgm:t>
    </dgm:pt>
    <dgm:pt modelId="{9B10CF8D-4120-4F56-A96F-B280C171E5AC}" type="sibTrans" cxnId="{B666D475-625E-405B-A7CE-823037A2677B}">
      <dgm:prSet/>
      <dgm:spPr/>
      <dgm:t>
        <a:bodyPr/>
        <a:lstStyle/>
        <a:p>
          <a:endParaRPr lang="en-GB"/>
        </a:p>
      </dgm:t>
    </dgm:pt>
    <dgm:pt modelId="{60AE64F1-ABA6-46E3-B171-B021E8B71676}">
      <dgm:prSet/>
      <dgm:spPr/>
      <dgm:t>
        <a:bodyPr/>
        <a:lstStyle/>
        <a:p>
          <a:pPr rtl="0"/>
          <a:r>
            <a:rPr lang="en-IN" dirty="0" smtClean="0"/>
            <a:t>No need to give list of Debtors and Creditors.</a:t>
          </a:r>
          <a:endParaRPr lang="en-GB" dirty="0"/>
        </a:p>
      </dgm:t>
    </dgm:pt>
    <dgm:pt modelId="{1FE2F494-949B-4E22-92B8-FBAB51B50298}" type="parTrans" cxnId="{F10B2B4A-0948-46DD-92CA-D78CD858C09C}">
      <dgm:prSet/>
      <dgm:spPr/>
      <dgm:t>
        <a:bodyPr/>
        <a:lstStyle/>
        <a:p>
          <a:endParaRPr lang="en-GB"/>
        </a:p>
      </dgm:t>
    </dgm:pt>
    <dgm:pt modelId="{249E82D3-9B3A-4158-B337-9BEF2EE17EF7}" type="sibTrans" cxnId="{F10B2B4A-0948-46DD-92CA-D78CD858C09C}">
      <dgm:prSet/>
      <dgm:spPr/>
      <dgm:t>
        <a:bodyPr/>
        <a:lstStyle/>
        <a:p>
          <a:endParaRPr lang="en-GB"/>
        </a:p>
      </dgm:t>
    </dgm:pt>
    <dgm:pt modelId="{45E2E23A-A9D7-4C7F-B0E9-D47821B5DD86}">
      <dgm:prSet/>
      <dgm:spPr/>
      <dgm:t>
        <a:bodyPr/>
        <a:lstStyle/>
        <a:p>
          <a:pPr rtl="0"/>
          <a:r>
            <a:rPr lang="en-IN" smtClean="0"/>
            <a:t>Non Provision of Interest if NPA account</a:t>
          </a:r>
          <a:endParaRPr lang="en-GB"/>
        </a:p>
      </dgm:t>
    </dgm:pt>
    <dgm:pt modelId="{2738829B-2BEF-4BA5-86FD-10E7724214C4}" type="parTrans" cxnId="{67E4D4C2-BEAA-4E0C-BD02-7C8A7AF6AAD9}">
      <dgm:prSet/>
      <dgm:spPr/>
      <dgm:t>
        <a:bodyPr/>
        <a:lstStyle/>
        <a:p>
          <a:endParaRPr lang="en-GB"/>
        </a:p>
      </dgm:t>
    </dgm:pt>
    <dgm:pt modelId="{74EE25E1-69C6-4336-BBA2-EC20831B77EB}" type="sibTrans" cxnId="{67E4D4C2-BEAA-4E0C-BD02-7C8A7AF6AAD9}">
      <dgm:prSet/>
      <dgm:spPr/>
      <dgm:t>
        <a:bodyPr/>
        <a:lstStyle/>
        <a:p>
          <a:endParaRPr lang="en-GB"/>
        </a:p>
      </dgm:t>
    </dgm:pt>
    <dgm:pt modelId="{4378EB48-4DC9-4F3E-BAE3-0610CCF7185C}">
      <dgm:prSet/>
      <dgm:spPr/>
      <dgm:t>
        <a:bodyPr/>
        <a:lstStyle/>
        <a:p>
          <a:pPr rtl="0"/>
          <a:r>
            <a:rPr lang="en-IN" dirty="0" smtClean="0"/>
            <a:t>Income tax debited to capital account</a:t>
          </a:r>
          <a:endParaRPr lang="en-GB" dirty="0"/>
        </a:p>
      </dgm:t>
    </dgm:pt>
    <dgm:pt modelId="{914D1092-49C0-4317-B3F6-53CAD955F668}" type="parTrans" cxnId="{1E83A101-FFB6-4E2B-8A97-1C9D4B17158F}">
      <dgm:prSet/>
      <dgm:spPr/>
      <dgm:t>
        <a:bodyPr/>
        <a:lstStyle/>
        <a:p>
          <a:endParaRPr lang="en-GB"/>
        </a:p>
      </dgm:t>
    </dgm:pt>
    <dgm:pt modelId="{B0F048A9-135A-4B25-BE6B-387B35983927}" type="sibTrans" cxnId="{1E83A101-FFB6-4E2B-8A97-1C9D4B17158F}">
      <dgm:prSet/>
      <dgm:spPr/>
      <dgm:t>
        <a:bodyPr/>
        <a:lstStyle/>
        <a:p>
          <a:endParaRPr lang="en-GB"/>
        </a:p>
      </dgm:t>
    </dgm:pt>
    <dgm:pt modelId="{A5B4FE5D-559D-4BAF-8DBB-4DC699097775}">
      <dgm:prSet/>
      <dgm:spPr/>
      <dgm:t>
        <a:bodyPr/>
        <a:lstStyle/>
        <a:p>
          <a:pPr rtl="0"/>
          <a:r>
            <a:rPr lang="en-IN" dirty="0" smtClean="0"/>
            <a:t>Penalties </a:t>
          </a:r>
          <a:endParaRPr lang="en-GB" dirty="0"/>
        </a:p>
      </dgm:t>
    </dgm:pt>
    <dgm:pt modelId="{EF03F926-BAAC-4FCA-B11E-76E30408E680}" type="parTrans" cxnId="{6F30F54E-75EA-47D7-8C41-6AAF239F7F4B}">
      <dgm:prSet/>
      <dgm:spPr/>
      <dgm:t>
        <a:bodyPr/>
        <a:lstStyle/>
        <a:p>
          <a:endParaRPr lang="en-GB"/>
        </a:p>
      </dgm:t>
    </dgm:pt>
    <dgm:pt modelId="{C12284A9-F410-462F-8C5B-45EC3AB9E2D3}" type="sibTrans" cxnId="{6F30F54E-75EA-47D7-8C41-6AAF239F7F4B}">
      <dgm:prSet/>
      <dgm:spPr/>
      <dgm:t>
        <a:bodyPr/>
        <a:lstStyle/>
        <a:p>
          <a:endParaRPr lang="en-GB"/>
        </a:p>
      </dgm:t>
    </dgm:pt>
    <dgm:pt modelId="{5963782B-5756-4C0E-A013-9EDA742AEEA3}" type="pres">
      <dgm:prSet presAssocID="{F6CDBAB6-79A2-4B1C-A6B0-D328742C9D66}" presName="linear" presStyleCnt="0">
        <dgm:presLayoutVars>
          <dgm:animLvl val="lvl"/>
          <dgm:resizeHandles val="exact"/>
        </dgm:presLayoutVars>
      </dgm:prSet>
      <dgm:spPr/>
    </dgm:pt>
    <dgm:pt modelId="{31353410-70A1-404E-AAE8-307C6196722B}" type="pres">
      <dgm:prSet presAssocID="{3F3AD946-2207-4A37-B8E9-25CD6AB1916C}" presName="parentText" presStyleLbl="node1" presStyleIdx="0" presStyleCnt="3">
        <dgm:presLayoutVars>
          <dgm:chMax val="0"/>
          <dgm:bulletEnabled val="1"/>
        </dgm:presLayoutVars>
      </dgm:prSet>
      <dgm:spPr/>
    </dgm:pt>
    <dgm:pt modelId="{C4F2C50C-E28D-4D3B-AB98-0E36055451F5}" type="pres">
      <dgm:prSet presAssocID="{3F3AD946-2207-4A37-B8E9-25CD6AB1916C}" presName="childText" presStyleLbl="revTx" presStyleIdx="0" presStyleCnt="1">
        <dgm:presLayoutVars>
          <dgm:bulletEnabled val="1"/>
        </dgm:presLayoutVars>
      </dgm:prSet>
      <dgm:spPr/>
      <dgm:t>
        <a:bodyPr/>
        <a:lstStyle/>
        <a:p>
          <a:endParaRPr lang="en-GB"/>
        </a:p>
      </dgm:t>
    </dgm:pt>
    <dgm:pt modelId="{3D5C31B5-D719-4170-AC6D-A5F9B6DFAA6F}" type="pres">
      <dgm:prSet presAssocID="{60AE64F1-ABA6-46E3-B171-B021E8B71676}" presName="parentText" presStyleLbl="node1" presStyleIdx="1" presStyleCnt="3">
        <dgm:presLayoutVars>
          <dgm:chMax val="0"/>
          <dgm:bulletEnabled val="1"/>
        </dgm:presLayoutVars>
      </dgm:prSet>
      <dgm:spPr/>
    </dgm:pt>
    <dgm:pt modelId="{475D4155-FB88-465A-A035-1F92F47472DE}" type="pres">
      <dgm:prSet presAssocID="{249E82D3-9B3A-4158-B337-9BEF2EE17EF7}" presName="spacer" presStyleCnt="0"/>
      <dgm:spPr/>
    </dgm:pt>
    <dgm:pt modelId="{F91D7E09-FCF9-4395-9079-8D5BB8D8362D}" type="pres">
      <dgm:prSet presAssocID="{45E2E23A-A9D7-4C7F-B0E9-D47821B5DD86}" presName="parentText" presStyleLbl="node1" presStyleIdx="2" presStyleCnt="3">
        <dgm:presLayoutVars>
          <dgm:chMax val="0"/>
          <dgm:bulletEnabled val="1"/>
        </dgm:presLayoutVars>
      </dgm:prSet>
      <dgm:spPr/>
    </dgm:pt>
  </dgm:ptLst>
  <dgm:cxnLst>
    <dgm:cxn modelId="{F10B2B4A-0948-46DD-92CA-D78CD858C09C}" srcId="{F6CDBAB6-79A2-4B1C-A6B0-D328742C9D66}" destId="{60AE64F1-ABA6-46E3-B171-B021E8B71676}" srcOrd="1" destOrd="0" parTransId="{1FE2F494-949B-4E22-92B8-FBAB51B50298}" sibTransId="{249E82D3-9B3A-4158-B337-9BEF2EE17EF7}"/>
    <dgm:cxn modelId="{67E4D4C2-BEAA-4E0C-BD02-7C8A7AF6AAD9}" srcId="{F6CDBAB6-79A2-4B1C-A6B0-D328742C9D66}" destId="{45E2E23A-A9D7-4C7F-B0E9-D47821B5DD86}" srcOrd="2" destOrd="0" parTransId="{2738829B-2BEF-4BA5-86FD-10E7724214C4}" sibTransId="{74EE25E1-69C6-4336-BBA2-EC20831B77EB}"/>
    <dgm:cxn modelId="{B666D475-625E-405B-A7CE-823037A2677B}" srcId="{F6CDBAB6-79A2-4B1C-A6B0-D328742C9D66}" destId="{3F3AD946-2207-4A37-B8E9-25CD6AB1916C}" srcOrd="0" destOrd="0" parTransId="{6E79A1FE-F335-431A-8A11-F207FAD59E8A}" sibTransId="{9B10CF8D-4120-4F56-A96F-B280C171E5AC}"/>
    <dgm:cxn modelId="{59B9786F-1A27-4F4F-8647-36C0E553809B}" type="presOf" srcId="{4378EB48-4DC9-4F3E-BAE3-0610CCF7185C}" destId="{C4F2C50C-E28D-4D3B-AB98-0E36055451F5}" srcOrd="0" destOrd="0" presId="urn:microsoft.com/office/officeart/2005/8/layout/vList2"/>
    <dgm:cxn modelId="{6F30F54E-75EA-47D7-8C41-6AAF239F7F4B}" srcId="{3F3AD946-2207-4A37-B8E9-25CD6AB1916C}" destId="{A5B4FE5D-559D-4BAF-8DBB-4DC699097775}" srcOrd="1" destOrd="0" parTransId="{EF03F926-BAAC-4FCA-B11E-76E30408E680}" sibTransId="{C12284A9-F410-462F-8C5B-45EC3AB9E2D3}"/>
    <dgm:cxn modelId="{1E83A101-FFB6-4E2B-8A97-1C9D4B17158F}" srcId="{3F3AD946-2207-4A37-B8E9-25CD6AB1916C}" destId="{4378EB48-4DC9-4F3E-BAE3-0610CCF7185C}" srcOrd="0" destOrd="0" parTransId="{914D1092-49C0-4317-B3F6-53CAD955F668}" sibTransId="{B0F048A9-135A-4B25-BE6B-387B35983927}"/>
    <dgm:cxn modelId="{C440AEF8-BFFC-4DFC-A52E-5EFFC48BC398}" type="presOf" srcId="{60AE64F1-ABA6-46E3-B171-B021E8B71676}" destId="{3D5C31B5-D719-4170-AC6D-A5F9B6DFAA6F}" srcOrd="0" destOrd="0" presId="urn:microsoft.com/office/officeart/2005/8/layout/vList2"/>
    <dgm:cxn modelId="{E0EFD64D-F97E-4448-9902-8235337CADAA}" type="presOf" srcId="{45E2E23A-A9D7-4C7F-B0E9-D47821B5DD86}" destId="{F91D7E09-FCF9-4395-9079-8D5BB8D8362D}" srcOrd="0" destOrd="0" presId="urn:microsoft.com/office/officeart/2005/8/layout/vList2"/>
    <dgm:cxn modelId="{A0E6998B-7238-41B2-BC79-E87B599A261E}" type="presOf" srcId="{F6CDBAB6-79A2-4B1C-A6B0-D328742C9D66}" destId="{5963782B-5756-4C0E-A013-9EDA742AEEA3}" srcOrd="0" destOrd="0" presId="urn:microsoft.com/office/officeart/2005/8/layout/vList2"/>
    <dgm:cxn modelId="{00771C56-614F-4EBE-9E99-93041416E13C}" type="presOf" srcId="{3F3AD946-2207-4A37-B8E9-25CD6AB1916C}" destId="{31353410-70A1-404E-AAE8-307C6196722B}" srcOrd="0" destOrd="0" presId="urn:microsoft.com/office/officeart/2005/8/layout/vList2"/>
    <dgm:cxn modelId="{0EF57ED4-192A-4DB0-93D1-E79A65EC9633}" type="presOf" srcId="{A5B4FE5D-559D-4BAF-8DBB-4DC699097775}" destId="{C4F2C50C-E28D-4D3B-AB98-0E36055451F5}" srcOrd="0" destOrd="1" presId="urn:microsoft.com/office/officeart/2005/8/layout/vList2"/>
    <dgm:cxn modelId="{635A799C-4A0E-4DBE-8C54-BEC6F287EA88}" type="presParOf" srcId="{5963782B-5756-4C0E-A013-9EDA742AEEA3}" destId="{31353410-70A1-404E-AAE8-307C6196722B}" srcOrd="0" destOrd="0" presId="urn:microsoft.com/office/officeart/2005/8/layout/vList2"/>
    <dgm:cxn modelId="{1F283C07-D75F-4685-8F4E-47A0B507EC69}" type="presParOf" srcId="{5963782B-5756-4C0E-A013-9EDA742AEEA3}" destId="{C4F2C50C-E28D-4D3B-AB98-0E36055451F5}" srcOrd="1" destOrd="0" presId="urn:microsoft.com/office/officeart/2005/8/layout/vList2"/>
    <dgm:cxn modelId="{5331D6BD-9B9F-45F6-ADC4-D637CCBB6310}" type="presParOf" srcId="{5963782B-5756-4C0E-A013-9EDA742AEEA3}" destId="{3D5C31B5-D719-4170-AC6D-A5F9B6DFAA6F}" srcOrd="2" destOrd="0" presId="urn:microsoft.com/office/officeart/2005/8/layout/vList2"/>
    <dgm:cxn modelId="{8E9CA612-C394-4C1E-98AA-6486F0455760}" type="presParOf" srcId="{5963782B-5756-4C0E-A013-9EDA742AEEA3}" destId="{475D4155-FB88-465A-A035-1F92F47472DE}" srcOrd="3" destOrd="0" presId="urn:microsoft.com/office/officeart/2005/8/layout/vList2"/>
    <dgm:cxn modelId="{A389FEBD-AD2A-4569-A2D1-CE7A740906BE}" type="presParOf" srcId="{5963782B-5756-4C0E-A013-9EDA742AEEA3}" destId="{F91D7E09-FCF9-4395-9079-8D5BB8D8362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92F8381-89D1-4EA7-A0AB-373F32A4A3C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9D03AF-706A-4FEE-A925-EF43E250F3AE}">
      <dgm:prSet/>
      <dgm:spPr/>
      <dgm:t>
        <a:bodyPr/>
        <a:lstStyle/>
        <a:p>
          <a:r>
            <a:rPr lang="en-US"/>
            <a:t>Turnover (for only calculation of limit)</a:t>
          </a:r>
        </a:p>
      </dgm:t>
    </dgm:pt>
    <dgm:pt modelId="{6F3C7298-5E4E-4A6A-8335-588EE3F799DD}" type="parTrans" cxnId="{EAAD10EF-D561-4F0F-98EA-B0C319BF14BE}">
      <dgm:prSet/>
      <dgm:spPr/>
      <dgm:t>
        <a:bodyPr/>
        <a:lstStyle/>
        <a:p>
          <a:endParaRPr lang="en-US"/>
        </a:p>
      </dgm:t>
    </dgm:pt>
    <dgm:pt modelId="{5D423BF3-5B12-436A-947E-4D473983D37C}" type="sibTrans" cxnId="{EAAD10EF-D561-4F0F-98EA-B0C319BF14BE}">
      <dgm:prSet/>
      <dgm:spPr/>
      <dgm:t>
        <a:bodyPr/>
        <a:lstStyle/>
        <a:p>
          <a:endParaRPr lang="en-US"/>
        </a:p>
      </dgm:t>
    </dgm:pt>
    <dgm:pt modelId="{AEB8211F-758E-442B-BF7E-B9C7A338968E}">
      <dgm:prSet/>
      <dgm:spPr/>
      <dgm:t>
        <a:bodyPr/>
        <a:lstStyle/>
        <a:p>
          <a:r>
            <a:rPr lang="en-US"/>
            <a:t>Aggregate positive and negative difference</a:t>
          </a:r>
        </a:p>
      </dgm:t>
    </dgm:pt>
    <dgm:pt modelId="{BA1D4C2F-2204-4982-A460-0173EB52AE68}" type="parTrans" cxnId="{4A7B59F9-6044-4C44-A7BB-5C8169D279A9}">
      <dgm:prSet/>
      <dgm:spPr/>
      <dgm:t>
        <a:bodyPr/>
        <a:lstStyle/>
        <a:p>
          <a:endParaRPr lang="en-US"/>
        </a:p>
      </dgm:t>
    </dgm:pt>
    <dgm:pt modelId="{EA8975C6-165D-47B8-8BC1-B5EB7379E84C}" type="sibTrans" cxnId="{4A7B59F9-6044-4C44-A7BB-5C8169D279A9}">
      <dgm:prSet/>
      <dgm:spPr/>
      <dgm:t>
        <a:bodyPr/>
        <a:lstStyle/>
        <a:p>
          <a:endParaRPr lang="en-US"/>
        </a:p>
      </dgm:t>
    </dgm:pt>
    <dgm:pt modelId="{1F5E2934-6C6A-4FCF-9789-DF23D99542A9}">
      <dgm:prSet/>
      <dgm:spPr/>
      <dgm:t>
        <a:bodyPr/>
        <a:lstStyle/>
        <a:p>
          <a:r>
            <a:rPr lang="en-US" dirty="0"/>
            <a:t>In options add premium paid</a:t>
          </a:r>
        </a:p>
      </dgm:t>
    </dgm:pt>
    <dgm:pt modelId="{676B0E42-4CB0-48DC-BD95-59156E7A8320}" type="parTrans" cxnId="{920CADAA-DD76-4754-896C-54026172D16B}">
      <dgm:prSet/>
      <dgm:spPr/>
      <dgm:t>
        <a:bodyPr/>
        <a:lstStyle/>
        <a:p>
          <a:endParaRPr lang="en-US"/>
        </a:p>
      </dgm:t>
    </dgm:pt>
    <dgm:pt modelId="{89C2F926-1D2B-4CDC-8D72-A02FB3ABFEEE}" type="sibTrans" cxnId="{920CADAA-DD76-4754-896C-54026172D16B}">
      <dgm:prSet/>
      <dgm:spPr/>
      <dgm:t>
        <a:bodyPr/>
        <a:lstStyle/>
        <a:p>
          <a:endParaRPr lang="en-US"/>
        </a:p>
      </dgm:t>
    </dgm:pt>
    <dgm:pt modelId="{BA0B64BE-EAEC-4ACA-BF15-E346D0239487}">
      <dgm:prSet/>
      <dgm:spPr/>
      <dgm:t>
        <a:bodyPr/>
        <a:lstStyle/>
        <a:p>
          <a:r>
            <a:rPr lang="en-US"/>
            <a:t>In books </a:t>
          </a:r>
        </a:p>
      </dgm:t>
    </dgm:pt>
    <dgm:pt modelId="{F2C35C04-1A0D-499B-B513-E63CDF512B6C}" type="parTrans" cxnId="{DBCCF172-A8C3-44F7-981B-6E7EECE197ED}">
      <dgm:prSet/>
      <dgm:spPr/>
      <dgm:t>
        <a:bodyPr/>
        <a:lstStyle/>
        <a:p>
          <a:endParaRPr lang="en-US"/>
        </a:p>
      </dgm:t>
    </dgm:pt>
    <dgm:pt modelId="{3DE2FA4D-484D-4432-B363-819498E66C02}" type="sibTrans" cxnId="{DBCCF172-A8C3-44F7-981B-6E7EECE197ED}">
      <dgm:prSet/>
      <dgm:spPr/>
      <dgm:t>
        <a:bodyPr/>
        <a:lstStyle/>
        <a:p>
          <a:endParaRPr lang="en-US"/>
        </a:p>
      </dgm:t>
    </dgm:pt>
    <dgm:pt modelId="{F8C3A9A0-1A8B-4C78-811B-0499CF7630DE}">
      <dgm:prSet/>
      <dgm:spPr/>
      <dgm:t>
        <a:bodyPr/>
        <a:lstStyle/>
        <a:p>
          <a:r>
            <a:rPr lang="en-US"/>
            <a:t>Income on credit and loss on debit side</a:t>
          </a:r>
        </a:p>
      </dgm:t>
    </dgm:pt>
    <dgm:pt modelId="{B8630037-59B1-4264-ADC1-760DF009861B}" type="parTrans" cxnId="{59AA84C4-F08C-463B-B2F4-4015F4689808}">
      <dgm:prSet/>
      <dgm:spPr/>
      <dgm:t>
        <a:bodyPr/>
        <a:lstStyle/>
        <a:p>
          <a:endParaRPr lang="en-US"/>
        </a:p>
      </dgm:t>
    </dgm:pt>
    <dgm:pt modelId="{CBA7BC5F-C94E-4DE8-82BC-56E4FA4BBEAD}" type="sibTrans" cxnId="{59AA84C4-F08C-463B-B2F4-4015F4689808}">
      <dgm:prSet/>
      <dgm:spPr/>
      <dgm:t>
        <a:bodyPr/>
        <a:lstStyle/>
        <a:p>
          <a:endParaRPr lang="en-US"/>
        </a:p>
      </dgm:t>
    </dgm:pt>
    <dgm:pt modelId="{2307352D-01E2-4B40-8712-AA6A665681E5}">
      <dgm:prSet/>
      <dgm:spPr/>
      <dgm:t>
        <a:bodyPr/>
        <a:lstStyle/>
        <a:p>
          <a:r>
            <a:rPr lang="en-US"/>
            <a:t>Salaried persons involved in FNO</a:t>
          </a:r>
        </a:p>
      </dgm:t>
    </dgm:pt>
    <dgm:pt modelId="{BEEECBF0-494F-4A79-911F-A7EB041BC1E7}" type="parTrans" cxnId="{CA9161B6-680D-4508-B583-95A8B54DC5CA}">
      <dgm:prSet/>
      <dgm:spPr/>
      <dgm:t>
        <a:bodyPr/>
        <a:lstStyle/>
        <a:p>
          <a:endParaRPr lang="en-US"/>
        </a:p>
      </dgm:t>
    </dgm:pt>
    <dgm:pt modelId="{267F4FE8-36E2-45D2-BE4B-D8CFB85F5264}" type="sibTrans" cxnId="{CA9161B6-680D-4508-B583-95A8B54DC5CA}">
      <dgm:prSet/>
      <dgm:spPr/>
      <dgm:t>
        <a:bodyPr/>
        <a:lstStyle/>
        <a:p>
          <a:endParaRPr lang="en-US"/>
        </a:p>
      </dgm:t>
    </dgm:pt>
    <dgm:pt modelId="{57A3CC62-2A0C-4B25-96EA-728CAE03653E}">
      <dgm:prSet/>
      <dgm:spPr/>
      <dgm:t>
        <a:bodyPr/>
        <a:lstStyle/>
        <a:p>
          <a:r>
            <a:rPr lang="en-US"/>
            <a:t>S.44AD not automatic</a:t>
          </a:r>
        </a:p>
      </dgm:t>
    </dgm:pt>
    <dgm:pt modelId="{376D41D1-AC0B-4C6F-8FBC-3D50993362C7}" type="parTrans" cxnId="{90530336-CF38-44CE-886E-A012BE34DCE7}">
      <dgm:prSet/>
      <dgm:spPr/>
      <dgm:t>
        <a:bodyPr/>
        <a:lstStyle/>
        <a:p>
          <a:endParaRPr lang="en-US"/>
        </a:p>
      </dgm:t>
    </dgm:pt>
    <dgm:pt modelId="{45F2610B-042B-4B4C-8142-BA55D91D40BF}" type="sibTrans" cxnId="{90530336-CF38-44CE-886E-A012BE34DCE7}">
      <dgm:prSet/>
      <dgm:spPr/>
      <dgm:t>
        <a:bodyPr/>
        <a:lstStyle/>
        <a:p>
          <a:endParaRPr lang="en-US"/>
        </a:p>
      </dgm:t>
    </dgm:pt>
    <dgm:pt modelId="{8526A52B-212B-461E-BAEB-5E66549E1ADE}">
      <dgm:prSet/>
      <dgm:spPr/>
      <dgm:t>
        <a:bodyPr/>
        <a:lstStyle/>
        <a:p>
          <a:r>
            <a:rPr lang="en-US"/>
            <a:t>No audit requirement if books maintained</a:t>
          </a:r>
        </a:p>
      </dgm:t>
    </dgm:pt>
    <dgm:pt modelId="{6871C536-C40B-41DA-9CF8-291A99DC53B2}" type="parTrans" cxnId="{065B6FBF-8AF7-41E8-B567-5AABCFE5067C}">
      <dgm:prSet/>
      <dgm:spPr/>
      <dgm:t>
        <a:bodyPr/>
        <a:lstStyle/>
        <a:p>
          <a:endParaRPr lang="en-US"/>
        </a:p>
      </dgm:t>
    </dgm:pt>
    <dgm:pt modelId="{251E92B0-0DC8-45AB-919E-742CBC110C31}" type="sibTrans" cxnId="{065B6FBF-8AF7-41E8-B567-5AABCFE5067C}">
      <dgm:prSet/>
      <dgm:spPr/>
      <dgm:t>
        <a:bodyPr/>
        <a:lstStyle/>
        <a:p>
          <a:endParaRPr lang="en-US"/>
        </a:p>
      </dgm:t>
    </dgm:pt>
    <dgm:pt modelId="{8BB6107E-F6F3-4C0A-9EA0-00FECDE19183}">
      <dgm:prSet/>
      <dgm:spPr/>
      <dgm:t>
        <a:bodyPr/>
        <a:lstStyle/>
        <a:p>
          <a:r>
            <a:rPr lang="en-US"/>
            <a:t>Balance sheet – Broker balance and capital</a:t>
          </a:r>
        </a:p>
      </dgm:t>
    </dgm:pt>
    <dgm:pt modelId="{659A482F-96E0-4B7B-A900-D51D989782A0}" type="parTrans" cxnId="{1834D485-9DE5-467C-8C66-342D020A6BD0}">
      <dgm:prSet/>
      <dgm:spPr/>
      <dgm:t>
        <a:bodyPr/>
        <a:lstStyle/>
        <a:p>
          <a:endParaRPr lang="en-US"/>
        </a:p>
      </dgm:t>
    </dgm:pt>
    <dgm:pt modelId="{2143B876-B420-4A53-8361-0B1581153F31}" type="sibTrans" cxnId="{1834D485-9DE5-467C-8C66-342D020A6BD0}">
      <dgm:prSet/>
      <dgm:spPr/>
      <dgm:t>
        <a:bodyPr/>
        <a:lstStyle/>
        <a:p>
          <a:endParaRPr lang="en-US"/>
        </a:p>
      </dgm:t>
    </dgm:pt>
    <dgm:pt modelId="{9A9A472D-0802-4F44-99EE-FEC8CFD99A8F}">
      <dgm:prSet/>
      <dgm:spPr/>
      <dgm:t>
        <a:bodyPr/>
        <a:lstStyle/>
        <a:p>
          <a:r>
            <a:rPr lang="en-US"/>
            <a:t>Profit and loss – income and loss and expenses</a:t>
          </a:r>
        </a:p>
      </dgm:t>
    </dgm:pt>
    <dgm:pt modelId="{91AC14DF-DA52-48B6-8D82-D37FEF62ABF9}" type="parTrans" cxnId="{4D654D05-6768-4578-9428-1F544CACF27A}">
      <dgm:prSet/>
      <dgm:spPr/>
      <dgm:t>
        <a:bodyPr/>
        <a:lstStyle/>
        <a:p>
          <a:endParaRPr lang="en-US"/>
        </a:p>
      </dgm:t>
    </dgm:pt>
    <dgm:pt modelId="{C423FEFE-1F4D-443B-9D58-661949938B20}" type="sibTrans" cxnId="{4D654D05-6768-4578-9428-1F544CACF27A}">
      <dgm:prSet/>
      <dgm:spPr/>
      <dgm:t>
        <a:bodyPr/>
        <a:lstStyle/>
        <a:p>
          <a:endParaRPr lang="en-US"/>
        </a:p>
      </dgm:t>
    </dgm:pt>
    <dgm:pt modelId="{378A96B3-D5E1-45CD-9BAF-36E6568C79F5}">
      <dgm:prSet/>
      <dgm:spPr/>
      <dgm:t>
        <a:bodyPr/>
        <a:lstStyle/>
        <a:p>
          <a:r>
            <a:rPr lang="en-US" dirty="0"/>
            <a:t>Personal balance sheet not required</a:t>
          </a:r>
        </a:p>
      </dgm:t>
    </dgm:pt>
    <dgm:pt modelId="{B376C32E-1A22-41FB-B257-E58D242F3878}" type="parTrans" cxnId="{C59C0832-14A6-4FE9-AB6E-A18B36DCE715}">
      <dgm:prSet/>
      <dgm:spPr/>
      <dgm:t>
        <a:bodyPr/>
        <a:lstStyle/>
        <a:p>
          <a:endParaRPr lang="en-US"/>
        </a:p>
      </dgm:t>
    </dgm:pt>
    <dgm:pt modelId="{DE27382F-4259-4240-9C6A-0A5468B2675D}" type="sibTrans" cxnId="{C59C0832-14A6-4FE9-AB6E-A18B36DCE715}">
      <dgm:prSet/>
      <dgm:spPr/>
      <dgm:t>
        <a:bodyPr/>
        <a:lstStyle/>
        <a:p>
          <a:endParaRPr lang="en-US"/>
        </a:p>
      </dgm:t>
    </dgm:pt>
    <dgm:pt modelId="{B2F9C7B9-1B0C-40A7-AC22-5333B6670E30}">
      <dgm:prSet/>
      <dgm:spPr/>
      <dgm:t>
        <a:bodyPr/>
        <a:lstStyle/>
        <a:p>
          <a:r>
            <a:rPr lang="en-US" dirty="0"/>
            <a:t>Savior : S.44AD(6)</a:t>
          </a:r>
        </a:p>
      </dgm:t>
    </dgm:pt>
    <dgm:pt modelId="{0CBFC435-C5F1-4B0D-8DB2-52AAA6ABD311}" type="parTrans" cxnId="{A5427B07-B213-489D-BC42-86CA5435B2BB}">
      <dgm:prSet/>
      <dgm:spPr/>
      <dgm:t>
        <a:bodyPr/>
        <a:lstStyle/>
        <a:p>
          <a:endParaRPr lang="en-US"/>
        </a:p>
      </dgm:t>
    </dgm:pt>
    <dgm:pt modelId="{0DBD8E23-DA1E-4035-84F2-8455F1BD1835}" type="sibTrans" cxnId="{A5427B07-B213-489D-BC42-86CA5435B2BB}">
      <dgm:prSet/>
      <dgm:spPr/>
      <dgm:t>
        <a:bodyPr/>
        <a:lstStyle/>
        <a:p>
          <a:endParaRPr lang="en-US"/>
        </a:p>
      </dgm:t>
    </dgm:pt>
    <dgm:pt modelId="{F8795DEC-E97E-42E0-AB9E-D6DB3AF0598F}" type="pres">
      <dgm:prSet presAssocID="{992F8381-89D1-4EA7-A0AB-373F32A4A3CC}" presName="linear" presStyleCnt="0">
        <dgm:presLayoutVars>
          <dgm:animLvl val="lvl"/>
          <dgm:resizeHandles val="exact"/>
        </dgm:presLayoutVars>
      </dgm:prSet>
      <dgm:spPr/>
      <dgm:t>
        <a:bodyPr/>
        <a:lstStyle/>
        <a:p>
          <a:endParaRPr lang="en-GB"/>
        </a:p>
      </dgm:t>
    </dgm:pt>
    <dgm:pt modelId="{F0A5CDF6-4CAA-4F2A-99BD-A4A28521DE5B}" type="pres">
      <dgm:prSet presAssocID="{C29D03AF-706A-4FEE-A925-EF43E250F3AE}" presName="parentText" presStyleLbl="node1" presStyleIdx="0" presStyleCnt="3">
        <dgm:presLayoutVars>
          <dgm:chMax val="0"/>
          <dgm:bulletEnabled val="1"/>
        </dgm:presLayoutVars>
      </dgm:prSet>
      <dgm:spPr/>
      <dgm:t>
        <a:bodyPr/>
        <a:lstStyle/>
        <a:p>
          <a:endParaRPr lang="en-GB"/>
        </a:p>
      </dgm:t>
    </dgm:pt>
    <dgm:pt modelId="{8FF56EA8-46E7-4AFC-B22B-B37DC84887EC}" type="pres">
      <dgm:prSet presAssocID="{C29D03AF-706A-4FEE-A925-EF43E250F3AE}" presName="childText" presStyleLbl="revTx" presStyleIdx="0" presStyleCnt="3" custLinFactNeighborY="-1709">
        <dgm:presLayoutVars>
          <dgm:bulletEnabled val="1"/>
        </dgm:presLayoutVars>
      </dgm:prSet>
      <dgm:spPr/>
      <dgm:t>
        <a:bodyPr/>
        <a:lstStyle/>
        <a:p>
          <a:endParaRPr lang="en-GB"/>
        </a:p>
      </dgm:t>
    </dgm:pt>
    <dgm:pt modelId="{B789C026-8067-4F49-9DB4-B53339AA22C1}" type="pres">
      <dgm:prSet presAssocID="{BA0B64BE-EAEC-4ACA-BF15-E346D0239487}" presName="parentText" presStyleLbl="node1" presStyleIdx="1" presStyleCnt="3">
        <dgm:presLayoutVars>
          <dgm:chMax val="0"/>
          <dgm:bulletEnabled val="1"/>
        </dgm:presLayoutVars>
      </dgm:prSet>
      <dgm:spPr/>
      <dgm:t>
        <a:bodyPr/>
        <a:lstStyle/>
        <a:p>
          <a:endParaRPr lang="en-GB"/>
        </a:p>
      </dgm:t>
    </dgm:pt>
    <dgm:pt modelId="{6FAFCCBB-E18F-4633-97FC-7532FE85B8E2}" type="pres">
      <dgm:prSet presAssocID="{BA0B64BE-EAEC-4ACA-BF15-E346D0239487}" presName="childText" presStyleLbl="revTx" presStyleIdx="1" presStyleCnt="3">
        <dgm:presLayoutVars>
          <dgm:bulletEnabled val="1"/>
        </dgm:presLayoutVars>
      </dgm:prSet>
      <dgm:spPr/>
      <dgm:t>
        <a:bodyPr/>
        <a:lstStyle/>
        <a:p>
          <a:endParaRPr lang="en-GB"/>
        </a:p>
      </dgm:t>
    </dgm:pt>
    <dgm:pt modelId="{88FAF39F-37F8-4FE1-B3B6-546A5F3FA080}" type="pres">
      <dgm:prSet presAssocID="{2307352D-01E2-4B40-8712-AA6A665681E5}" presName="parentText" presStyleLbl="node1" presStyleIdx="2" presStyleCnt="3">
        <dgm:presLayoutVars>
          <dgm:chMax val="0"/>
          <dgm:bulletEnabled val="1"/>
        </dgm:presLayoutVars>
      </dgm:prSet>
      <dgm:spPr/>
      <dgm:t>
        <a:bodyPr/>
        <a:lstStyle/>
        <a:p>
          <a:endParaRPr lang="en-GB"/>
        </a:p>
      </dgm:t>
    </dgm:pt>
    <dgm:pt modelId="{9319E517-C084-4465-8A25-27D30814B37D}" type="pres">
      <dgm:prSet presAssocID="{2307352D-01E2-4B40-8712-AA6A665681E5}" presName="childText" presStyleLbl="revTx" presStyleIdx="2" presStyleCnt="3">
        <dgm:presLayoutVars>
          <dgm:bulletEnabled val="1"/>
        </dgm:presLayoutVars>
      </dgm:prSet>
      <dgm:spPr/>
      <dgm:t>
        <a:bodyPr/>
        <a:lstStyle/>
        <a:p>
          <a:endParaRPr lang="en-GB"/>
        </a:p>
      </dgm:t>
    </dgm:pt>
  </dgm:ptLst>
  <dgm:cxnLst>
    <dgm:cxn modelId="{90530336-CF38-44CE-886E-A012BE34DCE7}" srcId="{2307352D-01E2-4B40-8712-AA6A665681E5}" destId="{57A3CC62-2A0C-4B25-96EA-728CAE03653E}" srcOrd="0" destOrd="0" parTransId="{376D41D1-AC0B-4C6F-8FBC-3D50993362C7}" sibTransId="{45F2610B-042B-4B4C-8142-BA55D91D40BF}"/>
    <dgm:cxn modelId="{0BA6B355-FBBC-4BF7-B1E4-C4F1D123649F}" type="presOf" srcId="{BA0B64BE-EAEC-4ACA-BF15-E346D0239487}" destId="{B789C026-8067-4F49-9DB4-B53339AA22C1}" srcOrd="0" destOrd="0" presId="urn:microsoft.com/office/officeart/2005/8/layout/vList2"/>
    <dgm:cxn modelId="{0220CC7F-C568-48F9-B631-D482C07BCBAA}" type="presOf" srcId="{992F8381-89D1-4EA7-A0AB-373F32A4A3CC}" destId="{F8795DEC-E97E-42E0-AB9E-D6DB3AF0598F}" srcOrd="0" destOrd="0" presId="urn:microsoft.com/office/officeart/2005/8/layout/vList2"/>
    <dgm:cxn modelId="{36883530-B545-440D-8038-993DF5F325FA}" type="presOf" srcId="{B2F9C7B9-1B0C-40A7-AC22-5333B6670E30}" destId="{9319E517-C084-4465-8A25-27D30814B37D}" srcOrd="0" destOrd="5" presId="urn:microsoft.com/office/officeart/2005/8/layout/vList2"/>
    <dgm:cxn modelId="{4A7B59F9-6044-4C44-A7BB-5C8169D279A9}" srcId="{C29D03AF-706A-4FEE-A925-EF43E250F3AE}" destId="{AEB8211F-758E-442B-BF7E-B9C7A338968E}" srcOrd="0" destOrd="0" parTransId="{BA1D4C2F-2204-4982-A460-0173EB52AE68}" sibTransId="{EA8975C6-165D-47B8-8BC1-B5EB7379E84C}"/>
    <dgm:cxn modelId="{EAAD10EF-D561-4F0F-98EA-B0C319BF14BE}" srcId="{992F8381-89D1-4EA7-A0AB-373F32A4A3CC}" destId="{C29D03AF-706A-4FEE-A925-EF43E250F3AE}" srcOrd="0" destOrd="0" parTransId="{6F3C7298-5E4E-4A6A-8335-588EE3F799DD}" sibTransId="{5D423BF3-5B12-436A-947E-4D473983D37C}"/>
    <dgm:cxn modelId="{B10850BC-7C06-4C3A-BE54-D397C95A4A59}" type="presOf" srcId="{C29D03AF-706A-4FEE-A925-EF43E250F3AE}" destId="{F0A5CDF6-4CAA-4F2A-99BD-A4A28521DE5B}" srcOrd="0" destOrd="0" presId="urn:microsoft.com/office/officeart/2005/8/layout/vList2"/>
    <dgm:cxn modelId="{699C100B-2D90-4C52-B543-75A3F0B83D5C}" type="presOf" srcId="{F8C3A9A0-1A8B-4C78-811B-0499CF7630DE}" destId="{6FAFCCBB-E18F-4633-97FC-7532FE85B8E2}" srcOrd="0" destOrd="0" presId="urn:microsoft.com/office/officeart/2005/8/layout/vList2"/>
    <dgm:cxn modelId="{4D654D05-6768-4578-9428-1F544CACF27A}" srcId="{2307352D-01E2-4B40-8712-AA6A665681E5}" destId="{9A9A472D-0802-4F44-99EE-FEC8CFD99A8F}" srcOrd="3" destOrd="0" parTransId="{91AC14DF-DA52-48B6-8D82-D37FEF62ABF9}" sibTransId="{C423FEFE-1F4D-443B-9D58-661949938B20}"/>
    <dgm:cxn modelId="{1834D485-9DE5-467C-8C66-342D020A6BD0}" srcId="{2307352D-01E2-4B40-8712-AA6A665681E5}" destId="{8BB6107E-F6F3-4C0A-9EA0-00FECDE19183}" srcOrd="2" destOrd="0" parTransId="{659A482F-96E0-4B7B-A900-D51D989782A0}" sibTransId="{2143B876-B420-4A53-8361-0B1581153F31}"/>
    <dgm:cxn modelId="{065B6FBF-8AF7-41E8-B567-5AABCFE5067C}" srcId="{2307352D-01E2-4B40-8712-AA6A665681E5}" destId="{8526A52B-212B-461E-BAEB-5E66549E1ADE}" srcOrd="1" destOrd="0" parTransId="{6871C536-C40B-41DA-9CF8-291A99DC53B2}" sibTransId="{251E92B0-0DC8-45AB-919E-742CBC110C31}"/>
    <dgm:cxn modelId="{C9B099F8-636B-4272-9304-4540F16718B1}" type="presOf" srcId="{8526A52B-212B-461E-BAEB-5E66549E1ADE}" destId="{9319E517-C084-4465-8A25-27D30814B37D}" srcOrd="0" destOrd="1" presId="urn:microsoft.com/office/officeart/2005/8/layout/vList2"/>
    <dgm:cxn modelId="{CA9161B6-680D-4508-B583-95A8B54DC5CA}" srcId="{992F8381-89D1-4EA7-A0AB-373F32A4A3CC}" destId="{2307352D-01E2-4B40-8712-AA6A665681E5}" srcOrd="2" destOrd="0" parTransId="{BEEECBF0-494F-4A79-911F-A7EB041BC1E7}" sibTransId="{267F4FE8-36E2-45D2-BE4B-D8CFB85F5264}"/>
    <dgm:cxn modelId="{C59C0832-14A6-4FE9-AB6E-A18B36DCE715}" srcId="{2307352D-01E2-4B40-8712-AA6A665681E5}" destId="{378A96B3-D5E1-45CD-9BAF-36E6568C79F5}" srcOrd="4" destOrd="0" parTransId="{B376C32E-1A22-41FB-B257-E58D242F3878}" sibTransId="{DE27382F-4259-4240-9C6A-0A5468B2675D}"/>
    <dgm:cxn modelId="{DBCCF172-A8C3-44F7-981B-6E7EECE197ED}" srcId="{992F8381-89D1-4EA7-A0AB-373F32A4A3CC}" destId="{BA0B64BE-EAEC-4ACA-BF15-E346D0239487}" srcOrd="1" destOrd="0" parTransId="{F2C35C04-1A0D-499B-B513-E63CDF512B6C}" sibTransId="{3DE2FA4D-484D-4432-B363-819498E66C02}"/>
    <dgm:cxn modelId="{59AA84C4-F08C-463B-B2F4-4015F4689808}" srcId="{BA0B64BE-EAEC-4ACA-BF15-E346D0239487}" destId="{F8C3A9A0-1A8B-4C78-811B-0499CF7630DE}" srcOrd="0" destOrd="0" parTransId="{B8630037-59B1-4264-ADC1-760DF009861B}" sibTransId="{CBA7BC5F-C94E-4DE8-82BC-56E4FA4BBEAD}"/>
    <dgm:cxn modelId="{C2860977-03F9-4880-9B29-A59A4540AEA8}" type="presOf" srcId="{8BB6107E-F6F3-4C0A-9EA0-00FECDE19183}" destId="{9319E517-C084-4465-8A25-27D30814B37D}" srcOrd="0" destOrd="2" presId="urn:microsoft.com/office/officeart/2005/8/layout/vList2"/>
    <dgm:cxn modelId="{E179ADE8-FBF3-449C-A84C-1EFC79F59D43}" type="presOf" srcId="{9A9A472D-0802-4F44-99EE-FEC8CFD99A8F}" destId="{9319E517-C084-4465-8A25-27D30814B37D}" srcOrd="0" destOrd="3" presId="urn:microsoft.com/office/officeart/2005/8/layout/vList2"/>
    <dgm:cxn modelId="{3B781D54-5F3B-41B0-8B8A-FC878D173601}" type="presOf" srcId="{1F5E2934-6C6A-4FCF-9789-DF23D99542A9}" destId="{8FF56EA8-46E7-4AFC-B22B-B37DC84887EC}" srcOrd="0" destOrd="1" presId="urn:microsoft.com/office/officeart/2005/8/layout/vList2"/>
    <dgm:cxn modelId="{4F4BC51F-288C-4545-8153-D3935A7827C2}" type="presOf" srcId="{AEB8211F-758E-442B-BF7E-B9C7A338968E}" destId="{8FF56EA8-46E7-4AFC-B22B-B37DC84887EC}" srcOrd="0" destOrd="0" presId="urn:microsoft.com/office/officeart/2005/8/layout/vList2"/>
    <dgm:cxn modelId="{920CADAA-DD76-4754-896C-54026172D16B}" srcId="{C29D03AF-706A-4FEE-A925-EF43E250F3AE}" destId="{1F5E2934-6C6A-4FCF-9789-DF23D99542A9}" srcOrd="1" destOrd="0" parTransId="{676B0E42-4CB0-48DC-BD95-59156E7A8320}" sibTransId="{89C2F926-1D2B-4CDC-8D72-A02FB3ABFEEE}"/>
    <dgm:cxn modelId="{A5427B07-B213-489D-BC42-86CA5435B2BB}" srcId="{2307352D-01E2-4B40-8712-AA6A665681E5}" destId="{B2F9C7B9-1B0C-40A7-AC22-5333B6670E30}" srcOrd="5" destOrd="0" parTransId="{0CBFC435-C5F1-4B0D-8DB2-52AAA6ABD311}" sibTransId="{0DBD8E23-DA1E-4035-84F2-8455F1BD1835}"/>
    <dgm:cxn modelId="{717F7CA7-592E-4A28-9CE2-7349927C6253}" type="presOf" srcId="{378A96B3-D5E1-45CD-9BAF-36E6568C79F5}" destId="{9319E517-C084-4465-8A25-27D30814B37D}" srcOrd="0" destOrd="4" presId="urn:microsoft.com/office/officeart/2005/8/layout/vList2"/>
    <dgm:cxn modelId="{FDC8AD95-FEB3-4A16-997B-D00A0BEDCC9F}" type="presOf" srcId="{57A3CC62-2A0C-4B25-96EA-728CAE03653E}" destId="{9319E517-C084-4465-8A25-27D30814B37D}" srcOrd="0" destOrd="0" presId="urn:microsoft.com/office/officeart/2005/8/layout/vList2"/>
    <dgm:cxn modelId="{E2AED2F1-608C-448D-8D4A-F9B0549F9843}" type="presOf" srcId="{2307352D-01E2-4B40-8712-AA6A665681E5}" destId="{88FAF39F-37F8-4FE1-B3B6-546A5F3FA080}" srcOrd="0" destOrd="0" presId="urn:microsoft.com/office/officeart/2005/8/layout/vList2"/>
    <dgm:cxn modelId="{E09A80BB-F158-426F-8C89-7055006E7F3F}" type="presParOf" srcId="{F8795DEC-E97E-42E0-AB9E-D6DB3AF0598F}" destId="{F0A5CDF6-4CAA-4F2A-99BD-A4A28521DE5B}" srcOrd="0" destOrd="0" presId="urn:microsoft.com/office/officeart/2005/8/layout/vList2"/>
    <dgm:cxn modelId="{01D24F0D-2BBB-4D6A-9CFB-66AC1D91B38C}" type="presParOf" srcId="{F8795DEC-E97E-42E0-AB9E-D6DB3AF0598F}" destId="{8FF56EA8-46E7-4AFC-B22B-B37DC84887EC}" srcOrd="1" destOrd="0" presId="urn:microsoft.com/office/officeart/2005/8/layout/vList2"/>
    <dgm:cxn modelId="{6A0A9AF8-3974-4F03-917D-429F54A1AEB3}" type="presParOf" srcId="{F8795DEC-E97E-42E0-AB9E-D6DB3AF0598F}" destId="{B789C026-8067-4F49-9DB4-B53339AA22C1}" srcOrd="2" destOrd="0" presId="urn:microsoft.com/office/officeart/2005/8/layout/vList2"/>
    <dgm:cxn modelId="{A1C1914C-46F1-45A8-9FF9-0582FB88C11B}" type="presParOf" srcId="{F8795DEC-E97E-42E0-AB9E-D6DB3AF0598F}" destId="{6FAFCCBB-E18F-4633-97FC-7532FE85B8E2}" srcOrd="3" destOrd="0" presId="urn:microsoft.com/office/officeart/2005/8/layout/vList2"/>
    <dgm:cxn modelId="{3543B3DD-1C0B-4E54-9526-CE50B8B284EC}" type="presParOf" srcId="{F8795DEC-E97E-42E0-AB9E-D6DB3AF0598F}" destId="{88FAF39F-37F8-4FE1-B3B6-546A5F3FA080}" srcOrd="4" destOrd="0" presId="urn:microsoft.com/office/officeart/2005/8/layout/vList2"/>
    <dgm:cxn modelId="{BDAC8416-64AD-44E9-9A9D-1801AAFF1D91}" type="presParOf" srcId="{F8795DEC-E97E-42E0-AB9E-D6DB3AF0598F}" destId="{9319E517-C084-4465-8A25-27D30814B37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74C61D3-198F-4201-92F4-B15DFD9AD5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3649137-FE66-401C-9E0F-29C2BBDEDCC6}">
      <dgm:prSet/>
      <dgm:spPr/>
      <dgm:t>
        <a:bodyPr/>
        <a:lstStyle/>
        <a:p>
          <a:r>
            <a:rPr lang="en-US" dirty="0"/>
            <a:t>S.2(112) of CGST defines turnover to exclude CGST, SGST, IGST</a:t>
          </a:r>
        </a:p>
      </dgm:t>
    </dgm:pt>
    <dgm:pt modelId="{879F8F96-B6CB-4C1D-A219-91C128D16E3D}" type="parTrans" cxnId="{4BE187A3-E64A-4270-A89D-37D31669DDC4}">
      <dgm:prSet/>
      <dgm:spPr/>
      <dgm:t>
        <a:bodyPr/>
        <a:lstStyle/>
        <a:p>
          <a:endParaRPr lang="en-US"/>
        </a:p>
      </dgm:t>
    </dgm:pt>
    <dgm:pt modelId="{BA657A6A-CF56-47B2-9528-18FE269F574E}" type="sibTrans" cxnId="{4BE187A3-E64A-4270-A89D-37D31669DDC4}">
      <dgm:prSet/>
      <dgm:spPr/>
      <dgm:t>
        <a:bodyPr/>
        <a:lstStyle/>
        <a:p>
          <a:endParaRPr lang="en-US"/>
        </a:p>
      </dgm:t>
    </dgm:pt>
    <dgm:pt modelId="{37DE70BA-FB67-42D3-A2C4-6D14D6232388}">
      <dgm:prSet/>
      <dgm:spPr/>
      <dgm:t>
        <a:bodyPr/>
        <a:lstStyle/>
        <a:p>
          <a:r>
            <a:rPr lang="en-US" dirty="0"/>
            <a:t>Accounting standards provide exclusive system of accounting</a:t>
          </a:r>
        </a:p>
      </dgm:t>
    </dgm:pt>
    <dgm:pt modelId="{DB130D52-27FA-4E87-BB4D-614E1E6B8ED3}" type="parTrans" cxnId="{9B649761-E07B-4F9D-BEC2-2B6EEAF760EF}">
      <dgm:prSet/>
      <dgm:spPr/>
      <dgm:t>
        <a:bodyPr/>
        <a:lstStyle/>
        <a:p>
          <a:endParaRPr lang="en-US"/>
        </a:p>
      </dgm:t>
    </dgm:pt>
    <dgm:pt modelId="{2EFDB2D0-E703-4733-8126-8CCD2D221C1B}" type="sibTrans" cxnId="{9B649761-E07B-4F9D-BEC2-2B6EEAF760EF}">
      <dgm:prSet/>
      <dgm:spPr/>
      <dgm:t>
        <a:bodyPr/>
        <a:lstStyle/>
        <a:p>
          <a:endParaRPr lang="en-US"/>
        </a:p>
      </dgm:t>
    </dgm:pt>
    <dgm:pt modelId="{2B244C58-FE49-49BD-98BE-E4E2ED72A1A0}">
      <dgm:prSet/>
      <dgm:spPr/>
      <dgm:t>
        <a:bodyPr/>
        <a:lstStyle/>
        <a:p>
          <a:r>
            <a:rPr lang="en-US" dirty="0"/>
            <a:t>Contrary S.145A</a:t>
          </a:r>
        </a:p>
      </dgm:t>
    </dgm:pt>
    <dgm:pt modelId="{23A9F596-D9B1-46EB-A3A2-B8DA4DAC4205}" type="parTrans" cxnId="{84F3A88B-6D87-49D6-BD4B-507FEF67B14F}">
      <dgm:prSet/>
      <dgm:spPr/>
      <dgm:t>
        <a:bodyPr/>
        <a:lstStyle/>
        <a:p>
          <a:endParaRPr lang="en-US"/>
        </a:p>
      </dgm:t>
    </dgm:pt>
    <dgm:pt modelId="{99098A09-C04A-4DD4-A80A-30A04956C1D3}" type="sibTrans" cxnId="{84F3A88B-6D87-49D6-BD4B-507FEF67B14F}">
      <dgm:prSet/>
      <dgm:spPr/>
      <dgm:t>
        <a:bodyPr/>
        <a:lstStyle/>
        <a:p>
          <a:endParaRPr lang="en-US"/>
        </a:p>
      </dgm:t>
    </dgm:pt>
    <dgm:pt modelId="{2819C486-2266-4F50-A1DA-9C844C018091}">
      <dgm:prSet/>
      <dgm:spPr/>
      <dgm:t>
        <a:bodyPr/>
        <a:lstStyle/>
        <a:p>
          <a:r>
            <a:rPr lang="en-US" dirty="0"/>
            <a:t>Provision in context of excise</a:t>
          </a:r>
        </a:p>
      </dgm:t>
    </dgm:pt>
    <dgm:pt modelId="{5ED35F7F-4B1D-4112-AFC7-2180DF9C5B17}" type="parTrans" cxnId="{89388270-9ADC-4411-A5D8-A1041B3928F7}">
      <dgm:prSet/>
      <dgm:spPr/>
      <dgm:t>
        <a:bodyPr/>
        <a:lstStyle/>
        <a:p>
          <a:endParaRPr lang="en-US"/>
        </a:p>
      </dgm:t>
    </dgm:pt>
    <dgm:pt modelId="{2FF6457F-DC73-4D95-A544-7C54C4727267}" type="sibTrans" cxnId="{89388270-9ADC-4411-A5D8-A1041B3928F7}">
      <dgm:prSet/>
      <dgm:spPr/>
      <dgm:t>
        <a:bodyPr/>
        <a:lstStyle/>
        <a:p>
          <a:endParaRPr lang="en-US"/>
        </a:p>
      </dgm:t>
    </dgm:pt>
    <dgm:pt modelId="{A3279F4A-EA3A-4BF2-90A5-ADDB6677C2A4}">
      <dgm:prSet/>
      <dgm:spPr/>
      <dgm:t>
        <a:bodyPr/>
        <a:lstStyle/>
        <a:p>
          <a:r>
            <a:rPr lang="en-US" dirty="0"/>
            <a:t>Not for bringing goods to location and condition</a:t>
          </a:r>
        </a:p>
      </dgm:t>
    </dgm:pt>
    <dgm:pt modelId="{DC1C6C96-D796-4795-A59E-4AC7F7FFD694}" type="parTrans" cxnId="{C4B5E6AC-6261-485D-B83E-6B0A1AD01C7D}">
      <dgm:prSet/>
      <dgm:spPr/>
      <dgm:t>
        <a:bodyPr/>
        <a:lstStyle/>
        <a:p>
          <a:endParaRPr lang="en-US"/>
        </a:p>
      </dgm:t>
    </dgm:pt>
    <dgm:pt modelId="{032A6D9E-72B1-4523-A0E0-E138FA6D03C8}" type="sibTrans" cxnId="{C4B5E6AC-6261-485D-B83E-6B0A1AD01C7D}">
      <dgm:prSet/>
      <dgm:spPr/>
      <dgm:t>
        <a:bodyPr/>
        <a:lstStyle/>
        <a:p>
          <a:endParaRPr lang="en-US"/>
        </a:p>
      </dgm:t>
    </dgm:pt>
    <dgm:pt modelId="{4A6262CC-9FF4-4ABF-A32E-562627245F3B}">
      <dgm:prSet/>
      <dgm:spPr/>
      <dgm:t>
        <a:bodyPr/>
        <a:lstStyle/>
        <a:p>
          <a:r>
            <a:rPr lang="en-US" dirty="0"/>
            <a:t>GST on outward supply</a:t>
          </a:r>
        </a:p>
      </dgm:t>
    </dgm:pt>
    <dgm:pt modelId="{EBCB16AC-4185-4E2C-ABC7-3A312211B185}" type="parTrans" cxnId="{19B73970-79AE-4055-8D6E-1135386A64D6}">
      <dgm:prSet/>
      <dgm:spPr/>
      <dgm:t>
        <a:bodyPr/>
        <a:lstStyle/>
        <a:p>
          <a:endParaRPr lang="en-US"/>
        </a:p>
      </dgm:t>
    </dgm:pt>
    <dgm:pt modelId="{CA2D93BE-82A6-49E9-BB3E-104FDC558F92}" type="sibTrans" cxnId="{19B73970-79AE-4055-8D6E-1135386A64D6}">
      <dgm:prSet/>
      <dgm:spPr/>
      <dgm:t>
        <a:bodyPr/>
        <a:lstStyle/>
        <a:p>
          <a:endParaRPr lang="en-US"/>
        </a:p>
      </dgm:t>
    </dgm:pt>
    <dgm:pt modelId="{A7661ABD-3773-417A-9DC7-5C4F71DDDDB7}">
      <dgm:prSet/>
      <dgm:spPr/>
      <dgm:t>
        <a:bodyPr/>
        <a:lstStyle/>
        <a:p>
          <a:r>
            <a:rPr lang="en-US" dirty="0"/>
            <a:t>S.145 for method of accounting and not for computation</a:t>
          </a:r>
        </a:p>
      </dgm:t>
    </dgm:pt>
    <dgm:pt modelId="{28B3861D-7F2C-4DEC-BB4E-B2F69C473551}" type="parTrans" cxnId="{22AF52EF-84AA-4516-B179-F34801435A1A}">
      <dgm:prSet/>
      <dgm:spPr/>
      <dgm:t>
        <a:bodyPr/>
        <a:lstStyle/>
        <a:p>
          <a:endParaRPr lang="en-US"/>
        </a:p>
      </dgm:t>
    </dgm:pt>
    <dgm:pt modelId="{7D259961-43A2-47B3-AC96-E8B9FD139176}" type="sibTrans" cxnId="{22AF52EF-84AA-4516-B179-F34801435A1A}">
      <dgm:prSet/>
      <dgm:spPr/>
      <dgm:t>
        <a:bodyPr/>
        <a:lstStyle/>
        <a:p>
          <a:endParaRPr lang="en-US"/>
        </a:p>
      </dgm:t>
    </dgm:pt>
    <dgm:pt modelId="{23D0E2E3-097D-44FB-975A-4C115565ADF1}" type="pres">
      <dgm:prSet presAssocID="{B74C61D3-198F-4201-92F4-B15DFD9AD510}" presName="linear" presStyleCnt="0">
        <dgm:presLayoutVars>
          <dgm:animLvl val="lvl"/>
          <dgm:resizeHandles val="exact"/>
        </dgm:presLayoutVars>
      </dgm:prSet>
      <dgm:spPr/>
      <dgm:t>
        <a:bodyPr/>
        <a:lstStyle/>
        <a:p>
          <a:endParaRPr lang="en-GB"/>
        </a:p>
      </dgm:t>
    </dgm:pt>
    <dgm:pt modelId="{1A07542F-250E-423D-96A9-2C1F9B9A965F}" type="pres">
      <dgm:prSet presAssocID="{73649137-FE66-401C-9E0F-29C2BBDEDCC6}" presName="parentText" presStyleLbl="node1" presStyleIdx="0" presStyleCnt="3">
        <dgm:presLayoutVars>
          <dgm:chMax val="0"/>
          <dgm:bulletEnabled val="1"/>
        </dgm:presLayoutVars>
      </dgm:prSet>
      <dgm:spPr/>
      <dgm:t>
        <a:bodyPr/>
        <a:lstStyle/>
        <a:p>
          <a:endParaRPr lang="en-GB"/>
        </a:p>
      </dgm:t>
    </dgm:pt>
    <dgm:pt modelId="{E4856BA8-52FF-44EE-9D84-073FE0D57786}" type="pres">
      <dgm:prSet presAssocID="{BA657A6A-CF56-47B2-9528-18FE269F574E}" presName="spacer" presStyleCnt="0"/>
      <dgm:spPr/>
    </dgm:pt>
    <dgm:pt modelId="{6BC8F665-8601-437D-B5D0-C3AA15918F9B}" type="pres">
      <dgm:prSet presAssocID="{37DE70BA-FB67-42D3-A2C4-6D14D6232388}" presName="parentText" presStyleLbl="node1" presStyleIdx="1" presStyleCnt="3">
        <dgm:presLayoutVars>
          <dgm:chMax val="0"/>
          <dgm:bulletEnabled val="1"/>
        </dgm:presLayoutVars>
      </dgm:prSet>
      <dgm:spPr/>
      <dgm:t>
        <a:bodyPr/>
        <a:lstStyle/>
        <a:p>
          <a:endParaRPr lang="en-GB"/>
        </a:p>
      </dgm:t>
    </dgm:pt>
    <dgm:pt modelId="{FA8685B5-197B-4040-9FF3-B9206DAA0C19}" type="pres">
      <dgm:prSet presAssocID="{2EFDB2D0-E703-4733-8126-8CCD2D221C1B}" presName="spacer" presStyleCnt="0"/>
      <dgm:spPr/>
    </dgm:pt>
    <dgm:pt modelId="{9B98ED89-BE41-4871-9ABD-B5B4E0BC6A84}" type="pres">
      <dgm:prSet presAssocID="{2B244C58-FE49-49BD-98BE-E4E2ED72A1A0}" presName="parentText" presStyleLbl="node1" presStyleIdx="2" presStyleCnt="3">
        <dgm:presLayoutVars>
          <dgm:chMax val="0"/>
          <dgm:bulletEnabled val="1"/>
        </dgm:presLayoutVars>
      </dgm:prSet>
      <dgm:spPr/>
      <dgm:t>
        <a:bodyPr/>
        <a:lstStyle/>
        <a:p>
          <a:endParaRPr lang="en-GB"/>
        </a:p>
      </dgm:t>
    </dgm:pt>
    <dgm:pt modelId="{380AEC56-6F99-412B-B684-4E17C32410B3}" type="pres">
      <dgm:prSet presAssocID="{2B244C58-FE49-49BD-98BE-E4E2ED72A1A0}" presName="childText" presStyleLbl="revTx" presStyleIdx="0" presStyleCnt="1">
        <dgm:presLayoutVars>
          <dgm:bulletEnabled val="1"/>
        </dgm:presLayoutVars>
      </dgm:prSet>
      <dgm:spPr/>
      <dgm:t>
        <a:bodyPr/>
        <a:lstStyle/>
        <a:p>
          <a:endParaRPr lang="en-GB"/>
        </a:p>
      </dgm:t>
    </dgm:pt>
  </dgm:ptLst>
  <dgm:cxnLst>
    <dgm:cxn modelId="{FE08454C-9406-41DB-AEA9-D6099C3E3339}" type="presOf" srcId="{2B244C58-FE49-49BD-98BE-E4E2ED72A1A0}" destId="{9B98ED89-BE41-4871-9ABD-B5B4E0BC6A84}" srcOrd="0" destOrd="0" presId="urn:microsoft.com/office/officeart/2005/8/layout/vList2"/>
    <dgm:cxn modelId="{F5003A3A-A3E4-4305-98EF-79F069BF2669}" type="presOf" srcId="{2819C486-2266-4F50-A1DA-9C844C018091}" destId="{380AEC56-6F99-412B-B684-4E17C32410B3}" srcOrd="0" destOrd="0" presId="urn:microsoft.com/office/officeart/2005/8/layout/vList2"/>
    <dgm:cxn modelId="{AA6FD915-B8F1-4A37-8EFE-04058015CEC4}" type="presOf" srcId="{73649137-FE66-401C-9E0F-29C2BBDEDCC6}" destId="{1A07542F-250E-423D-96A9-2C1F9B9A965F}" srcOrd="0" destOrd="0" presId="urn:microsoft.com/office/officeart/2005/8/layout/vList2"/>
    <dgm:cxn modelId="{89388270-9ADC-4411-A5D8-A1041B3928F7}" srcId="{2B244C58-FE49-49BD-98BE-E4E2ED72A1A0}" destId="{2819C486-2266-4F50-A1DA-9C844C018091}" srcOrd="0" destOrd="0" parTransId="{5ED35F7F-4B1D-4112-AFC7-2180DF9C5B17}" sibTransId="{2FF6457F-DC73-4D95-A544-7C54C4727267}"/>
    <dgm:cxn modelId="{19B73970-79AE-4055-8D6E-1135386A64D6}" srcId="{2B244C58-FE49-49BD-98BE-E4E2ED72A1A0}" destId="{4A6262CC-9FF4-4ABF-A32E-562627245F3B}" srcOrd="2" destOrd="0" parTransId="{EBCB16AC-4185-4E2C-ABC7-3A312211B185}" sibTransId="{CA2D93BE-82A6-49E9-BB3E-104FDC558F92}"/>
    <dgm:cxn modelId="{5BB62B0F-CB1E-457F-9AD0-E15AFD0284A1}" type="presOf" srcId="{A7661ABD-3773-417A-9DC7-5C4F71DDDDB7}" destId="{380AEC56-6F99-412B-B684-4E17C32410B3}" srcOrd="0" destOrd="3" presId="urn:microsoft.com/office/officeart/2005/8/layout/vList2"/>
    <dgm:cxn modelId="{9C2E5B3B-AD98-4780-82D6-5BAF50F181D4}" type="presOf" srcId="{A3279F4A-EA3A-4BF2-90A5-ADDB6677C2A4}" destId="{380AEC56-6F99-412B-B684-4E17C32410B3}" srcOrd="0" destOrd="1" presId="urn:microsoft.com/office/officeart/2005/8/layout/vList2"/>
    <dgm:cxn modelId="{84F3A88B-6D87-49D6-BD4B-507FEF67B14F}" srcId="{B74C61D3-198F-4201-92F4-B15DFD9AD510}" destId="{2B244C58-FE49-49BD-98BE-E4E2ED72A1A0}" srcOrd="2" destOrd="0" parTransId="{23A9F596-D9B1-46EB-A3A2-B8DA4DAC4205}" sibTransId="{99098A09-C04A-4DD4-A80A-30A04956C1D3}"/>
    <dgm:cxn modelId="{4BE187A3-E64A-4270-A89D-37D31669DDC4}" srcId="{B74C61D3-198F-4201-92F4-B15DFD9AD510}" destId="{73649137-FE66-401C-9E0F-29C2BBDEDCC6}" srcOrd="0" destOrd="0" parTransId="{879F8F96-B6CB-4C1D-A219-91C128D16E3D}" sibTransId="{BA657A6A-CF56-47B2-9528-18FE269F574E}"/>
    <dgm:cxn modelId="{97401A7E-E9A7-4B64-9E53-4B0028245E9D}" type="presOf" srcId="{37DE70BA-FB67-42D3-A2C4-6D14D6232388}" destId="{6BC8F665-8601-437D-B5D0-C3AA15918F9B}" srcOrd="0" destOrd="0" presId="urn:microsoft.com/office/officeart/2005/8/layout/vList2"/>
    <dgm:cxn modelId="{C4B5E6AC-6261-485D-B83E-6B0A1AD01C7D}" srcId="{2B244C58-FE49-49BD-98BE-E4E2ED72A1A0}" destId="{A3279F4A-EA3A-4BF2-90A5-ADDB6677C2A4}" srcOrd="1" destOrd="0" parTransId="{DC1C6C96-D796-4795-A59E-4AC7F7FFD694}" sibTransId="{032A6D9E-72B1-4523-A0E0-E138FA6D03C8}"/>
    <dgm:cxn modelId="{00E50820-75C8-4691-85CA-01286E723719}" type="presOf" srcId="{4A6262CC-9FF4-4ABF-A32E-562627245F3B}" destId="{380AEC56-6F99-412B-B684-4E17C32410B3}" srcOrd="0" destOrd="2" presId="urn:microsoft.com/office/officeart/2005/8/layout/vList2"/>
    <dgm:cxn modelId="{9B649761-E07B-4F9D-BEC2-2B6EEAF760EF}" srcId="{B74C61D3-198F-4201-92F4-B15DFD9AD510}" destId="{37DE70BA-FB67-42D3-A2C4-6D14D6232388}" srcOrd="1" destOrd="0" parTransId="{DB130D52-27FA-4E87-BB4D-614E1E6B8ED3}" sibTransId="{2EFDB2D0-E703-4733-8126-8CCD2D221C1B}"/>
    <dgm:cxn modelId="{22AF52EF-84AA-4516-B179-F34801435A1A}" srcId="{2B244C58-FE49-49BD-98BE-E4E2ED72A1A0}" destId="{A7661ABD-3773-417A-9DC7-5C4F71DDDDB7}" srcOrd="3" destOrd="0" parTransId="{28B3861D-7F2C-4DEC-BB4E-B2F69C473551}" sibTransId="{7D259961-43A2-47B3-AC96-E8B9FD139176}"/>
    <dgm:cxn modelId="{8CF5267F-F953-48C5-A779-BBF273BFB967}" type="presOf" srcId="{B74C61D3-198F-4201-92F4-B15DFD9AD510}" destId="{23D0E2E3-097D-44FB-975A-4C115565ADF1}" srcOrd="0" destOrd="0" presId="urn:microsoft.com/office/officeart/2005/8/layout/vList2"/>
    <dgm:cxn modelId="{2C65CEC4-994D-4F4B-BB91-9BB7EDE4F6AA}" type="presParOf" srcId="{23D0E2E3-097D-44FB-975A-4C115565ADF1}" destId="{1A07542F-250E-423D-96A9-2C1F9B9A965F}" srcOrd="0" destOrd="0" presId="urn:microsoft.com/office/officeart/2005/8/layout/vList2"/>
    <dgm:cxn modelId="{8C270657-B6BE-4E7E-86FF-DBCB56E83C25}" type="presParOf" srcId="{23D0E2E3-097D-44FB-975A-4C115565ADF1}" destId="{E4856BA8-52FF-44EE-9D84-073FE0D57786}" srcOrd="1" destOrd="0" presId="urn:microsoft.com/office/officeart/2005/8/layout/vList2"/>
    <dgm:cxn modelId="{2925A206-09C5-4E8E-B5DD-EDEBD948AE15}" type="presParOf" srcId="{23D0E2E3-097D-44FB-975A-4C115565ADF1}" destId="{6BC8F665-8601-437D-B5D0-C3AA15918F9B}" srcOrd="2" destOrd="0" presId="urn:microsoft.com/office/officeart/2005/8/layout/vList2"/>
    <dgm:cxn modelId="{9BA18252-0FAA-4D34-8944-EC5C34D09488}" type="presParOf" srcId="{23D0E2E3-097D-44FB-975A-4C115565ADF1}" destId="{FA8685B5-197B-4040-9FF3-B9206DAA0C19}" srcOrd="3" destOrd="0" presId="urn:microsoft.com/office/officeart/2005/8/layout/vList2"/>
    <dgm:cxn modelId="{518EC1F5-0E12-47C3-8DD7-451728525D2B}" type="presParOf" srcId="{23D0E2E3-097D-44FB-975A-4C115565ADF1}" destId="{9B98ED89-BE41-4871-9ABD-B5B4E0BC6A84}" srcOrd="4" destOrd="0" presId="urn:microsoft.com/office/officeart/2005/8/layout/vList2"/>
    <dgm:cxn modelId="{DDA496C7-CBDF-45E4-8E14-FDC947FBF6C0}" type="presParOf" srcId="{23D0E2E3-097D-44FB-975A-4C115565ADF1}" destId="{380AEC56-6F99-412B-B684-4E17C32410B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98EC0F-8F07-4648-A64C-DC64D96DF1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4C0C53-7310-4FCA-93C3-F5880F1463FF}">
      <dgm:prSet/>
      <dgm:spPr/>
      <dgm:t>
        <a:bodyPr/>
        <a:lstStyle/>
        <a:p>
          <a:r>
            <a:rPr lang="en-US"/>
            <a:t>Carry forward of loss allowable</a:t>
          </a:r>
        </a:p>
      </dgm:t>
    </dgm:pt>
    <dgm:pt modelId="{90803D13-BEFD-40B4-A238-16FFDDC33CAE}" type="parTrans" cxnId="{10C05A54-EBCF-4A04-B64F-9F87ABE716D2}">
      <dgm:prSet/>
      <dgm:spPr/>
      <dgm:t>
        <a:bodyPr/>
        <a:lstStyle/>
        <a:p>
          <a:endParaRPr lang="en-US"/>
        </a:p>
      </dgm:t>
    </dgm:pt>
    <dgm:pt modelId="{3C51792B-6782-4845-A647-AF53B51A4116}" type="sibTrans" cxnId="{10C05A54-EBCF-4A04-B64F-9F87ABE716D2}">
      <dgm:prSet/>
      <dgm:spPr/>
      <dgm:t>
        <a:bodyPr/>
        <a:lstStyle/>
        <a:p>
          <a:endParaRPr lang="en-US"/>
        </a:p>
      </dgm:t>
    </dgm:pt>
    <dgm:pt modelId="{2DA72C6C-1B70-42E4-92AC-F8FCBC64BEBA}">
      <dgm:prSet/>
      <dgm:spPr/>
      <dgm:t>
        <a:bodyPr/>
        <a:lstStyle/>
        <a:p>
          <a:r>
            <a:rPr lang="en-US" dirty="0"/>
            <a:t>Not deduction</a:t>
          </a:r>
        </a:p>
      </dgm:t>
    </dgm:pt>
    <dgm:pt modelId="{C51A143A-EC69-4999-8B09-9A208CE9AD99}" type="parTrans" cxnId="{869D8FBC-B9CB-4033-A4C8-3EDB4137ABBE}">
      <dgm:prSet/>
      <dgm:spPr/>
      <dgm:t>
        <a:bodyPr/>
        <a:lstStyle/>
        <a:p>
          <a:endParaRPr lang="en-US"/>
        </a:p>
      </dgm:t>
    </dgm:pt>
    <dgm:pt modelId="{11B192E1-4B0E-443C-AA5D-C162E35741DD}" type="sibTrans" cxnId="{869D8FBC-B9CB-4033-A4C8-3EDB4137ABBE}">
      <dgm:prSet/>
      <dgm:spPr/>
      <dgm:t>
        <a:bodyPr/>
        <a:lstStyle/>
        <a:p>
          <a:endParaRPr lang="en-US"/>
        </a:p>
      </dgm:t>
    </dgm:pt>
    <dgm:pt modelId="{186EC91D-877E-4A33-A4FD-884A22F7E514}">
      <dgm:prSet/>
      <dgm:spPr/>
      <dgm:t>
        <a:bodyPr/>
        <a:lstStyle/>
        <a:p>
          <a:r>
            <a:rPr lang="en-US" dirty="0"/>
            <a:t>Current year loss</a:t>
          </a:r>
        </a:p>
      </dgm:t>
    </dgm:pt>
    <dgm:pt modelId="{087F2020-5014-4F73-98E6-5A11A6969C49}" type="parTrans" cxnId="{B5364608-07CC-4311-B995-436252D980CD}">
      <dgm:prSet/>
      <dgm:spPr/>
      <dgm:t>
        <a:bodyPr/>
        <a:lstStyle/>
        <a:p>
          <a:endParaRPr lang="en-US"/>
        </a:p>
      </dgm:t>
    </dgm:pt>
    <dgm:pt modelId="{59A0D0A6-E8F2-4152-936D-5FD0BE49F8E6}" type="sibTrans" cxnId="{B5364608-07CC-4311-B995-436252D980CD}">
      <dgm:prSet/>
      <dgm:spPr/>
      <dgm:t>
        <a:bodyPr/>
        <a:lstStyle/>
        <a:p>
          <a:endParaRPr lang="en-US"/>
        </a:p>
      </dgm:t>
    </dgm:pt>
    <dgm:pt modelId="{18EC8C29-F347-41F5-8D57-F698C919BDE3}">
      <dgm:prSet/>
      <dgm:spPr/>
      <dgm:t>
        <a:bodyPr/>
        <a:lstStyle/>
        <a:p>
          <a:r>
            <a:rPr lang="en-US"/>
            <a:t>Adjustment not deduction</a:t>
          </a:r>
        </a:p>
      </dgm:t>
    </dgm:pt>
    <dgm:pt modelId="{C1E80773-7721-4824-9F44-E4536BB3A7B6}" type="parTrans" cxnId="{CD2CF0EF-548F-445F-9C7A-1C0B83BF3186}">
      <dgm:prSet/>
      <dgm:spPr/>
      <dgm:t>
        <a:bodyPr/>
        <a:lstStyle/>
        <a:p>
          <a:endParaRPr lang="en-US"/>
        </a:p>
      </dgm:t>
    </dgm:pt>
    <dgm:pt modelId="{0F12EBFC-F1BB-4EE9-BA70-9CCA27D4841D}" type="sibTrans" cxnId="{CD2CF0EF-548F-445F-9C7A-1C0B83BF3186}">
      <dgm:prSet/>
      <dgm:spPr/>
      <dgm:t>
        <a:bodyPr/>
        <a:lstStyle/>
        <a:p>
          <a:endParaRPr lang="en-US"/>
        </a:p>
      </dgm:t>
    </dgm:pt>
    <dgm:pt modelId="{380D5AAE-C382-4C56-813F-F8379CF74A2E}">
      <dgm:prSet/>
      <dgm:spPr/>
      <dgm:t>
        <a:bodyPr/>
        <a:lstStyle/>
        <a:p>
          <a:r>
            <a:rPr lang="en-US"/>
            <a:t>Partners remuneration</a:t>
          </a:r>
        </a:p>
      </dgm:t>
    </dgm:pt>
    <dgm:pt modelId="{3B43E830-BA18-4D15-A960-DD4B89B2000D}" type="parTrans" cxnId="{3E054ADF-11A6-4ECF-B734-F88CCE4FC8EE}">
      <dgm:prSet/>
      <dgm:spPr/>
      <dgm:t>
        <a:bodyPr/>
        <a:lstStyle/>
        <a:p>
          <a:endParaRPr lang="en-US"/>
        </a:p>
      </dgm:t>
    </dgm:pt>
    <dgm:pt modelId="{11814891-BC80-4894-B14D-6E932A742300}" type="sibTrans" cxnId="{3E054ADF-11A6-4ECF-B734-F88CCE4FC8EE}">
      <dgm:prSet/>
      <dgm:spPr/>
      <dgm:t>
        <a:bodyPr/>
        <a:lstStyle/>
        <a:p>
          <a:endParaRPr lang="en-US"/>
        </a:p>
      </dgm:t>
    </dgm:pt>
    <dgm:pt modelId="{3FD91603-4E1D-480E-9B97-C744C752479B}">
      <dgm:prSet/>
      <dgm:spPr/>
      <dgm:t>
        <a:bodyPr/>
        <a:lstStyle/>
        <a:p>
          <a:r>
            <a:rPr lang="en-US"/>
            <a:t>Deduction u/s 30-38</a:t>
          </a:r>
        </a:p>
      </dgm:t>
    </dgm:pt>
    <dgm:pt modelId="{5E885E5A-78E6-4C4E-9DFF-57C321D84D09}" type="parTrans" cxnId="{F299F14C-55D5-41FF-9A9A-ADADE19099FD}">
      <dgm:prSet/>
      <dgm:spPr/>
      <dgm:t>
        <a:bodyPr/>
        <a:lstStyle/>
        <a:p>
          <a:endParaRPr lang="en-US"/>
        </a:p>
      </dgm:t>
    </dgm:pt>
    <dgm:pt modelId="{C50439C9-965A-45B7-9E45-3476135238B2}" type="sibTrans" cxnId="{F299F14C-55D5-41FF-9A9A-ADADE19099FD}">
      <dgm:prSet/>
      <dgm:spPr/>
      <dgm:t>
        <a:bodyPr/>
        <a:lstStyle/>
        <a:p>
          <a:endParaRPr lang="en-US"/>
        </a:p>
      </dgm:t>
    </dgm:pt>
    <dgm:pt modelId="{D7D542D0-7E90-4D58-9017-F61A3EA73479}">
      <dgm:prSet/>
      <dgm:spPr/>
      <dgm:t>
        <a:bodyPr/>
        <a:lstStyle/>
        <a:p>
          <a:r>
            <a:rPr lang="en-US" dirty="0"/>
            <a:t>S.40(a), 40(a)(</a:t>
          </a:r>
          <a:r>
            <a:rPr lang="en-US" dirty="0" err="1"/>
            <a:t>ia</a:t>
          </a:r>
          <a:r>
            <a:rPr lang="en-US" dirty="0"/>
            <a:t>), 40A(3)</a:t>
          </a:r>
        </a:p>
      </dgm:t>
    </dgm:pt>
    <dgm:pt modelId="{86B197F6-3B4F-4636-B362-2951B332AE55}" type="parTrans" cxnId="{074DA4BC-55DC-436C-B47C-474FB929BE47}">
      <dgm:prSet/>
      <dgm:spPr/>
      <dgm:t>
        <a:bodyPr/>
        <a:lstStyle/>
        <a:p>
          <a:endParaRPr lang="en-US"/>
        </a:p>
      </dgm:t>
    </dgm:pt>
    <dgm:pt modelId="{604C720F-C869-433D-9B9E-45E8EDD5464C}" type="sibTrans" cxnId="{074DA4BC-55DC-436C-B47C-474FB929BE47}">
      <dgm:prSet/>
      <dgm:spPr/>
      <dgm:t>
        <a:bodyPr/>
        <a:lstStyle/>
        <a:p>
          <a:endParaRPr lang="en-US"/>
        </a:p>
      </dgm:t>
    </dgm:pt>
    <dgm:pt modelId="{96C85DAE-5403-4A2F-B16E-BD6293A607D7}">
      <dgm:prSet/>
      <dgm:spPr/>
      <dgm:t>
        <a:bodyPr/>
        <a:lstStyle/>
        <a:p>
          <a:r>
            <a:rPr lang="en-US"/>
            <a:t>Deemed to be allowed</a:t>
          </a:r>
        </a:p>
      </dgm:t>
    </dgm:pt>
    <dgm:pt modelId="{54BADBB6-8609-4AE0-B246-FD8FAA33047D}" type="parTrans" cxnId="{550BA3FA-FDD6-4993-A864-933CFB26F44F}">
      <dgm:prSet/>
      <dgm:spPr/>
      <dgm:t>
        <a:bodyPr/>
        <a:lstStyle/>
        <a:p>
          <a:endParaRPr lang="en-US"/>
        </a:p>
      </dgm:t>
    </dgm:pt>
    <dgm:pt modelId="{C763F655-106F-4C29-AADC-8630BDB92EA9}" type="sibTrans" cxnId="{550BA3FA-FDD6-4993-A864-933CFB26F44F}">
      <dgm:prSet/>
      <dgm:spPr/>
      <dgm:t>
        <a:bodyPr/>
        <a:lstStyle/>
        <a:p>
          <a:endParaRPr lang="en-US"/>
        </a:p>
      </dgm:t>
    </dgm:pt>
    <dgm:pt modelId="{3D4967B3-4E3C-4797-8978-6DD0DF7C5525}">
      <dgm:prSet/>
      <dgm:spPr/>
      <dgm:t>
        <a:bodyPr/>
        <a:lstStyle/>
        <a:p>
          <a:r>
            <a:rPr lang="en-US" dirty="0"/>
            <a:t>Non obstante 44AD</a:t>
          </a:r>
        </a:p>
      </dgm:t>
    </dgm:pt>
    <dgm:pt modelId="{87D47318-F287-4DBC-8B82-50DCD6D40A80}" type="parTrans" cxnId="{99D3E784-CD68-4918-A50F-4F4F442E51E3}">
      <dgm:prSet/>
      <dgm:spPr/>
      <dgm:t>
        <a:bodyPr/>
        <a:lstStyle/>
        <a:p>
          <a:endParaRPr lang="en-US"/>
        </a:p>
      </dgm:t>
    </dgm:pt>
    <dgm:pt modelId="{28474266-A5A2-4BDF-B47E-18036D3CC663}" type="sibTrans" cxnId="{99D3E784-CD68-4918-A50F-4F4F442E51E3}">
      <dgm:prSet/>
      <dgm:spPr/>
      <dgm:t>
        <a:bodyPr/>
        <a:lstStyle/>
        <a:p>
          <a:endParaRPr lang="en-US"/>
        </a:p>
      </dgm:t>
    </dgm:pt>
    <dgm:pt modelId="{2359001D-DACB-470E-8994-3D912E4EE3A8}">
      <dgm:prSet/>
      <dgm:spPr/>
      <dgm:t>
        <a:bodyPr/>
        <a:lstStyle/>
        <a:p>
          <a:r>
            <a:rPr lang="en-US" dirty="0"/>
            <a:t>Unabsorbed depreciation ?</a:t>
          </a:r>
        </a:p>
      </dgm:t>
    </dgm:pt>
    <dgm:pt modelId="{E0990BC6-F587-4FD8-9168-115893B96B9D}" type="parTrans" cxnId="{445904A8-C256-4539-8D1D-A329392C2B05}">
      <dgm:prSet/>
      <dgm:spPr/>
      <dgm:t>
        <a:bodyPr/>
        <a:lstStyle/>
        <a:p>
          <a:endParaRPr lang="en-US"/>
        </a:p>
      </dgm:t>
    </dgm:pt>
    <dgm:pt modelId="{518016B6-42DD-4743-BF0F-8821B42CFAC5}" type="sibTrans" cxnId="{445904A8-C256-4539-8D1D-A329392C2B05}">
      <dgm:prSet/>
      <dgm:spPr/>
      <dgm:t>
        <a:bodyPr/>
        <a:lstStyle/>
        <a:p>
          <a:endParaRPr lang="en-US"/>
        </a:p>
      </dgm:t>
    </dgm:pt>
    <dgm:pt modelId="{1FC72A23-796A-4EDB-A58E-3B4FD9E26095}" type="pres">
      <dgm:prSet presAssocID="{1C98EC0F-8F07-4648-A64C-DC64D96DF19E}" presName="linear" presStyleCnt="0">
        <dgm:presLayoutVars>
          <dgm:animLvl val="lvl"/>
          <dgm:resizeHandles val="exact"/>
        </dgm:presLayoutVars>
      </dgm:prSet>
      <dgm:spPr/>
      <dgm:t>
        <a:bodyPr/>
        <a:lstStyle/>
        <a:p>
          <a:endParaRPr lang="en-GB"/>
        </a:p>
      </dgm:t>
    </dgm:pt>
    <dgm:pt modelId="{216A8152-7994-4453-B175-A980A62E49D2}" type="pres">
      <dgm:prSet presAssocID="{284C0C53-7310-4FCA-93C3-F5880F1463FF}" presName="parentText" presStyleLbl="node1" presStyleIdx="0" presStyleCnt="4">
        <dgm:presLayoutVars>
          <dgm:chMax val="0"/>
          <dgm:bulletEnabled val="1"/>
        </dgm:presLayoutVars>
      </dgm:prSet>
      <dgm:spPr/>
      <dgm:t>
        <a:bodyPr/>
        <a:lstStyle/>
        <a:p>
          <a:endParaRPr lang="en-GB"/>
        </a:p>
      </dgm:t>
    </dgm:pt>
    <dgm:pt modelId="{BDD729B5-2300-42AC-9408-A64DAE26C286}" type="pres">
      <dgm:prSet presAssocID="{284C0C53-7310-4FCA-93C3-F5880F1463FF}" presName="childText" presStyleLbl="revTx" presStyleIdx="0" presStyleCnt="4">
        <dgm:presLayoutVars>
          <dgm:bulletEnabled val="1"/>
        </dgm:presLayoutVars>
      </dgm:prSet>
      <dgm:spPr/>
      <dgm:t>
        <a:bodyPr/>
        <a:lstStyle/>
        <a:p>
          <a:endParaRPr lang="en-GB"/>
        </a:p>
      </dgm:t>
    </dgm:pt>
    <dgm:pt modelId="{53F65F57-263A-4592-B48D-AF92ECD6B41C}" type="pres">
      <dgm:prSet presAssocID="{186EC91D-877E-4A33-A4FD-884A22F7E514}" presName="parentText" presStyleLbl="node1" presStyleIdx="1" presStyleCnt="4">
        <dgm:presLayoutVars>
          <dgm:chMax val="0"/>
          <dgm:bulletEnabled val="1"/>
        </dgm:presLayoutVars>
      </dgm:prSet>
      <dgm:spPr/>
      <dgm:t>
        <a:bodyPr/>
        <a:lstStyle/>
        <a:p>
          <a:endParaRPr lang="en-GB"/>
        </a:p>
      </dgm:t>
    </dgm:pt>
    <dgm:pt modelId="{DC938BB6-2570-48A7-853A-E048678BBD51}" type="pres">
      <dgm:prSet presAssocID="{186EC91D-877E-4A33-A4FD-884A22F7E514}" presName="childText" presStyleLbl="revTx" presStyleIdx="1" presStyleCnt="4">
        <dgm:presLayoutVars>
          <dgm:bulletEnabled val="1"/>
        </dgm:presLayoutVars>
      </dgm:prSet>
      <dgm:spPr/>
      <dgm:t>
        <a:bodyPr/>
        <a:lstStyle/>
        <a:p>
          <a:endParaRPr lang="en-GB"/>
        </a:p>
      </dgm:t>
    </dgm:pt>
    <dgm:pt modelId="{A31AD955-2392-4BDC-8CEC-6F523EAC3D21}" type="pres">
      <dgm:prSet presAssocID="{380D5AAE-C382-4C56-813F-F8379CF74A2E}" presName="parentText" presStyleLbl="node1" presStyleIdx="2" presStyleCnt="4">
        <dgm:presLayoutVars>
          <dgm:chMax val="0"/>
          <dgm:bulletEnabled val="1"/>
        </dgm:presLayoutVars>
      </dgm:prSet>
      <dgm:spPr/>
      <dgm:t>
        <a:bodyPr/>
        <a:lstStyle/>
        <a:p>
          <a:endParaRPr lang="en-GB"/>
        </a:p>
      </dgm:t>
    </dgm:pt>
    <dgm:pt modelId="{50DA4239-5CC6-4D1A-A03C-F142B563A983}" type="pres">
      <dgm:prSet presAssocID="{380D5AAE-C382-4C56-813F-F8379CF74A2E}" presName="childText" presStyleLbl="revTx" presStyleIdx="2" presStyleCnt="4">
        <dgm:presLayoutVars>
          <dgm:bulletEnabled val="1"/>
        </dgm:presLayoutVars>
      </dgm:prSet>
      <dgm:spPr/>
      <dgm:t>
        <a:bodyPr/>
        <a:lstStyle/>
        <a:p>
          <a:endParaRPr lang="en-GB"/>
        </a:p>
      </dgm:t>
    </dgm:pt>
    <dgm:pt modelId="{B0EC45D9-155E-4EEF-89ED-BA3A4D15FA27}" type="pres">
      <dgm:prSet presAssocID="{D7D542D0-7E90-4D58-9017-F61A3EA73479}" presName="parentText" presStyleLbl="node1" presStyleIdx="3" presStyleCnt="4">
        <dgm:presLayoutVars>
          <dgm:chMax val="0"/>
          <dgm:bulletEnabled val="1"/>
        </dgm:presLayoutVars>
      </dgm:prSet>
      <dgm:spPr/>
      <dgm:t>
        <a:bodyPr/>
        <a:lstStyle/>
        <a:p>
          <a:endParaRPr lang="en-GB"/>
        </a:p>
      </dgm:t>
    </dgm:pt>
    <dgm:pt modelId="{15865F32-3998-4A5F-AC7E-FE0C9F5011FD}" type="pres">
      <dgm:prSet presAssocID="{D7D542D0-7E90-4D58-9017-F61A3EA73479}" presName="childText" presStyleLbl="revTx" presStyleIdx="3" presStyleCnt="4">
        <dgm:presLayoutVars>
          <dgm:bulletEnabled val="1"/>
        </dgm:presLayoutVars>
      </dgm:prSet>
      <dgm:spPr/>
      <dgm:t>
        <a:bodyPr/>
        <a:lstStyle/>
        <a:p>
          <a:endParaRPr lang="en-GB"/>
        </a:p>
      </dgm:t>
    </dgm:pt>
  </dgm:ptLst>
  <dgm:cxnLst>
    <dgm:cxn modelId="{02D01E9C-B713-4F84-B619-CA6C9EC8F130}" type="presOf" srcId="{D7D542D0-7E90-4D58-9017-F61A3EA73479}" destId="{B0EC45D9-155E-4EEF-89ED-BA3A4D15FA27}" srcOrd="0" destOrd="0" presId="urn:microsoft.com/office/officeart/2005/8/layout/vList2"/>
    <dgm:cxn modelId="{5C43985D-E512-41B3-96F5-E421F4FCE76D}" type="presOf" srcId="{96C85DAE-5403-4A2F-B16E-BD6293A607D7}" destId="{15865F32-3998-4A5F-AC7E-FE0C9F5011FD}" srcOrd="0" destOrd="0" presId="urn:microsoft.com/office/officeart/2005/8/layout/vList2"/>
    <dgm:cxn modelId="{B5364608-07CC-4311-B995-436252D980CD}" srcId="{1C98EC0F-8F07-4648-A64C-DC64D96DF19E}" destId="{186EC91D-877E-4A33-A4FD-884A22F7E514}" srcOrd="1" destOrd="0" parTransId="{087F2020-5014-4F73-98E6-5A11A6969C49}" sibTransId="{59A0D0A6-E8F2-4152-936D-5FD0BE49F8E6}"/>
    <dgm:cxn modelId="{CD2CF0EF-548F-445F-9C7A-1C0B83BF3186}" srcId="{186EC91D-877E-4A33-A4FD-884A22F7E514}" destId="{18EC8C29-F347-41F5-8D57-F698C919BDE3}" srcOrd="0" destOrd="0" parTransId="{C1E80773-7721-4824-9F44-E4536BB3A7B6}" sibTransId="{0F12EBFC-F1BB-4EE9-BA70-9CCA27D4841D}"/>
    <dgm:cxn modelId="{445904A8-C256-4539-8D1D-A329392C2B05}" srcId="{284C0C53-7310-4FCA-93C3-F5880F1463FF}" destId="{2359001D-DACB-470E-8994-3D912E4EE3A8}" srcOrd="1" destOrd="0" parTransId="{E0990BC6-F587-4FD8-9168-115893B96B9D}" sibTransId="{518016B6-42DD-4743-BF0F-8821B42CFAC5}"/>
    <dgm:cxn modelId="{869D8FBC-B9CB-4033-A4C8-3EDB4137ABBE}" srcId="{284C0C53-7310-4FCA-93C3-F5880F1463FF}" destId="{2DA72C6C-1B70-42E4-92AC-F8FCBC64BEBA}" srcOrd="0" destOrd="0" parTransId="{C51A143A-EC69-4999-8B09-9A208CE9AD99}" sibTransId="{11B192E1-4B0E-443C-AA5D-C162E35741DD}"/>
    <dgm:cxn modelId="{550BA3FA-FDD6-4993-A864-933CFB26F44F}" srcId="{D7D542D0-7E90-4D58-9017-F61A3EA73479}" destId="{96C85DAE-5403-4A2F-B16E-BD6293A607D7}" srcOrd="0" destOrd="0" parTransId="{54BADBB6-8609-4AE0-B246-FD8FAA33047D}" sibTransId="{C763F655-106F-4C29-AADC-8630BDB92EA9}"/>
    <dgm:cxn modelId="{99D3E784-CD68-4918-A50F-4F4F442E51E3}" srcId="{D7D542D0-7E90-4D58-9017-F61A3EA73479}" destId="{3D4967B3-4E3C-4797-8978-6DD0DF7C5525}" srcOrd="1" destOrd="0" parTransId="{87D47318-F287-4DBC-8B82-50DCD6D40A80}" sibTransId="{28474266-A5A2-4BDF-B47E-18036D3CC663}"/>
    <dgm:cxn modelId="{8D935251-09B2-486C-800C-C9DAC58094E5}" type="presOf" srcId="{2359001D-DACB-470E-8994-3D912E4EE3A8}" destId="{BDD729B5-2300-42AC-9408-A64DAE26C286}" srcOrd="0" destOrd="1" presId="urn:microsoft.com/office/officeart/2005/8/layout/vList2"/>
    <dgm:cxn modelId="{DC8771B2-33F2-4683-ACF9-4EB350F81C4E}" type="presOf" srcId="{3FD91603-4E1D-480E-9B97-C744C752479B}" destId="{50DA4239-5CC6-4D1A-A03C-F142B563A983}" srcOrd="0" destOrd="0" presId="urn:microsoft.com/office/officeart/2005/8/layout/vList2"/>
    <dgm:cxn modelId="{074DA4BC-55DC-436C-B47C-474FB929BE47}" srcId="{1C98EC0F-8F07-4648-A64C-DC64D96DF19E}" destId="{D7D542D0-7E90-4D58-9017-F61A3EA73479}" srcOrd="3" destOrd="0" parTransId="{86B197F6-3B4F-4636-B362-2951B332AE55}" sibTransId="{604C720F-C869-433D-9B9E-45E8EDD5464C}"/>
    <dgm:cxn modelId="{ED30980D-3D65-44A7-9F85-698E7F1C87FA}" type="presOf" srcId="{18EC8C29-F347-41F5-8D57-F698C919BDE3}" destId="{DC938BB6-2570-48A7-853A-E048678BBD51}" srcOrd="0" destOrd="0" presId="urn:microsoft.com/office/officeart/2005/8/layout/vList2"/>
    <dgm:cxn modelId="{10C05A54-EBCF-4A04-B64F-9F87ABE716D2}" srcId="{1C98EC0F-8F07-4648-A64C-DC64D96DF19E}" destId="{284C0C53-7310-4FCA-93C3-F5880F1463FF}" srcOrd="0" destOrd="0" parTransId="{90803D13-BEFD-40B4-A238-16FFDDC33CAE}" sibTransId="{3C51792B-6782-4845-A647-AF53B51A4116}"/>
    <dgm:cxn modelId="{3E054ADF-11A6-4ECF-B734-F88CCE4FC8EE}" srcId="{1C98EC0F-8F07-4648-A64C-DC64D96DF19E}" destId="{380D5AAE-C382-4C56-813F-F8379CF74A2E}" srcOrd="2" destOrd="0" parTransId="{3B43E830-BA18-4D15-A960-DD4B89B2000D}" sibTransId="{11814891-BC80-4894-B14D-6E932A742300}"/>
    <dgm:cxn modelId="{6249F1BA-E8A5-4FC1-ACA4-AC94A7BEB0C4}" type="presOf" srcId="{380D5AAE-C382-4C56-813F-F8379CF74A2E}" destId="{A31AD955-2392-4BDC-8CEC-6F523EAC3D21}" srcOrd="0" destOrd="0" presId="urn:microsoft.com/office/officeart/2005/8/layout/vList2"/>
    <dgm:cxn modelId="{24C6CFF0-1040-4DC1-9273-BF88563BC575}" type="presOf" srcId="{2DA72C6C-1B70-42E4-92AC-F8FCBC64BEBA}" destId="{BDD729B5-2300-42AC-9408-A64DAE26C286}" srcOrd="0" destOrd="0" presId="urn:microsoft.com/office/officeart/2005/8/layout/vList2"/>
    <dgm:cxn modelId="{F299F14C-55D5-41FF-9A9A-ADADE19099FD}" srcId="{380D5AAE-C382-4C56-813F-F8379CF74A2E}" destId="{3FD91603-4E1D-480E-9B97-C744C752479B}" srcOrd="0" destOrd="0" parTransId="{5E885E5A-78E6-4C4E-9DFF-57C321D84D09}" sibTransId="{C50439C9-965A-45B7-9E45-3476135238B2}"/>
    <dgm:cxn modelId="{14E1A4DF-40CE-41FE-9E8E-C56BABF650F0}" type="presOf" srcId="{3D4967B3-4E3C-4797-8978-6DD0DF7C5525}" destId="{15865F32-3998-4A5F-AC7E-FE0C9F5011FD}" srcOrd="0" destOrd="1" presId="urn:microsoft.com/office/officeart/2005/8/layout/vList2"/>
    <dgm:cxn modelId="{A3CC1CED-A22F-4BF8-82D9-8BF3C9B1C8A5}" type="presOf" srcId="{186EC91D-877E-4A33-A4FD-884A22F7E514}" destId="{53F65F57-263A-4592-B48D-AF92ECD6B41C}" srcOrd="0" destOrd="0" presId="urn:microsoft.com/office/officeart/2005/8/layout/vList2"/>
    <dgm:cxn modelId="{97ECE0EB-006E-407C-B4EE-A5000E786AF1}" type="presOf" srcId="{1C98EC0F-8F07-4648-A64C-DC64D96DF19E}" destId="{1FC72A23-796A-4EDB-A58E-3B4FD9E26095}" srcOrd="0" destOrd="0" presId="urn:microsoft.com/office/officeart/2005/8/layout/vList2"/>
    <dgm:cxn modelId="{BDA34F47-A05B-4628-ABF6-ECA4D1D7BD0E}" type="presOf" srcId="{284C0C53-7310-4FCA-93C3-F5880F1463FF}" destId="{216A8152-7994-4453-B175-A980A62E49D2}" srcOrd="0" destOrd="0" presId="urn:microsoft.com/office/officeart/2005/8/layout/vList2"/>
    <dgm:cxn modelId="{35D1D5F1-45D6-4DB6-98A7-59BA2E048DB5}" type="presParOf" srcId="{1FC72A23-796A-4EDB-A58E-3B4FD9E26095}" destId="{216A8152-7994-4453-B175-A980A62E49D2}" srcOrd="0" destOrd="0" presId="urn:microsoft.com/office/officeart/2005/8/layout/vList2"/>
    <dgm:cxn modelId="{C219E7AA-5D50-4835-AA3E-4B978D0FD157}" type="presParOf" srcId="{1FC72A23-796A-4EDB-A58E-3B4FD9E26095}" destId="{BDD729B5-2300-42AC-9408-A64DAE26C286}" srcOrd="1" destOrd="0" presId="urn:microsoft.com/office/officeart/2005/8/layout/vList2"/>
    <dgm:cxn modelId="{E1C21A95-F571-49A2-8997-550D4597AEB2}" type="presParOf" srcId="{1FC72A23-796A-4EDB-A58E-3B4FD9E26095}" destId="{53F65F57-263A-4592-B48D-AF92ECD6B41C}" srcOrd="2" destOrd="0" presId="urn:microsoft.com/office/officeart/2005/8/layout/vList2"/>
    <dgm:cxn modelId="{D6A92883-233C-4EF7-88F7-42579272666C}" type="presParOf" srcId="{1FC72A23-796A-4EDB-A58E-3B4FD9E26095}" destId="{DC938BB6-2570-48A7-853A-E048678BBD51}" srcOrd="3" destOrd="0" presId="urn:microsoft.com/office/officeart/2005/8/layout/vList2"/>
    <dgm:cxn modelId="{79B8158C-8847-4D57-9394-F11027AF6310}" type="presParOf" srcId="{1FC72A23-796A-4EDB-A58E-3B4FD9E26095}" destId="{A31AD955-2392-4BDC-8CEC-6F523EAC3D21}" srcOrd="4" destOrd="0" presId="urn:microsoft.com/office/officeart/2005/8/layout/vList2"/>
    <dgm:cxn modelId="{C96C058F-6CEB-4A4D-A154-6B5EE36314D3}" type="presParOf" srcId="{1FC72A23-796A-4EDB-A58E-3B4FD9E26095}" destId="{50DA4239-5CC6-4D1A-A03C-F142B563A983}" srcOrd="5" destOrd="0" presId="urn:microsoft.com/office/officeart/2005/8/layout/vList2"/>
    <dgm:cxn modelId="{9107EC35-1BDC-46D4-B03A-F5E7B281E6A4}" type="presParOf" srcId="{1FC72A23-796A-4EDB-A58E-3B4FD9E26095}" destId="{B0EC45D9-155E-4EEF-89ED-BA3A4D15FA27}" srcOrd="6" destOrd="0" presId="urn:microsoft.com/office/officeart/2005/8/layout/vList2"/>
    <dgm:cxn modelId="{815A7B42-E091-43D9-A02C-BDD5FE0E6090}" type="presParOf" srcId="{1FC72A23-796A-4EDB-A58E-3B4FD9E26095}" destId="{15865F32-3998-4A5F-AC7E-FE0C9F5011F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D05DC4-4B65-499D-B60E-CF10FA1862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92C6BC8-5849-42FF-A121-925286263E7C}">
      <dgm:prSet/>
      <dgm:spPr/>
      <dgm:t>
        <a:bodyPr/>
        <a:lstStyle/>
        <a:p>
          <a:r>
            <a:rPr lang="en-US" dirty="0"/>
            <a:t>44AD : Non obstante 28-43C</a:t>
          </a:r>
        </a:p>
      </dgm:t>
    </dgm:pt>
    <dgm:pt modelId="{CEA11BB0-6B89-454A-ABEB-5C5BC3489313}" type="parTrans" cxnId="{570EA611-0400-47C9-9DFF-7F991B83281E}">
      <dgm:prSet/>
      <dgm:spPr/>
      <dgm:t>
        <a:bodyPr/>
        <a:lstStyle/>
        <a:p>
          <a:endParaRPr lang="en-US"/>
        </a:p>
      </dgm:t>
    </dgm:pt>
    <dgm:pt modelId="{4FF61D10-53A3-49E8-BCF1-7297A0EDD47B}" type="sibTrans" cxnId="{570EA611-0400-47C9-9DFF-7F991B83281E}">
      <dgm:prSet/>
      <dgm:spPr/>
      <dgm:t>
        <a:bodyPr/>
        <a:lstStyle/>
        <a:p>
          <a:endParaRPr lang="en-US"/>
        </a:p>
      </dgm:t>
    </dgm:pt>
    <dgm:pt modelId="{D7C52A3F-B99D-4253-8A70-CD8433B2494B}">
      <dgm:prSet/>
      <dgm:spPr/>
      <dgm:t>
        <a:bodyPr/>
        <a:lstStyle/>
        <a:p>
          <a:r>
            <a:rPr lang="en-US"/>
            <a:t>Turnover deeming provision</a:t>
          </a:r>
        </a:p>
      </dgm:t>
    </dgm:pt>
    <dgm:pt modelId="{68F661C2-D41D-4185-A854-75DF685871A6}" type="parTrans" cxnId="{5CA03C46-8A66-435A-B68B-6C6F23736ADE}">
      <dgm:prSet/>
      <dgm:spPr/>
      <dgm:t>
        <a:bodyPr/>
        <a:lstStyle/>
        <a:p>
          <a:endParaRPr lang="en-US"/>
        </a:p>
      </dgm:t>
    </dgm:pt>
    <dgm:pt modelId="{6254A59C-A4F1-41F3-A598-444D3D7CC569}" type="sibTrans" cxnId="{5CA03C46-8A66-435A-B68B-6C6F23736ADE}">
      <dgm:prSet/>
      <dgm:spPr/>
      <dgm:t>
        <a:bodyPr/>
        <a:lstStyle/>
        <a:p>
          <a:endParaRPr lang="en-US"/>
        </a:p>
      </dgm:t>
    </dgm:pt>
    <dgm:pt modelId="{CFE30716-6DEB-4A85-99ED-30F06227C11A}">
      <dgm:prSet/>
      <dgm:spPr/>
      <dgm:t>
        <a:bodyPr/>
        <a:lstStyle/>
        <a:p>
          <a:r>
            <a:rPr lang="en-US"/>
            <a:t>Provisions complementary to each other</a:t>
          </a:r>
        </a:p>
      </dgm:t>
    </dgm:pt>
    <dgm:pt modelId="{631415F9-BE4A-4019-9387-1813B8B2C293}" type="parTrans" cxnId="{0E4843C0-1D14-49F1-942F-D5D3185C0642}">
      <dgm:prSet/>
      <dgm:spPr/>
      <dgm:t>
        <a:bodyPr/>
        <a:lstStyle/>
        <a:p>
          <a:endParaRPr lang="en-US"/>
        </a:p>
      </dgm:t>
    </dgm:pt>
    <dgm:pt modelId="{F826F34D-BCF9-41CB-BD1C-BD0AE1E9422E}" type="sibTrans" cxnId="{0E4843C0-1D14-49F1-942F-D5D3185C0642}">
      <dgm:prSet/>
      <dgm:spPr/>
      <dgm:t>
        <a:bodyPr/>
        <a:lstStyle/>
        <a:p>
          <a:endParaRPr lang="en-US"/>
        </a:p>
      </dgm:t>
    </dgm:pt>
    <dgm:pt modelId="{9DE1D06B-4E88-4BF6-906B-5BE5046B2B49}" type="pres">
      <dgm:prSet presAssocID="{17D05DC4-4B65-499D-B60E-CF10FA18629F}" presName="linear" presStyleCnt="0">
        <dgm:presLayoutVars>
          <dgm:animLvl val="lvl"/>
          <dgm:resizeHandles val="exact"/>
        </dgm:presLayoutVars>
      </dgm:prSet>
      <dgm:spPr/>
      <dgm:t>
        <a:bodyPr/>
        <a:lstStyle/>
        <a:p>
          <a:endParaRPr lang="en-GB"/>
        </a:p>
      </dgm:t>
    </dgm:pt>
    <dgm:pt modelId="{E171F1E0-1D79-42E8-8901-4C1F932FDD4B}" type="pres">
      <dgm:prSet presAssocID="{D92C6BC8-5849-42FF-A121-925286263E7C}" presName="parentText" presStyleLbl="node1" presStyleIdx="0" presStyleCnt="3">
        <dgm:presLayoutVars>
          <dgm:chMax val="0"/>
          <dgm:bulletEnabled val="1"/>
        </dgm:presLayoutVars>
      </dgm:prSet>
      <dgm:spPr/>
      <dgm:t>
        <a:bodyPr/>
        <a:lstStyle/>
        <a:p>
          <a:endParaRPr lang="en-GB"/>
        </a:p>
      </dgm:t>
    </dgm:pt>
    <dgm:pt modelId="{B853A706-9EE7-4F6E-8F21-521585E186A1}" type="pres">
      <dgm:prSet presAssocID="{4FF61D10-53A3-49E8-BCF1-7297A0EDD47B}" presName="spacer" presStyleCnt="0"/>
      <dgm:spPr/>
    </dgm:pt>
    <dgm:pt modelId="{D5C4F7A9-25F3-4991-B725-07F3F1D35486}" type="pres">
      <dgm:prSet presAssocID="{D7C52A3F-B99D-4253-8A70-CD8433B2494B}" presName="parentText" presStyleLbl="node1" presStyleIdx="1" presStyleCnt="3">
        <dgm:presLayoutVars>
          <dgm:chMax val="0"/>
          <dgm:bulletEnabled val="1"/>
        </dgm:presLayoutVars>
      </dgm:prSet>
      <dgm:spPr/>
      <dgm:t>
        <a:bodyPr/>
        <a:lstStyle/>
        <a:p>
          <a:endParaRPr lang="en-GB"/>
        </a:p>
      </dgm:t>
    </dgm:pt>
    <dgm:pt modelId="{5D747412-BC8B-492A-9327-B07EC00CBEDE}" type="pres">
      <dgm:prSet presAssocID="{6254A59C-A4F1-41F3-A598-444D3D7CC569}" presName="spacer" presStyleCnt="0"/>
      <dgm:spPr/>
    </dgm:pt>
    <dgm:pt modelId="{9A6D156C-E376-4521-BA40-462AC837DBCC}" type="pres">
      <dgm:prSet presAssocID="{CFE30716-6DEB-4A85-99ED-30F06227C11A}" presName="parentText" presStyleLbl="node1" presStyleIdx="2" presStyleCnt="3">
        <dgm:presLayoutVars>
          <dgm:chMax val="0"/>
          <dgm:bulletEnabled val="1"/>
        </dgm:presLayoutVars>
      </dgm:prSet>
      <dgm:spPr/>
      <dgm:t>
        <a:bodyPr/>
        <a:lstStyle/>
        <a:p>
          <a:endParaRPr lang="en-GB"/>
        </a:p>
      </dgm:t>
    </dgm:pt>
  </dgm:ptLst>
  <dgm:cxnLst>
    <dgm:cxn modelId="{570EA611-0400-47C9-9DFF-7F991B83281E}" srcId="{17D05DC4-4B65-499D-B60E-CF10FA18629F}" destId="{D92C6BC8-5849-42FF-A121-925286263E7C}" srcOrd="0" destOrd="0" parTransId="{CEA11BB0-6B89-454A-ABEB-5C5BC3489313}" sibTransId="{4FF61D10-53A3-49E8-BCF1-7297A0EDD47B}"/>
    <dgm:cxn modelId="{24B07D92-A091-4309-A615-9F1BCA6983F3}" type="presOf" srcId="{17D05DC4-4B65-499D-B60E-CF10FA18629F}" destId="{9DE1D06B-4E88-4BF6-906B-5BE5046B2B49}" srcOrd="0" destOrd="0" presId="urn:microsoft.com/office/officeart/2005/8/layout/vList2"/>
    <dgm:cxn modelId="{06FAAA53-6E97-4953-937D-F2A56782D622}" type="presOf" srcId="{D7C52A3F-B99D-4253-8A70-CD8433B2494B}" destId="{D5C4F7A9-25F3-4991-B725-07F3F1D35486}" srcOrd="0" destOrd="0" presId="urn:microsoft.com/office/officeart/2005/8/layout/vList2"/>
    <dgm:cxn modelId="{5CA03C46-8A66-435A-B68B-6C6F23736ADE}" srcId="{17D05DC4-4B65-499D-B60E-CF10FA18629F}" destId="{D7C52A3F-B99D-4253-8A70-CD8433B2494B}" srcOrd="1" destOrd="0" parTransId="{68F661C2-D41D-4185-A854-75DF685871A6}" sibTransId="{6254A59C-A4F1-41F3-A598-444D3D7CC569}"/>
    <dgm:cxn modelId="{1426EB2A-4370-4631-819F-AB0CE9C8CB15}" type="presOf" srcId="{CFE30716-6DEB-4A85-99ED-30F06227C11A}" destId="{9A6D156C-E376-4521-BA40-462AC837DBCC}" srcOrd="0" destOrd="0" presId="urn:microsoft.com/office/officeart/2005/8/layout/vList2"/>
    <dgm:cxn modelId="{0E4843C0-1D14-49F1-942F-D5D3185C0642}" srcId="{17D05DC4-4B65-499D-B60E-CF10FA18629F}" destId="{CFE30716-6DEB-4A85-99ED-30F06227C11A}" srcOrd="2" destOrd="0" parTransId="{631415F9-BE4A-4019-9387-1813B8B2C293}" sibTransId="{F826F34D-BCF9-41CB-BD1C-BD0AE1E9422E}"/>
    <dgm:cxn modelId="{9F1B91AC-CF9C-42DB-A962-D700588449BB}" type="presOf" srcId="{D92C6BC8-5849-42FF-A121-925286263E7C}" destId="{E171F1E0-1D79-42E8-8901-4C1F932FDD4B}" srcOrd="0" destOrd="0" presId="urn:microsoft.com/office/officeart/2005/8/layout/vList2"/>
    <dgm:cxn modelId="{8F578C07-44B0-4158-8271-73B8E12CD214}" type="presParOf" srcId="{9DE1D06B-4E88-4BF6-906B-5BE5046B2B49}" destId="{E171F1E0-1D79-42E8-8901-4C1F932FDD4B}" srcOrd="0" destOrd="0" presId="urn:microsoft.com/office/officeart/2005/8/layout/vList2"/>
    <dgm:cxn modelId="{EC00B4C7-9987-4B46-BD1E-A9601683A762}" type="presParOf" srcId="{9DE1D06B-4E88-4BF6-906B-5BE5046B2B49}" destId="{B853A706-9EE7-4F6E-8F21-521585E186A1}" srcOrd="1" destOrd="0" presId="urn:microsoft.com/office/officeart/2005/8/layout/vList2"/>
    <dgm:cxn modelId="{0D2AC721-A0FE-4C9C-8418-AD468F44C1E3}" type="presParOf" srcId="{9DE1D06B-4E88-4BF6-906B-5BE5046B2B49}" destId="{D5C4F7A9-25F3-4991-B725-07F3F1D35486}" srcOrd="2" destOrd="0" presId="urn:microsoft.com/office/officeart/2005/8/layout/vList2"/>
    <dgm:cxn modelId="{90474250-AE23-4478-92D6-3291F7167CE5}" type="presParOf" srcId="{9DE1D06B-4E88-4BF6-906B-5BE5046B2B49}" destId="{5D747412-BC8B-492A-9327-B07EC00CBEDE}" srcOrd="3" destOrd="0" presId="urn:microsoft.com/office/officeart/2005/8/layout/vList2"/>
    <dgm:cxn modelId="{801D4E83-495D-4E55-949F-444DF9C47329}" type="presParOf" srcId="{9DE1D06B-4E88-4BF6-906B-5BE5046B2B49}" destId="{9A6D156C-E376-4521-BA40-462AC837DBC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2225F0-61FD-497D-940E-1226D95469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C1A0EE7-D01F-47D8-B957-117EE9776123}">
      <dgm:prSet/>
      <dgm:spPr/>
      <dgm:t>
        <a:bodyPr/>
        <a:lstStyle/>
        <a:p>
          <a:r>
            <a:rPr lang="en-US"/>
            <a:t>If in earlier Year </a:t>
          </a:r>
        </a:p>
      </dgm:t>
    </dgm:pt>
    <dgm:pt modelId="{6C8E4DB5-5997-45B1-A772-CCC921955AA2}" type="parTrans" cxnId="{8E077AD1-14BE-4349-A7EB-D97E8A4182CD}">
      <dgm:prSet/>
      <dgm:spPr/>
      <dgm:t>
        <a:bodyPr/>
        <a:lstStyle/>
        <a:p>
          <a:endParaRPr lang="en-US"/>
        </a:p>
      </dgm:t>
    </dgm:pt>
    <dgm:pt modelId="{5595EE64-2FE1-46AC-914D-25424B517F16}" type="sibTrans" cxnId="{8E077AD1-14BE-4349-A7EB-D97E8A4182CD}">
      <dgm:prSet/>
      <dgm:spPr/>
      <dgm:t>
        <a:bodyPr/>
        <a:lstStyle/>
        <a:p>
          <a:endParaRPr lang="en-US"/>
        </a:p>
      </dgm:t>
    </dgm:pt>
    <dgm:pt modelId="{1D44096D-6672-462B-8C94-6ADE23173A3C}">
      <dgm:prSet/>
      <dgm:spPr/>
      <dgm:t>
        <a:bodyPr/>
        <a:lstStyle/>
        <a:p>
          <a:r>
            <a:rPr lang="en-US" sz="3500" dirty="0"/>
            <a:t>Business turnover exceeds 1 crore</a:t>
          </a:r>
        </a:p>
      </dgm:t>
    </dgm:pt>
    <dgm:pt modelId="{22AC599E-7099-4BBF-9719-41020EBE432B}" type="parTrans" cxnId="{405014A0-CF44-4BE7-A78D-6A6527063617}">
      <dgm:prSet/>
      <dgm:spPr/>
      <dgm:t>
        <a:bodyPr/>
        <a:lstStyle/>
        <a:p>
          <a:endParaRPr lang="en-US"/>
        </a:p>
      </dgm:t>
    </dgm:pt>
    <dgm:pt modelId="{6825CB37-48E0-4C34-9E3E-2F5F11A075D6}" type="sibTrans" cxnId="{405014A0-CF44-4BE7-A78D-6A6527063617}">
      <dgm:prSet/>
      <dgm:spPr/>
      <dgm:t>
        <a:bodyPr/>
        <a:lstStyle/>
        <a:p>
          <a:endParaRPr lang="en-US"/>
        </a:p>
      </dgm:t>
    </dgm:pt>
    <dgm:pt modelId="{4011EEE6-8079-46AB-9867-DB52956E3520}">
      <dgm:prSet/>
      <dgm:spPr/>
      <dgm:t>
        <a:bodyPr/>
        <a:lstStyle/>
        <a:p>
          <a:r>
            <a:rPr lang="en-US" sz="3500"/>
            <a:t>Profession exceeds 50 Lakhs</a:t>
          </a:r>
        </a:p>
      </dgm:t>
    </dgm:pt>
    <dgm:pt modelId="{9AD19ECE-5E5C-4D65-B962-5285C76A1637}" type="parTrans" cxnId="{137A3876-F598-4252-B4C7-621C6D43D7D8}">
      <dgm:prSet/>
      <dgm:spPr/>
      <dgm:t>
        <a:bodyPr/>
        <a:lstStyle/>
        <a:p>
          <a:endParaRPr lang="en-US"/>
        </a:p>
      </dgm:t>
    </dgm:pt>
    <dgm:pt modelId="{D40609F1-400A-4067-A1E7-03A64838119D}" type="sibTrans" cxnId="{137A3876-F598-4252-B4C7-621C6D43D7D8}">
      <dgm:prSet/>
      <dgm:spPr/>
      <dgm:t>
        <a:bodyPr/>
        <a:lstStyle/>
        <a:p>
          <a:endParaRPr lang="en-US"/>
        </a:p>
      </dgm:t>
    </dgm:pt>
    <dgm:pt modelId="{C01C0A59-25BD-4646-9B4F-89A567D26AD4}">
      <dgm:prSet custT="1"/>
      <dgm:spPr/>
      <dgm:t>
        <a:bodyPr/>
        <a:lstStyle/>
        <a:p>
          <a:r>
            <a:rPr lang="en-US" sz="2800" dirty="0"/>
            <a:t>The condition of getting audited is changed due to increase in tax audit limit</a:t>
          </a:r>
        </a:p>
      </dgm:t>
    </dgm:pt>
    <dgm:pt modelId="{4C1F13F6-54BB-42F2-8E52-E3A3C2485B5D}" type="parTrans" cxnId="{6D485608-B2B0-4206-B9AF-DA30B1DED50B}">
      <dgm:prSet/>
      <dgm:spPr/>
      <dgm:t>
        <a:bodyPr/>
        <a:lstStyle/>
        <a:p>
          <a:endParaRPr lang="en-US"/>
        </a:p>
      </dgm:t>
    </dgm:pt>
    <dgm:pt modelId="{19A0EBCB-A92A-4DEA-B3C0-826114D76D59}" type="sibTrans" cxnId="{6D485608-B2B0-4206-B9AF-DA30B1DED50B}">
      <dgm:prSet/>
      <dgm:spPr/>
      <dgm:t>
        <a:bodyPr/>
        <a:lstStyle/>
        <a:p>
          <a:endParaRPr lang="en-US"/>
        </a:p>
      </dgm:t>
    </dgm:pt>
    <dgm:pt modelId="{55F6F755-696B-42B5-AB3F-031CD9A0E5C8}">
      <dgm:prSet custT="1"/>
      <dgm:spPr/>
      <dgm:t>
        <a:bodyPr/>
        <a:lstStyle/>
        <a:p>
          <a:r>
            <a:rPr lang="en-US" sz="2800" dirty="0"/>
            <a:t>Implications</a:t>
          </a:r>
        </a:p>
      </dgm:t>
    </dgm:pt>
    <dgm:pt modelId="{E7C1C27F-3538-4CC4-88CD-631C326B2D44}" type="parTrans" cxnId="{16F8EDDF-505D-4AAD-BB8A-4A59F7DAC6CB}">
      <dgm:prSet/>
      <dgm:spPr/>
      <dgm:t>
        <a:bodyPr/>
        <a:lstStyle/>
        <a:p>
          <a:endParaRPr lang="en-US"/>
        </a:p>
      </dgm:t>
    </dgm:pt>
    <dgm:pt modelId="{B32B2B0A-62B0-4FE2-8225-16F3ECDC2FDD}" type="sibTrans" cxnId="{16F8EDDF-505D-4AAD-BB8A-4A59F7DAC6CB}">
      <dgm:prSet/>
      <dgm:spPr/>
      <dgm:t>
        <a:bodyPr/>
        <a:lstStyle/>
        <a:p>
          <a:endParaRPr lang="en-US"/>
        </a:p>
      </dgm:t>
    </dgm:pt>
    <dgm:pt modelId="{E610DCFA-BF8B-4403-A026-927C5E6B3949}">
      <dgm:prSet custT="1"/>
      <dgm:spPr/>
      <dgm:t>
        <a:bodyPr/>
        <a:lstStyle/>
        <a:p>
          <a:r>
            <a:rPr lang="en-US" sz="2800" dirty="0"/>
            <a:t>40(a) N.A.</a:t>
          </a:r>
        </a:p>
      </dgm:t>
    </dgm:pt>
    <dgm:pt modelId="{B0A43136-3B23-4B12-9DCA-D68539222322}" type="parTrans" cxnId="{67923587-D3EE-411E-8A51-1365133A7D82}">
      <dgm:prSet/>
      <dgm:spPr/>
      <dgm:t>
        <a:bodyPr/>
        <a:lstStyle/>
        <a:p>
          <a:endParaRPr lang="en-US"/>
        </a:p>
      </dgm:t>
    </dgm:pt>
    <dgm:pt modelId="{8A7F6CA9-79FC-46D1-97D3-C03ECD2D4AE2}" type="sibTrans" cxnId="{67923587-D3EE-411E-8A51-1365133A7D82}">
      <dgm:prSet/>
      <dgm:spPr/>
      <dgm:t>
        <a:bodyPr/>
        <a:lstStyle/>
        <a:p>
          <a:endParaRPr lang="en-US"/>
        </a:p>
      </dgm:t>
    </dgm:pt>
    <dgm:pt modelId="{CA96197C-967B-4DF7-B834-A7E85C804B24}">
      <dgm:prSet custT="1"/>
      <dgm:spPr/>
      <dgm:t>
        <a:bodyPr/>
        <a:lstStyle/>
        <a:p>
          <a:r>
            <a:rPr lang="en-US" sz="2800" dirty="0"/>
            <a:t>Other provisions </a:t>
          </a:r>
          <a:r>
            <a:rPr lang="en-US" sz="2800" dirty="0" smtClean="0"/>
            <a:t>shall </a:t>
          </a:r>
          <a:r>
            <a:rPr lang="en-US" sz="2800" dirty="0"/>
            <a:t>apply</a:t>
          </a:r>
        </a:p>
      </dgm:t>
    </dgm:pt>
    <dgm:pt modelId="{19C5E5C2-E726-4DD9-BC52-820D4201EE8F}" type="parTrans" cxnId="{0C70055E-380A-43B3-B1F6-DE117FEC2657}">
      <dgm:prSet/>
      <dgm:spPr/>
      <dgm:t>
        <a:bodyPr/>
        <a:lstStyle/>
        <a:p>
          <a:endParaRPr lang="en-US"/>
        </a:p>
      </dgm:t>
    </dgm:pt>
    <dgm:pt modelId="{D87334B6-DB49-47BB-A431-5F910ACB6A16}" type="sibTrans" cxnId="{0C70055E-380A-43B3-B1F6-DE117FEC2657}">
      <dgm:prSet/>
      <dgm:spPr/>
      <dgm:t>
        <a:bodyPr/>
        <a:lstStyle/>
        <a:p>
          <a:endParaRPr lang="en-US"/>
        </a:p>
      </dgm:t>
    </dgm:pt>
    <dgm:pt modelId="{CCC83BD7-DD70-4CEA-892D-B5C4F0312003}" type="pres">
      <dgm:prSet presAssocID="{5F2225F0-61FD-497D-940E-1226D9546968}" presName="linear" presStyleCnt="0">
        <dgm:presLayoutVars>
          <dgm:animLvl val="lvl"/>
          <dgm:resizeHandles val="exact"/>
        </dgm:presLayoutVars>
      </dgm:prSet>
      <dgm:spPr/>
      <dgm:t>
        <a:bodyPr/>
        <a:lstStyle/>
        <a:p>
          <a:endParaRPr lang="en-GB"/>
        </a:p>
      </dgm:t>
    </dgm:pt>
    <dgm:pt modelId="{280DABD8-48E5-4C6D-88E7-940E8EBC20E6}" type="pres">
      <dgm:prSet presAssocID="{0C1A0EE7-D01F-47D8-B957-117EE9776123}" presName="parentText" presStyleLbl="node1" presStyleIdx="0" presStyleCnt="2">
        <dgm:presLayoutVars>
          <dgm:chMax val="0"/>
          <dgm:bulletEnabled val="1"/>
        </dgm:presLayoutVars>
      </dgm:prSet>
      <dgm:spPr/>
      <dgm:t>
        <a:bodyPr/>
        <a:lstStyle/>
        <a:p>
          <a:endParaRPr lang="en-GB"/>
        </a:p>
      </dgm:t>
    </dgm:pt>
    <dgm:pt modelId="{344780F5-B7F1-4CAA-8E8E-9E017DE52B92}" type="pres">
      <dgm:prSet presAssocID="{0C1A0EE7-D01F-47D8-B957-117EE9776123}" presName="childText" presStyleLbl="revTx" presStyleIdx="0" presStyleCnt="2">
        <dgm:presLayoutVars>
          <dgm:bulletEnabled val="1"/>
        </dgm:presLayoutVars>
      </dgm:prSet>
      <dgm:spPr/>
      <dgm:t>
        <a:bodyPr/>
        <a:lstStyle/>
        <a:p>
          <a:endParaRPr lang="en-GB"/>
        </a:p>
      </dgm:t>
    </dgm:pt>
    <dgm:pt modelId="{1DEDB352-6434-4837-B283-F73EE27F4404}" type="pres">
      <dgm:prSet presAssocID="{55F6F755-696B-42B5-AB3F-031CD9A0E5C8}" presName="parentText" presStyleLbl="node1" presStyleIdx="1" presStyleCnt="2">
        <dgm:presLayoutVars>
          <dgm:chMax val="0"/>
          <dgm:bulletEnabled val="1"/>
        </dgm:presLayoutVars>
      </dgm:prSet>
      <dgm:spPr/>
      <dgm:t>
        <a:bodyPr/>
        <a:lstStyle/>
        <a:p>
          <a:endParaRPr lang="en-GB"/>
        </a:p>
      </dgm:t>
    </dgm:pt>
    <dgm:pt modelId="{1637A842-AC84-4BC8-AD1B-6EECA7E7E9CB}" type="pres">
      <dgm:prSet presAssocID="{55F6F755-696B-42B5-AB3F-031CD9A0E5C8}" presName="childText" presStyleLbl="revTx" presStyleIdx="1" presStyleCnt="2">
        <dgm:presLayoutVars>
          <dgm:bulletEnabled val="1"/>
        </dgm:presLayoutVars>
      </dgm:prSet>
      <dgm:spPr/>
      <dgm:t>
        <a:bodyPr/>
        <a:lstStyle/>
        <a:p>
          <a:endParaRPr lang="en-GB"/>
        </a:p>
      </dgm:t>
    </dgm:pt>
  </dgm:ptLst>
  <dgm:cxnLst>
    <dgm:cxn modelId="{67923587-D3EE-411E-8A51-1365133A7D82}" srcId="{55F6F755-696B-42B5-AB3F-031CD9A0E5C8}" destId="{E610DCFA-BF8B-4403-A026-927C5E6B3949}" srcOrd="0" destOrd="0" parTransId="{B0A43136-3B23-4B12-9DCA-D68539222322}" sibTransId="{8A7F6CA9-79FC-46D1-97D3-C03ECD2D4AE2}"/>
    <dgm:cxn modelId="{55DD540C-D521-4F31-BC2E-CC478BD33E47}" type="presOf" srcId="{4011EEE6-8079-46AB-9867-DB52956E3520}" destId="{344780F5-B7F1-4CAA-8E8E-9E017DE52B92}" srcOrd="0" destOrd="1" presId="urn:microsoft.com/office/officeart/2005/8/layout/vList2"/>
    <dgm:cxn modelId="{0C70055E-380A-43B3-B1F6-DE117FEC2657}" srcId="{55F6F755-696B-42B5-AB3F-031CD9A0E5C8}" destId="{CA96197C-967B-4DF7-B834-A7E85C804B24}" srcOrd="1" destOrd="0" parTransId="{19C5E5C2-E726-4DD9-BC52-820D4201EE8F}" sibTransId="{D87334B6-DB49-47BB-A431-5F910ACB6A16}"/>
    <dgm:cxn modelId="{16F8EDDF-505D-4AAD-BB8A-4A59F7DAC6CB}" srcId="{5F2225F0-61FD-497D-940E-1226D9546968}" destId="{55F6F755-696B-42B5-AB3F-031CD9A0E5C8}" srcOrd="1" destOrd="0" parTransId="{E7C1C27F-3538-4CC4-88CD-631C326B2D44}" sibTransId="{B32B2B0A-62B0-4FE2-8225-16F3ECDC2FDD}"/>
    <dgm:cxn modelId="{1FFA29F6-D42A-42F3-8B8E-D3D4C16D2786}" type="presOf" srcId="{CA96197C-967B-4DF7-B834-A7E85C804B24}" destId="{1637A842-AC84-4BC8-AD1B-6EECA7E7E9CB}" srcOrd="0" destOrd="1" presId="urn:microsoft.com/office/officeart/2005/8/layout/vList2"/>
    <dgm:cxn modelId="{405014A0-CF44-4BE7-A78D-6A6527063617}" srcId="{0C1A0EE7-D01F-47D8-B957-117EE9776123}" destId="{1D44096D-6672-462B-8C94-6ADE23173A3C}" srcOrd="0" destOrd="0" parTransId="{22AC599E-7099-4BBF-9719-41020EBE432B}" sibTransId="{6825CB37-48E0-4C34-9E3E-2F5F11A075D6}"/>
    <dgm:cxn modelId="{7B04ECD0-3DD6-4AD0-ACA6-5817BCD2EB14}" type="presOf" srcId="{5F2225F0-61FD-497D-940E-1226D9546968}" destId="{CCC83BD7-DD70-4CEA-892D-B5C4F0312003}" srcOrd="0" destOrd="0" presId="urn:microsoft.com/office/officeart/2005/8/layout/vList2"/>
    <dgm:cxn modelId="{8590666C-70C3-42B9-8B2F-BDDAF6C46215}" type="presOf" srcId="{1D44096D-6672-462B-8C94-6ADE23173A3C}" destId="{344780F5-B7F1-4CAA-8E8E-9E017DE52B92}" srcOrd="0" destOrd="0" presId="urn:microsoft.com/office/officeart/2005/8/layout/vList2"/>
    <dgm:cxn modelId="{8E077AD1-14BE-4349-A7EB-D97E8A4182CD}" srcId="{5F2225F0-61FD-497D-940E-1226D9546968}" destId="{0C1A0EE7-D01F-47D8-B957-117EE9776123}" srcOrd="0" destOrd="0" parTransId="{6C8E4DB5-5997-45B1-A772-CCC921955AA2}" sibTransId="{5595EE64-2FE1-46AC-914D-25424B517F16}"/>
    <dgm:cxn modelId="{6D485608-B2B0-4206-B9AF-DA30B1DED50B}" srcId="{0C1A0EE7-D01F-47D8-B957-117EE9776123}" destId="{C01C0A59-25BD-4646-9B4F-89A567D26AD4}" srcOrd="2" destOrd="0" parTransId="{4C1F13F6-54BB-42F2-8E52-E3A3C2485B5D}" sibTransId="{19A0EBCB-A92A-4DEA-B3C0-826114D76D59}"/>
    <dgm:cxn modelId="{3D5A8D89-B46C-465A-BD8D-BA0DAAEFA565}" type="presOf" srcId="{55F6F755-696B-42B5-AB3F-031CD9A0E5C8}" destId="{1DEDB352-6434-4837-B283-F73EE27F4404}" srcOrd="0" destOrd="0" presId="urn:microsoft.com/office/officeart/2005/8/layout/vList2"/>
    <dgm:cxn modelId="{02201838-AEED-4590-810F-5D9A3260FA97}" type="presOf" srcId="{0C1A0EE7-D01F-47D8-B957-117EE9776123}" destId="{280DABD8-48E5-4C6D-88E7-940E8EBC20E6}" srcOrd="0" destOrd="0" presId="urn:microsoft.com/office/officeart/2005/8/layout/vList2"/>
    <dgm:cxn modelId="{BCE21651-9251-4897-AB3A-C66E4DC7385D}" type="presOf" srcId="{E610DCFA-BF8B-4403-A026-927C5E6B3949}" destId="{1637A842-AC84-4BC8-AD1B-6EECA7E7E9CB}" srcOrd="0" destOrd="0" presId="urn:microsoft.com/office/officeart/2005/8/layout/vList2"/>
    <dgm:cxn modelId="{137A3876-F598-4252-B4C7-621C6D43D7D8}" srcId="{0C1A0EE7-D01F-47D8-B957-117EE9776123}" destId="{4011EEE6-8079-46AB-9867-DB52956E3520}" srcOrd="1" destOrd="0" parTransId="{9AD19ECE-5E5C-4D65-B962-5285C76A1637}" sibTransId="{D40609F1-400A-4067-A1E7-03A64838119D}"/>
    <dgm:cxn modelId="{7EB5E408-F2E7-4CBD-89E6-3DDB500DE6A6}" type="presOf" srcId="{C01C0A59-25BD-4646-9B4F-89A567D26AD4}" destId="{344780F5-B7F1-4CAA-8E8E-9E017DE52B92}" srcOrd="0" destOrd="2" presId="urn:microsoft.com/office/officeart/2005/8/layout/vList2"/>
    <dgm:cxn modelId="{1F6F111B-2077-4C60-A96C-0DDF8AAFC9F9}" type="presParOf" srcId="{CCC83BD7-DD70-4CEA-892D-B5C4F0312003}" destId="{280DABD8-48E5-4C6D-88E7-940E8EBC20E6}" srcOrd="0" destOrd="0" presId="urn:microsoft.com/office/officeart/2005/8/layout/vList2"/>
    <dgm:cxn modelId="{C9760E5E-9C44-4206-A4AE-5EE9B76C80FE}" type="presParOf" srcId="{CCC83BD7-DD70-4CEA-892D-B5C4F0312003}" destId="{344780F5-B7F1-4CAA-8E8E-9E017DE52B92}" srcOrd="1" destOrd="0" presId="urn:microsoft.com/office/officeart/2005/8/layout/vList2"/>
    <dgm:cxn modelId="{955AFD2A-2A98-419A-9365-632A719A3925}" type="presParOf" srcId="{CCC83BD7-DD70-4CEA-892D-B5C4F0312003}" destId="{1DEDB352-6434-4837-B283-F73EE27F4404}" srcOrd="2" destOrd="0" presId="urn:microsoft.com/office/officeart/2005/8/layout/vList2"/>
    <dgm:cxn modelId="{0BC2610C-4609-484A-92C8-95C576DE7E38}" type="presParOf" srcId="{CCC83BD7-DD70-4CEA-892D-B5C4F0312003}" destId="{1637A842-AC84-4BC8-AD1B-6EECA7E7E9C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A3DE3A-C9B7-4957-898E-E21939E85216}"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593CE76D-17C6-43A4-8232-0159A3DA4665}">
      <dgm:prSet/>
      <dgm:spPr/>
      <dgm:t>
        <a:bodyPr/>
        <a:lstStyle/>
        <a:p>
          <a:pPr algn="just" rtl="0"/>
          <a:r>
            <a:rPr lang="en-US" dirty="0" err="1"/>
            <a:t>Assessee’s</a:t>
          </a:r>
          <a:r>
            <a:rPr lang="en-US" dirty="0"/>
            <a:t> Responsibility for the Financial Statements and the Statement of Particulars in Form 3CD</a:t>
          </a:r>
        </a:p>
      </dgm:t>
    </dgm:pt>
    <dgm:pt modelId="{A3F2E1DD-EDF6-4F4A-9DB6-1A5C6A1CBF67}" type="parTrans" cxnId="{002C687F-C6A9-4A1A-98E3-EEC62EFE5B37}">
      <dgm:prSet/>
      <dgm:spPr/>
      <dgm:t>
        <a:bodyPr/>
        <a:lstStyle/>
        <a:p>
          <a:endParaRPr lang="en-US"/>
        </a:p>
      </dgm:t>
    </dgm:pt>
    <dgm:pt modelId="{D3B3F22C-5F3B-41A2-A5D1-BC243E60F0BF}" type="sibTrans" cxnId="{002C687F-C6A9-4A1A-98E3-EEC62EFE5B37}">
      <dgm:prSet/>
      <dgm:spPr/>
      <dgm:t>
        <a:bodyPr/>
        <a:lstStyle/>
        <a:p>
          <a:endParaRPr lang="en-US"/>
        </a:p>
      </dgm:t>
    </dgm:pt>
    <dgm:pt modelId="{D5582E16-CB40-4A70-9E03-EA48943D3C5D}">
      <dgm:prSet/>
      <dgm:spPr/>
      <dgm:t>
        <a:bodyPr/>
        <a:lstStyle/>
        <a:p>
          <a:pPr rtl="0"/>
          <a:r>
            <a:rPr lang="en-US" dirty="0"/>
            <a:t>Tax Auditor’s Responsibility</a:t>
          </a:r>
        </a:p>
      </dgm:t>
    </dgm:pt>
    <dgm:pt modelId="{12D40390-1FB1-429E-AA7A-A2CB26B43995}" type="parTrans" cxnId="{553D1DE7-00DE-4E56-B6D3-C1D4581B6C39}">
      <dgm:prSet/>
      <dgm:spPr/>
      <dgm:t>
        <a:bodyPr/>
        <a:lstStyle/>
        <a:p>
          <a:endParaRPr lang="en-US"/>
        </a:p>
      </dgm:t>
    </dgm:pt>
    <dgm:pt modelId="{0402BCB9-171B-4E3C-B2D4-4F2917DC8DBB}" type="sibTrans" cxnId="{553D1DE7-00DE-4E56-B6D3-C1D4581B6C39}">
      <dgm:prSet/>
      <dgm:spPr/>
      <dgm:t>
        <a:bodyPr/>
        <a:lstStyle/>
        <a:p>
          <a:endParaRPr lang="en-US"/>
        </a:p>
      </dgm:t>
    </dgm:pt>
    <dgm:pt modelId="{C8776E96-A832-4000-9960-8D361C63EB20}" type="pres">
      <dgm:prSet presAssocID="{03A3DE3A-C9B7-4957-898E-E21939E85216}" presName="linear" presStyleCnt="0">
        <dgm:presLayoutVars>
          <dgm:animLvl val="lvl"/>
          <dgm:resizeHandles val="exact"/>
        </dgm:presLayoutVars>
      </dgm:prSet>
      <dgm:spPr/>
      <dgm:t>
        <a:bodyPr/>
        <a:lstStyle/>
        <a:p>
          <a:endParaRPr lang="en-GB"/>
        </a:p>
      </dgm:t>
    </dgm:pt>
    <dgm:pt modelId="{A44E6D37-0BCA-4C8B-9009-7F52D141EA93}" type="pres">
      <dgm:prSet presAssocID="{593CE76D-17C6-43A4-8232-0159A3DA4665}" presName="parentText" presStyleLbl="node1" presStyleIdx="0" presStyleCnt="2">
        <dgm:presLayoutVars>
          <dgm:chMax val="0"/>
          <dgm:bulletEnabled val="1"/>
        </dgm:presLayoutVars>
      </dgm:prSet>
      <dgm:spPr/>
      <dgm:t>
        <a:bodyPr/>
        <a:lstStyle/>
        <a:p>
          <a:endParaRPr lang="en-GB"/>
        </a:p>
      </dgm:t>
    </dgm:pt>
    <dgm:pt modelId="{E6247627-7826-4AC6-9171-DEE666C8F33B}" type="pres">
      <dgm:prSet presAssocID="{D3B3F22C-5F3B-41A2-A5D1-BC243E60F0BF}" presName="spacer" presStyleCnt="0"/>
      <dgm:spPr/>
    </dgm:pt>
    <dgm:pt modelId="{5212F91A-3A9C-4953-B6FA-0B59AA8B54A0}" type="pres">
      <dgm:prSet presAssocID="{D5582E16-CB40-4A70-9E03-EA48943D3C5D}" presName="parentText" presStyleLbl="node1" presStyleIdx="1" presStyleCnt="2">
        <dgm:presLayoutVars>
          <dgm:chMax val="0"/>
          <dgm:bulletEnabled val="1"/>
        </dgm:presLayoutVars>
      </dgm:prSet>
      <dgm:spPr/>
      <dgm:t>
        <a:bodyPr/>
        <a:lstStyle/>
        <a:p>
          <a:endParaRPr lang="en-GB"/>
        </a:p>
      </dgm:t>
    </dgm:pt>
  </dgm:ptLst>
  <dgm:cxnLst>
    <dgm:cxn modelId="{64C32CC3-304A-4D94-B47E-0B60B9FE5712}" type="presOf" srcId="{03A3DE3A-C9B7-4957-898E-E21939E85216}" destId="{C8776E96-A832-4000-9960-8D361C63EB20}" srcOrd="0" destOrd="0" presId="urn:microsoft.com/office/officeart/2005/8/layout/vList2"/>
    <dgm:cxn modelId="{002C687F-C6A9-4A1A-98E3-EEC62EFE5B37}" srcId="{03A3DE3A-C9B7-4957-898E-E21939E85216}" destId="{593CE76D-17C6-43A4-8232-0159A3DA4665}" srcOrd="0" destOrd="0" parTransId="{A3F2E1DD-EDF6-4F4A-9DB6-1A5C6A1CBF67}" sibTransId="{D3B3F22C-5F3B-41A2-A5D1-BC243E60F0BF}"/>
    <dgm:cxn modelId="{553D1DE7-00DE-4E56-B6D3-C1D4581B6C39}" srcId="{03A3DE3A-C9B7-4957-898E-E21939E85216}" destId="{D5582E16-CB40-4A70-9E03-EA48943D3C5D}" srcOrd="1" destOrd="0" parTransId="{12D40390-1FB1-429E-AA7A-A2CB26B43995}" sibTransId="{0402BCB9-171B-4E3C-B2D4-4F2917DC8DBB}"/>
    <dgm:cxn modelId="{108EF534-E359-422C-B752-8CA2A885A8BC}" type="presOf" srcId="{593CE76D-17C6-43A4-8232-0159A3DA4665}" destId="{A44E6D37-0BCA-4C8B-9009-7F52D141EA93}" srcOrd="0" destOrd="0" presId="urn:microsoft.com/office/officeart/2005/8/layout/vList2"/>
    <dgm:cxn modelId="{A1FF75DD-1852-4384-8EDD-174960D71F53}" type="presOf" srcId="{D5582E16-CB40-4A70-9E03-EA48943D3C5D}" destId="{5212F91A-3A9C-4953-B6FA-0B59AA8B54A0}" srcOrd="0" destOrd="0" presId="urn:microsoft.com/office/officeart/2005/8/layout/vList2"/>
    <dgm:cxn modelId="{D336040B-C9A9-4B6F-AA8A-76BF57270BF9}" type="presParOf" srcId="{C8776E96-A832-4000-9960-8D361C63EB20}" destId="{A44E6D37-0BCA-4C8B-9009-7F52D141EA93}" srcOrd="0" destOrd="0" presId="urn:microsoft.com/office/officeart/2005/8/layout/vList2"/>
    <dgm:cxn modelId="{E64D0DDC-8358-4C23-948C-571BC796060D}" type="presParOf" srcId="{C8776E96-A832-4000-9960-8D361C63EB20}" destId="{E6247627-7826-4AC6-9171-DEE666C8F33B}" srcOrd="1" destOrd="0" presId="urn:microsoft.com/office/officeart/2005/8/layout/vList2"/>
    <dgm:cxn modelId="{3FCFE14A-AAB9-4062-BC72-A41C70CCF9C6}" type="presParOf" srcId="{C8776E96-A832-4000-9960-8D361C63EB20}" destId="{5212F91A-3A9C-4953-B6FA-0B59AA8B54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8DBBD4B-C5E9-46D9-80E4-53D9B45611B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A67BB244-FEA6-445A-BBE8-5A5F23153E60}">
      <dgm:prSet/>
      <dgm:spPr/>
      <dgm:t>
        <a:bodyPr/>
        <a:lstStyle/>
        <a:p>
          <a:pPr rtl="0"/>
          <a:r>
            <a:rPr lang="en-US" dirty="0"/>
            <a:t>Cross check things – Notes to accounts/CARO</a:t>
          </a:r>
        </a:p>
      </dgm:t>
    </dgm:pt>
    <dgm:pt modelId="{4874FEC8-1649-4352-9724-E713AE6A2623}" type="parTrans" cxnId="{F5A72661-A6D6-4B4E-B421-EFAEBD0CAF8B}">
      <dgm:prSet/>
      <dgm:spPr/>
      <dgm:t>
        <a:bodyPr/>
        <a:lstStyle/>
        <a:p>
          <a:endParaRPr lang="en-US"/>
        </a:p>
      </dgm:t>
    </dgm:pt>
    <dgm:pt modelId="{DD94009E-8E3F-454A-8DF3-A78D0EF0ED66}" type="sibTrans" cxnId="{F5A72661-A6D6-4B4E-B421-EFAEBD0CAF8B}">
      <dgm:prSet/>
      <dgm:spPr/>
      <dgm:t>
        <a:bodyPr/>
        <a:lstStyle/>
        <a:p>
          <a:endParaRPr lang="en-US"/>
        </a:p>
      </dgm:t>
    </dgm:pt>
    <dgm:pt modelId="{0E68784E-38F3-45EF-9D98-D85F5AD4E669}">
      <dgm:prSet/>
      <dgm:spPr/>
      <dgm:t>
        <a:bodyPr/>
        <a:lstStyle/>
        <a:p>
          <a:pPr rtl="0"/>
          <a:r>
            <a:rPr lang="en-US" dirty="0"/>
            <a:t>Comparative analysis</a:t>
          </a:r>
        </a:p>
      </dgm:t>
    </dgm:pt>
    <dgm:pt modelId="{690EB32C-4BB1-4785-BD15-9E90719F2B3A}" type="parTrans" cxnId="{608D8975-BC7F-4D4D-BD76-F4C07B3F6208}">
      <dgm:prSet/>
      <dgm:spPr/>
      <dgm:t>
        <a:bodyPr/>
        <a:lstStyle/>
        <a:p>
          <a:endParaRPr lang="en-US"/>
        </a:p>
      </dgm:t>
    </dgm:pt>
    <dgm:pt modelId="{9BB739E9-711A-4A6E-8637-98E8730EAA65}" type="sibTrans" cxnId="{608D8975-BC7F-4D4D-BD76-F4C07B3F6208}">
      <dgm:prSet/>
      <dgm:spPr/>
      <dgm:t>
        <a:bodyPr/>
        <a:lstStyle/>
        <a:p>
          <a:endParaRPr lang="en-US"/>
        </a:p>
      </dgm:t>
    </dgm:pt>
    <dgm:pt modelId="{B43A0748-B99C-4545-B42F-788E96C3EBDC}">
      <dgm:prSet/>
      <dgm:spPr/>
      <dgm:t>
        <a:bodyPr/>
        <a:lstStyle/>
        <a:p>
          <a:pPr rtl="0"/>
          <a:r>
            <a:rPr lang="en-US" dirty="0"/>
            <a:t>Check capital account for major credits/exceptional</a:t>
          </a:r>
        </a:p>
      </dgm:t>
    </dgm:pt>
    <dgm:pt modelId="{254AF9B4-8087-40E3-807E-449E1784B9C8}" type="parTrans" cxnId="{6F20CE3B-5675-4813-8444-024219E7DCEC}">
      <dgm:prSet/>
      <dgm:spPr/>
      <dgm:t>
        <a:bodyPr/>
        <a:lstStyle/>
        <a:p>
          <a:endParaRPr lang="en-US"/>
        </a:p>
      </dgm:t>
    </dgm:pt>
    <dgm:pt modelId="{C345831F-71E6-42F5-9EA4-3C262147E276}" type="sibTrans" cxnId="{6F20CE3B-5675-4813-8444-024219E7DCEC}">
      <dgm:prSet/>
      <dgm:spPr/>
      <dgm:t>
        <a:bodyPr/>
        <a:lstStyle/>
        <a:p>
          <a:endParaRPr lang="en-US"/>
        </a:p>
      </dgm:t>
    </dgm:pt>
    <dgm:pt modelId="{D3DC9C22-8DD7-4B0A-BDFB-083304C227E5}">
      <dgm:prSet/>
      <dgm:spPr/>
      <dgm:t>
        <a:bodyPr/>
        <a:lstStyle/>
        <a:p>
          <a:pPr rtl="0"/>
          <a:r>
            <a:rPr lang="en-US" dirty="0"/>
            <a:t>Read Guidance note</a:t>
          </a:r>
        </a:p>
      </dgm:t>
    </dgm:pt>
    <dgm:pt modelId="{32E92109-6E2F-4D9D-9174-590B349D6AA6}" type="parTrans" cxnId="{829428D2-1D69-4549-9D56-7C4FBA773F57}">
      <dgm:prSet/>
      <dgm:spPr/>
      <dgm:t>
        <a:bodyPr/>
        <a:lstStyle/>
        <a:p>
          <a:endParaRPr lang="en-US"/>
        </a:p>
      </dgm:t>
    </dgm:pt>
    <dgm:pt modelId="{A471B3B1-F75A-40F0-93FF-6F6DC30D3AD7}" type="sibTrans" cxnId="{829428D2-1D69-4549-9D56-7C4FBA773F57}">
      <dgm:prSet/>
      <dgm:spPr/>
      <dgm:t>
        <a:bodyPr/>
        <a:lstStyle/>
        <a:p>
          <a:endParaRPr lang="en-US"/>
        </a:p>
      </dgm:t>
    </dgm:pt>
    <dgm:pt modelId="{CA343833-2FA2-456F-9D8D-15B9140F52BF}">
      <dgm:prSet/>
      <dgm:spPr/>
      <dgm:t>
        <a:bodyPr/>
        <a:lstStyle/>
        <a:p>
          <a:pPr rtl="0"/>
          <a:r>
            <a:rPr lang="en-US" dirty="0"/>
            <a:t>Documentation must</a:t>
          </a:r>
        </a:p>
      </dgm:t>
    </dgm:pt>
    <dgm:pt modelId="{D18508F5-B453-4A5C-8BB4-3310D27603DB}" type="parTrans" cxnId="{334DD13D-7A8F-48DA-B544-280F0CAAA325}">
      <dgm:prSet/>
      <dgm:spPr/>
      <dgm:t>
        <a:bodyPr/>
        <a:lstStyle/>
        <a:p>
          <a:endParaRPr lang="en-US"/>
        </a:p>
      </dgm:t>
    </dgm:pt>
    <dgm:pt modelId="{CED80D39-81A1-466C-ADD8-29E848DBF968}" type="sibTrans" cxnId="{334DD13D-7A8F-48DA-B544-280F0CAAA325}">
      <dgm:prSet/>
      <dgm:spPr/>
      <dgm:t>
        <a:bodyPr/>
        <a:lstStyle/>
        <a:p>
          <a:endParaRPr lang="en-US"/>
        </a:p>
      </dgm:t>
    </dgm:pt>
    <dgm:pt modelId="{4D831D4C-5742-4274-9F70-B0ABD238ED85}">
      <dgm:prSet/>
      <dgm:spPr/>
      <dgm:t>
        <a:bodyPr/>
        <a:lstStyle/>
        <a:p>
          <a:pPr rtl="0"/>
          <a:r>
            <a:rPr lang="en-US" dirty="0"/>
            <a:t>Tax Audit Review</a:t>
          </a:r>
        </a:p>
      </dgm:t>
    </dgm:pt>
    <dgm:pt modelId="{B0387276-8A61-482D-A531-E2FC9B4EEABD}" type="parTrans" cxnId="{C758AD46-D41D-44FA-A2C8-647CA2890C69}">
      <dgm:prSet/>
      <dgm:spPr/>
      <dgm:t>
        <a:bodyPr/>
        <a:lstStyle/>
        <a:p>
          <a:endParaRPr lang="en-US"/>
        </a:p>
      </dgm:t>
    </dgm:pt>
    <dgm:pt modelId="{9812DDA3-C4EB-450C-B011-26EFF2329FB5}" type="sibTrans" cxnId="{C758AD46-D41D-44FA-A2C8-647CA2890C69}">
      <dgm:prSet/>
      <dgm:spPr/>
      <dgm:t>
        <a:bodyPr/>
        <a:lstStyle/>
        <a:p>
          <a:endParaRPr lang="en-US"/>
        </a:p>
      </dgm:t>
    </dgm:pt>
    <dgm:pt modelId="{6374D747-F714-497C-A9CF-6270923C322C}">
      <dgm:prSet/>
      <dgm:spPr/>
      <dgm:t>
        <a:bodyPr/>
        <a:lstStyle/>
        <a:p>
          <a:pPr rtl="0"/>
          <a:r>
            <a:rPr lang="en-US" dirty="0"/>
            <a:t>Engagement letter</a:t>
          </a:r>
        </a:p>
      </dgm:t>
    </dgm:pt>
    <dgm:pt modelId="{97B402DA-0954-4C28-BDD3-6EA89D72B511}" type="parTrans" cxnId="{B076C81C-783E-49AC-8B11-D9698DE7480B}">
      <dgm:prSet/>
      <dgm:spPr/>
      <dgm:t>
        <a:bodyPr/>
        <a:lstStyle/>
        <a:p>
          <a:endParaRPr lang="en-US"/>
        </a:p>
      </dgm:t>
    </dgm:pt>
    <dgm:pt modelId="{5B4858A7-1705-4E16-B2F1-DF5DCB8CA011}" type="sibTrans" cxnId="{B076C81C-783E-49AC-8B11-D9698DE7480B}">
      <dgm:prSet/>
      <dgm:spPr/>
      <dgm:t>
        <a:bodyPr/>
        <a:lstStyle/>
        <a:p>
          <a:endParaRPr lang="en-US"/>
        </a:p>
      </dgm:t>
    </dgm:pt>
    <dgm:pt modelId="{EA76B22C-6D02-4186-A23F-82DAA7B12125}" type="pres">
      <dgm:prSet presAssocID="{78DBBD4B-C5E9-46D9-80E4-53D9B45611BC}" presName="linear" presStyleCnt="0">
        <dgm:presLayoutVars>
          <dgm:animLvl val="lvl"/>
          <dgm:resizeHandles val="exact"/>
        </dgm:presLayoutVars>
      </dgm:prSet>
      <dgm:spPr/>
      <dgm:t>
        <a:bodyPr/>
        <a:lstStyle/>
        <a:p>
          <a:endParaRPr lang="en-GB"/>
        </a:p>
      </dgm:t>
    </dgm:pt>
    <dgm:pt modelId="{9547ECC4-0379-47BD-8A06-0249BB120522}" type="pres">
      <dgm:prSet presAssocID="{6374D747-F714-497C-A9CF-6270923C322C}" presName="parentText" presStyleLbl="node1" presStyleIdx="0" presStyleCnt="7">
        <dgm:presLayoutVars>
          <dgm:chMax val="0"/>
          <dgm:bulletEnabled val="1"/>
        </dgm:presLayoutVars>
      </dgm:prSet>
      <dgm:spPr/>
      <dgm:t>
        <a:bodyPr/>
        <a:lstStyle/>
        <a:p>
          <a:endParaRPr lang="en-GB"/>
        </a:p>
      </dgm:t>
    </dgm:pt>
    <dgm:pt modelId="{35A26D0E-C6BE-4200-ACCD-FE65BFCA7EB0}" type="pres">
      <dgm:prSet presAssocID="{5B4858A7-1705-4E16-B2F1-DF5DCB8CA011}" presName="spacer" presStyleCnt="0"/>
      <dgm:spPr/>
    </dgm:pt>
    <dgm:pt modelId="{DFB23CEC-EABB-420F-8A9B-0246E3437523}" type="pres">
      <dgm:prSet presAssocID="{D3DC9C22-8DD7-4B0A-BDFB-083304C227E5}" presName="parentText" presStyleLbl="node1" presStyleIdx="1" presStyleCnt="7">
        <dgm:presLayoutVars>
          <dgm:chMax val="0"/>
          <dgm:bulletEnabled val="1"/>
        </dgm:presLayoutVars>
      </dgm:prSet>
      <dgm:spPr/>
      <dgm:t>
        <a:bodyPr/>
        <a:lstStyle/>
        <a:p>
          <a:endParaRPr lang="en-GB"/>
        </a:p>
      </dgm:t>
    </dgm:pt>
    <dgm:pt modelId="{8E07AFC6-0E4A-423A-80FF-BDF86881B203}" type="pres">
      <dgm:prSet presAssocID="{A471B3B1-F75A-40F0-93FF-6F6DC30D3AD7}" presName="spacer" presStyleCnt="0"/>
      <dgm:spPr/>
    </dgm:pt>
    <dgm:pt modelId="{C3C2C00E-A7FB-4500-9247-EEBBD0947126}" type="pres">
      <dgm:prSet presAssocID="{A67BB244-FEA6-445A-BBE8-5A5F23153E60}" presName="parentText" presStyleLbl="node1" presStyleIdx="2" presStyleCnt="7">
        <dgm:presLayoutVars>
          <dgm:chMax val="0"/>
          <dgm:bulletEnabled val="1"/>
        </dgm:presLayoutVars>
      </dgm:prSet>
      <dgm:spPr/>
      <dgm:t>
        <a:bodyPr/>
        <a:lstStyle/>
        <a:p>
          <a:endParaRPr lang="en-GB"/>
        </a:p>
      </dgm:t>
    </dgm:pt>
    <dgm:pt modelId="{16D56584-D406-4C00-A1EC-484980AACE01}" type="pres">
      <dgm:prSet presAssocID="{DD94009E-8E3F-454A-8DF3-A78D0EF0ED66}" presName="spacer" presStyleCnt="0"/>
      <dgm:spPr/>
    </dgm:pt>
    <dgm:pt modelId="{6B6C265B-AC6F-4209-8B29-4BA303FD6A82}" type="pres">
      <dgm:prSet presAssocID="{0E68784E-38F3-45EF-9D98-D85F5AD4E669}" presName="parentText" presStyleLbl="node1" presStyleIdx="3" presStyleCnt="7">
        <dgm:presLayoutVars>
          <dgm:chMax val="0"/>
          <dgm:bulletEnabled val="1"/>
        </dgm:presLayoutVars>
      </dgm:prSet>
      <dgm:spPr/>
      <dgm:t>
        <a:bodyPr/>
        <a:lstStyle/>
        <a:p>
          <a:endParaRPr lang="en-GB"/>
        </a:p>
      </dgm:t>
    </dgm:pt>
    <dgm:pt modelId="{82D24D42-8FCD-4EF8-B201-F3A3F80D8B0F}" type="pres">
      <dgm:prSet presAssocID="{9BB739E9-711A-4A6E-8637-98E8730EAA65}" presName="spacer" presStyleCnt="0"/>
      <dgm:spPr/>
    </dgm:pt>
    <dgm:pt modelId="{8EE66FA2-3A2F-4B03-922F-CC06563AC290}" type="pres">
      <dgm:prSet presAssocID="{B43A0748-B99C-4545-B42F-788E96C3EBDC}" presName="parentText" presStyleLbl="node1" presStyleIdx="4" presStyleCnt="7">
        <dgm:presLayoutVars>
          <dgm:chMax val="0"/>
          <dgm:bulletEnabled val="1"/>
        </dgm:presLayoutVars>
      </dgm:prSet>
      <dgm:spPr/>
      <dgm:t>
        <a:bodyPr/>
        <a:lstStyle/>
        <a:p>
          <a:endParaRPr lang="en-GB"/>
        </a:p>
      </dgm:t>
    </dgm:pt>
    <dgm:pt modelId="{1C1C8B44-CE3D-43E3-B985-FC670B40AD62}" type="pres">
      <dgm:prSet presAssocID="{C345831F-71E6-42F5-9EA4-3C262147E276}" presName="spacer" presStyleCnt="0"/>
      <dgm:spPr/>
    </dgm:pt>
    <dgm:pt modelId="{04EE29B1-BFF9-4ED9-B0C2-24D892B17C4E}" type="pres">
      <dgm:prSet presAssocID="{CA343833-2FA2-456F-9D8D-15B9140F52BF}" presName="parentText" presStyleLbl="node1" presStyleIdx="5" presStyleCnt="7">
        <dgm:presLayoutVars>
          <dgm:chMax val="0"/>
          <dgm:bulletEnabled val="1"/>
        </dgm:presLayoutVars>
      </dgm:prSet>
      <dgm:spPr/>
      <dgm:t>
        <a:bodyPr/>
        <a:lstStyle/>
        <a:p>
          <a:endParaRPr lang="en-GB"/>
        </a:p>
      </dgm:t>
    </dgm:pt>
    <dgm:pt modelId="{EA40E053-BC20-45B6-92C9-9E315836CBDD}" type="pres">
      <dgm:prSet presAssocID="{CED80D39-81A1-466C-ADD8-29E848DBF968}" presName="spacer" presStyleCnt="0"/>
      <dgm:spPr/>
    </dgm:pt>
    <dgm:pt modelId="{C9480834-B4C2-4ADC-A81B-A46DDA105FDB}" type="pres">
      <dgm:prSet presAssocID="{4D831D4C-5742-4274-9F70-B0ABD238ED85}" presName="parentText" presStyleLbl="node1" presStyleIdx="6" presStyleCnt="7">
        <dgm:presLayoutVars>
          <dgm:chMax val="0"/>
          <dgm:bulletEnabled val="1"/>
        </dgm:presLayoutVars>
      </dgm:prSet>
      <dgm:spPr/>
      <dgm:t>
        <a:bodyPr/>
        <a:lstStyle/>
        <a:p>
          <a:endParaRPr lang="en-GB"/>
        </a:p>
      </dgm:t>
    </dgm:pt>
  </dgm:ptLst>
  <dgm:cxnLst>
    <dgm:cxn modelId="{6F20CE3B-5675-4813-8444-024219E7DCEC}" srcId="{78DBBD4B-C5E9-46D9-80E4-53D9B45611BC}" destId="{B43A0748-B99C-4545-B42F-788E96C3EBDC}" srcOrd="4" destOrd="0" parTransId="{254AF9B4-8087-40E3-807E-449E1784B9C8}" sibTransId="{C345831F-71E6-42F5-9EA4-3C262147E276}"/>
    <dgm:cxn modelId="{B7845983-24E0-43BE-B976-A89DCBC3899F}" type="presOf" srcId="{CA343833-2FA2-456F-9D8D-15B9140F52BF}" destId="{04EE29B1-BFF9-4ED9-B0C2-24D892B17C4E}" srcOrd="0" destOrd="0" presId="urn:microsoft.com/office/officeart/2005/8/layout/vList2"/>
    <dgm:cxn modelId="{EC7B83A6-A3FC-4583-B00A-E4169C68674F}" type="presOf" srcId="{6374D747-F714-497C-A9CF-6270923C322C}" destId="{9547ECC4-0379-47BD-8A06-0249BB120522}" srcOrd="0" destOrd="0" presId="urn:microsoft.com/office/officeart/2005/8/layout/vList2"/>
    <dgm:cxn modelId="{334DD13D-7A8F-48DA-B544-280F0CAAA325}" srcId="{78DBBD4B-C5E9-46D9-80E4-53D9B45611BC}" destId="{CA343833-2FA2-456F-9D8D-15B9140F52BF}" srcOrd="5" destOrd="0" parTransId="{D18508F5-B453-4A5C-8BB4-3310D27603DB}" sibTransId="{CED80D39-81A1-466C-ADD8-29E848DBF968}"/>
    <dgm:cxn modelId="{F5A72661-A6D6-4B4E-B421-EFAEBD0CAF8B}" srcId="{78DBBD4B-C5E9-46D9-80E4-53D9B45611BC}" destId="{A67BB244-FEA6-445A-BBE8-5A5F23153E60}" srcOrd="2" destOrd="0" parTransId="{4874FEC8-1649-4352-9724-E713AE6A2623}" sibTransId="{DD94009E-8E3F-454A-8DF3-A78D0EF0ED66}"/>
    <dgm:cxn modelId="{CCEA6CCB-59EC-43BC-951B-83C11DE26EBD}" type="presOf" srcId="{78DBBD4B-C5E9-46D9-80E4-53D9B45611BC}" destId="{EA76B22C-6D02-4186-A23F-82DAA7B12125}" srcOrd="0" destOrd="0" presId="urn:microsoft.com/office/officeart/2005/8/layout/vList2"/>
    <dgm:cxn modelId="{B076C81C-783E-49AC-8B11-D9698DE7480B}" srcId="{78DBBD4B-C5E9-46D9-80E4-53D9B45611BC}" destId="{6374D747-F714-497C-A9CF-6270923C322C}" srcOrd="0" destOrd="0" parTransId="{97B402DA-0954-4C28-BDD3-6EA89D72B511}" sibTransId="{5B4858A7-1705-4E16-B2F1-DF5DCB8CA011}"/>
    <dgm:cxn modelId="{1F0DA5A4-0C82-419C-9C0D-2172E1E5A6F8}" type="presOf" srcId="{A67BB244-FEA6-445A-BBE8-5A5F23153E60}" destId="{C3C2C00E-A7FB-4500-9247-EEBBD0947126}" srcOrd="0" destOrd="0" presId="urn:microsoft.com/office/officeart/2005/8/layout/vList2"/>
    <dgm:cxn modelId="{608D8975-BC7F-4D4D-BD76-F4C07B3F6208}" srcId="{78DBBD4B-C5E9-46D9-80E4-53D9B45611BC}" destId="{0E68784E-38F3-45EF-9D98-D85F5AD4E669}" srcOrd="3" destOrd="0" parTransId="{690EB32C-4BB1-4785-BD15-9E90719F2B3A}" sibTransId="{9BB739E9-711A-4A6E-8637-98E8730EAA65}"/>
    <dgm:cxn modelId="{829428D2-1D69-4549-9D56-7C4FBA773F57}" srcId="{78DBBD4B-C5E9-46D9-80E4-53D9B45611BC}" destId="{D3DC9C22-8DD7-4B0A-BDFB-083304C227E5}" srcOrd="1" destOrd="0" parTransId="{32E92109-6E2F-4D9D-9174-590B349D6AA6}" sibTransId="{A471B3B1-F75A-40F0-93FF-6F6DC30D3AD7}"/>
    <dgm:cxn modelId="{6184E608-9D23-4909-A475-1A27BE110C13}" type="presOf" srcId="{4D831D4C-5742-4274-9F70-B0ABD238ED85}" destId="{C9480834-B4C2-4ADC-A81B-A46DDA105FDB}" srcOrd="0" destOrd="0" presId="urn:microsoft.com/office/officeart/2005/8/layout/vList2"/>
    <dgm:cxn modelId="{C758AD46-D41D-44FA-A2C8-647CA2890C69}" srcId="{78DBBD4B-C5E9-46D9-80E4-53D9B45611BC}" destId="{4D831D4C-5742-4274-9F70-B0ABD238ED85}" srcOrd="6" destOrd="0" parTransId="{B0387276-8A61-482D-A531-E2FC9B4EEABD}" sibTransId="{9812DDA3-C4EB-450C-B011-26EFF2329FB5}"/>
    <dgm:cxn modelId="{B590C15C-EEEA-4711-881D-2843EDFD0CD0}" type="presOf" srcId="{B43A0748-B99C-4545-B42F-788E96C3EBDC}" destId="{8EE66FA2-3A2F-4B03-922F-CC06563AC290}" srcOrd="0" destOrd="0" presId="urn:microsoft.com/office/officeart/2005/8/layout/vList2"/>
    <dgm:cxn modelId="{0D58D686-0584-45BE-8AE1-3FC528A44D3C}" type="presOf" srcId="{0E68784E-38F3-45EF-9D98-D85F5AD4E669}" destId="{6B6C265B-AC6F-4209-8B29-4BA303FD6A82}" srcOrd="0" destOrd="0" presId="urn:microsoft.com/office/officeart/2005/8/layout/vList2"/>
    <dgm:cxn modelId="{434812C5-90BF-4E93-A140-C4301A600E61}" type="presOf" srcId="{D3DC9C22-8DD7-4B0A-BDFB-083304C227E5}" destId="{DFB23CEC-EABB-420F-8A9B-0246E3437523}" srcOrd="0" destOrd="0" presId="urn:microsoft.com/office/officeart/2005/8/layout/vList2"/>
    <dgm:cxn modelId="{0F25A767-2A43-4FF4-AEC5-00926B59B0F0}" type="presParOf" srcId="{EA76B22C-6D02-4186-A23F-82DAA7B12125}" destId="{9547ECC4-0379-47BD-8A06-0249BB120522}" srcOrd="0" destOrd="0" presId="urn:microsoft.com/office/officeart/2005/8/layout/vList2"/>
    <dgm:cxn modelId="{214FAF2C-ACD0-4390-87F9-F374BEE93355}" type="presParOf" srcId="{EA76B22C-6D02-4186-A23F-82DAA7B12125}" destId="{35A26D0E-C6BE-4200-ACCD-FE65BFCA7EB0}" srcOrd="1" destOrd="0" presId="urn:microsoft.com/office/officeart/2005/8/layout/vList2"/>
    <dgm:cxn modelId="{9D24DAF8-15C8-44A4-B314-A5E5FB37AB73}" type="presParOf" srcId="{EA76B22C-6D02-4186-A23F-82DAA7B12125}" destId="{DFB23CEC-EABB-420F-8A9B-0246E3437523}" srcOrd="2" destOrd="0" presId="urn:microsoft.com/office/officeart/2005/8/layout/vList2"/>
    <dgm:cxn modelId="{B1553B66-4D91-4DFD-B064-1C017ED72FF4}" type="presParOf" srcId="{EA76B22C-6D02-4186-A23F-82DAA7B12125}" destId="{8E07AFC6-0E4A-423A-80FF-BDF86881B203}" srcOrd="3" destOrd="0" presId="urn:microsoft.com/office/officeart/2005/8/layout/vList2"/>
    <dgm:cxn modelId="{57F0371D-136F-4A26-A73E-E9140414245A}" type="presParOf" srcId="{EA76B22C-6D02-4186-A23F-82DAA7B12125}" destId="{C3C2C00E-A7FB-4500-9247-EEBBD0947126}" srcOrd="4" destOrd="0" presId="urn:microsoft.com/office/officeart/2005/8/layout/vList2"/>
    <dgm:cxn modelId="{5411D5A8-FF45-4484-A1A2-9604BA72214A}" type="presParOf" srcId="{EA76B22C-6D02-4186-A23F-82DAA7B12125}" destId="{16D56584-D406-4C00-A1EC-484980AACE01}" srcOrd="5" destOrd="0" presId="urn:microsoft.com/office/officeart/2005/8/layout/vList2"/>
    <dgm:cxn modelId="{A95DCD8F-F351-42CB-B199-5AD8A53A061A}" type="presParOf" srcId="{EA76B22C-6D02-4186-A23F-82DAA7B12125}" destId="{6B6C265B-AC6F-4209-8B29-4BA303FD6A82}" srcOrd="6" destOrd="0" presId="urn:microsoft.com/office/officeart/2005/8/layout/vList2"/>
    <dgm:cxn modelId="{A3C5754F-C12F-41DB-959C-D9D62B0922FA}" type="presParOf" srcId="{EA76B22C-6D02-4186-A23F-82DAA7B12125}" destId="{82D24D42-8FCD-4EF8-B201-F3A3F80D8B0F}" srcOrd="7" destOrd="0" presId="urn:microsoft.com/office/officeart/2005/8/layout/vList2"/>
    <dgm:cxn modelId="{D81F9A58-97DE-43BB-8018-A9A14F4C2140}" type="presParOf" srcId="{EA76B22C-6D02-4186-A23F-82DAA7B12125}" destId="{8EE66FA2-3A2F-4B03-922F-CC06563AC290}" srcOrd="8" destOrd="0" presId="urn:microsoft.com/office/officeart/2005/8/layout/vList2"/>
    <dgm:cxn modelId="{7ADFFB36-FC96-43BF-BF70-F79820E6744A}" type="presParOf" srcId="{EA76B22C-6D02-4186-A23F-82DAA7B12125}" destId="{1C1C8B44-CE3D-43E3-B985-FC670B40AD62}" srcOrd="9" destOrd="0" presId="urn:microsoft.com/office/officeart/2005/8/layout/vList2"/>
    <dgm:cxn modelId="{ACB01F71-EC0C-4781-BB93-5A0D1A0A1341}" type="presParOf" srcId="{EA76B22C-6D02-4186-A23F-82DAA7B12125}" destId="{04EE29B1-BFF9-4ED9-B0C2-24D892B17C4E}" srcOrd="10" destOrd="0" presId="urn:microsoft.com/office/officeart/2005/8/layout/vList2"/>
    <dgm:cxn modelId="{E5351342-C178-46BA-9C3F-39E9634B56D9}" type="presParOf" srcId="{EA76B22C-6D02-4186-A23F-82DAA7B12125}" destId="{EA40E053-BC20-45B6-92C9-9E315836CBDD}" srcOrd="11" destOrd="0" presId="urn:microsoft.com/office/officeart/2005/8/layout/vList2"/>
    <dgm:cxn modelId="{86D159F0-ADD9-4D90-A85F-71EA778257AF}" type="presParOf" srcId="{EA76B22C-6D02-4186-A23F-82DAA7B12125}" destId="{C9480834-B4C2-4ADC-A81B-A46DDA105FDB}"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B8584DD-BEA9-4458-9C8C-D80C72AB258D}"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21800AD2-8936-43AA-BF69-9542B08577B2}">
      <dgm:prSet/>
      <dgm:spPr/>
      <dgm:t>
        <a:bodyPr/>
        <a:lstStyle/>
        <a:p>
          <a:pPr rtl="0"/>
          <a:r>
            <a:rPr lang="en-US"/>
            <a:t>Form 26AS</a:t>
          </a:r>
        </a:p>
      </dgm:t>
    </dgm:pt>
    <dgm:pt modelId="{89312684-B88B-4B05-A496-6E12E9DBA0A4}" type="parTrans" cxnId="{611CA811-70D7-48B6-9F4E-949134445681}">
      <dgm:prSet/>
      <dgm:spPr/>
      <dgm:t>
        <a:bodyPr/>
        <a:lstStyle/>
        <a:p>
          <a:endParaRPr lang="en-US"/>
        </a:p>
      </dgm:t>
    </dgm:pt>
    <dgm:pt modelId="{DAEA7085-B13D-417E-9AC9-D0F54907EAC3}" type="sibTrans" cxnId="{611CA811-70D7-48B6-9F4E-949134445681}">
      <dgm:prSet/>
      <dgm:spPr/>
      <dgm:t>
        <a:bodyPr/>
        <a:lstStyle/>
        <a:p>
          <a:endParaRPr lang="en-US"/>
        </a:p>
      </dgm:t>
    </dgm:pt>
    <dgm:pt modelId="{568A37AB-6166-408C-97F8-0E6F9BAEC272}">
      <dgm:prSet/>
      <dgm:spPr/>
      <dgm:t>
        <a:bodyPr/>
        <a:lstStyle/>
        <a:p>
          <a:pPr rtl="0"/>
          <a:r>
            <a:rPr lang="en-US"/>
            <a:t>Balance Confirmations</a:t>
          </a:r>
        </a:p>
      </dgm:t>
    </dgm:pt>
    <dgm:pt modelId="{0496C97C-C926-4416-A995-5402895F0242}" type="parTrans" cxnId="{CEF1DFDE-C608-4B75-8635-639157563052}">
      <dgm:prSet/>
      <dgm:spPr/>
      <dgm:t>
        <a:bodyPr/>
        <a:lstStyle/>
        <a:p>
          <a:endParaRPr lang="en-US"/>
        </a:p>
      </dgm:t>
    </dgm:pt>
    <dgm:pt modelId="{41E2AD52-5473-4DF5-B140-37DB0913B1AB}" type="sibTrans" cxnId="{CEF1DFDE-C608-4B75-8635-639157563052}">
      <dgm:prSet/>
      <dgm:spPr/>
      <dgm:t>
        <a:bodyPr/>
        <a:lstStyle/>
        <a:p>
          <a:endParaRPr lang="en-US"/>
        </a:p>
      </dgm:t>
    </dgm:pt>
    <dgm:pt modelId="{D8C1459E-657F-4799-95BE-176BDBE3286A}">
      <dgm:prSet/>
      <dgm:spPr/>
      <dgm:t>
        <a:bodyPr/>
        <a:lstStyle/>
        <a:p>
          <a:pPr rtl="0"/>
          <a:r>
            <a:rPr lang="en-US"/>
            <a:t>Bank Reconciliations</a:t>
          </a:r>
        </a:p>
      </dgm:t>
    </dgm:pt>
    <dgm:pt modelId="{B209F2E5-947B-4AE3-8058-FEC424996DBE}" type="parTrans" cxnId="{6E7557E0-AED1-428D-8C74-4F428F2ACAC1}">
      <dgm:prSet/>
      <dgm:spPr/>
      <dgm:t>
        <a:bodyPr/>
        <a:lstStyle/>
        <a:p>
          <a:endParaRPr lang="en-US"/>
        </a:p>
      </dgm:t>
    </dgm:pt>
    <dgm:pt modelId="{C0BDD2A6-DE85-4D3E-8D25-B55E34F98532}" type="sibTrans" cxnId="{6E7557E0-AED1-428D-8C74-4F428F2ACAC1}">
      <dgm:prSet/>
      <dgm:spPr/>
      <dgm:t>
        <a:bodyPr/>
        <a:lstStyle/>
        <a:p>
          <a:endParaRPr lang="en-US"/>
        </a:p>
      </dgm:t>
    </dgm:pt>
    <dgm:pt modelId="{300CD06C-CA55-40F8-8922-5CCAEB8EAB36}">
      <dgm:prSet/>
      <dgm:spPr/>
      <dgm:t>
        <a:bodyPr/>
        <a:lstStyle/>
        <a:p>
          <a:pPr rtl="0"/>
          <a:r>
            <a:rPr lang="en-US"/>
            <a:t>Minutes of Board meetings</a:t>
          </a:r>
        </a:p>
      </dgm:t>
    </dgm:pt>
    <dgm:pt modelId="{87B8F8AF-9EBC-4BD5-B74F-4BC44B5D0CCD}" type="parTrans" cxnId="{DF7CA181-28E1-4C90-ADAC-F67A3BFC0D97}">
      <dgm:prSet/>
      <dgm:spPr/>
      <dgm:t>
        <a:bodyPr/>
        <a:lstStyle/>
        <a:p>
          <a:endParaRPr lang="en-US"/>
        </a:p>
      </dgm:t>
    </dgm:pt>
    <dgm:pt modelId="{73D945BE-8415-4428-A6C2-80E90F0064B7}" type="sibTrans" cxnId="{DF7CA181-28E1-4C90-ADAC-F67A3BFC0D97}">
      <dgm:prSet/>
      <dgm:spPr/>
      <dgm:t>
        <a:bodyPr/>
        <a:lstStyle/>
        <a:p>
          <a:endParaRPr lang="en-US"/>
        </a:p>
      </dgm:t>
    </dgm:pt>
    <dgm:pt modelId="{D86DECA4-04AA-4509-91F3-F2753474E8B1}">
      <dgm:prSet/>
      <dgm:spPr/>
      <dgm:t>
        <a:bodyPr/>
        <a:lstStyle/>
        <a:p>
          <a:pPr rtl="0"/>
          <a:r>
            <a:rPr lang="en-US"/>
            <a:t>Stock Statements submitted to bank</a:t>
          </a:r>
        </a:p>
      </dgm:t>
    </dgm:pt>
    <dgm:pt modelId="{C4D19BFC-43D5-42E3-ACE0-F0BFBB169747}" type="parTrans" cxnId="{7EF05C2C-FC25-42EB-938F-AC54D2A509BF}">
      <dgm:prSet/>
      <dgm:spPr/>
      <dgm:t>
        <a:bodyPr/>
        <a:lstStyle/>
        <a:p>
          <a:endParaRPr lang="en-US"/>
        </a:p>
      </dgm:t>
    </dgm:pt>
    <dgm:pt modelId="{B336AFA4-6785-4C27-A538-1B0C80D7C722}" type="sibTrans" cxnId="{7EF05C2C-FC25-42EB-938F-AC54D2A509BF}">
      <dgm:prSet/>
      <dgm:spPr/>
      <dgm:t>
        <a:bodyPr/>
        <a:lstStyle/>
        <a:p>
          <a:endParaRPr lang="en-US"/>
        </a:p>
      </dgm:t>
    </dgm:pt>
    <dgm:pt modelId="{565CC676-F6B4-4B6A-B314-E8715E475F26}">
      <dgm:prSet/>
      <dgm:spPr/>
      <dgm:t>
        <a:bodyPr/>
        <a:lstStyle/>
        <a:p>
          <a:pPr rtl="0"/>
          <a:r>
            <a:rPr lang="en-US"/>
            <a:t>Tax assessment orders</a:t>
          </a:r>
        </a:p>
      </dgm:t>
    </dgm:pt>
    <dgm:pt modelId="{222FFC45-21BB-41C9-9962-1F8ED2A5EA0F}" type="parTrans" cxnId="{F9A69984-33F9-49FC-876E-65AD07DC470F}">
      <dgm:prSet/>
      <dgm:spPr/>
      <dgm:t>
        <a:bodyPr/>
        <a:lstStyle/>
        <a:p>
          <a:endParaRPr lang="en-US"/>
        </a:p>
      </dgm:t>
    </dgm:pt>
    <dgm:pt modelId="{B5C2149C-74F3-41B3-88F8-DABE405B846C}" type="sibTrans" cxnId="{F9A69984-33F9-49FC-876E-65AD07DC470F}">
      <dgm:prSet/>
      <dgm:spPr/>
      <dgm:t>
        <a:bodyPr/>
        <a:lstStyle/>
        <a:p>
          <a:endParaRPr lang="en-US"/>
        </a:p>
      </dgm:t>
    </dgm:pt>
    <dgm:pt modelId="{51EDBEEB-F218-4284-9E20-D42629E36E37}">
      <dgm:prSet/>
      <dgm:spPr/>
      <dgm:t>
        <a:bodyPr/>
        <a:lstStyle/>
        <a:p>
          <a:pPr rtl="0"/>
          <a:r>
            <a:rPr lang="en-US"/>
            <a:t>Computation of Income and ITR for last 5 yrs</a:t>
          </a:r>
        </a:p>
      </dgm:t>
    </dgm:pt>
    <dgm:pt modelId="{353043F5-F5C7-4ED5-8F6F-F6C728EFC7FE}" type="parTrans" cxnId="{95A4276C-532B-45C7-BEE0-0086635CACA8}">
      <dgm:prSet/>
      <dgm:spPr/>
      <dgm:t>
        <a:bodyPr/>
        <a:lstStyle/>
        <a:p>
          <a:endParaRPr lang="en-US"/>
        </a:p>
      </dgm:t>
    </dgm:pt>
    <dgm:pt modelId="{E5C14A6C-F5FA-48DC-8350-A1C8A81EBA83}" type="sibTrans" cxnId="{95A4276C-532B-45C7-BEE0-0086635CACA8}">
      <dgm:prSet/>
      <dgm:spPr/>
      <dgm:t>
        <a:bodyPr/>
        <a:lstStyle/>
        <a:p>
          <a:endParaRPr lang="en-US"/>
        </a:p>
      </dgm:t>
    </dgm:pt>
    <dgm:pt modelId="{02978035-5A40-4B4F-958C-656CBBE6254E}">
      <dgm:prSet/>
      <dgm:spPr/>
      <dgm:t>
        <a:bodyPr/>
        <a:lstStyle/>
        <a:p>
          <a:pPr rtl="0"/>
          <a:r>
            <a:rPr lang="en-US"/>
            <a:t>Annual return filed with ROC</a:t>
          </a:r>
        </a:p>
      </dgm:t>
    </dgm:pt>
    <dgm:pt modelId="{1993BC1F-EC08-4CB7-A9EF-55E55727B942}" type="parTrans" cxnId="{1B708BA8-BE92-4B25-8BF4-16F705CF32D1}">
      <dgm:prSet/>
      <dgm:spPr/>
      <dgm:t>
        <a:bodyPr/>
        <a:lstStyle/>
        <a:p>
          <a:endParaRPr lang="en-US"/>
        </a:p>
      </dgm:t>
    </dgm:pt>
    <dgm:pt modelId="{8AB18D34-3A2D-4113-861D-2899DCBEAD2D}" type="sibTrans" cxnId="{1B708BA8-BE92-4B25-8BF4-16F705CF32D1}">
      <dgm:prSet/>
      <dgm:spPr/>
      <dgm:t>
        <a:bodyPr/>
        <a:lstStyle/>
        <a:p>
          <a:endParaRPr lang="en-US"/>
        </a:p>
      </dgm:t>
    </dgm:pt>
    <dgm:pt modelId="{C33CB88E-0D74-4096-8A73-4DE2FE6436E4}" type="pres">
      <dgm:prSet presAssocID="{CB8584DD-BEA9-4458-9C8C-D80C72AB258D}" presName="linear" presStyleCnt="0">
        <dgm:presLayoutVars>
          <dgm:animLvl val="lvl"/>
          <dgm:resizeHandles val="exact"/>
        </dgm:presLayoutVars>
      </dgm:prSet>
      <dgm:spPr/>
      <dgm:t>
        <a:bodyPr/>
        <a:lstStyle/>
        <a:p>
          <a:endParaRPr lang="en-GB"/>
        </a:p>
      </dgm:t>
    </dgm:pt>
    <dgm:pt modelId="{B8DDB670-ECB3-4E67-A084-0E31748D15A3}" type="pres">
      <dgm:prSet presAssocID="{21800AD2-8936-43AA-BF69-9542B08577B2}" presName="parentText" presStyleLbl="node1" presStyleIdx="0" presStyleCnt="8">
        <dgm:presLayoutVars>
          <dgm:chMax val="0"/>
          <dgm:bulletEnabled val="1"/>
        </dgm:presLayoutVars>
      </dgm:prSet>
      <dgm:spPr/>
      <dgm:t>
        <a:bodyPr/>
        <a:lstStyle/>
        <a:p>
          <a:endParaRPr lang="en-GB"/>
        </a:p>
      </dgm:t>
    </dgm:pt>
    <dgm:pt modelId="{E57BCB8C-B4CF-4B8D-9637-3959A915888E}" type="pres">
      <dgm:prSet presAssocID="{DAEA7085-B13D-417E-9AC9-D0F54907EAC3}" presName="spacer" presStyleCnt="0"/>
      <dgm:spPr/>
    </dgm:pt>
    <dgm:pt modelId="{01E40E87-A3C5-43EF-AEFD-C1D7E6BAAB94}" type="pres">
      <dgm:prSet presAssocID="{568A37AB-6166-408C-97F8-0E6F9BAEC272}" presName="parentText" presStyleLbl="node1" presStyleIdx="1" presStyleCnt="8">
        <dgm:presLayoutVars>
          <dgm:chMax val="0"/>
          <dgm:bulletEnabled val="1"/>
        </dgm:presLayoutVars>
      </dgm:prSet>
      <dgm:spPr/>
      <dgm:t>
        <a:bodyPr/>
        <a:lstStyle/>
        <a:p>
          <a:endParaRPr lang="en-GB"/>
        </a:p>
      </dgm:t>
    </dgm:pt>
    <dgm:pt modelId="{697F34F8-3357-466B-82EA-9970A4058842}" type="pres">
      <dgm:prSet presAssocID="{41E2AD52-5473-4DF5-B140-37DB0913B1AB}" presName="spacer" presStyleCnt="0"/>
      <dgm:spPr/>
    </dgm:pt>
    <dgm:pt modelId="{F15F39CB-CF79-4966-9E2A-2C187BAA0483}" type="pres">
      <dgm:prSet presAssocID="{D8C1459E-657F-4799-95BE-176BDBE3286A}" presName="parentText" presStyleLbl="node1" presStyleIdx="2" presStyleCnt="8">
        <dgm:presLayoutVars>
          <dgm:chMax val="0"/>
          <dgm:bulletEnabled val="1"/>
        </dgm:presLayoutVars>
      </dgm:prSet>
      <dgm:spPr/>
      <dgm:t>
        <a:bodyPr/>
        <a:lstStyle/>
        <a:p>
          <a:endParaRPr lang="en-GB"/>
        </a:p>
      </dgm:t>
    </dgm:pt>
    <dgm:pt modelId="{03D34834-1203-420D-A1F0-34DC2DD8FF70}" type="pres">
      <dgm:prSet presAssocID="{C0BDD2A6-DE85-4D3E-8D25-B55E34F98532}" presName="spacer" presStyleCnt="0"/>
      <dgm:spPr/>
    </dgm:pt>
    <dgm:pt modelId="{5EC169FB-94F6-42E2-9190-AEEF0FDA2169}" type="pres">
      <dgm:prSet presAssocID="{300CD06C-CA55-40F8-8922-5CCAEB8EAB36}" presName="parentText" presStyleLbl="node1" presStyleIdx="3" presStyleCnt="8">
        <dgm:presLayoutVars>
          <dgm:chMax val="0"/>
          <dgm:bulletEnabled val="1"/>
        </dgm:presLayoutVars>
      </dgm:prSet>
      <dgm:spPr/>
      <dgm:t>
        <a:bodyPr/>
        <a:lstStyle/>
        <a:p>
          <a:endParaRPr lang="en-GB"/>
        </a:p>
      </dgm:t>
    </dgm:pt>
    <dgm:pt modelId="{5A621DB7-5E19-4470-AA17-7ACAE069E7DC}" type="pres">
      <dgm:prSet presAssocID="{73D945BE-8415-4428-A6C2-80E90F0064B7}" presName="spacer" presStyleCnt="0"/>
      <dgm:spPr/>
    </dgm:pt>
    <dgm:pt modelId="{4AFE072C-CF04-4028-A231-18F8E3063A48}" type="pres">
      <dgm:prSet presAssocID="{D86DECA4-04AA-4509-91F3-F2753474E8B1}" presName="parentText" presStyleLbl="node1" presStyleIdx="4" presStyleCnt="8">
        <dgm:presLayoutVars>
          <dgm:chMax val="0"/>
          <dgm:bulletEnabled val="1"/>
        </dgm:presLayoutVars>
      </dgm:prSet>
      <dgm:spPr/>
      <dgm:t>
        <a:bodyPr/>
        <a:lstStyle/>
        <a:p>
          <a:endParaRPr lang="en-GB"/>
        </a:p>
      </dgm:t>
    </dgm:pt>
    <dgm:pt modelId="{0C32CE1C-7DB6-427B-A9DD-81031B8A384E}" type="pres">
      <dgm:prSet presAssocID="{B336AFA4-6785-4C27-A538-1B0C80D7C722}" presName="spacer" presStyleCnt="0"/>
      <dgm:spPr/>
    </dgm:pt>
    <dgm:pt modelId="{BBE3FE04-3CA0-41C2-AA4D-2CBF9FBE337D}" type="pres">
      <dgm:prSet presAssocID="{565CC676-F6B4-4B6A-B314-E8715E475F26}" presName="parentText" presStyleLbl="node1" presStyleIdx="5" presStyleCnt="8">
        <dgm:presLayoutVars>
          <dgm:chMax val="0"/>
          <dgm:bulletEnabled val="1"/>
        </dgm:presLayoutVars>
      </dgm:prSet>
      <dgm:spPr/>
      <dgm:t>
        <a:bodyPr/>
        <a:lstStyle/>
        <a:p>
          <a:endParaRPr lang="en-GB"/>
        </a:p>
      </dgm:t>
    </dgm:pt>
    <dgm:pt modelId="{174235A7-E309-4207-8E12-C9894930F1F4}" type="pres">
      <dgm:prSet presAssocID="{B5C2149C-74F3-41B3-88F8-DABE405B846C}" presName="spacer" presStyleCnt="0"/>
      <dgm:spPr/>
    </dgm:pt>
    <dgm:pt modelId="{C3469A4F-83EF-4B88-9AE4-6CE9779FBD9F}" type="pres">
      <dgm:prSet presAssocID="{51EDBEEB-F218-4284-9E20-D42629E36E37}" presName="parentText" presStyleLbl="node1" presStyleIdx="6" presStyleCnt="8">
        <dgm:presLayoutVars>
          <dgm:chMax val="0"/>
          <dgm:bulletEnabled val="1"/>
        </dgm:presLayoutVars>
      </dgm:prSet>
      <dgm:spPr/>
      <dgm:t>
        <a:bodyPr/>
        <a:lstStyle/>
        <a:p>
          <a:endParaRPr lang="en-GB"/>
        </a:p>
      </dgm:t>
    </dgm:pt>
    <dgm:pt modelId="{0D1EE0C1-A34C-4A5A-8F6F-DE0A7FFB5D1A}" type="pres">
      <dgm:prSet presAssocID="{E5C14A6C-F5FA-48DC-8350-A1C8A81EBA83}" presName="spacer" presStyleCnt="0"/>
      <dgm:spPr/>
    </dgm:pt>
    <dgm:pt modelId="{47839F2B-CB8D-468C-828E-917AA4122323}" type="pres">
      <dgm:prSet presAssocID="{02978035-5A40-4B4F-958C-656CBBE6254E}" presName="parentText" presStyleLbl="node1" presStyleIdx="7" presStyleCnt="8">
        <dgm:presLayoutVars>
          <dgm:chMax val="0"/>
          <dgm:bulletEnabled val="1"/>
        </dgm:presLayoutVars>
      </dgm:prSet>
      <dgm:spPr/>
      <dgm:t>
        <a:bodyPr/>
        <a:lstStyle/>
        <a:p>
          <a:endParaRPr lang="en-GB"/>
        </a:p>
      </dgm:t>
    </dgm:pt>
  </dgm:ptLst>
  <dgm:cxnLst>
    <dgm:cxn modelId="{F9A69984-33F9-49FC-876E-65AD07DC470F}" srcId="{CB8584DD-BEA9-4458-9C8C-D80C72AB258D}" destId="{565CC676-F6B4-4B6A-B314-E8715E475F26}" srcOrd="5" destOrd="0" parTransId="{222FFC45-21BB-41C9-9962-1F8ED2A5EA0F}" sibTransId="{B5C2149C-74F3-41B3-88F8-DABE405B846C}"/>
    <dgm:cxn modelId="{611CA811-70D7-48B6-9F4E-949134445681}" srcId="{CB8584DD-BEA9-4458-9C8C-D80C72AB258D}" destId="{21800AD2-8936-43AA-BF69-9542B08577B2}" srcOrd="0" destOrd="0" parTransId="{89312684-B88B-4B05-A496-6E12E9DBA0A4}" sibTransId="{DAEA7085-B13D-417E-9AC9-D0F54907EAC3}"/>
    <dgm:cxn modelId="{7F230F61-B18D-421A-B15B-52AA56E22DA6}" type="presOf" srcId="{51EDBEEB-F218-4284-9E20-D42629E36E37}" destId="{C3469A4F-83EF-4B88-9AE4-6CE9779FBD9F}" srcOrd="0" destOrd="0" presId="urn:microsoft.com/office/officeart/2005/8/layout/vList2"/>
    <dgm:cxn modelId="{95A4276C-532B-45C7-BEE0-0086635CACA8}" srcId="{CB8584DD-BEA9-4458-9C8C-D80C72AB258D}" destId="{51EDBEEB-F218-4284-9E20-D42629E36E37}" srcOrd="6" destOrd="0" parTransId="{353043F5-F5C7-4ED5-8F6F-F6C728EFC7FE}" sibTransId="{E5C14A6C-F5FA-48DC-8350-A1C8A81EBA83}"/>
    <dgm:cxn modelId="{4C2CA04B-2726-47D0-B981-0B54B2A9C307}" type="presOf" srcId="{565CC676-F6B4-4B6A-B314-E8715E475F26}" destId="{BBE3FE04-3CA0-41C2-AA4D-2CBF9FBE337D}" srcOrd="0" destOrd="0" presId="urn:microsoft.com/office/officeart/2005/8/layout/vList2"/>
    <dgm:cxn modelId="{C4288CF6-16AB-48B8-AD75-5F3DC85828A4}" type="presOf" srcId="{568A37AB-6166-408C-97F8-0E6F9BAEC272}" destId="{01E40E87-A3C5-43EF-AEFD-C1D7E6BAAB94}" srcOrd="0" destOrd="0" presId="urn:microsoft.com/office/officeart/2005/8/layout/vList2"/>
    <dgm:cxn modelId="{DF7CA181-28E1-4C90-ADAC-F67A3BFC0D97}" srcId="{CB8584DD-BEA9-4458-9C8C-D80C72AB258D}" destId="{300CD06C-CA55-40F8-8922-5CCAEB8EAB36}" srcOrd="3" destOrd="0" parTransId="{87B8F8AF-9EBC-4BD5-B74F-4BC44B5D0CCD}" sibTransId="{73D945BE-8415-4428-A6C2-80E90F0064B7}"/>
    <dgm:cxn modelId="{53777C1E-F857-4F7E-9439-DEF315685975}" type="presOf" srcId="{D8C1459E-657F-4799-95BE-176BDBE3286A}" destId="{F15F39CB-CF79-4966-9E2A-2C187BAA0483}" srcOrd="0" destOrd="0" presId="urn:microsoft.com/office/officeart/2005/8/layout/vList2"/>
    <dgm:cxn modelId="{6E7557E0-AED1-428D-8C74-4F428F2ACAC1}" srcId="{CB8584DD-BEA9-4458-9C8C-D80C72AB258D}" destId="{D8C1459E-657F-4799-95BE-176BDBE3286A}" srcOrd="2" destOrd="0" parTransId="{B209F2E5-947B-4AE3-8058-FEC424996DBE}" sibTransId="{C0BDD2A6-DE85-4D3E-8D25-B55E34F98532}"/>
    <dgm:cxn modelId="{7EF05C2C-FC25-42EB-938F-AC54D2A509BF}" srcId="{CB8584DD-BEA9-4458-9C8C-D80C72AB258D}" destId="{D86DECA4-04AA-4509-91F3-F2753474E8B1}" srcOrd="4" destOrd="0" parTransId="{C4D19BFC-43D5-42E3-ACE0-F0BFBB169747}" sibTransId="{B336AFA4-6785-4C27-A538-1B0C80D7C722}"/>
    <dgm:cxn modelId="{69999BDF-29EC-4E28-A16C-275DBF99A8F1}" type="presOf" srcId="{D86DECA4-04AA-4509-91F3-F2753474E8B1}" destId="{4AFE072C-CF04-4028-A231-18F8E3063A48}" srcOrd="0" destOrd="0" presId="urn:microsoft.com/office/officeart/2005/8/layout/vList2"/>
    <dgm:cxn modelId="{D42BC86D-E093-4DB2-A6AE-9189E38B64AA}" type="presOf" srcId="{300CD06C-CA55-40F8-8922-5CCAEB8EAB36}" destId="{5EC169FB-94F6-42E2-9190-AEEF0FDA2169}" srcOrd="0" destOrd="0" presId="urn:microsoft.com/office/officeart/2005/8/layout/vList2"/>
    <dgm:cxn modelId="{1B708BA8-BE92-4B25-8BF4-16F705CF32D1}" srcId="{CB8584DD-BEA9-4458-9C8C-D80C72AB258D}" destId="{02978035-5A40-4B4F-958C-656CBBE6254E}" srcOrd="7" destOrd="0" parTransId="{1993BC1F-EC08-4CB7-A9EF-55E55727B942}" sibTransId="{8AB18D34-3A2D-4113-861D-2899DCBEAD2D}"/>
    <dgm:cxn modelId="{CEF1DFDE-C608-4B75-8635-639157563052}" srcId="{CB8584DD-BEA9-4458-9C8C-D80C72AB258D}" destId="{568A37AB-6166-408C-97F8-0E6F9BAEC272}" srcOrd="1" destOrd="0" parTransId="{0496C97C-C926-4416-A995-5402895F0242}" sibTransId="{41E2AD52-5473-4DF5-B140-37DB0913B1AB}"/>
    <dgm:cxn modelId="{BD27953C-0426-42AC-9D94-659D58A4BDEF}" type="presOf" srcId="{02978035-5A40-4B4F-958C-656CBBE6254E}" destId="{47839F2B-CB8D-468C-828E-917AA4122323}" srcOrd="0" destOrd="0" presId="urn:microsoft.com/office/officeart/2005/8/layout/vList2"/>
    <dgm:cxn modelId="{FEC1D7B6-0118-4F02-95C5-37FC43671BDC}" type="presOf" srcId="{21800AD2-8936-43AA-BF69-9542B08577B2}" destId="{B8DDB670-ECB3-4E67-A084-0E31748D15A3}" srcOrd="0" destOrd="0" presId="urn:microsoft.com/office/officeart/2005/8/layout/vList2"/>
    <dgm:cxn modelId="{005CBDDF-FD19-4F7C-BE8A-CEB6A41F593F}" type="presOf" srcId="{CB8584DD-BEA9-4458-9C8C-D80C72AB258D}" destId="{C33CB88E-0D74-4096-8A73-4DE2FE6436E4}" srcOrd="0" destOrd="0" presId="urn:microsoft.com/office/officeart/2005/8/layout/vList2"/>
    <dgm:cxn modelId="{64BE079E-D965-41E6-B938-070F609B54ED}" type="presParOf" srcId="{C33CB88E-0D74-4096-8A73-4DE2FE6436E4}" destId="{B8DDB670-ECB3-4E67-A084-0E31748D15A3}" srcOrd="0" destOrd="0" presId="urn:microsoft.com/office/officeart/2005/8/layout/vList2"/>
    <dgm:cxn modelId="{CBB8329D-99FF-476D-90CD-D23D32C10F06}" type="presParOf" srcId="{C33CB88E-0D74-4096-8A73-4DE2FE6436E4}" destId="{E57BCB8C-B4CF-4B8D-9637-3959A915888E}" srcOrd="1" destOrd="0" presId="urn:microsoft.com/office/officeart/2005/8/layout/vList2"/>
    <dgm:cxn modelId="{DCF29C32-1DA2-4011-A39C-30B90E063411}" type="presParOf" srcId="{C33CB88E-0D74-4096-8A73-4DE2FE6436E4}" destId="{01E40E87-A3C5-43EF-AEFD-C1D7E6BAAB94}" srcOrd="2" destOrd="0" presId="urn:microsoft.com/office/officeart/2005/8/layout/vList2"/>
    <dgm:cxn modelId="{609482C4-3B0D-42E7-9836-728C6E02D54C}" type="presParOf" srcId="{C33CB88E-0D74-4096-8A73-4DE2FE6436E4}" destId="{697F34F8-3357-466B-82EA-9970A4058842}" srcOrd="3" destOrd="0" presId="urn:microsoft.com/office/officeart/2005/8/layout/vList2"/>
    <dgm:cxn modelId="{22C920A7-6807-47AC-9FC4-EEDEA6228DF7}" type="presParOf" srcId="{C33CB88E-0D74-4096-8A73-4DE2FE6436E4}" destId="{F15F39CB-CF79-4966-9E2A-2C187BAA0483}" srcOrd="4" destOrd="0" presId="urn:microsoft.com/office/officeart/2005/8/layout/vList2"/>
    <dgm:cxn modelId="{A5BD64E6-C86C-48F0-80D8-B42CAB5F9412}" type="presParOf" srcId="{C33CB88E-0D74-4096-8A73-4DE2FE6436E4}" destId="{03D34834-1203-420D-A1F0-34DC2DD8FF70}" srcOrd="5" destOrd="0" presId="urn:microsoft.com/office/officeart/2005/8/layout/vList2"/>
    <dgm:cxn modelId="{A66A02B4-2844-40CA-B69B-94ABC34AFBA6}" type="presParOf" srcId="{C33CB88E-0D74-4096-8A73-4DE2FE6436E4}" destId="{5EC169FB-94F6-42E2-9190-AEEF0FDA2169}" srcOrd="6" destOrd="0" presId="urn:microsoft.com/office/officeart/2005/8/layout/vList2"/>
    <dgm:cxn modelId="{F722DA3B-928D-4953-A6B1-4893D0652EFD}" type="presParOf" srcId="{C33CB88E-0D74-4096-8A73-4DE2FE6436E4}" destId="{5A621DB7-5E19-4470-AA17-7ACAE069E7DC}" srcOrd="7" destOrd="0" presId="urn:microsoft.com/office/officeart/2005/8/layout/vList2"/>
    <dgm:cxn modelId="{E437403E-CE02-411C-A63C-15C79F14B295}" type="presParOf" srcId="{C33CB88E-0D74-4096-8A73-4DE2FE6436E4}" destId="{4AFE072C-CF04-4028-A231-18F8E3063A48}" srcOrd="8" destOrd="0" presId="urn:microsoft.com/office/officeart/2005/8/layout/vList2"/>
    <dgm:cxn modelId="{E9383C04-8EA9-4E6D-9E9A-2C1DC8E700A7}" type="presParOf" srcId="{C33CB88E-0D74-4096-8A73-4DE2FE6436E4}" destId="{0C32CE1C-7DB6-427B-A9DD-81031B8A384E}" srcOrd="9" destOrd="0" presId="urn:microsoft.com/office/officeart/2005/8/layout/vList2"/>
    <dgm:cxn modelId="{F9E208F6-B0D2-449F-8262-795F8F62EB37}" type="presParOf" srcId="{C33CB88E-0D74-4096-8A73-4DE2FE6436E4}" destId="{BBE3FE04-3CA0-41C2-AA4D-2CBF9FBE337D}" srcOrd="10" destOrd="0" presId="urn:microsoft.com/office/officeart/2005/8/layout/vList2"/>
    <dgm:cxn modelId="{9985AAF5-5F3A-47D9-A256-810092E08632}" type="presParOf" srcId="{C33CB88E-0D74-4096-8A73-4DE2FE6436E4}" destId="{174235A7-E309-4207-8E12-C9894930F1F4}" srcOrd="11" destOrd="0" presId="urn:microsoft.com/office/officeart/2005/8/layout/vList2"/>
    <dgm:cxn modelId="{4759D6F4-AAAC-450D-9E84-0A8AC760D833}" type="presParOf" srcId="{C33CB88E-0D74-4096-8A73-4DE2FE6436E4}" destId="{C3469A4F-83EF-4B88-9AE4-6CE9779FBD9F}" srcOrd="12" destOrd="0" presId="urn:microsoft.com/office/officeart/2005/8/layout/vList2"/>
    <dgm:cxn modelId="{A988A4C1-AAE4-4ACF-A518-42F7E455C55B}" type="presParOf" srcId="{C33CB88E-0D74-4096-8A73-4DE2FE6436E4}" destId="{0D1EE0C1-A34C-4A5A-8F6F-DE0A7FFB5D1A}" srcOrd="13" destOrd="0" presId="urn:microsoft.com/office/officeart/2005/8/layout/vList2"/>
    <dgm:cxn modelId="{1CECA324-3D54-4D50-A68F-820B09AA6425}" type="presParOf" srcId="{C33CB88E-0D74-4096-8A73-4DE2FE6436E4}" destId="{47839F2B-CB8D-468C-828E-917AA4122323}"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B96BCA8-9553-461C-A9B6-A3E1CC737AC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0F59C35-1380-4D41-8D6C-E7C0040BBCE9}">
      <dgm:prSet/>
      <dgm:spPr/>
      <dgm:t>
        <a:bodyPr/>
        <a:lstStyle/>
        <a:p>
          <a:pPr rtl="0"/>
          <a:r>
            <a:rPr lang="en-US" dirty="0"/>
            <a:t>Form 3CA/3CB</a:t>
          </a:r>
        </a:p>
      </dgm:t>
    </dgm:pt>
    <dgm:pt modelId="{B71989CA-A90D-41E3-8CF0-F6EA183622F3}" type="parTrans" cxnId="{451C5902-0752-404B-ACA4-744D2AE77D4B}">
      <dgm:prSet/>
      <dgm:spPr/>
      <dgm:t>
        <a:bodyPr/>
        <a:lstStyle/>
        <a:p>
          <a:endParaRPr lang="en-US"/>
        </a:p>
      </dgm:t>
    </dgm:pt>
    <dgm:pt modelId="{E804CA1F-5D83-4AA7-B588-FEDC0FD28D76}" type="sibTrans" cxnId="{451C5902-0752-404B-ACA4-744D2AE77D4B}">
      <dgm:prSet/>
      <dgm:spPr/>
      <dgm:t>
        <a:bodyPr/>
        <a:lstStyle/>
        <a:p>
          <a:endParaRPr lang="en-US"/>
        </a:p>
      </dgm:t>
    </dgm:pt>
    <dgm:pt modelId="{9BA780E6-0253-4091-B37B-EA44F415B03E}">
      <dgm:prSet/>
      <dgm:spPr/>
      <dgm:t>
        <a:bodyPr/>
        <a:lstStyle/>
        <a:p>
          <a:pPr rtl="0"/>
          <a:r>
            <a:rPr lang="en-US" dirty="0"/>
            <a:t>Audit Opinion - Perspective</a:t>
          </a:r>
        </a:p>
      </dgm:t>
    </dgm:pt>
    <dgm:pt modelId="{FF5C3DD9-B594-4D34-8953-D3BDA5CC0D6B}" type="parTrans" cxnId="{21543345-2249-4806-85FF-672969372AFE}">
      <dgm:prSet/>
      <dgm:spPr/>
      <dgm:t>
        <a:bodyPr/>
        <a:lstStyle/>
        <a:p>
          <a:endParaRPr lang="en-US"/>
        </a:p>
      </dgm:t>
    </dgm:pt>
    <dgm:pt modelId="{ABC8FEB6-5EA8-4A8F-84E2-B8F47D0D4B0B}" type="sibTrans" cxnId="{21543345-2249-4806-85FF-672969372AFE}">
      <dgm:prSet/>
      <dgm:spPr/>
      <dgm:t>
        <a:bodyPr/>
        <a:lstStyle/>
        <a:p>
          <a:endParaRPr lang="en-US"/>
        </a:p>
      </dgm:t>
    </dgm:pt>
    <dgm:pt modelId="{C76CC43C-ECD8-47C0-9346-064F02CC974E}">
      <dgm:prSet/>
      <dgm:spPr/>
      <dgm:t>
        <a:bodyPr/>
        <a:lstStyle/>
        <a:p>
          <a:pPr rtl="0"/>
          <a:r>
            <a:rPr lang="en-US" dirty="0"/>
            <a:t>Disclaimer/Qualification/Adverse</a:t>
          </a:r>
        </a:p>
      </dgm:t>
    </dgm:pt>
    <dgm:pt modelId="{07B59B37-8431-472A-98AE-9B008590DACB}" type="parTrans" cxnId="{C930454C-6B38-4C6F-B33D-C9757A5E9F5C}">
      <dgm:prSet/>
      <dgm:spPr/>
      <dgm:t>
        <a:bodyPr/>
        <a:lstStyle/>
        <a:p>
          <a:endParaRPr lang="en-US"/>
        </a:p>
      </dgm:t>
    </dgm:pt>
    <dgm:pt modelId="{AEB4E3AD-8868-415B-891F-7C6B84738AB9}" type="sibTrans" cxnId="{C930454C-6B38-4C6F-B33D-C9757A5E9F5C}">
      <dgm:prSet/>
      <dgm:spPr/>
      <dgm:t>
        <a:bodyPr/>
        <a:lstStyle/>
        <a:p>
          <a:endParaRPr lang="en-US"/>
        </a:p>
      </dgm:t>
    </dgm:pt>
    <dgm:pt modelId="{4DAB13EF-F3E9-47B8-B3DF-4EDAA5BF7D8D}">
      <dgm:prSet/>
      <dgm:spPr/>
      <dgm:t>
        <a:bodyPr/>
        <a:lstStyle/>
        <a:p>
          <a:pPr rtl="0"/>
          <a:r>
            <a:rPr lang="en-US" dirty="0"/>
            <a:t>Audit approach – test checks, materiality, etc.</a:t>
          </a:r>
        </a:p>
      </dgm:t>
    </dgm:pt>
    <dgm:pt modelId="{4AB85963-B0FE-4748-8280-B5B76C6CACD3}" type="parTrans" cxnId="{75209FC6-156D-4588-8767-DEF32559E876}">
      <dgm:prSet/>
      <dgm:spPr/>
      <dgm:t>
        <a:bodyPr/>
        <a:lstStyle/>
        <a:p>
          <a:endParaRPr lang="en-US"/>
        </a:p>
      </dgm:t>
    </dgm:pt>
    <dgm:pt modelId="{2A244526-B31D-433B-935E-4AC7CC5578C4}" type="sibTrans" cxnId="{75209FC6-156D-4588-8767-DEF32559E876}">
      <dgm:prSet/>
      <dgm:spPr/>
      <dgm:t>
        <a:bodyPr/>
        <a:lstStyle/>
        <a:p>
          <a:endParaRPr lang="en-US"/>
        </a:p>
      </dgm:t>
    </dgm:pt>
    <dgm:pt modelId="{7F70F95C-1025-4AB6-AFE4-7DFC18C369E9}">
      <dgm:prSet/>
      <dgm:spPr/>
      <dgm:t>
        <a:bodyPr/>
        <a:lstStyle/>
        <a:p>
          <a:pPr rtl="0"/>
          <a:r>
            <a:rPr lang="en-US" dirty="0"/>
            <a:t>To be signed by Auditor Only</a:t>
          </a:r>
        </a:p>
      </dgm:t>
    </dgm:pt>
    <dgm:pt modelId="{B0484C53-2096-4CF0-B433-677C899CC038}" type="parTrans" cxnId="{E39C6D78-28E9-40EE-88AA-53C8C38A28C7}">
      <dgm:prSet/>
      <dgm:spPr/>
      <dgm:t>
        <a:bodyPr/>
        <a:lstStyle/>
        <a:p>
          <a:endParaRPr lang="en-US"/>
        </a:p>
      </dgm:t>
    </dgm:pt>
    <dgm:pt modelId="{351E2972-A422-474E-9DA5-6B8909586E54}" type="sibTrans" cxnId="{E39C6D78-28E9-40EE-88AA-53C8C38A28C7}">
      <dgm:prSet/>
      <dgm:spPr/>
      <dgm:t>
        <a:bodyPr/>
        <a:lstStyle/>
        <a:p>
          <a:endParaRPr lang="en-US"/>
        </a:p>
      </dgm:t>
    </dgm:pt>
    <dgm:pt modelId="{FDDA7DA0-C9D1-488C-9E1F-33DC22A6F2F3}">
      <dgm:prSet/>
      <dgm:spPr/>
      <dgm:t>
        <a:bodyPr/>
        <a:lstStyle/>
        <a:p>
          <a:pPr rtl="0"/>
          <a:r>
            <a:rPr lang="en-US" dirty="0"/>
            <a:t>Form 3CD</a:t>
          </a:r>
        </a:p>
      </dgm:t>
    </dgm:pt>
    <dgm:pt modelId="{F1BB7B7E-D7F2-4BC1-A3A3-E519CA8ADF5C}" type="parTrans" cxnId="{C9B558B5-1C43-4D8F-AD48-3A7E3CC50525}">
      <dgm:prSet/>
      <dgm:spPr/>
      <dgm:t>
        <a:bodyPr/>
        <a:lstStyle/>
        <a:p>
          <a:endParaRPr lang="en-US"/>
        </a:p>
      </dgm:t>
    </dgm:pt>
    <dgm:pt modelId="{5DA44BEE-1C32-495F-8914-A58549DC4F32}" type="sibTrans" cxnId="{C9B558B5-1C43-4D8F-AD48-3A7E3CC50525}">
      <dgm:prSet/>
      <dgm:spPr/>
      <dgm:t>
        <a:bodyPr/>
        <a:lstStyle/>
        <a:p>
          <a:endParaRPr lang="en-US"/>
        </a:p>
      </dgm:t>
    </dgm:pt>
    <dgm:pt modelId="{E7B7989F-4628-411F-BB74-D4FD51CD5081}">
      <dgm:prSet/>
      <dgm:spPr/>
      <dgm:t>
        <a:bodyPr/>
        <a:lstStyle/>
        <a:p>
          <a:pPr rtl="0"/>
          <a:r>
            <a:rPr lang="en-US" dirty="0"/>
            <a:t>Reporting of Specific Information</a:t>
          </a:r>
        </a:p>
      </dgm:t>
    </dgm:pt>
    <dgm:pt modelId="{0E892049-B71C-4A63-A440-8C7448F7AFF2}" type="parTrans" cxnId="{94DC6608-AC33-49A0-9978-92295647AF01}">
      <dgm:prSet/>
      <dgm:spPr/>
      <dgm:t>
        <a:bodyPr/>
        <a:lstStyle/>
        <a:p>
          <a:endParaRPr lang="en-US"/>
        </a:p>
      </dgm:t>
    </dgm:pt>
    <dgm:pt modelId="{9094985D-E743-4DFE-B977-BD6304C68413}" type="sibTrans" cxnId="{94DC6608-AC33-49A0-9978-92295647AF01}">
      <dgm:prSet/>
      <dgm:spPr/>
      <dgm:t>
        <a:bodyPr/>
        <a:lstStyle/>
        <a:p>
          <a:endParaRPr lang="en-US"/>
        </a:p>
      </dgm:t>
    </dgm:pt>
    <dgm:pt modelId="{1B6DC8CA-080A-47B1-8C85-43C433A76A1A}">
      <dgm:prSet/>
      <dgm:spPr/>
      <dgm:t>
        <a:bodyPr/>
        <a:lstStyle/>
        <a:p>
          <a:pPr rtl="0"/>
          <a:r>
            <a:rPr lang="en-US" dirty="0"/>
            <a:t>Clause specific assumptions /stands except complete disclaimer/qualification</a:t>
          </a:r>
        </a:p>
      </dgm:t>
    </dgm:pt>
    <dgm:pt modelId="{DDD7D00A-3D55-40C9-BE41-8AC95CA10A01}" type="parTrans" cxnId="{8C7BDF08-DB41-4AC4-8BF0-D701C945D15A}">
      <dgm:prSet/>
      <dgm:spPr/>
      <dgm:t>
        <a:bodyPr/>
        <a:lstStyle/>
        <a:p>
          <a:endParaRPr lang="en-US"/>
        </a:p>
      </dgm:t>
    </dgm:pt>
    <dgm:pt modelId="{8C6F49BE-DCED-4470-ACAF-0E6EF2184241}" type="sibTrans" cxnId="{8C7BDF08-DB41-4AC4-8BF0-D701C945D15A}">
      <dgm:prSet/>
      <dgm:spPr/>
      <dgm:t>
        <a:bodyPr/>
        <a:lstStyle/>
        <a:p>
          <a:endParaRPr lang="en-US"/>
        </a:p>
      </dgm:t>
    </dgm:pt>
    <dgm:pt modelId="{AFD95A12-8FCF-4560-8E3C-C3DD1BC9E13B}">
      <dgm:prSet/>
      <dgm:spPr/>
      <dgm:t>
        <a:bodyPr/>
        <a:lstStyle/>
        <a:p>
          <a:pPr rtl="0"/>
          <a:r>
            <a:rPr lang="en-US" dirty="0"/>
            <a:t>To be first signed by Assessee</a:t>
          </a:r>
        </a:p>
      </dgm:t>
    </dgm:pt>
    <dgm:pt modelId="{BBF65140-AE69-4AE1-8227-2EB8AA5075E0}" type="parTrans" cxnId="{4690D346-C872-4B5F-A6B2-7AD27CDADCDA}">
      <dgm:prSet/>
      <dgm:spPr/>
      <dgm:t>
        <a:bodyPr/>
        <a:lstStyle/>
        <a:p>
          <a:endParaRPr lang="en-US"/>
        </a:p>
      </dgm:t>
    </dgm:pt>
    <dgm:pt modelId="{873CC738-5B55-4614-A8CA-8E74BD7F9BE7}" type="sibTrans" cxnId="{4690D346-C872-4B5F-A6B2-7AD27CDADCDA}">
      <dgm:prSet/>
      <dgm:spPr/>
      <dgm:t>
        <a:bodyPr/>
        <a:lstStyle/>
        <a:p>
          <a:endParaRPr lang="en-US"/>
        </a:p>
      </dgm:t>
    </dgm:pt>
    <dgm:pt modelId="{16262309-A825-43EC-87AA-D8B0E8ABBD04}">
      <dgm:prSet/>
      <dgm:spPr/>
      <dgm:t>
        <a:bodyPr/>
        <a:lstStyle/>
        <a:p>
          <a:pPr rtl="0"/>
          <a:r>
            <a:rPr lang="en-US" dirty="0"/>
            <a:t>Very important observations/qualification</a:t>
          </a:r>
        </a:p>
      </dgm:t>
    </dgm:pt>
    <dgm:pt modelId="{7B0F430C-3903-421F-9D9D-CE0BC10215B0}" type="parTrans" cxnId="{FD4B5F07-AEBA-4C0A-9658-6DD34DF42F09}">
      <dgm:prSet/>
      <dgm:spPr/>
      <dgm:t>
        <a:bodyPr/>
        <a:lstStyle/>
        <a:p>
          <a:endParaRPr lang="en-US"/>
        </a:p>
      </dgm:t>
    </dgm:pt>
    <dgm:pt modelId="{D2DF4970-C6C2-4F77-9706-CB61ED0FB891}" type="sibTrans" cxnId="{FD4B5F07-AEBA-4C0A-9658-6DD34DF42F09}">
      <dgm:prSet/>
      <dgm:spPr/>
      <dgm:t>
        <a:bodyPr/>
        <a:lstStyle/>
        <a:p>
          <a:endParaRPr lang="en-US"/>
        </a:p>
      </dgm:t>
    </dgm:pt>
    <dgm:pt modelId="{E661A1DC-0C16-4590-8791-4EFD202F4C9E}">
      <dgm:prSet/>
      <dgm:spPr/>
      <dgm:t>
        <a:bodyPr/>
        <a:lstStyle/>
        <a:p>
          <a:pPr rtl="0"/>
          <a:r>
            <a:rPr lang="en-US" b="1" dirty="0"/>
            <a:t>All partners or Directors</a:t>
          </a:r>
        </a:p>
      </dgm:t>
    </dgm:pt>
    <dgm:pt modelId="{8EDC086C-7E36-41D9-B122-D0142F50E65F}" type="parTrans" cxnId="{5FB912E7-9284-48D3-B9B6-D9BCBDBFC4F9}">
      <dgm:prSet/>
      <dgm:spPr/>
      <dgm:t>
        <a:bodyPr/>
        <a:lstStyle/>
        <a:p>
          <a:endParaRPr lang="en-US"/>
        </a:p>
      </dgm:t>
    </dgm:pt>
    <dgm:pt modelId="{B6741BCE-90BC-4B3B-B05C-D4EBF4A4C46C}" type="sibTrans" cxnId="{5FB912E7-9284-48D3-B9B6-D9BCBDBFC4F9}">
      <dgm:prSet/>
      <dgm:spPr/>
      <dgm:t>
        <a:bodyPr/>
        <a:lstStyle/>
        <a:p>
          <a:endParaRPr lang="en-US"/>
        </a:p>
      </dgm:t>
    </dgm:pt>
    <dgm:pt modelId="{839DF248-322D-40E5-A755-37F839A008F4}">
      <dgm:prSet/>
      <dgm:spPr/>
      <dgm:t>
        <a:bodyPr/>
        <a:lstStyle/>
        <a:p>
          <a:pPr rtl="0"/>
          <a:r>
            <a:rPr lang="en-US" b="1" dirty="0"/>
            <a:t>Management Representation </a:t>
          </a:r>
        </a:p>
      </dgm:t>
    </dgm:pt>
    <dgm:pt modelId="{BCF9E4B5-811C-4E53-B0D4-B4C4C69CD13A}" type="parTrans" cxnId="{9790EEDC-0FC3-4C97-A34A-B6A3C3B316E8}">
      <dgm:prSet/>
      <dgm:spPr/>
      <dgm:t>
        <a:bodyPr/>
        <a:lstStyle/>
        <a:p>
          <a:endParaRPr lang="en-US"/>
        </a:p>
      </dgm:t>
    </dgm:pt>
    <dgm:pt modelId="{388BCD42-58D8-4CE8-9D3B-C362BB5ED33F}" type="sibTrans" cxnId="{9790EEDC-0FC3-4C97-A34A-B6A3C3B316E8}">
      <dgm:prSet/>
      <dgm:spPr/>
      <dgm:t>
        <a:bodyPr/>
        <a:lstStyle/>
        <a:p>
          <a:endParaRPr lang="en-US"/>
        </a:p>
      </dgm:t>
    </dgm:pt>
    <dgm:pt modelId="{87C4BA55-8C24-4A9D-A8A0-7F88308B7700}" type="pres">
      <dgm:prSet presAssocID="{6B96BCA8-9553-461C-A9B6-A3E1CC737AC0}" presName="linear" presStyleCnt="0">
        <dgm:presLayoutVars>
          <dgm:animLvl val="lvl"/>
          <dgm:resizeHandles val="exact"/>
        </dgm:presLayoutVars>
      </dgm:prSet>
      <dgm:spPr/>
      <dgm:t>
        <a:bodyPr/>
        <a:lstStyle/>
        <a:p>
          <a:endParaRPr lang="en-GB"/>
        </a:p>
      </dgm:t>
    </dgm:pt>
    <dgm:pt modelId="{462C55CF-9204-42AA-B23C-EDA6426763DD}" type="pres">
      <dgm:prSet presAssocID="{00F59C35-1380-4D41-8D6C-E7C0040BBCE9}" presName="parentText" presStyleLbl="node1" presStyleIdx="0" presStyleCnt="2">
        <dgm:presLayoutVars>
          <dgm:chMax val="0"/>
          <dgm:bulletEnabled val="1"/>
        </dgm:presLayoutVars>
      </dgm:prSet>
      <dgm:spPr/>
      <dgm:t>
        <a:bodyPr/>
        <a:lstStyle/>
        <a:p>
          <a:endParaRPr lang="en-GB"/>
        </a:p>
      </dgm:t>
    </dgm:pt>
    <dgm:pt modelId="{469357FB-9E07-4AD5-B77E-06DA61605946}" type="pres">
      <dgm:prSet presAssocID="{00F59C35-1380-4D41-8D6C-E7C0040BBCE9}" presName="childText" presStyleLbl="revTx" presStyleIdx="0" presStyleCnt="2">
        <dgm:presLayoutVars>
          <dgm:bulletEnabled val="1"/>
        </dgm:presLayoutVars>
      </dgm:prSet>
      <dgm:spPr/>
      <dgm:t>
        <a:bodyPr/>
        <a:lstStyle/>
        <a:p>
          <a:endParaRPr lang="en-GB"/>
        </a:p>
      </dgm:t>
    </dgm:pt>
    <dgm:pt modelId="{4C50A1AE-CD02-486A-8DA9-9E9D2D40D806}" type="pres">
      <dgm:prSet presAssocID="{FDDA7DA0-C9D1-488C-9E1F-33DC22A6F2F3}" presName="parentText" presStyleLbl="node1" presStyleIdx="1" presStyleCnt="2">
        <dgm:presLayoutVars>
          <dgm:chMax val="0"/>
          <dgm:bulletEnabled val="1"/>
        </dgm:presLayoutVars>
      </dgm:prSet>
      <dgm:spPr/>
      <dgm:t>
        <a:bodyPr/>
        <a:lstStyle/>
        <a:p>
          <a:endParaRPr lang="en-GB"/>
        </a:p>
      </dgm:t>
    </dgm:pt>
    <dgm:pt modelId="{87CBDB63-002F-4168-8B8B-16BC06EC565E}" type="pres">
      <dgm:prSet presAssocID="{FDDA7DA0-C9D1-488C-9E1F-33DC22A6F2F3}" presName="childText" presStyleLbl="revTx" presStyleIdx="1" presStyleCnt="2">
        <dgm:presLayoutVars>
          <dgm:bulletEnabled val="1"/>
        </dgm:presLayoutVars>
      </dgm:prSet>
      <dgm:spPr/>
      <dgm:t>
        <a:bodyPr/>
        <a:lstStyle/>
        <a:p>
          <a:endParaRPr lang="en-GB"/>
        </a:p>
      </dgm:t>
    </dgm:pt>
  </dgm:ptLst>
  <dgm:cxnLst>
    <dgm:cxn modelId="{68392102-F8AD-4A7C-8864-CE0B430ED9D7}" type="presOf" srcId="{FDDA7DA0-C9D1-488C-9E1F-33DC22A6F2F3}" destId="{4C50A1AE-CD02-486A-8DA9-9E9D2D40D806}" srcOrd="0" destOrd="0" presId="urn:microsoft.com/office/officeart/2005/8/layout/vList2"/>
    <dgm:cxn modelId="{21543345-2249-4806-85FF-672969372AFE}" srcId="{00F59C35-1380-4D41-8D6C-E7C0040BBCE9}" destId="{9BA780E6-0253-4091-B37B-EA44F415B03E}" srcOrd="0" destOrd="0" parTransId="{FF5C3DD9-B594-4D34-8953-D3BDA5CC0D6B}" sibTransId="{ABC8FEB6-5EA8-4A8F-84E2-B8F47D0D4B0B}"/>
    <dgm:cxn modelId="{7ABABC2E-ADA2-4119-8EEE-929AEE446628}" type="presOf" srcId="{E7B7989F-4628-411F-BB74-D4FD51CD5081}" destId="{87CBDB63-002F-4168-8B8B-16BC06EC565E}" srcOrd="0" destOrd="0" presId="urn:microsoft.com/office/officeart/2005/8/layout/vList2"/>
    <dgm:cxn modelId="{C797F964-4B43-4A9E-A6E5-BA49E047A4D5}" type="presOf" srcId="{AFD95A12-8FCF-4560-8E3C-C3DD1BC9E13B}" destId="{87CBDB63-002F-4168-8B8B-16BC06EC565E}" srcOrd="0" destOrd="2" presId="urn:microsoft.com/office/officeart/2005/8/layout/vList2"/>
    <dgm:cxn modelId="{66F3801D-6019-4531-9957-3F5DB882D69C}" type="presOf" srcId="{6B96BCA8-9553-461C-A9B6-A3E1CC737AC0}" destId="{87C4BA55-8C24-4A9D-A8A0-7F88308B7700}" srcOrd="0" destOrd="0" presId="urn:microsoft.com/office/officeart/2005/8/layout/vList2"/>
    <dgm:cxn modelId="{F6355758-22FB-4EA8-A5A5-385176467FC9}" type="presOf" srcId="{16262309-A825-43EC-87AA-D8B0E8ABBD04}" destId="{469357FB-9E07-4AD5-B77E-06DA61605946}" srcOrd="0" destOrd="3" presId="urn:microsoft.com/office/officeart/2005/8/layout/vList2"/>
    <dgm:cxn modelId="{8CCC1C98-3395-4F9D-8149-407D1DE60965}" type="presOf" srcId="{1B6DC8CA-080A-47B1-8C85-43C433A76A1A}" destId="{87CBDB63-002F-4168-8B8B-16BC06EC565E}" srcOrd="0" destOrd="1" presId="urn:microsoft.com/office/officeart/2005/8/layout/vList2"/>
    <dgm:cxn modelId="{838625F4-8C72-45B6-ACA2-C466258490DC}" type="presOf" srcId="{839DF248-322D-40E5-A755-37F839A008F4}" destId="{87CBDB63-002F-4168-8B8B-16BC06EC565E}" srcOrd="0" destOrd="4" presId="urn:microsoft.com/office/officeart/2005/8/layout/vList2"/>
    <dgm:cxn modelId="{B6A0275B-FA32-40D6-AAF7-6E8B6C6BE266}" type="presOf" srcId="{9BA780E6-0253-4091-B37B-EA44F415B03E}" destId="{469357FB-9E07-4AD5-B77E-06DA61605946}" srcOrd="0" destOrd="0" presId="urn:microsoft.com/office/officeart/2005/8/layout/vList2"/>
    <dgm:cxn modelId="{4FE7B97C-2A52-41FE-985C-6B79B0DE570C}" type="presOf" srcId="{4DAB13EF-F3E9-47B8-B3DF-4EDAA5BF7D8D}" destId="{469357FB-9E07-4AD5-B77E-06DA61605946}" srcOrd="0" destOrd="2" presId="urn:microsoft.com/office/officeart/2005/8/layout/vList2"/>
    <dgm:cxn modelId="{5FB912E7-9284-48D3-B9B6-D9BCBDBFC4F9}" srcId="{FDDA7DA0-C9D1-488C-9E1F-33DC22A6F2F3}" destId="{E661A1DC-0C16-4590-8791-4EFD202F4C9E}" srcOrd="3" destOrd="0" parTransId="{8EDC086C-7E36-41D9-B122-D0142F50E65F}" sibTransId="{B6741BCE-90BC-4B3B-B05C-D4EBF4A4C46C}"/>
    <dgm:cxn modelId="{75209FC6-156D-4588-8767-DEF32559E876}" srcId="{00F59C35-1380-4D41-8D6C-E7C0040BBCE9}" destId="{4DAB13EF-F3E9-47B8-B3DF-4EDAA5BF7D8D}" srcOrd="2" destOrd="0" parTransId="{4AB85963-B0FE-4748-8280-B5B76C6CACD3}" sibTransId="{2A244526-B31D-433B-935E-4AC7CC5578C4}"/>
    <dgm:cxn modelId="{94DC6608-AC33-49A0-9978-92295647AF01}" srcId="{FDDA7DA0-C9D1-488C-9E1F-33DC22A6F2F3}" destId="{E7B7989F-4628-411F-BB74-D4FD51CD5081}" srcOrd="0" destOrd="0" parTransId="{0E892049-B71C-4A63-A440-8C7448F7AFF2}" sibTransId="{9094985D-E743-4DFE-B977-BD6304C68413}"/>
    <dgm:cxn modelId="{C930454C-6B38-4C6F-B33D-C9757A5E9F5C}" srcId="{00F59C35-1380-4D41-8D6C-E7C0040BBCE9}" destId="{C76CC43C-ECD8-47C0-9346-064F02CC974E}" srcOrd="1" destOrd="0" parTransId="{07B59B37-8431-472A-98AE-9B008590DACB}" sibTransId="{AEB4E3AD-8868-415B-891F-7C6B84738AB9}"/>
    <dgm:cxn modelId="{C9B558B5-1C43-4D8F-AD48-3A7E3CC50525}" srcId="{6B96BCA8-9553-461C-A9B6-A3E1CC737AC0}" destId="{FDDA7DA0-C9D1-488C-9E1F-33DC22A6F2F3}" srcOrd="1" destOrd="0" parTransId="{F1BB7B7E-D7F2-4BC1-A3A3-E519CA8ADF5C}" sibTransId="{5DA44BEE-1C32-495F-8914-A58549DC4F32}"/>
    <dgm:cxn modelId="{6B8A84C5-9D94-486B-B7F6-2E0F78ECB601}" type="presOf" srcId="{E661A1DC-0C16-4590-8791-4EFD202F4C9E}" destId="{87CBDB63-002F-4168-8B8B-16BC06EC565E}" srcOrd="0" destOrd="3" presId="urn:microsoft.com/office/officeart/2005/8/layout/vList2"/>
    <dgm:cxn modelId="{814221BE-3401-4470-8C65-D37B317C926F}" type="presOf" srcId="{00F59C35-1380-4D41-8D6C-E7C0040BBCE9}" destId="{462C55CF-9204-42AA-B23C-EDA6426763DD}" srcOrd="0" destOrd="0" presId="urn:microsoft.com/office/officeart/2005/8/layout/vList2"/>
    <dgm:cxn modelId="{B4DFF07D-F1CD-4F07-9A17-48C7C4582086}" type="presOf" srcId="{C76CC43C-ECD8-47C0-9346-064F02CC974E}" destId="{469357FB-9E07-4AD5-B77E-06DA61605946}" srcOrd="0" destOrd="1" presId="urn:microsoft.com/office/officeart/2005/8/layout/vList2"/>
    <dgm:cxn modelId="{8C7BDF08-DB41-4AC4-8BF0-D701C945D15A}" srcId="{FDDA7DA0-C9D1-488C-9E1F-33DC22A6F2F3}" destId="{1B6DC8CA-080A-47B1-8C85-43C433A76A1A}" srcOrd="1" destOrd="0" parTransId="{DDD7D00A-3D55-40C9-BE41-8AC95CA10A01}" sibTransId="{8C6F49BE-DCED-4470-ACAF-0E6EF2184241}"/>
    <dgm:cxn modelId="{451C5902-0752-404B-ACA4-744D2AE77D4B}" srcId="{6B96BCA8-9553-461C-A9B6-A3E1CC737AC0}" destId="{00F59C35-1380-4D41-8D6C-E7C0040BBCE9}" srcOrd="0" destOrd="0" parTransId="{B71989CA-A90D-41E3-8CF0-F6EA183622F3}" sibTransId="{E804CA1F-5D83-4AA7-B588-FEDC0FD28D76}"/>
    <dgm:cxn modelId="{FD4B5F07-AEBA-4C0A-9658-6DD34DF42F09}" srcId="{00F59C35-1380-4D41-8D6C-E7C0040BBCE9}" destId="{16262309-A825-43EC-87AA-D8B0E8ABBD04}" srcOrd="3" destOrd="0" parTransId="{7B0F430C-3903-421F-9D9D-CE0BC10215B0}" sibTransId="{D2DF4970-C6C2-4F77-9706-CB61ED0FB891}"/>
    <dgm:cxn modelId="{4690D346-C872-4B5F-A6B2-7AD27CDADCDA}" srcId="{FDDA7DA0-C9D1-488C-9E1F-33DC22A6F2F3}" destId="{AFD95A12-8FCF-4560-8E3C-C3DD1BC9E13B}" srcOrd="2" destOrd="0" parTransId="{BBF65140-AE69-4AE1-8227-2EB8AA5075E0}" sibTransId="{873CC738-5B55-4614-A8CA-8E74BD7F9BE7}"/>
    <dgm:cxn modelId="{E39C6D78-28E9-40EE-88AA-53C8C38A28C7}" srcId="{00F59C35-1380-4D41-8D6C-E7C0040BBCE9}" destId="{7F70F95C-1025-4AB6-AFE4-7DFC18C369E9}" srcOrd="4" destOrd="0" parTransId="{B0484C53-2096-4CF0-B433-677C899CC038}" sibTransId="{351E2972-A422-474E-9DA5-6B8909586E54}"/>
    <dgm:cxn modelId="{9790EEDC-0FC3-4C97-A34A-B6A3C3B316E8}" srcId="{FDDA7DA0-C9D1-488C-9E1F-33DC22A6F2F3}" destId="{839DF248-322D-40E5-A755-37F839A008F4}" srcOrd="4" destOrd="0" parTransId="{BCF9E4B5-811C-4E53-B0D4-B4C4C69CD13A}" sibTransId="{388BCD42-58D8-4CE8-9D3B-C362BB5ED33F}"/>
    <dgm:cxn modelId="{A8D85CDC-DE98-4BFA-9643-D39545543C13}" type="presOf" srcId="{7F70F95C-1025-4AB6-AFE4-7DFC18C369E9}" destId="{469357FB-9E07-4AD5-B77E-06DA61605946}" srcOrd="0" destOrd="4" presId="urn:microsoft.com/office/officeart/2005/8/layout/vList2"/>
    <dgm:cxn modelId="{BDFB9B67-51ED-4FD9-B488-FC62170483AB}" type="presParOf" srcId="{87C4BA55-8C24-4A9D-A8A0-7F88308B7700}" destId="{462C55CF-9204-42AA-B23C-EDA6426763DD}" srcOrd="0" destOrd="0" presId="urn:microsoft.com/office/officeart/2005/8/layout/vList2"/>
    <dgm:cxn modelId="{39786780-6297-4BF1-AA20-F7BA383A24B6}" type="presParOf" srcId="{87C4BA55-8C24-4A9D-A8A0-7F88308B7700}" destId="{469357FB-9E07-4AD5-B77E-06DA61605946}" srcOrd="1" destOrd="0" presId="urn:microsoft.com/office/officeart/2005/8/layout/vList2"/>
    <dgm:cxn modelId="{23933927-E099-4404-92E4-9568B60EEB92}" type="presParOf" srcId="{87C4BA55-8C24-4A9D-A8A0-7F88308B7700}" destId="{4C50A1AE-CD02-486A-8DA9-9E9D2D40D806}" srcOrd="2" destOrd="0" presId="urn:microsoft.com/office/officeart/2005/8/layout/vList2"/>
    <dgm:cxn modelId="{72F2EC5D-4500-43CB-9113-AA96B165A7EB}" type="presParOf" srcId="{87C4BA55-8C24-4A9D-A8A0-7F88308B7700}" destId="{87CBDB63-002F-4168-8B8B-16BC06EC565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4A5D22E-68A6-40C0-8D56-08BF46A19840}" type="doc">
      <dgm:prSet loTypeId="urn:microsoft.com/office/officeart/2005/8/layout/hierarchy1" loCatId="hierarchy" qsTypeId="urn:microsoft.com/office/officeart/2005/8/quickstyle/simple1" qsCatId="simple" csTypeId="urn:microsoft.com/office/officeart/2005/8/colors/colorful1#1" csCatId="colorful" phldr="1"/>
      <dgm:spPr/>
      <dgm:t>
        <a:bodyPr/>
        <a:lstStyle/>
        <a:p>
          <a:endParaRPr lang="en-US"/>
        </a:p>
      </dgm:t>
    </dgm:pt>
    <dgm:pt modelId="{3B82FC5A-8B44-4E97-BA8C-175F0E7C2063}">
      <dgm:prSet/>
      <dgm:spPr/>
      <dgm:t>
        <a:bodyPr/>
        <a:lstStyle/>
        <a:p>
          <a:pPr rtl="0"/>
          <a:r>
            <a:rPr lang="en-US"/>
            <a:t>Tax Audit</a:t>
          </a:r>
        </a:p>
      </dgm:t>
    </dgm:pt>
    <dgm:pt modelId="{4C58FEB7-3DF3-41EA-8594-055806AE91A1}" type="parTrans" cxnId="{76BBCCB4-DBE0-423B-95AB-3C19469CDEA8}">
      <dgm:prSet/>
      <dgm:spPr/>
      <dgm:t>
        <a:bodyPr/>
        <a:lstStyle/>
        <a:p>
          <a:endParaRPr lang="en-US"/>
        </a:p>
      </dgm:t>
    </dgm:pt>
    <dgm:pt modelId="{9371FED7-227D-4BF1-989F-25C836CFDE94}" type="sibTrans" cxnId="{76BBCCB4-DBE0-423B-95AB-3C19469CDEA8}">
      <dgm:prSet/>
      <dgm:spPr/>
      <dgm:t>
        <a:bodyPr/>
        <a:lstStyle/>
        <a:p>
          <a:endParaRPr lang="en-US"/>
        </a:p>
      </dgm:t>
    </dgm:pt>
    <dgm:pt modelId="{EB0A1F5A-4E11-4EBF-84F3-A9106F99A977}">
      <dgm:prSet custT="1"/>
      <dgm:spPr/>
      <dgm:t>
        <a:bodyPr/>
        <a:lstStyle/>
        <a:p>
          <a:pPr rtl="0"/>
          <a:r>
            <a:rPr lang="en-US" sz="2800" dirty="0"/>
            <a:t>Form 3CB</a:t>
          </a:r>
        </a:p>
        <a:p>
          <a:pPr rtl="0"/>
          <a:r>
            <a:rPr lang="en-US" sz="1400" dirty="0">
              <a:solidFill>
                <a:srgbClr val="FF0000"/>
              </a:solidFill>
            </a:rPr>
            <a:t>Para 3 (Audit observation)</a:t>
          </a:r>
        </a:p>
        <a:p>
          <a:pPr rtl="0"/>
          <a:r>
            <a:rPr lang="en-US" sz="1400" dirty="0"/>
            <a:t>Para 5 (3CD observations)</a:t>
          </a:r>
        </a:p>
      </dgm:t>
    </dgm:pt>
    <dgm:pt modelId="{00F7B910-F683-438B-A9B7-BA6E45B3A22F}" type="parTrans" cxnId="{C44E9D9A-EC23-4D35-A042-558AD9D727B7}">
      <dgm:prSet/>
      <dgm:spPr/>
      <dgm:t>
        <a:bodyPr/>
        <a:lstStyle/>
        <a:p>
          <a:endParaRPr lang="en-US"/>
        </a:p>
      </dgm:t>
    </dgm:pt>
    <dgm:pt modelId="{7FFA7077-7E6A-498E-B6CF-87030EB50EF5}" type="sibTrans" cxnId="{C44E9D9A-EC23-4D35-A042-558AD9D727B7}">
      <dgm:prSet/>
      <dgm:spPr/>
      <dgm:t>
        <a:bodyPr/>
        <a:lstStyle/>
        <a:p>
          <a:endParaRPr lang="en-US"/>
        </a:p>
      </dgm:t>
    </dgm:pt>
    <dgm:pt modelId="{78E0D5DB-86B6-4F45-B788-18409D4CAFDA}">
      <dgm:prSet/>
      <dgm:spPr/>
      <dgm:t>
        <a:bodyPr/>
        <a:lstStyle/>
        <a:p>
          <a:pPr rtl="0"/>
          <a:r>
            <a:rPr lang="en-US"/>
            <a:t>Any clause from (a) to (e)</a:t>
          </a:r>
        </a:p>
      </dgm:t>
    </dgm:pt>
    <dgm:pt modelId="{0A6E2E38-5678-4C5B-8E0E-203A62D49619}" type="parTrans" cxnId="{4CA61971-40D7-4693-B82A-2CE22324FE96}">
      <dgm:prSet/>
      <dgm:spPr/>
      <dgm:t>
        <a:bodyPr/>
        <a:lstStyle/>
        <a:p>
          <a:endParaRPr lang="en-US"/>
        </a:p>
      </dgm:t>
    </dgm:pt>
    <dgm:pt modelId="{1562F1A1-1110-4B35-B026-D46FD1D16268}" type="sibTrans" cxnId="{4CA61971-40D7-4693-B82A-2CE22324FE96}">
      <dgm:prSet/>
      <dgm:spPr/>
      <dgm:t>
        <a:bodyPr/>
        <a:lstStyle/>
        <a:p>
          <a:endParaRPr lang="en-US"/>
        </a:p>
      </dgm:t>
    </dgm:pt>
    <dgm:pt modelId="{96A3B488-561B-4648-A20B-7E515164BC10}">
      <dgm:prSet custT="1"/>
      <dgm:spPr/>
      <dgm:t>
        <a:bodyPr/>
        <a:lstStyle/>
        <a:p>
          <a:pPr rtl="0">
            <a:lnSpc>
              <a:spcPct val="100000"/>
            </a:lnSpc>
          </a:pPr>
          <a:r>
            <a:rPr lang="en-US" sz="2800" dirty="0"/>
            <a:t>Form 3CA</a:t>
          </a:r>
        </a:p>
        <a:p>
          <a:pPr rtl="0">
            <a:lnSpc>
              <a:spcPct val="100000"/>
            </a:lnSpc>
          </a:pPr>
          <a:r>
            <a:rPr lang="en-US" sz="1400" dirty="0">
              <a:solidFill>
                <a:srgbClr val="FF0000"/>
              </a:solidFill>
            </a:rPr>
            <a:t>(does not require opinion on true and fair)</a:t>
          </a:r>
        </a:p>
        <a:p>
          <a:pPr rtl="0">
            <a:lnSpc>
              <a:spcPct val="100000"/>
            </a:lnSpc>
          </a:pPr>
          <a:r>
            <a:rPr lang="en-US" sz="1400" dirty="0"/>
            <a:t>Para 3(3CD observations)</a:t>
          </a:r>
        </a:p>
      </dgm:t>
    </dgm:pt>
    <dgm:pt modelId="{B256DEC8-74C2-461D-8AB3-82EB63BBC876}" type="parTrans" cxnId="{288ED207-3342-446A-9DF0-54B92382941B}">
      <dgm:prSet/>
      <dgm:spPr/>
      <dgm:t>
        <a:bodyPr/>
        <a:lstStyle/>
        <a:p>
          <a:endParaRPr lang="en-US"/>
        </a:p>
      </dgm:t>
    </dgm:pt>
    <dgm:pt modelId="{139FEC62-B9AC-4546-9A27-0CA782A9782F}" type="sibTrans" cxnId="{288ED207-3342-446A-9DF0-54B92382941B}">
      <dgm:prSet/>
      <dgm:spPr/>
      <dgm:t>
        <a:bodyPr/>
        <a:lstStyle/>
        <a:p>
          <a:endParaRPr lang="en-US"/>
        </a:p>
      </dgm:t>
    </dgm:pt>
    <dgm:pt modelId="{17DE1A28-40B8-4FA6-9461-340876FF40AD}">
      <dgm:prSet/>
      <dgm:spPr/>
      <dgm:t>
        <a:bodyPr/>
        <a:lstStyle/>
        <a:p>
          <a:pPr rtl="0"/>
          <a:r>
            <a:rPr lang="en-US"/>
            <a:t>3</a:t>
          </a:r>
          <a:r>
            <a:rPr lang="en-US" baseline="30000"/>
            <a:t>rd</a:t>
          </a:r>
          <a:r>
            <a:rPr lang="en-US"/>
            <a:t> Proviso</a:t>
          </a:r>
        </a:p>
      </dgm:t>
    </dgm:pt>
    <dgm:pt modelId="{C0446113-015C-4938-ACE4-9F64B06062BF}" type="parTrans" cxnId="{158B0695-35BB-4A7D-B260-75F23DF9152E}">
      <dgm:prSet/>
      <dgm:spPr/>
      <dgm:t>
        <a:bodyPr/>
        <a:lstStyle/>
        <a:p>
          <a:endParaRPr lang="en-US"/>
        </a:p>
      </dgm:t>
    </dgm:pt>
    <dgm:pt modelId="{BACEB2EF-B33C-4B21-BF86-19BE62C6D24E}" type="sibTrans" cxnId="{158B0695-35BB-4A7D-B260-75F23DF9152E}">
      <dgm:prSet/>
      <dgm:spPr/>
      <dgm:t>
        <a:bodyPr/>
        <a:lstStyle/>
        <a:p>
          <a:endParaRPr lang="en-US"/>
        </a:p>
      </dgm:t>
    </dgm:pt>
    <dgm:pt modelId="{4030D72C-65E2-484E-9592-955274922365}" type="pres">
      <dgm:prSet presAssocID="{14A5D22E-68A6-40C0-8D56-08BF46A19840}" presName="hierChild1" presStyleCnt="0">
        <dgm:presLayoutVars>
          <dgm:chPref val="1"/>
          <dgm:dir/>
          <dgm:animOne val="branch"/>
          <dgm:animLvl val="lvl"/>
          <dgm:resizeHandles/>
        </dgm:presLayoutVars>
      </dgm:prSet>
      <dgm:spPr/>
      <dgm:t>
        <a:bodyPr/>
        <a:lstStyle/>
        <a:p>
          <a:endParaRPr lang="en-GB"/>
        </a:p>
      </dgm:t>
    </dgm:pt>
    <dgm:pt modelId="{F5261A27-08C7-4CFF-AE75-E67E50F47C90}" type="pres">
      <dgm:prSet presAssocID="{3B82FC5A-8B44-4E97-BA8C-175F0E7C2063}" presName="hierRoot1" presStyleCnt="0"/>
      <dgm:spPr/>
    </dgm:pt>
    <dgm:pt modelId="{B3EB1450-63B9-46F4-B445-291892B101BF}" type="pres">
      <dgm:prSet presAssocID="{3B82FC5A-8B44-4E97-BA8C-175F0E7C2063}" presName="composite" presStyleCnt="0"/>
      <dgm:spPr/>
    </dgm:pt>
    <dgm:pt modelId="{691EEBF4-86B3-4EA0-8DBE-6B7CF67E9476}" type="pres">
      <dgm:prSet presAssocID="{3B82FC5A-8B44-4E97-BA8C-175F0E7C2063}" presName="background" presStyleLbl="node0" presStyleIdx="0" presStyleCnt="1"/>
      <dgm:spPr/>
    </dgm:pt>
    <dgm:pt modelId="{91BA8A28-EAEB-47FA-9965-8366C39823B2}" type="pres">
      <dgm:prSet presAssocID="{3B82FC5A-8B44-4E97-BA8C-175F0E7C2063}" presName="text" presStyleLbl="fgAcc0" presStyleIdx="0" presStyleCnt="1">
        <dgm:presLayoutVars>
          <dgm:chPref val="3"/>
        </dgm:presLayoutVars>
      </dgm:prSet>
      <dgm:spPr/>
      <dgm:t>
        <a:bodyPr/>
        <a:lstStyle/>
        <a:p>
          <a:endParaRPr lang="en-GB"/>
        </a:p>
      </dgm:t>
    </dgm:pt>
    <dgm:pt modelId="{2931BD58-338A-4D1C-B0B3-5C1D8B896731}" type="pres">
      <dgm:prSet presAssocID="{3B82FC5A-8B44-4E97-BA8C-175F0E7C2063}" presName="hierChild2" presStyleCnt="0"/>
      <dgm:spPr/>
    </dgm:pt>
    <dgm:pt modelId="{4716D150-A789-4A79-BD6A-EA1DAAC35CD2}" type="pres">
      <dgm:prSet presAssocID="{00F7B910-F683-438B-A9B7-BA6E45B3A22F}" presName="Name10" presStyleLbl="parChTrans1D2" presStyleIdx="0" presStyleCnt="2"/>
      <dgm:spPr/>
      <dgm:t>
        <a:bodyPr/>
        <a:lstStyle/>
        <a:p>
          <a:endParaRPr lang="en-GB"/>
        </a:p>
      </dgm:t>
    </dgm:pt>
    <dgm:pt modelId="{1A3102C0-C90D-49AD-8D2D-4E2BDCC1119D}" type="pres">
      <dgm:prSet presAssocID="{EB0A1F5A-4E11-4EBF-84F3-A9106F99A977}" presName="hierRoot2" presStyleCnt="0"/>
      <dgm:spPr/>
    </dgm:pt>
    <dgm:pt modelId="{9666C44A-CC59-4974-966F-75C2C68CC03B}" type="pres">
      <dgm:prSet presAssocID="{EB0A1F5A-4E11-4EBF-84F3-A9106F99A977}" presName="composite2" presStyleCnt="0"/>
      <dgm:spPr/>
    </dgm:pt>
    <dgm:pt modelId="{19FBC08F-AC0B-4CF4-81DA-C8C2520EE7AE}" type="pres">
      <dgm:prSet presAssocID="{EB0A1F5A-4E11-4EBF-84F3-A9106F99A977}" presName="background2" presStyleLbl="node2" presStyleIdx="0" presStyleCnt="2"/>
      <dgm:spPr/>
    </dgm:pt>
    <dgm:pt modelId="{1C464A09-1490-4ED4-9ED1-FB7C99F42ECF}" type="pres">
      <dgm:prSet presAssocID="{EB0A1F5A-4E11-4EBF-84F3-A9106F99A977}" presName="text2" presStyleLbl="fgAcc2" presStyleIdx="0" presStyleCnt="2">
        <dgm:presLayoutVars>
          <dgm:chPref val="3"/>
        </dgm:presLayoutVars>
      </dgm:prSet>
      <dgm:spPr/>
      <dgm:t>
        <a:bodyPr/>
        <a:lstStyle/>
        <a:p>
          <a:endParaRPr lang="en-GB"/>
        </a:p>
      </dgm:t>
    </dgm:pt>
    <dgm:pt modelId="{600CD58F-D456-4B1D-A86E-8629CBA9322A}" type="pres">
      <dgm:prSet presAssocID="{EB0A1F5A-4E11-4EBF-84F3-A9106F99A977}" presName="hierChild3" presStyleCnt="0"/>
      <dgm:spPr/>
    </dgm:pt>
    <dgm:pt modelId="{172C578E-2037-4CE8-A5FB-AE0268D4A165}" type="pres">
      <dgm:prSet presAssocID="{0A6E2E38-5678-4C5B-8E0E-203A62D49619}" presName="Name17" presStyleLbl="parChTrans1D3" presStyleIdx="0" presStyleCnt="2"/>
      <dgm:spPr/>
      <dgm:t>
        <a:bodyPr/>
        <a:lstStyle/>
        <a:p>
          <a:endParaRPr lang="en-GB"/>
        </a:p>
      </dgm:t>
    </dgm:pt>
    <dgm:pt modelId="{31947664-61DD-458C-885A-AAFC625F6EFF}" type="pres">
      <dgm:prSet presAssocID="{78E0D5DB-86B6-4F45-B788-18409D4CAFDA}" presName="hierRoot3" presStyleCnt="0"/>
      <dgm:spPr/>
    </dgm:pt>
    <dgm:pt modelId="{6BE54A2B-A04D-416B-82E2-2D744A1D8C92}" type="pres">
      <dgm:prSet presAssocID="{78E0D5DB-86B6-4F45-B788-18409D4CAFDA}" presName="composite3" presStyleCnt="0"/>
      <dgm:spPr/>
    </dgm:pt>
    <dgm:pt modelId="{5008DF0B-97AB-4896-B89C-D45D2363AF68}" type="pres">
      <dgm:prSet presAssocID="{78E0D5DB-86B6-4F45-B788-18409D4CAFDA}" presName="background3" presStyleLbl="node3" presStyleIdx="0" presStyleCnt="2"/>
      <dgm:spPr/>
    </dgm:pt>
    <dgm:pt modelId="{529083EF-FBEC-45EA-9ECC-F25DCE6E66F2}" type="pres">
      <dgm:prSet presAssocID="{78E0D5DB-86B6-4F45-B788-18409D4CAFDA}" presName="text3" presStyleLbl="fgAcc3" presStyleIdx="0" presStyleCnt="2">
        <dgm:presLayoutVars>
          <dgm:chPref val="3"/>
        </dgm:presLayoutVars>
      </dgm:prSet>
      <dgm:spPr/>
      <dgm:t>
        <a:bodyPr/>
        <a:lstStyle/>
        <a:p>
          <a:endParaRPr lang="en-GB"/>
        </a:p>
      </dgm:t>
    </dgm:pt>
    <dgm:pt modelId="{AC92B124-ADF9-48F9-B6DF-846C7385DD4A}" type="pres">
      <dgm:prSet presAssocID="{78E0D5DB-86B6-4F45-B788-18409D4CAFDA}" presName="hierChild4" presStyleCnt="0"/>
      <dgm:spPr/>
    </dgm:pt>
    <dgm:pt modelId="{6EABC964-EDCE-4001-8BE6-D14AD03BED8F}" type="pres">
      <dgm:prSet presAssocID="{B256DEC8-74C2-461D-8AB3-82EB63BBC876}" presName="Name10" presStyleLbl="parChTrans1D2" presStyleIdx="1" presStyleCnt="2"/>
      <dgm:spPr/>
      <dgm:t>
        <a:bodyPr/>
        <a:lstStyle/>
        <a:p>
          <a:endParaRPr lang="en-GB"/>
        </a:p>
      </dgm:t>
    </dgm:pt>
    <dgm:pt modelId="{6DE90435-68CD-4B8E-B233-1CE4CD2C3E29}" type="pres">
      <dgm:prSet presAssocID="{96A3B488-561B-4648-A20B-7E515164BC10}" presName="hierRoot2" presStyleCnt="0"/>
      <dgm:spPr/>
    </dgm:pt>
    <dgm:pt modelId="{ACFBF3BA-DC71-4B1A-B268-58B234D90D27}" type="pres">
      <dgm:prSet presAssocID="{96A3B488-561B-4648-A20B-7E515164BC10}" presName="composite2" presStyleCnt="0"/>
      <dgm:spPr/>
    </dgm:pt>
    <dgm:pt modelId="{DD385DE4-2027-4102-8CED-FD3C0D01528E}" type="pres">
      <dgm:prSet presAssocID="{96A3B488-561B-4648-A20B-7E515164BC10}" presName="background2" presStyleLbl="node2" presStyleIdx="1" presStyleCnt="2"/>
      <dgm:spPr/>
    </dgm:pt>
    <dgm:pt modelId="{C19BF782-4580-4ED5-8670-40F7DD43BDA1}" type="pres">
      <dgm:prSet presAssocID="{96A3B488-561B-4648-A20B-7E515164BC10}" presName="text2" presStyleLbl="fgAcc2" presStyleIdx="1" presStyleCnt="2">
        <dgm:presLayoutVars>
          <dgm:chPref val="3"/>
        </dgm:presLayoutVars>
      </dgm:prSet>
      <dgm:spPr/>
      <dgm:t>
        <a:bodyPr/>
        <a:lstStyle/>
        <a:p>
          <a:endParaRPr lang="en-GB"/>
        </a:p>
      </dgm:t>
    </dgm:pt>
    <dgm:pt modelId="{29989A1A-52D8-4250-A4D3-DC1377C2E73B}" type="pres">
      <dgm:prSet presAssocID="{96A3B488-561B-4648-A20B-7E515164BC10}" presName="hierChild3" presStyleCnt="0"/>
      <dgm:spPr/>
    </dgm:pt>
    <dgm:pt modelId="{80603DA9-F6B2-4760-8E22-00014682CC49}" type="pres">
      <dgm:prSet presAssocID="{C0446113-015C-4938-ACE4-9F64B06062BF}" presName="Name17" presStyleLbl="parChTrans1D3" presStyleIdx="1" presStyleCnt="2"/>
      <dgm:spPr/>
      <dgm:t>
        <a:bodyPr/>
        <a:lstStyle/>
        <a:p>
          <a:endParaRPr lang="en-GB"/>
        </a:p>
      </dgm:t>
    </dgm:pt>
    <dgm:pt modelId="{34D82150-0C50-44D7-AC86-F88B863EE76D}" type="pres">
      <dgm:prSet presAssocID="{17DE1A28-40B8-4FA6-9461-340876FF40AD}" presName="hierRoot3" presStyleCnt="0"/>
      <dgm:spPr/>
    </dgm:pt>
    <dgm:pt modelId="{B5C2C8A7-AB53-4273-8425-23CA01F1F27E}" type="pres">
      <dgm:prSet presAssocID="{17DE1A28-40B8-4FA6-9461-340876FF40AD}" presName="composite3" presStyleCnt="0"/>
      <dgm:spPr/>
    </dgm:pt>
    <dgm:pt modelId="{331F1D4E-4839-4B6E-95AE-2C10BDAC842C}" type="pres">
      <dgm:prSet presAssocID="{17DE1A28-40B8-4FA6-9461-340876FF40AD}" presName="background3" presStyleLbl="node3" presStyleIdx="1" presStyleCnt="2"/>
      <dgm:spPr/>
    </dgm:pt>
    <dgm:pt modelId="{4BC69C23-A5CD-47E2-A527-98C7D51E7619}" type="pres">
      <dgm:prSet presAssocID="{17DE1A28-40B8-4FA6-9461-340876FF40AD}" presName="text3" presStyleLbl="fgAcc3" presStyleIdx="1" presStyleCnt="2">
        <dgm:presLayoutVars>
          <dgm:chPref val="3"/>
        </dgm:presLayoutVars>
      </dgm:prSet>
      <dgm:spPr/>
      <dgm:t>
        <a:bodyPr/>
        <a:lstStyle/>
        <a:p>
          <a:endParaRPr lang="en-GB"/>
        </a:p>
      </dgm:t>
    </dgm:pt>
    <dgm:pt modelId="{57922C6F-D2B3-43A6-B68E-A1123EB2EED1}" type="pres">
      <dgm:prSet presAssocID="{17DE1A28-40B8-4FA6-9461-340876FF40AD}" presName="hierChild4" presStyleCnt="0"/>
      <dgm:spPr/>
    </dgm:pt>
  </dgm:ptLst>
  <dgm:cxnLst>
    <dgm:cxn modelId="{0B5C0DF3-BA0F-407F-BBD7-7064C60157A8}" type="presOf" srcId="{EB0A1F5A-4E11-4EBF-84F3-A9106F99A977}" destId="{1C464A09-1490-4ED4-9ED1-FB7C99F42ECF}" srcOrd="0" destOrd="0" presId="urn:microsoft.com/office/officeart/2005/8/layout/hierarchy1"/>
    <dgm:cxn modelId="{1F58D678-1830-497D-A919-FCD6CFFE708A}" type="presOf" srcId="{00F7B910-F683-438B-A9B7-BA6E45B3A22F}" destId="{4716D150-A789-4A79-BD6A-EA1DAAC35CD2}" srcOrd="0" destOrd="0" presId="urn:microsoft.com/office/officeart/2005/8/layout/hierarchy1"/>
    <dgm:cxn modelId="{20F54122-DC22-4BEA-8CF0-86947B6A675F}" type="presOf" srcId="{17DE1A28-40B8-4FA6-9461-340876FF40AD}" destId="{4BC69C23-A5CD-47E2-A527-98C7D51E7619}" srcOrd="0" destOrd="0" presId="urn:microsoft.com/office/officeart/2005/8/layout/hierarchy1"/>
    <dgm:cxn modelId="{887DFBD2-3EA9-499A-ADC7-D56280EB06DF}" type="presOf" srcId="{B256DEC8-74C2-461D-8AB3-82EB63BBC876}" destId="{6EABC964-EDCE-4001-8BE6-D14AD03BED8F}" srcOrd="0" destOrd="0" presId="urn:microsoft.com/office/officeart/2005/8/layout/hierarchy1"/>
    <dgm:cxn modelId="{76BBCCB4-DBE0-423B-95AB-3C19469CDEA8}" srcId="{14A5D22E-68A6-40C0-8D56-08BF46A19840}" destId="{3B82FC5A-8B44-4E97-BA8C-175F0E7C2063}" srcOrd="0" destOrd="0" parTransId="{4C58FEB7-3DF3-41EA-8594-055806AE91A1}" sibTransId="{9371FED7-227D-4BF1-989F-25C836CFDE94}"/>
    <dgm:cxn modelId="{59E5DA8F-46C5-4A7E-A1D9-786F3618D863}" type="presOf" srcId="{C0446113-015C-4938-ACE4-9F64B06062BF}" destId="{80603DA9-F6B2-4760-8E22-00014682CC49}" srcOrd="0" destOrd="0" presId="urn:microsoft.com/office/officeart/2005/8/layout/hierarchy1"/>
    <dgm:cxn modelId="{3A0FBBE1-ED3C-4E9C-B514-D6FE139A5C35}" type="presOf" srcId="{0A6E2E38-5678-4C5B-8E0E-203A62D49619}" destId="{172C578E-2037-4CE8-A5FB-AE0268D4A165}" srcOrd="0" destOrd="0" presId="urn:microsoft.com/office/officeart/2005/8/layout/hierarchy1"/>
    <dgm:cxn modelId="{3AD3B14B-5DCA-4B40-8971-ABD8DEB42CD2}" type="presOf" srcId="{78E0D5DB-86B6-4F45-B788-18409D4CAFDA}" destId="{529083EF-FBEC-45EA-9ECC-F25DCE6E66F2}" srcOrd="0" destOrd="0" presId="urn:microsoft.com/office/officeart/2005/8/layout/hierarchy1"/>
    <dgm:cxn modelId="{495620D0-FA53-4ABF-8D05-D6A63EAF6EF2}" type="presOf" srcId="{14A5D22E-68A6-40C0-8D56-08BF46A19840}" destId="{4030D72C-65E2-484E-9592-955274922365}" srcOrd="0" destOrd="0" presId="urn:microsoft.com/office/officeart/2005/8/layout/hierarchy1"/>
    <dgm:cxn modelId="{C44E9D9A-EC23-4D35-A042-558AD9D727B7}" srcId="{3B82FC5A-8B44-4E97-BA8C-175F0E7C2063}" destId="{EB0A1F5A-4E11-4EBF-84F3-A9106F99A977}" srcOrd="0" destOrd="0" parTransId="{00F7B910-F683-438B-A9B7-BA6E45B3A22F}" sibTransId="{7FFA7077-7E6A-498E-B6CF-87030EB50EF5}"/>
    <dgm:cxn modelId="{CE5152EA-ED8E-4D53-AEE7-7A547151B82A}" type="presOf" srcId="{96A3B488-561B-4648-A20B-7E515164BC10}" destId="{C19BF782-4580-4ED5-8670-40F7DD43BDA1}" srcOrd="0" destOrd="0" presId="urn:microsoft.com/office/officeart/2005/8/layout/hierarchy1"/>
    <dgm:cxn modelId="{4CFD529F-10D7-4DD0-9B8E-8C06ECF77720}" type="presOf" srcId="{3B82FC5A-8B44-4E97-BA8C-175F0E7C2063}" destId="{91BA8A28-EAEB-47FA-9965-8366C39823B2}" srcOrd="0" destOrd="0" presId="urn:microsoft.com/office/officeart/2005/8/layout/hierarchy1"/>
    <dgm:cxn modelId="{158B0695-35BB-4A7D-B260-75F23DF9152E}" srcId="{96A3B488-561B-4648-A20B-7E515164BC10}" destId="{17DE1A28-40B8-4FA6-9461-340876FF40AD}" srcOrd="0" destOrd="0" parTransId="{C0446113-015C-4938-ACE4-9F64B06062BF}" sibTransId="{BACEB2EF-B33C-4B21-BF86-19BE62C6D24E}"/>
    <dgm:cxn modelId="{4CA61971-40D7-4693-B82A-2CE22324FE96}" srcId="{EB0A1F5A-4E11-4EBF-84F3-A9106F99A977}" destId="{78E0D5DB-86B6-4F45-B788-18409D4CAFDA}" srcOrd="0" destOrd="0" parTransId="{0A6E2E38-5678-4C5B-8E0E-203A62D49619}" sibTransId="{1562F1A1-1110-4B35-B026-D46FD1D16268}"/>
    <dgm:cxn modelId="{288ED207-3342-446A-9DF0-54B92382941B}" srcId="{3B82FC5A-8B44-4E97-BA8C-175F0E7C2063}" destId="{96A3B488-561B-4648-A20B-7E515164BC10}" srcOrd="1" destOrd="0" parTransId="{B256DEC8-74C2-461D-8AB3-82EB63BBC876}" sibTransId="{139FEC62-B9AC-4546-9A27-0CA782A9782F}"/>
    <dgm:cxn modelId="{30D711D6-AB40-47A9-80D6-2AB9C1A292B1}" type="presParOf" srcId="{4030D72C-65E2-484E-9592-955274922365}" destId="{F5261A27-08C7-4CFF-AE75-E67E50F47C90}" srcOrd="0" destOrd="0" presId="urn:microsoft.com/office/officeart/2005/8/layout/hierarchy1"/>
    <dgm:cxn modelId="{41BD9993-8571-4506-A311-99F464873677}" type="presParOf" srcId="{F5261A27-08C7-4CFF-AE75-E67E50F47C90}" destId="{B3EB1450-63B9-46F4-B445-291892B101BF}" srcOrd="0" destOrd="0" presId="urn:microsoft.com/office/officeart/2005/8/layout/hierarchy1"/>
    <dgm:cxn modelId="{44A4FB79-8D17-4E97-AF1C-EE8A3051D36A}" type="presParOf" srcId="{B3EB1450-63B9-46F4-B445-291892B101BF}" destId="{691EEBF4-86B3-4EA0-8DBE-6B7CF67E9476}" srcOrd="0" destOrd="0" presId="urn:microsoft.com/office/officeart/2005/8/layout/hierarchy1"/>
    <dgm:cxn modelId="{CE24EA75-EDAA-4836-92DD-45CB0323F947}" type="presParOf" srcId="{B3EB1450-63B9-46F4-B445-291892B101BF}" destId="{91BA8A28-EAEB-47FA-9965-8366C39823B2}" srcOrd="1" destOrd="0" presId="urn:microsoft.com/office/officeart/2005/8/layout/hierarchy1"/>
    <dgm:cxn modelId="{157ADB3E-A046-4A28-B6C4-0B51B5AE63FF}" type="presParOf" srcId="{F5261A27-08C7-4CFF-AE75-E67E50F47C90}" destId="{2931BD58-338A-4D1C-B0B3-5C1D8B896731}" srcOrd="1" destOrd="0" presId="urn:microsoft.com/office/officeart/2005/8/layout/hierarchy1"/>
    <dgm:cxn modelId="{314695ED-8816-474A-9FC6-41629210533E}" type="presParOf" srcId="{2931BD58-338A-4D1C-B0B3-5C1D8B896731}" destId="{4716D150-A789-4A79-BD6A-EA1DAAC35CD2}" srcOrd="0" destOrd="0" presId="urn:microsoft.com/office/officeart/2005/8/layout/hierarchy1"/>
    <dgm:cxn modelId="{80054C96-2880-4F51-89F8-DFD31C107A07}" type="presParOf" srcId="{2931BD58-338A-4D1C-B0B3-5C1D8B896731}" destId="{1A3102C0-C90D-49AD-8D2D-4E2BDCC1119D}" srcOrd="1" destOrd="0" presId="urn:microsoft.com/office/officeart/2005/8/layout/hierarchy1"/>
    <dgm:cxn modelId="{01D40707-8E2F-444A-8DCB-43008938553D}" type="presParOf" srcId="{1A3102C0-C90D-49AD-8D2D-4E2BDCC1119D}" destId="{9666C44A-CC59-4974-966F-75C2C68CC03B}" srcOrd="0" destOrd="0" presId="urn:microsoft.com/office/officeart/2005/8/layout/hierarchy1"/>
    <dgm:cxn modelId="{8BFE0F52-F9EA-4499-9338-E4C33169CAB9}" type="presParOf" srcId="{9666C44A-CC59-4974-966F-75C2C68CC03B}" destId="{19FBC08F-AC0B-4CF4-81DA-C8C2520EE7AE}" srcOrd="0" destOrd="0" presId="urn:microsoft.com/office/officeart/2005/8/layout/hierarchy1"/>
    <dgm:cxn modelId="{745C3726-24DD-4137-8640-9C732FE741E1}" type="presParOf" srcId="{9666C44A-CC59-4974-966F-75C2C68CC03B}" destId="{1C464A09-1490-4ED4-9ED1-FB7C99F42ECF}" srcOrd="1" destOrd="0" presId="urn:microsoft.com/office/officeart/2005/8/layout/hierarchy1"/>
    <dgm:cxn modelId="{EBA72ECF-CCA8-413B-83C9-391E9F035BE7}" type="presParOf" srcId="{1A3102C0-C90D-49AD-8D2D-4E2BDCC1119D}" destId="{600CD58F-D456-4B1D-A86E-8629CBA9322A}" srcOrd="1" destOrd="0" presId="urn:microsoft.com/office/officeart/2005/8/layout/hierarchy1"/>
    <dgm:cxn modelId="{31DDD405-E1D2-467B-A76E-0DE41C3B7EA8}" type="presParOf" srcId="{600CD58F-D456-4B1D-A86E-8629CBA9322A}" destId="{172C578E-2037-4CE8-A5FB-AE0268D4A165}" srcOrd="0" destOrd="0" presId="urn:microsoft.com/office/officeart/2005/8/layout/hierarchy1"/>
    <dgm:cxn modelId="{9965870E-96C3-407C-8E13-0F7E8ABEC15B}" type="presParOf" srcId="{600CD58F-D456-4B1D-A86E-8629CBA9322A}" destId="{31947664-61DD-458C-885A-AAFC625F6EFF}" srcOrd="1" destOrd="0" presId="urn:microsoft.com/office/officeart/2005/8/layout/hierarchy1"/>
    <dgm:cxn modelId="{6528FC02-08C5-4661-A83D-C35ED6061EC1}" type="presParOf" srcId="{31947664-61DD-458C-885A-AAFC625F6EFF}" destId="{6BE54A2B-A04D-416B-82E2-2D744A1D8C92}" srcOrd="0" destOrd="0" presId="urn:microsoft.com/office/officeart/2005/8/layout/hierarchy1"/>
    <dgm:cxn modelId="{3A2312F0-8FEC-461B-92C8-5CDAF3A808A4}" type="presParOf" srcId="{6BE54A2B-A04D-416B-82E2-2D744A1D8C92}" destId="{5008DF0B-97AB-4896-B89C-D45D2363AF68}" srcOrd="0" destOrd="0" presId="urn:microsoft.com/office/officeart/2005/8/layout/hierarchy1"/>
    <dgm:cxn modelId="{946E903F-1645-4A69-B75D-774372E9A712}" type="presParOf" srcId="{6BE54A2B-A04D-416B-82E2-2D744A1D8C92}" destId="{529083EF-FBEC-45EA-9ECC-F25DCE6E66F2}" srcOrd="1" destOrd="0" presId="urn:microsoft.com/office/officeart/2005/8/layout/hierarchy1"/>
    <dgm:cxn modelId="{A403A1E5-FB18-4554-829A-ADFE0FA2A989}" type="presParOf" srcId="{31947664-61DD-458C-885A-AAFC625F6EFF}" destId="{AC92B124-ADF9-48F9-B6DF-846C7385DD4A}" srcOrd="1" destOrd="0" presId="urn:microsoft.com/office/officeart/2005/8/layout/hierarchy1"/>
    <dgm:cxn modelId="{FFE51C0A-55AF-4C76-AD44-F5DCF747C527}" type="presParOf" srcId="{2931BD58-338A-4D1C-B0B3-5C1D8B896731}" destId="{6EABC964-EDCE-4001-8BE6-D14AD03BED8F}" srcOrd="2" destOrd="0" presId="urn:microsoft.com/office/officeart/2005/8/layout/hierarchy1"/>
    <dgm:cxn modelId="{E1535963-14DF-4A71-8D6E-ABAFF248CFB0}" type="presParOf" srcId="{2931BD58-338A-4D1C-B0B3-5C1D8B896731}" destId="{6DE90435-68CD-4B8E-B233-1CE4CD2C3E29}" srcOrd="3" destOrd="0" presId="urn:microsoft.com/office/officeart/2005/8/layout/hierarchy1"/>
    <dgm:cxn modelId="{8EF75616-887C-4F3F-B7FE-E65F307F0607}" type="presParOf" srcId="{6DE90435-68CD-4B8E-B233-1CE4CD2C3E29}" destId="{ACFBF3BA-DC71-4B1A-B268-58B234D90D27}" srcOrd="0" destOrd="0" presId="urn:microsoft.com/office/officeart/2005/8/layout/hierarchy1"/>
    <dgm:cxn modelId="{19C002A5-F913-40E8-866A-D000BA6E719C}" type="presParOf" srcId="{ACFBF3BA-DC71-4B1A-B268-58B234D90D27}" destId="{DD385DE4-2027-4102-8CED-FD3C0D01528E}" srcOrd="0" destOrd="0" presId="urn:microsoft.com/office/officeart/2005/8/layout/hierarchy1"/>
    <dgm:cxn modelId="{23A3CA4A-280C-4D62-A2A2-D6CD28A317A6}" type="presParOf" srcId="{ACFBF3BA-DC71-4B1A-B268-58B234D90D27}" destId="{C19BF782-4580-4ED5-8670-40F7DD43BDA1}" srcOrd="1" destOrd="0" presId="urn:microsoft.com/office/officeart/2005/8/layout/hierarchy1"/>
    <dgm:cxn modelId="{CA4699A0-5D07-470B-81FB-CF1A579A1BC0}" type="presParOf" srcId="{6DE90435-68CD-4B8E-B233-1CE4CD2C3E29}" destId="{29989A1A-52D8-4250-A4D3-DC1377C2E73B}" srcOrd="1" destOrd="0" presId="urn:microsoft.com/office/officeart/2005/8/layout/hierarchy1"/>
    <dgm:cxn modelId="{2CDA11A9-97CD-43CC-BB7A-A158FBA762B9}" type="presParOf" srcId="{29989A1A-52D8-4250-A4D3-DC1377C2E73B}" destId="{80603DA9-F6B2-4760-8E22-00014682CC49}" srcOrd="0" destOrd="0" presId="urn:microsoft.com/office/officeart/2005/8/layout/hierarchy1"/>
    <dgm:cxn modelId="{7183A169-EFF6-40D1-BCF6-A76A807195CB}" type="presParOf" srcId="{29989A1A-52D8-4250-A4D3-DC1377C2E73B}" destId="{34D82150-0C50-44D7-AC86-F88B863EE76D}" srcOrd="1" destOrd="0" presId="urn:microsoft.com/office/officeart/2005/8/layout/hierarchy1"/>
    <dgm:cxn modelId="{00F0BF2B-A5A4-486C-ACE0-3C33575CC7CC}" type="presParOf" srcId="{34D82150-0C50-44D7-AC86-F88B863EE76D}" destId="{B5C2C8A7-AB53-4273-8425-23CA01F1F27E}" srcOrd="0" destOrd="0" presId="urn:microsoft.com/office/officeart/2005/8/layout/hierarchy1"/>
    <dgm:cxn modelId="{A62BF6DD-7769-453E-BE5A-A07E2684CB8F}" type="presParOf" srcId="{B5C2C8A7-AB53-4273-8425-23CA01F1F27E}" destId="{331F1D4E-4839-4B6E-95AE-2C10BDAC842C}" srcOrd="0" destOrd="0" presId="urn:microsoft.com/office/officeart/2005/8/layout/hierarchy1"/>
    <dgm:cxn modelId="{99F8581A-218C-4D4F-AC2E-F3672ABAAC00}" type="presParOf" srcId="{B5C2C8A7-AB53-4273-8425-23CA01F1F27E}" destId="{4BC69C23-A5CD-47E2-A527-98C7D51E7619}" srcOrd="1" destOrd="0" presId="urn:microsoft.com/office/officeart/2005/8/layout/hierarchy1"/>
    <dgm:cxn modelId="{5AE7E156-4F4B-4CA7-B173-B271568B99FE}" type="presParOf" srcId="{34D82150-0C50-44D7-AC86-F88B863EE76D}" destId="{57922C6F-D2B3-43A6-B68E-A1123EB2EE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FE72DF-56AF-4DD1-A9FB-3C3C8EB112A0}"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GB"/>
        </a:p>
      </dgm:t>
    </dgm:pt>
    <dgm:pt modelId="{0A1CE365-2B07-4EF3-AF1A-EAF80F0A88E6}">
      <dgm:prSet/>
      <dgm:spPr/>
      <dgm:t>
        <a:bodyPr/>
        <a:lstStyle/>
        <a:p>
          <a:pPr rtl="0"/>
          <a:r>
            <a:rPr lang="en-GB"/>
            <a:t>Existence and condition of material asset </a:t>
          </a:r>
        </a:p>
      </dgm:t>
    </dgm:pt>
    <dgm:pt modelId="{52EFB447-869C-474B-ADC5-4590FB803EEE}" type="parTrans" cxnId="{B749FE52-5C88-4124-B779-1A3CB9E89E13}">
      <dgm:prSet/>
      <dgm:spPr/>
      <dgm:t>
        <a:bodyPr/>
        <a:lstStyle/>
        <a:p>
          <a:endParaRPr lang="en-GB"/>
        </a:p>
      </dgm:t>
    </dgm:pt>
    <dgm:pt modelId="{65EF229D-CD86-4299-BF5A-32667795DE2D}" type="sibTrans" cxnId="{B749FE52-5C88-4124-B779-1A3CB9E89E13}">
      <dgm:prSet/>
      <dgm:spPr/>
      <dgm:t>
        <a:bodyPr/>
        <a:lstStyle/>
        <a:p>
          <a:endParaRPr lang="en-GB"/>
        </a:p>
      </dgm:t>
    </dgm:pt>
    <dgm:pt modelId="{C2368C2C-0A24-4307-8D16-CDF7905826F1}">
      <dgm:prSet/>
      <dgm:spPr/>
      <dgm:t>
        <a:bodyPr/>
        <a:lstStyle/>
        <a:p>
          <a:pPr rtl="0"/>
          <a:r>
            <a:rPr lang="en-GB"/>
            <a:t>Alternative procedures to be applied</a:t>
          </a:r>
        </a:p>
      </dgm:t>
    </dgm:pt>
    <dgm:pt modelId="{A8571077-082E-4293-B9C0-84BB5E4532EF}" type="parTrans" cxnId="{FE3CABA9-E6A1-4ABC-962A-FED17B84B489}">
      <dgm:prSet/>
      <dgm:spPr/>
      <dgm:t>
        <a:bodyPr/>
        <a:lstStyle/>
        <a:p>
          <a:endParaRPr lang="en-GB"/>
        </a:p>
      </dgm:t>
    </dgm:pt>
    <dgm:pt modelId="{168FA3F8-0940-42E1-B193-B9202A3FA48E}" type="sibTrans" cxnId="{FE3CABA9-E6A1-4ABC-962A-FED17B84B489}">
      <dgm:prSet/>
      <dgm:spPr/>
      <dgm:t>
        <a:bodyPr/>
        <a:lstStyle/>
        <a:p>
          <a:endParaRPr lang="en-GB"/>
        </a:p>
      </dgm:t>
    </dgm:pt>
    <dgm:pt modelId="{226266B2-F1AF-4868-8092-2A7E36189B01}" type="pres">
      <dgm:prSet presAssocID="{EBFE72DF-56AF-4DD1-A9FB-3C3C8EB112A0}" presName="linear" presStyleCnt="0">
        <dgm:presLayoutVars>
          <dgm:animLvl val="lvl"/>
          <dgm:resizeHandles val="exact"/>
        </dgm:presLayoutVars>
      </dgm:prSet>
      <dgm:spPr/>
      <dgm:t>
        <a:bodyPr/>
        <a:lstStyle/>
        <a:p>
          <a:endParaRPr lang="en-GB"/>
        </a:p>
      </dgm:t>
    </dgm:pt>
    <dgm:pt modelId="{55BAB6E9-6F39-4C50-A1FD-BBB7595EA643}" type="pres">
      <dgm:prSet presAssocID="{0A1CE365-2B07-4EF3-AF1A-EAF80F0A88E6}" presName="parentText" presStyleLbl="node1" presStyleIdx="0" presStyleCnt="2">
        <dgm:presLayoutVars>
          <dgm:chMax val="0"/>
          <dgm:bulletEnabled val="1"/>
        </dgm:presLayoutVars>
      </dgm:prSet>
      <dgm:spPr/>
      <dgm:t>
        <a:bodyPr/>
        <a:lstStyle/>
        <a:p>
          <a:endParaRPr lang="en-GB"/>
        </a:p>
      </dgm:t>
    </dgm:pt>
    <dgm:pt modelId="{E29B0FB6-6606-4108-A5A1-470C55445D83}" type="pres">
      <dgm:prSet presAssocID="{65EF229D-CD86-4299-BF5A-32667795DE2D}" presName="spacer" presStyleCnt="0"/>
      <dgm:spPr/>
    </dgm:pt>
    <dgm:pt modelId="{7FB96E10-0FBD-4AAB-B22B-A48A7F4FADBA}" type="pres">
      <dgm:prSet presAssocID="{C2368C2C-0A24-4307-8D16-CDF7905826F1}" presName="parentText" presStyleLbl="node1" presStyleIdx="1" presStyleCnt="2">
        <dgm:presLayoutVars>
          <dgm:chMax val="0"/>
          <dgm:bulletEnabled val="1"/>
        </dgm:presLayoutVars>
      </dgm:prSet>
      <dgm:spPr/>
      <dgm:t>
        <a:bodyPr/>
        <a:lstStyle/>
        <a:p>
          <a:endParaRPr lang="en-GB"/>
        </a:p>
      </dgm:t>
    </dgm:pt>
  </dgm:ptLst>
  <dgm:cxnLst>
    <dgm:cxn modelId="{5FA511C8-8506-4188-9694-3666DED91054}" type="presOf" srcId="{0A1CE365-2B07-4EF3-AF1A-EAF80F0A88E6}" destId="{55BAB6E9-6F39-4C50-A1FD-BBB7595EA643}" srcOrd="0" destOrd="0" presId="urn:microsoft.com/office/officeart/2005/8/layout/vList2"/>
    <dgm:cxn modelId="{FE3CABA9-E6A1-4ABC-962A-FED17B84B489}" srcId="{EBFE72DF-56AF-4DD1-A9FB-3C3C8EB112A0}" destId="{C2368C2C-0A24-4307-8D16-CDF7905826F1}" srcOrd="1" destOrd="0" parTransId="{A8571077-082E-4293-B9C0-84BB5E4532EF}" sibTransId="{168FA3F8-0940-42E1-B193-B9202A3FA48E}"/>
    <dgm:cxn modelId="{5B8866D3-8D13-40F5-A291-D3CD56E5B3A5}" type="presOf" srcId="{C2368C2C-0A24-4307-8D16-CDF7905826F1}" destId="{7FB96E10-0FBD-4AAB-B22B-A48A7F4FADBA}" srcOrd="0" destOrd="0" presId="urn:microsoft.com/office/officeart/2005/8/layout/vList2"/>
    <dgm:cxn modelId="{B749FE52-5C88-4124-B779-1A3CB9E89E13}" srcId="{EBFE72DF-56AF-4DD1-A9FB-3C3C8EB112A0}" destId="{0A1CE365-2B07-4EF3-AF1A-EAF80F0A88E6}" srcOrd="0" destOrd="0" parTransId="{52EFB447-869C-474B-ADC5-4590FB803EEE}" sibTransId="{65EF229D-CD86-4299-BF5A-32667795DE2D}"/>
    <dgm:cxn modelId="{219A697F-EA85-4125-9681-CD64E9567ECA}" type="presOf" srcId="{EBFE72DF-56AF-4DD1-A9FB-3C3C8EB112A0}" destId="{226266B2-F1AF-4868-8092-2A7E36189B01}" srcOrd="0" destOrd="0" presId="urn:microsoft.com/office/officeart/2005/8/layout/vList2"/>
    <dgm:cxn modelId="{3BF1FF68-77DA-49B3-AE24-49E3BAD77127}" type="presParOf" srcId="{226266B2-F1AF-4868-8092-2A7E36189B01}" destId="{55BAB6E9-6F39-4C50-A1FD-BBB7595EA643}" srcOrd="0" destOrd="0" presId="urn:microsoft.com/office/officeart/2005/8/layout/vList2"/>
    <dgm:cxn modelId="{C4049B63-91E7-4AC7-8053-D848F70061A3}" type="presParOf" srcId="{226266B2-F1AF-4868-8092-2A7E36189B01}" destId="{E29B0FB6-6606-4108-A5A1-470C55445D83}" srcOrd="1" destOrd="0" presId="urn:microsoft.com/office/officeart/2005/8/layout/vList2"/>
    <dgm:cxn modelId="{B37DC031-D567-46DF-8076-D9792D0F2D53}" type="presParOf" srcId="{226266B2-F1AF-4868-8092-2A7E36189B01}" destId="{7FB96E10-0FBD-4AAB-B22B-A48A7F4FAD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13199B6-13E4-47E0-BBB2-64B7DA82570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AD7F0A5-B73A-4857-986D-166613D334C2}">
      <dgm:prSet/>
      <dgm:spPr/>
      <dgm:t>
        <a:bodyPr/>
        <a:lstStyle/>
        <a:p>
          <a:r>
            <a:rPr lang="en-US"/>
            <a:t>Reopening notice merely relying on a technical mistake committed by an auditor was unjustified</a:t>
          </a:r>
        </a:p>
      </dgm:t>
    </dgm:pt>
    <dgm:pt modelId="{1E18B8A5-50A3-473C-9FC8-869B44666BCB}" type="parTrans" cxnId="{F7788EE7-975F-4916-B55C-F3F0B473189E}">
      <dgm:prSet/>
      <dgm:spPr/>
      <dgm:t>
        <a:bodyPr/>
        <a:lstStyle/>
        <a:p>
          <a:endParaRPr lang="en-US"/>
        </a:p>
      </dgm:t>
    </dgm:pt>
    <dgm:pt modelId="{6235D37C-4FB2-4911-8D65-119AF89DFE75}" type="sibTrans" cxnId="{F7788EE7-975F-4916-B55C-F3F0B473189E}">
      <dgm:prSet/>
      <dgm:spPr/>
      <dgm:t>
        <a:bodyPr/>
        <a:lstStyle/>
        <a:p>
          <a:endParaRPr lang="en-US"/>
        </a:p>
      </dgm:t>
    </dgm:pt>
    <dgm:pt modelId="{92CA1FA4-0B01-4FB6-9DD7-51FE68B0A7DB}">
      <dgm:prSet/>
      <dgm:spPr/>
      <dgm:t>
        <a:bodyPr/>
        <a:lstStyle/>
        <a:p>
          <a:r>
            <a:rPr lang="en-US"/>
            <a:t>Baroque Pharmaceuticals (P.) Ltd. [2022] 137 taxmann.com 94 (Gujarat)</a:t>
          </a:r>
        </a:p>
      </dgm:t>
    </dgm:pt>
    <dgm:pt modelId="{6FE4A798-7F5D-4C2D-A9DB-D9FFA87B3518}" type="parTrans" cxnId="{A639C337-42A9-43CF-9BC2-F0DE1816D09D}">
      <dgm:prSet/>
      <dgm:spPr/>
      <dgm:t>
        <a:bodyPr/>
        <a:lstStyle/>
        <a:p>
          <a:endParaRPr lang="en-US"/>
        </a:p>
      </dgm:t>
    </dgm:pt>
    <dgm:pt modelId="{F847791C-F82A-4354-B673-2FB35939D5BF}" type="sibTrans" cxnId="{A639C337-42A9-43CF-9BC2-F0DE1816D09D}">
      <dgm:prSet/>
      <dgm:spPr/>
      <dgm:t>
        <a:bodyPr/>
        <a:lstStyle/>
        <a:p>
          <a:endParaRPr lang="en-US"/>
        </a:p>
      </dgm:t>
    </dgm:pt>
    <dgm:pt modelId="{FAC6FE0E-E634-41FB-A419-AB265B08D3BD}">
      <dgm:prSet/>
      <dgm:spPr/>
      <dgm:t>
        <a:bodyPr/>
        <a:lstStyle/>
        <a:p>
          <a:r>
            <a:rPr lang="en-US"/>
            <a:t>If assessee contends inadvertent error in Form No. 3CD, he should submit revised tax audit report/addendum issued by the tax auditor.</a:t>
          </a:r>
        </a:p>
      </dgm:t>
    </dgm:pt>
    <dgm:pt modelId="{BF710C8E-173C-449F-BAC3-03CA80D64434}" type="parTrans" cxnId="{764E74A7-77FB-413B-9879-AE58B75A83C4}">
      <dgm:prSet/>
      <dgm:spPr/>
      <dgm:t>
        <a:bodyPr/>
        <a:lstStyle/>
        <a:p>
          <a:endParaRPr lang="en-US"/>
        </a:p>
      </dgm:t>
    </dgm:pt>
    <dgm:pt modelId="{4011B24D-D85F-4818-A13C-F4A3982087CA}" type="sibTrans" cxnId="{764E74A7-77FB-413B-9879-AE58B75A83C4}">
      <dgm:prSet/>
      <dgm:spPr/>
      <dgm:t>
        <a:bodyPr/>
        <a:lstStyle/>
        <a:p>
          <a:endParaRPr lang="en-US"/>
        </a:p>
      </dgm:t>
    </dgm:pt>
    <dgm:pt modelId="{472EA59D-CFD8-4156-A535-EA1FBC46DC39}">
      <dgm:prSet/>
      <dgm:spPr/>
      <dgm:t>
        <a:bodyPr/>
        <a:lstStyle/>
        <a:p>
          <a:r>
            <a:rPr lang="en-US"/>
            <a:t>ACIT vs. J.P. Yadav [2022] 138 taxmann.com 320 (Allahabad - Trib.)</a:t>
          </a:r>
        </a:p>
      </dgm:t>
    </dgm:pt>
    <dgm:pt modelId="{B06C4E0A-2242-4C0C-8CC4-8C5E150FA7ED}" type="parTrans" cxnId="{478DD052-765E-4FAE-BDC8-500281DF1F3F}">
      <dgm:prSet/>
      <dgm:spPr/>
      <dgm:t>
        <a:bodyPr/>
        <a:lstStyle/>
        <a:p>
          <a:endParaRPr lang="en-US"/>
        </a:p>
      </dgm:t>
    </dgm:pt>
    <dgm:pt modelId="{C26DFCEA-8C23-4ECA-AECF-CF154CC4D7F1}" type="sibTrans" cxnId="{478DD052-765E-4FAE-BDC8-500281DF1F3F}">
      <dgm:prSet/>
      <dgm:spPr/>
      <dgm:t>
        <a:bodyPr/>
        <a:lstStyle/>
        <a:p>
          <a:endParaRPr lang="en-US"/>
        </a:p>
      </dgm:t>
    </dgm:pt>
    <dgm:pt modelId="{15F79585-872F-4CF1-9556-93C898A9A0B4}">
      <dgm:prSet/>
      <dgm:spPr/>
      <dgm:t>
        <a:bodyPr/>
        <a:lstStyle/>
        <a:p>
          <a:r>
            <a:rPr lang="en-US"/>
            <a:t>Rule 6G(3)</a:t>
          </a:r>
        </a:p>
      </dgm:t>
    </dgm:pt>
    <dgm:pt modelId="{49472090-DAD3-400B-A47D-8D6838DDD01A}" type="parTrans" cxnId="{BC2B9712-C2AB-4F29-BDA3-CCD100F3D378}">
      <dgm:prSet/>
      <dgm:spPr/>
      <dgm:t>
        <a:bodyPr/>
        <a:lstStyle/>
        <a:p>
          <a:endParaRPr lang="en-US"/>
        </a:p>
      </dgm:t>
    </dgm:pt>
    <dgm:pt modelId="{8633B51E-8492-40FC-9FC0-FDC03EEF5D98}" type="sibTrans" cxnId="{BC2B9712-C2AB-4F29-BDA3-CCD100F3D378}">
      <dgm:prSet/>
      <dgm:spPr/>
      <dgm:t>
        <a:bodyPr/>
        <a:lstStyle/>
        <a:p>
          <a:endParaRPr lang="en-US"/>
        </a:p>
      </dgm:t>
    </dgm:pt>
    <dgm:pt modelId="{B7710E42-87EA-47B0-BAE8-66C1B3231734}">
      <dgm:prSet/>
      <dgm:spPr/>
      <dgm:t>
        <a:bodyPr/>
        <a:lstStyle/>
        <a:p>
          <a:r>
            <a:rPr lang="en-US"/>
            <a:t>With effect from 1-4-2021, Rule 6G(3) provides that "(3) The report of audit furnished under this rule may be revised by the person by getting revised report of audit from an accountant, duly signed and verified by such accountant, and furnish it before the end of the relevant assessment year for which the report pertains</a:t>
          </a:r>
        </a:p>
      </dgm:t>
    </dgm:pt>
    <dgm:pt modelId="{7594DB1D-95C9-4EE6-BAFE-44931D2D79FA}" type="parTrans" cxnId="{CC962A15-65DF-4E2F-A95A-08087A9599FC}">
      <dgm:prSet/>
      <dgm:spPr/>
      <dgm:t>
        <a:bodyPr/>
        <a:lstStyle/>
        <a:p>
          <a:endParaRPr lang="en-US"/>
        </a:p>
      </dgm:t>
    </dgm:pt>
    <dgm:pt modelId="{512B19FB-AB63-4063-8052-AE851E7A7576}" type="sibTrans" cxnId="{CC962A15-65DF-4E2F-A95A-08087A9599FC}">
      <dgm:prSet/>
      <dgm:spPr/>
      <dgm:t>
        <a:bodyPr/>
        <a:lstStyle/>
        <a:p>
          <a:endParaRPr lang="en-US"/>
        </a:p>
      </dgm:t>
    </dgm:pt>
    <dgm:pt modelId="{EE891D7F-8E9C-48D8-9939-8B9DA36E8694}" type="pres">
      <dgm:prSet presAssocID="{413199B6-13E4-47E0-BBB2-64B7DA82570E}" presName="linear" presStyleCnt="0">
        <dgm:presLayoutVars>
          <dgm:animLvl val="lvl"/>
          <dgm:resizeHandles val="exact"/>
        </dgm:presLayoutVars>
      </dgm:prSet>
      <dgm:spPr/>
      <dgm:t>
        <a:bodyPr/>
        <a:lstStyle/>
        <a:p>
          <a:endParaRPr lang="en-GB"/>
        </a:p>
      </dgm:t>
    </dgm:pt>
    <dgm:pt modelId="{6524348E-2C59-4849-926D-5A867A51AEEA}" type="pres">
      <dgm:prSet presAssocID="{1AD7F0A5-B73A-4857-986D-166613D334C2}" presName="parentText" presStyleLbl="node1" presStyleIdx="0" presStyleCnt="3">
        <dgm:presLayoutVars>
          <dgm:chMax val="0"/>
          <dgm:bulletEnabled val="1"/>
        </dgm:presLayoutVars>
      </dgm:prSet>
      <dgm:spPr/>
      <dgm:t>
        <a:bodyPr/>
        <a:lstStyle/>
        <a:p>
          <a:endParaRPr lang="en-GB"/>
        </a:p>
      </dgm:t>
    </dgm:pt>
    <dgm:pt modelId="{210E821F-A40B-429F-AA31-A79C87D49C4F}" type="pres">
      <dgm:prSet presAssocID="{1AD7F0A5-B73A-4857-986D-166613D334C2}" presName="childText" presStyleLbl="revTx" presStyleIdx="0" presStyleCnt="3">
        <dgm:presLayoutVars>
          <dgm:bulletEnabled val="1"/>
        </dgm:presLayoutVars>
      </dgm:prSet>
      <dgm:spPr/>
      <dgm:t>
        <a:bodyPr/>
        <a:lstStyle/>
        <a:p>
          <a:endParaRPr lang="en-GB"/>
        </a:p>
      </dgm:t>
    </dgm:pt>
    <dgm:pt modelId="{00904196-6541-432D-AD0E-EE174B195D6C}" type="pres">
      <dgm:prSet presAssocID="{FAC6FE0E-E634-41FB-A419-AB265B08D3BD}" presName="parentText" presStyleLbl="node1" presStyleIdx="1" presStyleCnt="3">
        <dgm:presLayoutVars>
          <dgm:chMax val="0"/>
          <dgm:bulletEnabled val="1"/>
        </dgm:presLayoutVars>
      </dgm:prSet>
      <dgm:spPr/>
      <dgm:t>
        <a:bodyPr/>
        <a:lstStyle/>
        <a:p>
          <a:endParaRPr lang="en-GB"/>
        </a:p>
      </dgm:t>
    </dgm:pt>
    <dgm:pt modelId="{6D80AF3C-2A41-4967-A5D0-867DF1550E59}" type="pres">
      <dgm:prSet presAssocID="{FAC6FE0E-E634-41FB-A419-AB265B08D3BD}" presName="childText" presStyleLbl="revTx" presStyleIdx="1" presStyleCnt="3">
        <dgm:presLayoutVars>
          <dgm:bulletEnabled val="1"/>
        </dgm:presLayoutVars>
      </dgm:prSet>
      <dgm:spPr/>
      <dgm:t>
        <a:bodyPr/>
        <a:lstStyle/>
        <a:p>
          <a:endParaRPr lang="en-GB"/>
        </a:p>
      </dgm:t>
    </dgm:pt>
    <dgm:pt modelId="{FEC058FF-70A3-4C33-8CA8-345E84386867}" type="pres">
      <dgm:prSet presAssocID="{15F79585-872F-4CF1-9556-93C898A9A0B4}" presName="parentText" presStyleLbl="node1" presStyleIdx="2" presStyleCnt="3">
        <dgm:presLayoutVars>
          <dgm:chMax val="0"/>
          <dgm:bulletEnabled val="1"/>
        </dgm:presLayoutVars>
      </dgm:prSet>
      <dgm:spPr/>
      <dgm:t>
        <a:bodyPr/>
        <a:lstStyle/>
        <a:p>
          <a:endParaRPr lang="en-GB"/>
        </a:p>
      </dgm:t>
    </dgm:pt>
    <dgm:pt modelId="{6DE85626-191B-4E75-9825-08F92D37A650}" type="pres">
      <dgm:prSet presAssocID="{15F79585-872F-4CF1-9556-93C898A9A0B4}" presName="childText" presStyleLbl="revTx" presStyleIdx="2" presStyleCnt="3">
        <dgm:presLayoutVars>
          <dgm:bulletEnabled val="1"/>
        </dgm:presLayoutVars>
      </dgm:prSet>
      <dgm:spPr/>
      <dgm:t>
        <a:bodyPr/>
        <a:lstStyle/>
        <a:p>
          <a:endParaRPr lang="en-GB"/>
        </a:p>
      </dgm:t>
    </dgm:pt>
  </dgm:ptLst>
  <dgm:cxnLst>
    <dgm:cxn modelId="{2757AEB4-E6C2-4A61-A61E-CEC3F1FF7E70}" type="presOf" srcId="{15F79585-872F-4CF1-9556-93C898A9A0B4}" destId="{FEC058FF-70A3-4C33-8CA8-345E84386867}" srcOrd="0" destOrd="0" presId="urn:microsoft.com/office/officeart/2005/8/layout/vList2"/>
    <dgm:cxn modelId="{F08D0EF7-2BA9-4866-A32A-D506ABA31FAF}" type="presOf" srcId="{B7710E42-87EA-47B0-BAE8-66C1B3231734}" destId="{6DE85626-191B-4E75-9825-08F92D37A650}" srcOrd="0" destOrd="0" presId="urn:microsoft.com/office/officeart/2005/8/layout/vList2"/>
    <dgm:cxn modelId="{F7788EE7-975F-4916-B55C-F3F0B473189E}" srcId="{413199B6-13E4-47E0-BBB2-64B7DA82570E}" destId="{1AD7F0A5-B73A-4857-986D-166613D334C2}" srcOrd="0" destOrd="0" parTransId="{1E18B8A5-50A3-473C-9FC8-869B44666BCB}" sibTransId="{6235D37C-4FB2-4911-8D65-119AF89DFE75}"/>
    <dgm:cxn modelId="{BC2B9712-C2AB-4F29-BDA3-CCD100F3D378}" srcId="{413199B6-13E4-47E0-BBB2-64B7DA82570E}" destId="{15F79585-872F-4CF1-9556-93C898A9A0B4}" srcOrd="2" destOrd="0" parTransId="{49472090-DAD3-400B-A47D-8D6838DDD01A}" sibTransId="{8633B51E-8492-40FC-9FC0-FDC03EEF5D98}"/>
    <dgm:cxn modelId="{764E74A7-77FB-413B-9879-AE58B75A83C4}" srcId="{413199B6-13E4-47E0-BBB2-64B7DA82570E}" destId="{FAC6FE0E-E634-41FB-A419-AB265B08D3BD}" srcOrd="1" destOrd="0" parTransId="{BF710C8E-173C-449F-BAC3-03CA80D64434}" sibTransId="{4011B24D-D85F-4818-A13C-F4A3982087CA}"/>
    <dgm:cxn modelId="{DB7CFA12-D523-4445-B07C-A822366CDD20}" type="presOf" srcId="{1AD7F0A5-B73A-4857-986D-166613D334C2}" destId="{6524348E-2C59-4849-926D-5A867A51AEEA}" srcOrd="0" destOrd="0" presId="urn:microsoft.com/office/officeart/2005/8/layout/vList2"/>
    <dgm:cxn modelId="{478DD052-765E-4FAE-BDC8-500281DF1F3F}" srcId="{FAC6FE0E-E634-41FB-A419-AB265B08D3BD}" destId="{472EA59D-CFD8-4156-A535-EA1FBC46DC39}" srcOrd="0" destOrd="0" parTransId="{B06C4E0A-2242-4C0C-8CC4-8C5E150FA7ED}" sibTransId="{C26DFCEA-8C23-4ECA-AECF-CF154CC4D7F1}"/>
    <dgm:cxn modelId="{C52D559F-9015-4AD9-B7B6-4D6BC177740B}" type="presOf" srcId="{472EA59D-CFD8-4156-A535-EA1FBC46DC39}" destId="{6D80AF3C-2A41-4967-A5D0-867DF1550E59}" srcOrd="0" destOrd="0" presId="urn:microsoft.com/office/officeart/2005/8/layout/vList2"/>
    <dgm:cxn modelId="{CC962A15-65DF-4E2F-A95A-08087A9599FC}" srcId="{15F79585-872F-4CF1-9556-93C898A9A0B4}" destId="{B7710E42-87EA-47B0-BAE8-66C1B3231734}" srcOrd="0" destOrd="0" parTransId="{7594DB1D-95C9-4EE6-BAFE-44931D2D79FA}" sibTransId="{512B19FB-AB63-4063-8052-AE851E7A7576}"/>
    <dgm:cxn modelId="{B02B4CF4-A715-41CF-ABF3-68DE458481EB}" type="presOf" srcId="{FAC6FE0E-E634-41FB-A419-AB265B08D3BD}" destId="{00904196-6541-432D-AD0E-EE174B195D6C}" srcOrd="0" destOrd="0" presId="urn:microsoft.com/office/officeart/2005/8/layout/vList2"/>
    <dgm:cxn modelId="{A639C337-42A9-43CF-9BC2-F0DE1816D09D}" srcId="{1AD7F0A5-B73A-4857-986D-166613D334C2}" destId="{92CA1FA4-0B01-4FB6-9DD7-51FE68B0A7DB}" srcOrd="0" destOrd="0" parTransId="{6FE4A798-7F5D-4C2D-A9DB-D9FFA87B3518}" sibTransId="{F847791C-F82A-4354-B673-2FB35939D5BF}"/>
    <dgm:cxn modelId="{607CB29F-53F8-4779-909A-B43E51A04A1E}" type="presOf" srcId="{413199B6-13E4-47E0-BBB2-64B7DA82570E}" destId="{EE891D7F-8E9C-48D8-9939-8B9DA36E8694}" srcOrd="0" destOrd="0" presId="urn:microsoft.com/office/officeart/2005/8/layout/vList2"/>
    <dgm:cxn modelId="{7A4EE1B8-C088-4404-8848-053BC17E5045}" type="presOf" srcId="{92CA1FA4-0B01-4FB6-9DD7-51FE68B0A7DB}" destId="{210E821F-A40B-429F-AA31-A79C87D49C4F}" srcOrd="0" destOrd="0" presId="urn:microsoft.com/office/officeart/2005/8/layout/vList2"/>
    <dgm:cxn modelId="{D1564D67-C947-4301-BCD0-733C812578E0}" type="presParOf" srcId="{EE891D7F-8E9C-48D8-9939-8B9DA36E8694}" destId="{6524348E-2C59-4849-926D-5A867A51AEEA}" srcOrd="0" destOrd="0" presId="urn:microsoft.com/office/officeart/2005/8/layout/vList2"/>
    <dgm:cxn modelId="{301EE3A1-2424-4857-99AA-7560BE86C267}" type="presParOf" srcId="{EE891D7F-8E9C-48D8-9939-8B9DA36E8694}" destId="{210E821F-A40B-429F-AA31-A79C87D49C4F}" srcOrd="1" destOrd="0" presId="urn:microsoft.com/office/officeart/2005/8/layout/vList2"/>
    <dgm:cxn modelId="{5B03106A-CC1E-45B0-979D-8BBD9DD7CD6B}" type="presParOf" srcId="{EE891D7F-8E9C-48D8-9939-8B9DA36E8694}" destId="{00904196-6541-432D-AD0E-EE174B195D6C}" srcOrd="2" destOrd="0" presId="urn:microsoft.com/office/officeart/2005/8/layout/vList2"/>
    <dgm:cxn modelId="{8B3C8CFA-FB29-4527-9716-FF5A28D93AEA}" type="presParOf" srcId="{EE891D7F-8E9C-48D8-9939-8B9DA36E8694}" destId="{6D80AF3C-2A41-4967-A5D0-867DF1550E59}" srcOrd="3" destOrd="0" presId="urn:microsoft.com/office/officeart/2005/8/layout/vList2"/>
    <dgm:cxn modelId="{9FFD21AC-917B-4A21-BA5E-A6E876162CEF}" type="presParOf" srcId="{EE891D7F-8E9C-48D8-9939-8B9DA36E8694}" destId="{FEC058FF-70A3-4C33-8CA8-345E84386867}" srcOrd="4" destOrd="0" presId="urn:microsoft.com/office/officeart/2005/8/layout/vList2"/>
    <dgm:cxn modelId="{ADD2CB1F-FE4D-4335-9699-F26E4AD18016}" type="presParOf" srcId="{EE891D7F-8E9C-48D8-9939-8B9DA36E8694}" destId="{6DE85626-191B-4E75-9825-08F92D37A65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2BBA03A-83C0-4C76-9048-810F92058242}"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6307CEBA-263B-4903-8BC3-01BCBCD8F02F}">
      <dgm:prSet/>
      <dgm:spPr/>
      <dgm:t>
        <a:bodyPr/>
        <a:lstStyle/>
        <a:p>
          <a:pPr rtl="0"/>
          <a:r>
            <a:rPr lang="en-US" dirty="0"/>
            <a:t>AO or CIT(A) notices that</a:t>
          </a:r>
        </a:p>
      </dgm:t>
    </dgm:pt>
    <dgm:pt modelId="{AAD5C26A-79F8-477B-812D-011C73D38703}" type="parTrans" cxnId="{2383337C-1C29-4439-B316-057416FF627A}">
      <dgm:prSet/>
      <dgm:spPr/>
      <dgm:t>
        <a:bodyPr/>
        <a:lstStyle/>
        <a:p>
          <a:endParaRPr lang="en-US"/>
        </a:p>
      </dgm:t>
    </dgm:pt>
    <dgm:pt modelId="{695B3FC1-A2F7-4734-88AD-1629DA9B059C}" type="sibTrans" cxnId="{2383337C-1C29-4439-B316-057416FF627A}">
      <dgm:prSet/>
      <dgm:spPr/>
      <dgm:t>
        <a:bodyPr/>
        <a:lstStyle/>
        <a:p>
          <a:endParaRPr lang="en-US"/>
        </a:p>
      </dgm:t>
    </dgm:pt>
    <dgm:pt modelId="{32C8706F-F68E-4374-80CC-C81FAC1F839E}">
      <dgm:prSet/>
      <dgm:spPr/>
      <dgm:t>
        <a:bodyPr/>
        <a:lstStyle/>
        <a:p>
          <a:pPr rtl="0"/>
          <a:r>
            <a:rPr lang="en-US" dirty="0"/>
            <a:t>incorrect information is given in</a:t>
          </a:r>
        </a:p>
      </dgm:t>
    </dgm:pt>
    <dgm:pt modelId="{4BF7E988-ECA2-4811-A0DF-A33575DE75EF}" type="parTrans" cxnId="{88BA4903-78C0-44D8-AE0F-6F9FFC486806}">
      <dgm:prSet/>
      <dgm:spPr/>
      <dgm:t>
        <a:bodyPr/>
        <a:lstStyle/>
        <a:p>
          <a:endParaRPr lang="en-US"/>
        </a:p>
      </dgm:t>
    </dgm:pt>
    <dgm:pt modelId="{95CC760B-62EC-460B-89FE-9E64F684BD0D}" type="sibTrans" cxnId="{88BA4903-78C0-44D8-AE0F-6F9FFC486806}">
      <dgm:prSet/>
      <dgm:spPr/>
      <dgm:t>
        <a:bodyPr/>
        <a:lstStyle/>
        <a:p>
          <a:endParaRPr lang="en-US"/>
        </a:p>
      </dgm:t>
    </dgm:pt>
    <dgm:pt modelId="{9A362A1A-615A-4BAB-9888-DC728E62457A}">
      <dgm:prSet/>
      <dgm:spPr/>
      <dgm:t>
        <a:bodyPr/>
        <a:lstStyle/>
        <a:p>
          <a:pPr rtl="0"/>
          <a:r>
            <a:rPr lang="en-US" dirty="0"/>
            <a:t>Report</a:t>
          </a:r>
        </a:p>
      </dgm:t>
    </dgm:pt>
    <dgm:pt modelId="{F03AA0A2-00DE-4B46-9686-7E15F340D4FA}" type="parTrans" cxnId="{353AA334-B105-4F65-A09E-A68F2B016CE1}">
      <dgm:prSet/>
      <dgm:spPr/>
      <dgm:t>
        <a:bodyPr/>
        <a:lstStyle/>
        <a:p>
          <a:endParaRPr lang="en-US"/>
        </a:p>
      </dgm:t>
    </dgm:pt>
    <dgm:pt modelId="{0507FA15-2556-4809-BB2A-D7A9B3730857}" type="sibTrans" cxnId="{353AA334-B105-4F65-A09E-A68F2B016CE1}">
      <dgm:prSet/>
      <dgm:spPr/>
      <dgm:t>
        <a:bodyPr/>
        <a:lstStyle/>
        <a:p>
          <a:endParaRPr lang="en-US"/>
        </a:p>
      </dgm:t>
    </dgm:pt>
    <dgm:pt modelId="{385B26EC-5208-4836-BE7C-5CA04AF2EDC1}">
      <dgm:prSet/>
      <dgm:spPr/>
      <dgm:t>
        <a:bodyPr/>
        <a:lstStyle/>
        <a:p>
          <a:pPr rtl="0"/>
          <a:r>
            <a:rPr lang="en-US" dirty="0"/>
            <a:t>Certificate</a:t>
          </a:r>
        </a:p>
      </dgm:t>
    </dgm:pt>
    <dgm:pt modelId="{A41005A2-D951-4816-8243-B45EC6822AB9}" type="parTrans" cxnId="{7BE35DF9-710D-4F1D-90AE-34FBFAECC690}">
      <dgm:prSet/>
      <dgm:spPr/>
      <dgm:t>
        <a:bodyPr/>
        <a:lstStyle/>
        <a:p>
          <a:endParaRPr lang="en-US"/>
        </a:p>
      </dgm:t>
    </dgm:pt>
    <dgm:pt modelId="{F659E4B8-0471-4D88-AC8C-4CA0ADFD069C}" type="sibTrans" cxnId="{7BE35DF9-710D-4F1D-90AE-34FBFAECC690}">
      <dgm:prSet/>
      <dgm:spPr/>
      <dgm:t>
        <a:bodyPr/>
        <a:lstStyle/>
        <a:p>
          <a:endParaRPr lang="en-US"/>
        </a:p>
      </dgm:t>
    </dgm:pt>
    <dgm:pt modelId="{CFDD3642-03F9-48FB-B458-7AC63A786217}">
      <dgm:prSet/>
      <dgm:spPr/>
      <dgm:t>
        <a:bodyPr/>
        <a:lstStyle/>
        <a:p>
          <a:pPr rtl="0"/>
          <a:r>
            <a:rPr lang="en-US" dirty="0"/>
            <a:t>Rs. 10000 per report/certificate</a:t>
          </a:r>
        </a:p>
      </dgm:t>
    </dgm:pt>
    <dgm:pt modelId="{CBACBB8D-4310-4846-AF2A-AA9DC6222F81}" type="parTrans" cxnId="{8743CAD9-59B6-4FF0-BB20-B60334BEB770}">
      <dgm:prSet/>
      <dgm:spPr/>
      <dgm:t>
        <a:bodyPr/>
        <a:lstStyle/>
        <a:p>
          <a:endParaRPr lang="en-US"/>
        </a:p>
      </dgm:t>
    </dgm:pt>
    <dgm:pt modelId="{0E5E3FB8-E532-474D-B2AE-4DA37E80AB1A}" type="sibTrans" cxnId="{8743CAD9-59B6-4FF0-BB20-B60334BEB770}">
      <dgm:prSet/>
      <dgm:spPr/>
      <dgm:t>
        <a:bodyPr/>
        <a:lstStyle/>
        <a:p>
          <a:endParaRPr lang="en-US"/>
        </a:p>
      </dgm:t>
    </dgm:pt>
    <dgm:pt modelId="{B3E37D06-BC39-4A4A-BBEE-D9D1769C9FDB}" type="pres">
      <dgm:prSet presAssocID="{E2BBA03A-83C0-4C76-9048-810F92058242}" presName="linear" presStyleCnt="0">
        <dgm:presLayoutVars>
          <dgm:animLvl val="lvl"/>
          <dgm:resizeHandles val="exact"/>
        </dgm:presLayoutVars>
      </dgm:prSet>
      <dgm:spPr/>
      <dgm:t>
        <a:bodyPr/>
        <a:lstStyle/>
        <a:p>
          <a:endParaRPr lang="en-GB"/>
        </a:p>
      </dgm:t>
    </dgm:pt>
    <dgm:pt modelId="{8265EDD5-4E32-4FD7-8E1E-73751C250A46}" type="pres">
      <dgm:prSet presAssocID="{6307CEBA-263B-4903-8BC3-01BCBCD8F02F}" presName="parentText" presStyleLbl="node1" presStyleIdx="0" presStyleCnt="3">
        <dgm:presLayoutVars>
          <dgm:chMax val="0"/>
          <dgm:bulletEnabled val="1"/>
        </dgm:presLayoutVars>
      </dgm:prSet>
      <dgm:spPr/>
      <dgm:t>
        <a:bodyPr/>
        <a:lstStyle/>
        <a:p>
          <a:endParaRPr lang="en-GB"/>
        </a:p>
      </dgm:t>
    </dgm:pt>
    <dgm:pt modelId="{B3362FAA-8A52-403C-B00C-F47C300EDBC3}" type="pres">
      <dgm:prSet presAssocID="{695B3FC1-A2F7-4734-88AD-1629DA9B059C}" presName="spacer" presStyleCnt="0"/>
      <dgm:spPr/>
    </dgm:pt>
    <dgm:pt modelId="{9476D992-DA36-4990-AC38-8CA2318DBF69}" type="pres">
      <dgm:prSet presAssocID="{32C8706F-F68E-4374-80CC-C81FAC1F839E}" presName="parentText" presStyleLbl="node1" presStyleIdx="1" presStyleCnt="3">
        <dgm:presLayoutVars>
          <dgm:chMax val="0"/>
          <dgm:bulletEnabled val="1"/>
        </dgm:presLayoutVars>
      </dgm:prSet>
      <dgm:spPr/>
      <dgm:t>
        <a:bodyPr/>
        <a:lstStyle/>
        <a:p>
          <a:endParaRPr lang="en-GB"/>
        </a:p>
      </dgm:t>
    </dgm:pt>
    <dgm:pt modelId="{22465F00-A92B-4784-9C3E-D4B2015C8C76}" type="pres">
      <dgm:prSet presAssocID="{32C8706F-F68E-4374-80CC-C81FAC1F839E}" presName="childText" presStyleLbl="revTx" presStyleIdx="0" presStyleCnt="1">
        <dgm:presLayoutVars>
          <dgm:bulletEnabled val="1"/>
        </dgm:presLayoutVars>
      </dgm:prSet>
      <dgm:spPr/>
      <dgm:t>
        <a:bodyPr/>
        <a:lstStyle/>
        <a:p>
          <a:endParaRPr lang="en-GB"/>
        </a:p>
      </dgm:t>
    </dgm:pt>
    <dgm:pt modelId="{8C4AEFFE-0CD2-4BF8-9F12-4083F18FA7CC}" type="pres">
      <dgm:prSet presAssocID="{CFDD3642-03F9-48FB-B458-7AC63A786217}" presName="parentText" presStyleLbl="node1" presStyleIdx="2" presStyleCnt="3">
        <dgm:presLayoutVars>
          <dgm:chMax val="0"/>
          <dgm:bulletEnabled val="1"/>
        </dgm:presLayoutVars>
      </dgm:prSet>
      <dgm:spPr/>
      <dgm:t>
        <a:bodyPr/>
        <a:lstStyle/>
        <a:p>
          <a:endParaRPr lang="en-GB"/>
        </a:p>
      </dgm:t>
    </dgm:pt>
  </dgm:ptLst>
  <dgm:cxnLst>
    <dgm:cxn modelId="{7BE35DF9-710D-4F1D-90AE-34FBFAECC690}" srcId="{32C8706F-F68E-4374-80CC-C81FAC1F839E}" destId="{385B26EC-5208-4836-BE7C-5CA04AF2EDC1}" srcOrd="1" destOrd="0" parTransId="{A41005A2-D951-4816-8243-B45EC6822AB9}" sibTransId="{F659E4B8-0471-4D88-AC8C-4CA0ADFD069C}"/>
    <dgm:cxn modelId="{353AA334-B105-4F65-A09E-A68F2B016CE1}" srcId="{32C8706F-F68E-4374-80CC-C81FAC1F839E}" destId="{9A362A1A-615A-4BAB-9888-DC728E62457A}" srcOrd="0" destOrd="0" parTransId="{F03AA0A2-00DE-4B46-9686-7E15F340D4FA}" sibTransId="{0507FA15-2556-4809-BB2A-D7A9B3730857}"/>
    <dgm:cxn modelId="{C2C55A22-9698-43E1-92D7-E7D5C7266984}" type="presOf" srcId="{385B26EC-5208-4836-BE7C-5CA04AF2EDC1}" destId="{22465F00-A92B-4784-9C3E-D4B2015C8C76}" srcOrd="0" destOrd="1" presId="urn:microsoft.com/office/officeart/2005/8/layout/vList2"/>
    <dgm:cxn modelId="{ECE86D2A-EBD8-4443-9D94-FF7D1ABCCF01}" type="presOf" srcId="{CFDD3642-03F9-48FB-B458-7AC63A786217}" destId="{8C4AEFFE-0CD2-4BF8-9F12-4083F18FA7CC}" srcOrd="0" destOrd="0" presId="urn:microsoft.com/office/officeart/2005/8/layout/vList2"/>
    <dgm:cxn modelId="{8743CAD9-59B6-4FF0-BB20-B60334BEB770}" srcId="{E2BBA03A-83C0-4C76-9048-810F92058242}" destId="{CFDD3642-03F9-48FB-B458-7AC63A786217}" srcOrd="2" destOrd="0" parTransId="{CBACBB8D-4310-4846-AF2A-AA9DC6222F81}" sibTransId="{0E5E3FB8-E532-474D-B2AE-4DA37E80AB1A}"/>
    <dgm:cxn modelId="{2383337C-1C29-4439-B316-057416FF627A}" srcId="{E2BBA03A-83C0-4C76-9048-810F92058242}" destId="{6307CEBA-263B-4903-8BC3-01BCBCD8F02F}" srcOrd="0" destOrd="0" parTransId="{AAD5C26A-79F8-477B-812D-011C73D38703}" sibTransId="{695B3FC1-A2F7-4734-88AD-1629DA9B059C}"/>
    <dgm:cxn modelId="{33BA5F81-21F8-4B75-90F9-FE8EA26B7FF3}" type="presOf" srcId="{32C8706F-F68E-4374-80CC-C81FAC1F839E}" destId="{9476D992-DA36-4990-AC38-8CA2318DBF69}" srcOrd="0" destOrd="0" presId="urn:microsoft.com/office/officeart/2005/8/layout/vList2"/>
    <dgm:cxn modelId="{88BA4903-78C0-44D8-AE0F-6F9FFC486806}" srcId="{E2BBA03A-83C0-4C76-9048-810F92058242}" destId="{32C8706F-F68E-4374-80CC-C81FAC1F839E}" srcOrd="1" destOrd="0" parTransId="{4BF7E988-ECA2-4811-A0DF-A33575DE75EF}" sibTransId="{95CC760B-62EC-460B-89FE-9E64F684BD0D}"/>
    <dgm:cxn modelId="{2A6B8CA6-4163-4492-A885-34336F022219}" type="presOf" srcId="{E2BBA03A-83C0-4C76-9048-810F92058242}" destId="{B3E37D06-BC39-4A4A-BBEE-D9D1769C9FDB}" srcOrd="0" destOrd="0" presId="urn:microsoft.com/office/officeart/2005/8/layout/vList2"/>
    <dgm:cxn modelId="{2D91E43D-7A69-407D-998B-C45D1324F2E1}" type="presOf" srcId="{6307CEBA-263B-4903-8BC3-01BCBCD8F02F}" destId="{8265EDD5-4E32-4FD7-8E1E-73751C250A46}" srcOrd="0" destOrd="0" presId="urn:microsoft.com/office/officeart/2005/8/layout/vList2"/>
    <dgm:cxn modelId="{E59C92FA-4FE7-4508-822C-6F076AFD8D09}" type="presOf" srcId="{9A362A1A-615A-4BAB-9888-DC728E62457A}" destId="{22465F00-A92B-4784-9C3E-D4B2015C8C76}" srcOrd="0" destOrd="0" presId="urn:microsoft.com/office/officeart/2005/8/layout/vList2"/>
    <dgm:cxn modelId="{B24D95B6-9987-418E-8940-73E0EBFBD524}" type="presParOf" srcId="{B3E37D06-BC39-4A4A-BBEE-D9D1769C9FDB}" destId="{8265EDD5-4E32-4FD7-8E1E-73751C250A46}" srcOrd="0" destOrd="0" presId="urn:microsoft.com/office/officeart/2005/8/layout/vList2"/>
    <dgm:cxn modelId="{15610289-082D-423B-874E-16F524CA8E7C}" type="presParOf" srcId="{B3E37D06-BC39-4A4A-BBEE-D9D1769C9FDB}" destId="{B3362FAA-8A52-403C-B00C-F47C300EDBC3}" srcOrd="1" destOrd="0" presId="urn:microsoft.com/office/officeart/2005/8/layout/vList2"/>
    <dgm:cxn modelId="{8C50E364-1716-4114-9CEB-E816A7322707}" type="presParOf" srcId="{B3E37D06-BC39-4A4A-BBEE-D9D1769C9FDB}" destId="{9476D992-DA36-4990-AC38-8CA2318DBF69}" srcOrd="2" destOrd="0" presId="urn:microsoft.com/office/officeart/2005/8/layout/vList2"/>
    <dgm:cxn modelId="{7D6F649C-0540-40F3-A7ED-D0B325A3EB0D}" type="presParOf" srcId="{B3E37D06-BC39-4A4A-BBEE-D9D1769C9FDB}" destId="{22465F00-A92B-4784-9C3E-D4B2015C8C76}" srcOrd="3" destOrd="0" presId="urn:microsoft.com/office/officeart/2005/8/layout/vList2"/>
    <dgm:cxn modelId="{CC36A7B2-8BE2-4B26-A9E5-9CC14FD0347A}" type="presParOf" srcId="{B3E37D06-BC39-4A4A-BBEE-D9D1769C9FDB}" destId="{8C4AEFFE-0CD2-4BF8-9F12-4083F18FA7C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9B3C912-4459-4161-9EB2-495CB1DB12FE}"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525C8391-3136-4314-A323-911301173612}">
      <dgm:prSet/>
      <dgm:spPr/>
      <dgm:t>
        <a:bodyPr/>
        <a:lstStyle/>
        <a:p>
          <a:pPr rtl="0"/>
          <a:r>
            <a:rPr lang="en-US"/>
            <a:t>Information under this clause has to be furnished in respect of each business.</a:t>
          </a:r>
        </a:p>
      </dgm:t>
    </dgm:pt>
    <dgm:pt modelId="{7A6D6207-13A7-4CCC-A971-58A0DFD9718A}" type="parTrans" cxnId="{77C6EC75-AA23-46A6-9B59-E9219FE168B5}">
      <dgm:prSet/>
      <dgm:spPr/>
      <dgm:t>
        <a:bodyPr/>
        <a:lstStyle/>
        <a:p>
          <a:endParaRPr lang="en-US"/>
        </a:p>
      </dgm:t>
    </dgm:pt>
    <dgm:pt modelId="{F9E1051C-FB06-4475-9D59-C83C9F316DD4}" type="sibTrans" cxnId="{77C6EC75-AA23-46A6-9B59-E9219FE168B5}">
      <dgm:prSet/>
      <dgm:spPr/>
      <dgm:t>
        <a:bodyPr/>
        <a:lstStyle/>
        <a:p>
          <a:endParaRPr lang="en-US"/>
        </a:p>
      </dgm:t>
    </dgm:pt>
    <dgm:pt modelId="{A54BB791-8836-49A2-8BF3-89AE67A92CAD}">
      <dgm:prSet/>
      <dgm:spPr/>
      <dgm:t>
        <a:bodyPr/>
        <a:lstStyle/>
        <a:p>
          <a:pPr rtl="0"/>
          <a:r>
            <a:rPr lang="en-US" b="1" dirty="0"/>
            <a:t>It has been observed that codes for business or profession for </a:t>
          </a:r>
          <a:r>
            <a:rPr lang="en-US" b="1" dirty="0">
              <a:solidFill>
                <a:srgbClr val="FF0000"/>
              </a:solidFill>
            </a:rPr>
            <a:t>all main activities are not being reported</a:t>
          </a:r>
          <a:r>
            <a:rPr lang="en-US" b="1" dirty="0"/>
            <a:t>.</a:t>
          </a:r>
          <a:endParaRPr lang="en-US" dirty="0"/>
        </a:p>
      </dgm:t>
    </dgm:pt>
    <dgm:pt modelId="{1CDA5A90-39F3-443E-B960-CFBEEB4FC134}" type="parTrans" cxnId="{75DAA5BE-BDC9-4838-A12A-FEBC5DA73790}">
      <dgm:prSet/>
      <dgm:spPr/>
      <dgm:t>
        <a:bodyPr/>
        <a:lstStyle/>
        <a:p>
          <a:endParaRPr lang="en-US"/>
        </a:p>
      </dgm:t>
    </dgm:pt>
    <dgm:pt modelId="{2C67A505-01B2-4F1B-871D-74262274220B}" type="sibTrans" cxnId="{75DAA5BE-BDC9-4838-A12A-FEBC5DA73790}">
      <dgm:prSet/>
      <dgm:spPr/>
      <dgm:t>
        <a:bodyPr/>
        <a:lstStyle/>
        <a:p>
          <a:endParaRPr lang="en-US"/>
        </a:p>
      </dgm:t>
    </dgm:pt>
    <dgm:pt modelId="{A9906312-0804-4C5E-B0D7-82C1B934E073}" type="pres">
      <dgm:prSet presAssocID="{89B3C912-4459-4161-9EB2-495CB1DB12FE}" presName="linear" presStyleCnt="0">
        <dgm:presLayoutVars>
          <dgm:animLvl val="lvl"/>
          <dgm:resizeHandles val="exact"/>
        </dgm:presLayoutVars>
      </dgm:prSet>
      <dgm:spPr/>
      <dgm:t>
        <a:bodyPr/>
        <a:lstStyle/>
        <a:p>
          <a:endParaRPr lang="en-GB"/>
        </a:p>
      </dgm:t>
    </dgm:pt>
    <dgm:pt modelId="{C3D0B60B-3A20-46C4-94A8-6F4381D33311}" type="pres">
      <dgm:prSet presAssocID="{525C8391-3136-4314-A323-911301173612}" presName="parentText" presStyleLbl="node1" presStyleIdx="0" presStyleCnt="2">
        <dgm:presLayoutVars>
          <dgm:chMax val="0"/>
          <dgm:bulletEnabled val="1"/>
        </dgm:presLayoutVars>
      </dgm:prSet>
      <dgm:spPr/>
      <dgm:t>
        <a:bodyPr/>
        <a:lstStyle/>
        <a:p>
          <a:endParaRPr lang="en-GB"/>
        </a:p>
      </dgm:t>
    </dgm:pt>
    <dgm:pt modelId="{BCC5DA91-606B-4F8B-9FA6-AD92941C4DF4}" type="pres">
      <dgm:prSet presAssocID="{F9E1051C-FB06-4475-9D59-C83C9F316DD4}" presName="spacer" presStyleCnt="0"/>
      <dgm:spPr/>
    </dgm:pt>
    <dgm:pt modelId="{A8F38E4C-A3D3-4325-8133-66F94078D1EC}" type="pres">
      <dgm:prSet presAssocID="{A54BB791-8836-49A2-8BF3-89AE67A92CAD}" presName="parentText" presStyleLbl="node1" presStyleIdx="1" presStyleCnt="2">
        <dgm:presLayoutVars>
          <dgm:chMax val="0"/>
          <dgm:bulletEnabled val="1"/>
        </dgm:presLayoutVars>
      </dgm:prSet>
      <dgm:spPr/>
      <dgm:t>
        <a:bodyPr/>
        <a:lstStyle/>
        <a:p>
          <a:endParaRPr lang="en-GB"/>
        </a:p>
      </dgm:t>
    </dgm:pt>
  </dgm:ptLst>
  <dgm:cxnLst>
    <dgm:cxn modelId="{D29CA19D-2DA7-4F38-A21B-706382DC050A}" type="presOf" srcId="{525C8391-3136-4314-A323-911301173612}" destId="{C3D0B60B-3A20-46C4-94A8-6F4381D33311}" srcOrd="0" destOrd="0" presId="urn:microsoft.com/office/officeart/2005/8/layout/vList2"/>
    <dgm:cxn modelId="{77C6EC75-AA23-46A6-9B59-E9219FE168B5}" srcId="{89B3C912-4459-4161-9EB2-495CB1DB12FE}" destId="{525C8391-3136-4314-A323-911301173612}" srcOrd="0" destOrd="0" parTransId="{7A6D6207-13A7-4CCC-A971-58A0DFD9718A}" sibTransId="{F9E1051C-FB06-4475-9D59-C83C9F316DD4}"/>
    <dgm:cxn modelId="{428D69B4-4D74-4C66-95B6-71FC179F6C26}" type="presOf" srcId="{89B3C912-4459-4161-9EB2-495CB1DB12FE}" destId="{A9906312-0804-4C5E-B0D7-82C1B934E073}" srcOrd="0" destOrd="0" presId="urn:microsoft.com/office/officeart/2005/8/layout/vList2"/>
    <dgm:cxn modelId="{75DAA5BE-BDC9-4838-A12A-FEBC5DA73790}" srcId="{89B3C912-4459-4161-9EB2-495CB1DB12FE}" destId="{A54BB791-8836-49A2-8BF3-89AE67A92CAD}" srcOrd="1" destOrd="0" parTransId="{1CDA5A90-39F3-443E-B960-CFBEEB4FC134}" sibTransId="{2C67A505-01B2-4F1B-871D-74262274220B}"/>
    <dgm:cxn modelId="{6B6C18CB-CDB3-439F-88F4-6A8AE852535E}" type="presOf" srcId="{A54BB791-8836-49A2-8BF3-89AE67A92CAD}" destId="{A8F38E4C-A3D3-4325-8133-66F94078D1EC}" srcOrd="0" destOrd="0" presId="urn:microsoft.com/office/officeart/2005/8/layout/vList2"/>
    <dgm:cxn modelId="{BFBE6EE2-2EE1-4A10-8FD6-F20A58ABD248}" type="presParOf" srcId="{A9906312-0804-4C5E-B0D7-82C1B934E073}" destId="{C3D0B60B-3A20-46C4-94A8-6F4381D33311}" srcOrd="0" destOrd="0" presId="urn:microsoft.com/office/officeart/2005/8/layout/vList2"/>
    <dgm:cxn modelId="{553F4A22-C857-4316-98A5-6888EEC07868}" type="presParOf" srcId="{A9906312-0804-4C5E-B0D7-82C1B934E073}" destId="{BCC5DA91-606B-4F8B-9FA6-AD92941C4DF4}" srcOrd="1" destOrd="0" presId="urn:microsoft.com/office/officeart/2005/8/layout/vList2"/>
    <dgm:cxn modelId="{48A4802E-29B2-4B73-A089-0B75A23FAAFA}" type="presParOf" srcId="{A9906312-0804-4C5E-B0D7-82C1B934E073}" destId="{A8F38E4C-A3D3-4325-8133-66F94078D1E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3510EC5-1803-40F6-9FA8-71CF27330C37}" type="doc">
      <dgm:prSet loTypeId="urn:microsoft.com/office/officeart/2005/8/layout/vList2" loCatId="list" qsTypeId="urn:microsoft.com/office/officeart/2005/8/quickstyle/simple3" qsCatId="simple" csTypeId="urn:microsoft.com/office/officeart/2005/8/colors/colorful1#3" csCatId="colorful" phldr="1"/>
      <dgm:spPr/>
      <dgm:t>
        <a:bodyPr/>
        <a:lstStyle/>
        <a:p>
          <a:endParaRPr lang="en-US"/>
        </a:p>
      </dgm:t>
    </dgm:pt>
    <dgm:pt modelId="{BFE376BC-3B86-440A-AC97-D1841F691305}">
      <dgm:prSet phldrT="[Text]"/>
      <dgm:spPr/>
      <dgm:t>
        <a:bodyPr/>
        <a:lstStyle/>
        <a:p>
          <a:r>
            <a:rPr lang="en-US" dirty="0"/>
            <a:t>Survey Action can be done at places where books are kept</a:t>
          </a:r>
        </a:p>
      </dgm:t>
    </dgm:pt>
    <dgm:pt modelId="{FDBE1407-9905-449E-A0FF-1552399973A9}" type="parTrans" cxnId="{B79BC7DB-1E7F-437A-9D07-460DF88DF8F5}">
      <dgm:prSet/>
      <dgm:spPr/>
      <dgm:t>
        <a:bodyPr/>
        <a:lstStyle/>
        <a:p>
          <a:endParaRPr lang="en-US"/>
        </a:p>
      </dgm:t>
    </dgm:pt>
    <dgm:pt modelId="{25D5EE29-6AA4-4A1C-A950-969C8A30E6BB}" type="sibTrans" cxnId="{B79BC7DB-1E7F-437A-9D07-460DF88DF8F5}">
      <dgm:prSet/>
      <dgm:spPr/>
      <dgm:t>
        <a:bodyPr/>
        <a:lstStyle/>
        <a:p>
          <a:endParaRPr lang="en-US"/>
        </a:p>
      </dgm:t>
    </dgm:pt>
    <dgm:pt modelId="{44F7CA19-E466-445F-B75B-899E9BFEED01}">
      <dgm:prSet phldrT="[Text]" custT="1"/>
      <dgm:spPr/>
      <dgm:t>
        <a:bodyPr/>
        <a:lstStyle/>
        <a:p>
          <a:r>
            <a:rPr lang="en-US" sz="2400" dirty="0"/>
            <a:t>Management Representation must</a:t>
          </a:r>
        </a:p>
      </dgm:t>
    </dgm:pt>
    <dgm:pt modelId="{2CC460F3-873F-4229-95EB-C6AE4BA40B1E}" type="parTrans" cxnId="{49B06E60-7648-45C4-9926-5F7955F15FC8}">
      <dgm:prSet/>
      <dgm:spPr/>
      <dgm:t>
        <a:bodyPr/>
        <a:lstStyle/>
        <a:p>
          <a:endParaRPr lang="en-US"/>
        </a:p>
      </dgm:t>
    </dgm:pt>
    <dgm:pt modelId="{DFEAF888-7D4B-4CE2-A7BD-3CD90F214C1A}" type="sibTrans" cxnId="{49B06E60-7648-45C4-9926-5F7955F15FC8}">
      <dgm:prSet/>
      <dgm:spPr/>
      <dgm:t>
        <a:bodyPr/>
        <a:lstStyle/>
        <a:p>
          <a:endParaRPr lang="en-US"/>
        </a:p>
      </dgm:t>
    </dgm:pt>
    <dgm:pt modelId="{9D8ADE6C-A7C2-4794-B5C0-822FBB157DE6}">
      <dgm:prSet phldrT="[Text]"/>
      <dgm:spPr/>
      <dgm:t>
        <a:bodyPr/>
        <a:lstStyle/>
        <a:p>
          <a:r>
            <a:rPr lang="en-US" dirty="0"/>
            <a:t>All places to be reported</a:t>
          </a:r>
        </a:p>
      </dgm:t>
    </dgm:pt>
    <dgm:pt modelId="{E3B8F09B-8470-4450-BE64-6984543962F2}" type="parTrans" cxnId="{184CCB9F-A5C7-4DFB-91F4-CA5D40B6BC26}">
      <dgm:prSet/>
      <dgm:spPr/>
      <dgm:t>
        <a:bodyPr/>
        <a:lstStyle/>
        <a:p>
          <a:endParaRPr lang="en-US"/>
        </a:p>
      </dgm:t>
    </dgm:pt>
    <dgm:pt modelId="{8E190200-2D95-43BC-953F-BA9481A937E5}" type="sibTrans" cxnId="{184CCB9F-A5C7-4DFB-91F4-CA5D40B6BC26}">
      <dgm:prSet/>
      <dgm:spPr/>
      <dgm:t>
        <a:bodyPr/>
        <a:lstStyle/>
        <a:p>
          <a:endParaRPr lang="en-US"/>
        </a:p>
      </dgm:t>
    </dgm:pt>
    <dgm:pt modelId="{53B4FF44-4620-4417-AB53-FEFACF14B170}">
      <dgm:prSet phldrT="[Text]"/>
      <dgm:spPr/>
      <dgm:t>
        <a:bodyPr/>
        <a:lstStyle/>
        <a:p>
          <a:r>
            <a:rPr lang="en-US" dirty="0"/>
            <a:t>‘Books of account’ defined in S.2(12A)</a:t>
          </a:r>
        </a:p>
      </dgm:t>
    </dgm:pt>
    <dgm:pt modelId="{B3BE791E-8DF9-4B3D-817A-A97834270510}" type="parTrans" cxnId="{4CFC5E25-93AC-4BB8-BE11-FA39EB8C326C}">
      <dgm:prSet/>
      <dgm:spPr/>
      <dgm:t>
        <a:bodyPr/>
        <a:lstStyle/>
        <a:p>
          <a:endParaRPr lang="en-US"/>
        </a:p>
      </dgm:t>
    </dgm:pt>
    <dgm:pt modelId="{1C385F53-8C30-4CAC-88D1-C166988444F0}" type="sibTrans" cxnId="{4CFC5E25-93AC-4BB8-BE11-FA39EB8C326C}">
      <dgm:prSet/>
      <dgm:spPr/>
      <dgm:t>
        <a:bodyPr/>
        <a:lstStyle/>
        <a:p>
          <a:endParaRPr lang="en-US"/>
        </a:p>
      </dgm:t>
    </dgm:pt>
    <dgm:pt modelId="{D73CBD1A-96EB-4134-A647-E6E7E64216CD}">
      <dgm:prSet phldrT="[Text]" custT="1"/>
      <dgm:spPr/>
      <dgm:t>
        <a:bodyPr/>
        <a:lstStyle/>
        <a:p>
          <a:r>
            <a:rPr lang="en-US" sz="2400" dirty="0"/>
            <a:t>Ledgers, Day books, Account books, </a:t>
          </a:r>
        </a:p>
      </dgm:t>
    </dgm:pt>
    <dgm:pt modelId="{6A5F349A-C26B-40A9-8604-81F38847B809}" type="parTrans" cxnId="{4A7AD0C3-3C22-4308-A439-4CE2321D303B}">
      <dgm:prSet/>
      <dgm:spPr/>
      <dgm:t>
        <a:bodyPr/>
        <a:lstStyle/>
        <a:p>
          <a:endParaRPr lang="en-US"/>
        </a:p>
      </dgm:t>
    </dgm:pt>
    <dgm:pt modelId="{632FDD6F-1A5E-4A20-885B-C3CF80D8D481}" type="sibTrans" cxnId="{4A7AD0C3-3C22-4308-A439-4CE2321D303B}">
      <dgm:prSet/>
      <dgm:spPr/>
      <dgm:t>
        <a:bodyPr/>
        <a:lstStyle/>
        <a:p>
          <a:endParaRPr lang="en-US"/>
        </a:p>
      </dgm:t>
    </dgm:pt>
    <dgm:pt modelId="{A118CE53-1608-4239-AB61-6BBBA9FB1A83}">
      <dgm:prSet phldrT="[Text]" custT="1"/>
      <dgm:spPr/>
      <dgm:t>
        <a:bodyPr/>
        <a:lstStyle/>
        <a:p>
          <a:r>
            <a:rPr lang="en-US" sz="2400" dirty="0"/>
            <a:t>Cash book and Other books</a:t>
          </a:r>
        </a:p>
      </dgm:t>
    </dgm:pt>
    <dgm:pt modelId="{C88CFBF5-D84C-4DB0-BE34-8B7217DA3D60}" type="parTrans" cxnId="{669ED369-F71E-4160-9AA8-25E49FC20723}">
      <dgm:prSet/>
      <dgm:spPr/>
      <dgm:t>
        <a:bodyPr/>
        <a:lstStyle/>
        <a:p>
          <a:endParaRPr lang="en-US"/>
        </a:p>
      </dgm:t>
    </dgm:pt>
    <dgm:pt modelId="{5CAA5A2C-8966-4DA8-B261-490501AC2E05}" type="sibTrans" cxnId="{669ED369-F71E-4160-9AA8-25E49FC20723}">
      <dgm:prSet/>
      <dgm:spPr/>
      <dgm:t>
        <a:bodyPr/>
        <a:lstStyle/>
        <a:p>
          <a:endParaRPr lang="en-US"/>
        </a:p>
      </dgm:t>
    </dgm:pt>
    <dgm:pt modelId="{06B10173-A78D-4F6A-B510-C303B76E1D87}">
      <dgm:prSet phldrT="[Text]" custT="1"/>
      <dgm:spPr/>
      <dgm:t>
        <a:bodyPr/>
        <a:lstStyle/>
        <a:p>
          <a:r>
            <a:rPr lang="en-US" sz="2400" dirty="0"/>
            <a:t>Cross check with Companies Act, etc</a:t>
          </a:r>
        </a:p>
      </dgm:t>
    </dgm:pt>
    <dgm:pt modelId="{FCE67B99-6D25-47AA-8BB0-CF9C2C0F5AA9}" type="parTrans" cxnId="{AAC92DCF-90B3-4ED5-95B6-8134DFF2FE8D}">
      <dgm:prSet/>
      <dgm:spPr/>
      <dgm:t>
        <a:bodyPr/>
        <a:lstStyle/>
        <a:p>
          <a:endParaRPr lang="en-US"/>
        </a:p>
      </dgm:t>
    </dgm:pt>
    <dgm:pt modelId="{53FF33C4-F28D-4A22-A207-E9F2D1FD1280}" type="sibTrans" cxnId="{AAC92DCF-90B3-4ED5-95B6-8134DFF2FE8D}">
      <dgm:prSet/>
      <dgm:spPr/>
      <dgm:t>
        <a:bodyPr/>
        <a:lstStyle/>
        <a:p>
          <a:endParaRPr lang="en-US"/>
        </a:p>
      </dgm:t>
    </dgm:pt>
    <dgm:pt modelId="{8CE1020D-81CE-40F2-A464-97CE7BDDE5AF}" type="pres">
      <dgm:prSet presAssocID="{F3510EC5-1803-40F6-9FA8-71CF27330C37}" presName="linear" presStyleCnt="0">
        <dgm:presLayoutVars>
          <dgm:animLvl val="lvl"/>
          <dgm:resizeHandles val="exact"/>
        </dgm:presLayoutVars>
      </dgm:prSet>
      <dgm:spPr/>
      <dgm:t>
        <a:bodyPr/>
        <a:lstStyle/>
        <a:p>
          <a:endParaRPr lang="en-GB"/>
        </a:p>
      </dgm:t>
    </dgm:pt>
    <dgm:pt modelId="{D112B8CA-354A-4E3D-A0DD-28A3C1368203}" type="pres">
      <dgm:prSet presAssocID="{BFE376BC-3B86-440A-AC97-D1841F691305}" presName="parentText" presStyleLbl="node1" presStyleIdx="0" presStyleCnt="4">
        <dgm:presLayoutVars>
          <dgm:chMax val="0"/>
          <dgm:bulletEnabled val="1"/>
        </dgm:presLayoutVars>
      </dgm:prSet>
      <dgm:spPr/>
      <dgm:t>
        <a:bodyPr/>
        <a:lstStyle/>
        <a:p>
          <a:endParaRPr lang="en-GB"/>
        </a:p>
      </dgm:t>
    </dgm:pt>
    <dgm:pt modelId="{0FBD8C83-A448-4AB6-A08C-F3FB70A1A8B0}" type="pres">
      <dgm:prSet presAssocID="{25D5EE29-6AA4-4A1C-A950-969C8A30E6BB}" presName="spacer" presStyleCnt="0"/>
      <dgm:spPr/>
    </dgm:pt>
    <dgm:pt modelId="{410FB191-E44F-4060-985E-23B076481CEA}" type="pres">
      <dgm:prSet presAssocID="{53B4FF44-4620-4417-AB53-FEFACF14B170}" presName="parentText" presStyleLbl="node1" presStyleIdx="1" presStyleCnt="4">
        <dgm:presLayoutVars>
          <dgm:chMax val="0"/>
          <dgm:bulletEnabled val="1"/>
        </dgm:presLayoutVars>
      </dgm:prSet>
      <dgm:spPr/>
      <dgm:t>
        <a:bodyPr/>
        <a:lstStyle/>
        <a:p>
          <a:endParaRPr lang="en-GB"/>
        </a:p>
      </dgm:t>
    </dgm:pt>
    <dgm:pt modelId="{37D195A0-FA31-43A6-B9A1-942C2664AC67}" type="pres">
      <dgm:prSet presAssocID="{53B4FF44-4620-4417-AB53-FEFACF14B170}" presName="childText" presStyleLbl="revTx" presStyleIdx="0" presStyleCnt="2">
        <dgm:presLayoutVars>
          <dgm:bulletEnabled val="1"/>
        </dgm:presLayoutVars>
      </dgm:prSet>
      <dgm:spPr/>
      <dgm:t>
        <a:bodyPr/>
        <a:lstStyle/>
        <a:p>
          <a:endParaRPr lang="en-GB"/>
        </a:p>
      </dgm:t>
    </dgm:pt>
    <dgm:pt modelId="{A7BDAE56-3C0B-4290-B96A-BCE4D3C6F71F}" type="pres">
      <dgm:prSet presAssocID="{9D8ADE6C-A7C2-4794-B5C0-822FBB157DE6}" presName="parentText" presStyleLbl="node1" presStyleIdx="2" presStyleCnt="4">
        <dgm:presLayoutVars>
          <dgm:chMax val="0"/>
          <dgm:bulletEnabled val="1"/>
        </dgm:presLayoutVars>
      </dgm:prSet>
      <dgm:spPr/>
      <dgm:t>
        <a:bodyPr/>
        <a:lstStyle/>
        <a:p>
          <a:endParaRPr lang="en-GB"/>
        </a:p>
      </dgm:t>
    </dgm:pt>
    <dgm:pt modelId="{41AD34B0-9D99-4DCB-A901-1A2652439ABE}" type="pres">
      <dgm:prSet presAssocID="{9D8ADE6C-A7C2-4794-B5C0-822FBB157DE6}" presName="childText" presStyleLbl="revTx" presStyleIdx="1" presStyleCnt="2">
        <dgm:presLayoutVars>
          <dgm:bulletEnabled val="1"/>
        </dgm:presLayoutVars>
      </dgm:prSet>
      <dgm:spPr/>
      <dgm:t>
        <a:bodyPr/>
        <a:lstStyle/>
        <a:p>
          <a:endParaRPr lang="en-GB"/>
        </a:p>
      </dgm:t>
    </dgm:pt>
    <dgm:pt modelId="{D31DD62C-1217-45D9-AED2-56BA167FC831}" type="pres">
      <dgm:prSet presAssocID="{06B10173-A78D-4F6A-B510-C303B76E1D87}" presName="parentText" presStyleLbl="node1" presStyleIdx="3" presStyleCnt="4">
        <dgm:presLayoutVars>
          <dgm:chMax val="0"/>
          <dgm:bulletEnabled val="1"/>
        </dgm:presLayoutVars>
      </dgm:prSet>
      <dgm:spPr/>
      <dgm:t>
        <a:bodyPr/>
        <a:lstStyle/>
        <a:p>
          <a:endParaRPr lang="en-GB"/>
        </a:p>
      </dgm:t>
    </dgm:pt>
  </dgm:ptLst>
  <dgm:cxnLst>
    <dgm:cxn modelId="{F79E652F-7357-44A4-A8E7-5453E1239227}" type="presOf" srcId="{A118CE53-1608-4239-AB61-6BBBA9FB1A83}" destId="{37D195A0-FA31-43A6-B9A1-942C2664AC67}" srcOrd="0" destOrd="1" presId="urn:microsoft.com/office/officeart/2005/8/layout/vList2"/>
    <dgm:cxn modelId="{B79BC7DB-1E7F-437A-9D07-460DF88DF8F5}" srcId="{F3510EC5-1803-40F6-9FA8-71CF27330C37}" destId="{BFE376BC-3B86-440A-AC97-D1841F691305}" srcOrd="0" destOrd="0" parTransId="{FDBE1407-9905-449E-A0FF-1552399973A9}" sibTransId="{25D5EE29-6AA4-4A1C-A950-969C8A30E6BB}"/>
    <dgm:cxn modelId="{669ED369-F71E-4160-9AA8-25E49FC20723}" srcId="{53B4FF44-4620-4417-AB53-FEFACF14B170}" destId="{A118CE53-1608-4239-AB61-6BBBA9FB1A83}" srcOrd="1" destOrd="0" parTransId="{C88CFBF5-D84C-4DB0-BE34-8B7217DA3D60}" sibTransId="{5CAA5A2C-8966-4DA8-B261-490501AC2E05}"/>
    <dgm:cxn modelId="{8794735C-32AA-42C1-8D09-4F72148A9626}" type="presOf" srcId="{9D8ADE6C-A7C2-4794-B5C0-822FBB157DE6}" destId="{A7BDAE56-3C0B-4290-B96A-BCE4D3C6F71F}" srcOrd="0" destOrd="0" presId="urn:microsoft.com/office/officeart/2005/8/layout/vList2"/>
    <dgm:cxn modelId="{4A7AD0C3-3C22-4308-A439-4CE2321D303B}" srcId="{53B4FF44-4620-4417-AB53-FEFACF14B170}" destId="{D73CBD1A-96EB-4134-A647-E6E7E64216CD}" srcOrd="0" destOrd="0" parTransId="{6A5F349A-C26B-40A9-8604-81F38847B809}" sibTransId="{632FDD6F-1A5E-4A20-885B-C3CF80D8D481}"/>
    <dgm:cxn modelId="{BE13BED2-D54C-4363-851C-7CE056A8C273}" type="presOf" srcId="{44F7CA19-E466-445F-B75B-899E9BFEED01}" destId="{41AD34B0-9D99-4DCB-A901-1A2652439ABE}" srcOrd="0" destOrd="0" presId="urn:microsoft.com/office/officeart/2005/8/layout/vList2"/>
    <dgm:cxn modelId="{30589029-563C-464A-BCC7-33BFF28EFB78}" type="presOf" srcId="{06B10173-A78D-4F6A-B510-C303B76E1D87}" destId="{D31DD62C-1217-45D9-AED2-56BA167FC831}" srcOrd="0" destOrd="0" presId="urn:microsoft.com/office/officeart/2005/8/layout/vList2"/>
    <dgm:cxn modelId="{1FE08B86-3FDD-458F-B210-329947AE6DFD}" type="presOf" srcId="{BFE376BC-3B86-440A-AC97-D1841F691305}" destId="{D112B8CA-354A-4E3D-A0DD-28A3C1368203}" srcOrd="0" destOrd="0" presId="urn:microsoft.com/office/officeart/2005/8/layout/vList2"/>
    <dgm:cxn modelId="{33D90ECB-620E-4C19-86A9-404926AAC834}" type="presOf" srcId="{53B4FF44-4620-4417-AB53-FEFACF14B170}" destId="{410FB191-E44F-4060-985E-23B076481CEA}" srcOrd="0" destOrd="0" presId="urn:microsoft.com/office/officeart/2005/8/layout/vList2"/>
    <dgm:cxn modelId="{4CFC5E25-93AC-4BB8-BE11-FA39EB8C326C}" srcId="{F3510EC5-1803-40F6-9FA8-71CF27330C37}" destId="{53B4FF44-4620-4417-AB53-FEFACF14B170}" srcOrd="1" destOrd="0" parTransId="{B3BE791E-8DF9-4B3D-817A-A97834270510}" sibTransId="{1C385F53-8C30-4CAC-88D1-C166988444F0}"/>
    <dgm:cxn modelId="{AAC92DCF-90B3-4ED5-95B6-8134DFF2FE8D}" srcId="{F3510EC5-1803-40F6-9FA8-71CF27330C37}" destId="{06B10173-A78D-4F6A-B510-C303B76E1D87}" srcOrd="3" destOrd="0" parTransId="{FCE67B99-6D25-47AA-8BB0-CF9C2C0F5AA9}" sibTransId="{53FF33C4-F28D-4A22-A207-E9F2D1FD1280}"/>
    <dgm:cxn modelId="{184CCB9F-A5C7-4DFB-91F4-CA5D40B6BC26}" srcId="{F3510EC5-1803-40F6-9FA8-71CF27330C37}" destId="{9D8ADE6C-A7C2-4794-B5C0-822FBB157DE6}" srcOrd="2" destOrd="0" parTransId="{E3B8F09B-8470-4450-BE64-6984543962F2}" sibTransId="{8E190200-2D95-43BC-953F-BA9481A937E5}"/>
    <dgm:cxn modelId="{36E93D86-AFD2-4335-830D-E9B22CC7509C}" type="presOf" srcId="{D73CBD1A-96EB-4134-A647-E6E7E64216CD}" destId="{37D195A0-FA31-43A6-B9A1-942C2664AC67}" srcOrd="0" destOrd="0" presId="urn:microsoft.com/office/officeart/2005/8/layout/vList2"/>
    <dgm:cxn modelId="{49B06E60-7648-45C4-9926-5F7955F15FC8}" srcId="{9D8ADE6C-A7C2-4794-B5C0-822FBB157DE6}" destId="{44F7CA19-E466-445F-B75B-899E9BFEED01}" srcOrd="0" destOrd="0" parTransId="{2CC460F3-873F-4229-95EB-C6AE4BA40B1E}" sibTransId="{DFEAF888-7D4B-4CE2-A7BD-3CD90F214C1A}"/>
    <dgm:cxn modelId="{A25FBDD8-239D-4B31-9DAC-D775E04A92CD}" type="presOf" srcId="{F3510EC5-1803-40F6-9FA8-71CF27330C37}" destId="{8CE1020D-81CE-40F2-A464-97CE7BDDE5AF}" srcOrd="0" destOrd="0" presId="urn:microsoft.com/office/officeart/2005/8/layout/vList2"/>
    <dgm:cxn modelId="{E17DB6CF-EF82-4A65-BC56-B36754FAF1B1}" type="presParOf" srcId="{8CE1020D-81CE-40F2-A464-97CE7BDDE5AF}" destId="{D112B8CA-354A-4E3D-A0DD-28A3C1368203}" srcOrd="0" destOrd="0" presId="urn:microsoft.com/office/officeart/2005/8/layout/vList2"/>
    <dgm:cxn modelId="{BE685102-B6D4-4210-B97E-2BDC299554F0}" type="presParOf" srcId="{8CE1020D-81CE-40F2-A464-97CE7BDDE5AF}" destId="{0FBD8C83-A448-4AB6-A08C-F3FB70A1A8B0}" srcOrd="1" destOrd="0" presId="urn:microsoft.com/office/officeart/2005/8/layout/vList2"/>
    <dgm:cxn modelId="{CAFDD3D7-B83F-422D-AC22-EEEC7C8C29C4}" type="presParOf" srcId="{8CE1020D-81CE-40F2-A464-97CE7BDDE5AF}" destId="{410FB191-E44F-4060-985E-23B076481CEA}" srcOrd="2" destOrd="0" presId="urn:microsoft.com/office/officeart/2005/8/layout/vList2"/>
    <dgm:cxn modelId="{A3081F98-0031-4582-937A-03C652850722}" type="presParOf" srcId="{8CE1020D-81CE-40F2-A464-97CE7BDDE5AF}" destId="{37D195A0-FA31-43A6-B9A1-942C2664AC67}" srcOrd="3" destOrd="0" presId="urn:microsoft.com/office/officeart/2005/8/layout/vList2"/>
    <dgm:cxn modelId="{F61DC04B-E60D-4E5C-83F2-8C8CEE994C23}" type="presParOf" srcId="{8CE1020D-81CE-40F2-A464-97CE7BDDE5AF}" destId="{A7BDAE56-3C0B-4290-B96A-BCE4D3C6F71F}" srcOrd="4" destOrd="0" presId="urn:microsoft.com/office/officeart/2005/8/layout/vList2"/>
    <dgm:cxn modelId="{8AD36DB7-F281-44C5-BCDD-E63744545B6C}" type="presParOf" srcId="{8CE1020D-81CE-40F2-A464-97CE7BDDE5AF}" destId="{41AD34B0-9D99-4DCB-A901-1A2652439ABE}" srcOrd="5" destOrd="0" presId="urn:microsoft.com/office/officeart/2005/8/layout/vList2"/>
    <dgm:cxn modelId="{8EB131D2-31F7-47D4-9AFF-EA546F03DB39}" type="presParOf" srcId="{8CE1020D-81CE-40F2-A464-97CE7BDDE5AF}" destId="{D31DD62C-1217-45D9-AED2-56BA167FC83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7E4E29D-F7C5-49D6-BEB7-8FCD9A891045}"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3987A7D8-16B3-4631-A837-41E7EB0AC067}">
      <dgm:prSet/>
      <dgm:spPr/>
      <dgm:t>
        <a:bodyPr/>
        <a:lstStyle/>
        <a:p>
          <a:pPr rtl="0"/>
          <a:r>
            <a:rPr lang="en-US" dirty="0"/>
            <a:t>Method of Accounting</a:t>
          </a:r>
        </a:p>
      </dgm:t>
    </dgm:pt>
    <dgm:pt modelId="{1162B755-06FD-49A9-8611-C97DB26B0EA5}" type="parTrans" cxnId="{4CA9328A-0101-4F3C-BAC4-794B9860DBAF}">
      <dgm:prSet/>
      <dgm:spPr/>
      <dgm:t>
        <a:bodyPr/>
        <a:lstStyle/>
        <a:p>
          <a:endParaRPr lang="en-US"/>
        </a:p>
      </dgm:t>
    </dgm:pt>
    <dgm:pt modelId="{3FBDEF50-7A8E-47EC-AAC5-21D59D457471}" type="sibTrans" cxnId="{4CA9328A-0101-4F3C-BAC4-794B9860DBAF}">
      <dgm:prSet/>
      <dgm:spPr/>
      <dgm:t>
        <a:bodyPr/>
        <a:lstStyle/>
        <a:p>
          <a:endParaRPr lang="en-US"/>
        </a:p>
      </dgm:t>
    </dgm:pt>
    <dgm:pt modelId="{0104C404-C947-4E30-A3AB-CBD9F122989C}">
      <dgm:prSet/>
      <dgm:spPr/>
      <dgm:t>
        <a:bodyPr/>
        <a:lstStyle/>
        <a:p>
          <a:pPr rtl="0"/>
          <a:r>
            <a:rPr lang="en-US" dirty="0"/>
            <a:t>Cash</a:t>
          </a:r>
        </a:p>
      </dgm:t>
    </dgm:pt>
    <dgm:pt modelId="{48B01B9E-8588-41D0-87FD-44F0661A33D5}" type="parTrans" cxnId="{F605E2F2-6248-4EB2-83B1-36FCC36D09E3}">
      <dgm:prSet/>
      <dgm:spPr/>
      <dgm:t>
        <a:bodyPr/>
        <a:lstStyle/>
        <a:p>
          <a:endParaRPr lang="en-US"/>
        </a:p>
      </dgm:t>
    </dgm:pt>
    <dgm:pt modelId="{F6982CFF-916C-403C-AC73-163F9CD09921}" type="sibTrans" cxnId="{F605E2F2-6248-4EB2-83B1-36FCC36D09E3}">
      <dgm:prSet/>
      <dgm:spPr/>
      <dgm:t>
        <a:bodyPr/>
        <a:lstStyle/>
        <a:p>
          <a:endParaRPr lang="en-US"/>
        </a:p>
      </dgm:t>
    </dgm:pt>
    <dgm:pt modelId="{7A192415-542B-4DF5-BA8E-488F009E7BF9}">
      <dgm:prSet/>
      <dgm:spPr/>
      <dgm:t>
        <a:bodyPr/>
        <a:lstStyle/>
        <a:p>
          <a:pPr rtl="0"/>
          <a:r>
            <a:rPr lang="en-US" dirty="0"/>
            <a:t>Mercantile</a:t>
          </a:r>
        </a:p>
      </dgm:t>
    </dgm:pt>
    <dgm:pt modelId="{B9F0B913-F52A-4FA8-8C57-75E8E046239C}" type="parTrans" cxnId="{372F1CC3-C03D-4C01-892C-1BA94B4E6167}">
      <dgm:prSet/>
      <dgm:spPr/>
      <dgm:t>
        <a:bodyPr/>
        <a:lstStyle/>
        <a:p>
          <a:endParaRPr lang="en-US"/>
        </a:p>
      </dgm:t>
    </dgm:pt>
    <dgm:pt modelId="{2D995FDC-DDD4-46FB-BAFB-98F934445428}" type="sibTrans" cxnId="{372F1CC3-C03D-4C01-892C-1BA94B4E6167}">
      <dgm:prSet/>
      <dgm:spPr/>
      <dgm:t>
        <a:bodyPr/>
        <a:lstStyle/>
        <a:p>
          <a:endParaRPr lang="en-US"/>
        </a:p>
      </dgm:t>
    </dgm:pt>
    <dgm:pt modelId="{854C2001-928A-48C6-9AA9-370E84E79880}">
      <dgm:prSet/>
      <dgm:spPr/>
      <dgm:t>
        <a:bodyPr/>
        <a:lstStyle/>
        <a:p>
          <a:pPr rtl="0"/>
          <a:r>
            <a:rPr lang="en-US" dirty="0"/>
            <a:t>No prior approval to change method</a:t>
          </a:r>
        </a:p>
      </dgm:t>
    </dgm:pt>
    <dgm:pt modelId="{632DAB3B-9CFB-4ABC-9582-BD2F0F0EF132}" type="parTrans" cxnId="{4E95986B-4E65-4E73-8720-05AC22CD29AC}">
      <dgm:prSet/>
      <dgm:spPr/>
      <dgm:t>
        <a:bodyPr/>
        <a:lstStyle/>
        <a:p>
          <a:endParaRPr lang="en-US"/>
        </a:p>
      </dgm:t>
    </dgm:pt>
    <dgm:pt modelId="{BE42712C-053D-4EAE-8AAE-55A6C04C507F}" type="sibTrans" cxnId="{4E95986B-4E65-4E73-8720-05AC22CD29AC}">
      <dgm:prSet/>
      <dgm:spPr/>
      <dgm:t>
        <a:bodyPr/>
        <a:lstStyle/>
        <a:p>
          <a:endParaRPr lang="en-US"/>
        </a:p>
      </dgm:t>
    </dgm:pt>
    <dgm:pt modelId="{6C95C168-94EF-4076-B13B-0BD58D8888A3}">
      <dgm:prSet/>
      <dgm:spPr/>
      <dgm:t>
        <a:bodyPr/>
        <a:lstStyle/>
        <a:p>
          <a:pPr rtl="0"/>
          <a:r>
            <a:rPr lang="en-US" dirty="0"/>
            <a:t>Different source – Different method</a:t>
          </a:r>
        </a:p>
      </dgm:t>
    </dgm:pt>
    <dgm:pt modelId="{FB61B764-E668-451A-870F-C6D9C5916A3A}" type="parTrans" cxnId="{23A9D500-96E1-42BB-AA15-491D1C943776}">
      <dgm:prSet/>
      <dgm:spPr/>
      <dgm:t>
        <a:bodyPr/>
        <a:lstStyle/>
        <a:p>
          <a:endParaRPr lang="en-US"/>
        </a:p>
      </dgm:t>
    </dgm:pt>
    <dgm:pt modelId="{41C17D08-63DB-44C5-BEEF-2AC7DF82367F}" type="sibTrans" cxnId="{23A9D500-96E1-42BB-AA15-491D1C943776}">
      <dgm:prSet/>
      <dgm:spPr/>
      <dgm:t>
        <a:bodyPr/>
        <a:lstStyle/>
        <a:p>
          <a:endParaRPr lang="en-US"/>
        </a:p>
      </dgm:t>
    </dgm:pt>
    <dgm:pt modelId="{96E0EFD1-4FF3-4471-8CB3-8A0D05A1529E}">
      <dgm:prSet custT="1"/>
      <dgm:spPr/>
      <dgm:t>
        <a:bodyPr/>
        <a:lstStyle/>
        <a:p>
          <a:pPr rtl="0"/>
          <a:r>
            <a:rPr lang="en-US" sz="2000" b="0" dirty="0"/>
            <a:t>J.K. Bankers v. CIT (94 ITR 107)(All)</a:t>
          </a:r>
        </a:p>
      </dgm:t>
    </dgm:pt>
    <dgm:pt modelId="{94D6548D-F906-4F50-95F8-6C859680B77E}" type="parTrans" cxnId="{BE493F0D-BEAD-4234-AF6C-57C40C8464FF}">
      <dgm:prSet/>
      <dgm:spPr/>
      <dgm:t>
        <a:bodyPr/>
        <a:lstStyle/>
        <a:p>
          <a:endParaRPr lang="en-US"/>
        </a:p>
      </dgm:t>
    </dgm:pt>
    <dgm:pt modelId="{2DDBECC6-2081-48A6-B2D3-543CCC226037}" type="sibTrans" cxnId="{BE493F0D-BEAD-4234-AF6C-57C40C8464FF}">
      <dgm:prSet/>
      <dgm:spPr/>
      <dgm:t>
        <a:bodyPr/>
        <a:lstStyle/>
        <a:p>
          <a:endParaRPr lang="en-US"/>
        </a:p>
      </dgm:t>
    </dgm:pt>
    <dgm:pt modelId="{5DB72AAA-4F7F-400F-B710-2FD01A4A039D}">
      <dgm:prSet custT="1"/>
      <dgm:spPr/>
      <dgm:t>
        <a:bodyPr/>
        <a:lstStyle/>
        <a:p>
          <a:pPr rtl="0"/>
          <a:r>
            <a:rPr lang="en-US" sz="2000" b="0" dirty="0" err="1"/>
            <a:t>Vishwanath</a:t>
          </a:r>
          <a:r>
            <a:rPr lang="en-US" sz="2000" b="0" dirty="0"/>
            <a:t> </a:t>
          </a:r>
          <a:r>
            <a:rPr lang="en-US" sz="2000" b="0" dirty="0" err="1"/>
            <a:t>Acharya</a:t>
          </a:r>
          <a:r>
            <a:rPr lang="en-US" sz="2000" b="0" dirty="0"/>
            <a:t> v. ACIT 157 ITD 1032 (Mum)</a:t>
          </a:r>
        </a:p>
      </dgm:t>
    </dgm:pt>
    <dgm:pt modelId="{D1709484-5F26-41D1-98D9-E9C23F31ED3A}" type="parTrans" cxnId="{BC90687F-A3BC-42E7-9F69-A3A821EF0616}">
      <dgm:prSet/>
      <dgm:spPr/>
      <dgm:t>
        <a:bodyPr/>
        <a:lstStyle/>
        <a:p>
          <a:endParaRPr lang="en-US"/>
        </a:p>
      </dgm:t>
    </dgm:pt>
    <dgm:pt modelId="{1E88CB8D-12A7-4E8B-AC4F-CCB30DE1080A}" type="sibTrans" cxnId="{BC90687F-A3BC-42E7-9F69-A3A821EF0616}">
      <dgm:prSet/>
      <dgm:spPr/>
      <dgm:t>
        <a:bodyPr/>
        <a:lstStyle/>
        <a:p>
          <a:endParaRPr lang="en-US"/>
        </a:p>
      </dgm:t>
    </dgm:pt>
    <dgm:pt modelId="{9609CC64-B5FE-4E93-8835-BDEA1D854C87}" type="pres">
      <dgm:prSet presAssocID="{87E4E29D-F7C5-49D6-BEB7-8FCD9A891045}" presName="linear" presStyleCnt="0">
        <dgm:presLayoutVars>
          <dgm:animLvl val="lvl"/>
          <dgm:resizeHandles val="exact"/>
        </dgm:presLayoutVars>
      </dgm:prSet>
      <dgm:spPr/>
      <dgm:t>
        <a:bodyPr/>
        <a:lstStyle/>
        <a:p>
          <a:endParaRPr lang="en-GB"/>
        </a:p>
      </dgm:t>
    </dgm:pt>
    <dgm:pt modelId="{003DA242-F4CF-418B-A72A-C5F36C479B28}" type="pres">
      <dgm:prSet presAssocID="{3987A7D8-16B3-4631-A837-41E7EB0AC067}" presName="parentText" presStyleLbl="node1" presStyleIdx="0" presStyleCnt="3">
        <dgm:presLayoutVars>
          <dgm:chMax val="0"/>
          <dgm:bulletEnabled val="1"/>
        </dgm:presLayoutVars>
      </dgm:prSet>
      <dgm:spPr/>
      <dgm:t>
        <a:bodyPr/>
        <a:lstStyle/>
        <a:p>
          <a:endParaRPr lang="en-GB"/>
        </a:p>
      </dgm:t>
    </dgm:pt>
    <dgm:pt modelId="{BB3AB9AC-3624-43ED-B583-453D062CAC01}" type="pres">
      <dgm:prSet presAssocID="{3987A7D8-16B3-4631-A837-41E7EB0AC067}" presName="childText" presStyleLbl="revTx" presStyleIdx="0" presStyleCnt="2">
        <dgm:presLayoutVars>
          <dgm:bulletEnabled val="1"/>
        </dgm:presLayoutVars>
      </dgm:prSet>
      <dgm:spPr/>
      <dgm:t>
        <a:bodyPr/>
        <a:lstStyle/>
        <a:p>
          <a:endParaRPr lang="en-GB"/>
        </a:p>
      </dgm:t>
    </dgm:pt>
    <dgm:pt modelId="{F4C5C46B-C28D-4666-BD07-C1CA7E064084}" type="pres">
      <dgm:prSet presAssocID="{854C2001-928A-48C6-9AA9-370E84E79880}" presName="parentText" presStyleLbl="node1" presStyleIdx="1" presStyleCnt="3">
        <dgm:presLayoutVars>
          <dgm:chMax val="0"/>
          <dgm:bulletEnabled val="1"/>
        </dgm:presLayoutVars>
      </dgm:prSet>
      <dgm:spPr/>
      <dgm:t>
        <a:bodyPr/>
        <a:lstStyle/>
        <a:p>
          <a:endParaRPr lang="en-GB"/>
        </a:p>
      </dgm:t>
    </dgm:pt>
    <dgm:pt modelId="{2D52713A-D8F3-469D-8140-440CCB742929}" type="pres">
      <dgm:prSet presAssocID="{BE42712C-053D-4EAE-8AAE-55A6C04C507F}" presName="spacer" presStyleCnt="0"/>
      <dgm:spPr/>
    </dgm:pt>
    <dgm:pt modelId="{EB6A8000-7C1C-4D58-A340-C388DCA4D2DE}" type="pres">
      <dgm:prSet presAssocID="{6C95C168-94EF-4076-B13B-0BD58D8888A3}" presName="parentText" presStyleLbl="node1" presStyleIdx="2" presStyleCnt="3">
        <dgm:presLayoutVars>
          <dgm:chMax val="0"/>
          <dgm:bulletEnabled val="1"/>
        </dgm:presLayoutVars>
      </dgm:prSet>
      <dgm:spPr/>
      <dgm:t>
        <a:bodyPr/>
        <a:lstStyle/>
        <a:p>
          <a:endParaRPr lang="en-GB"/>
        </a:p>
      </dgm:t>
    </dgm:pt>
    <dgm:pt modelId="{AAF438EB-EE1C-4868-B983-8B9A02BD41CA}" type="pres">
      <dgm:prSet presAssocID="{6C95C168-94EF-4076-B13B-0BD58D8888A3}" presName="childText" presStyleLbl="revTx" presStyleIdx="1" presStyleCnt="2">
        <dgm:presLayoutVars>
          <dgm:bulletEnabled val="1"/>
        </dgm:presLayoutVars>
      </dgm:prSet>
      <dgm:spPr/>
      <dgm:t>
        <a:bodyPr/>
        <a:lstStyle/>
        <a:p>
          <a:endParaRPr lang="en-GB"/>
        </a:p>
      </dgm:t>
    </dgm:pt>
  </dgm:ptLst>
  <dgm:cxnLst>
    <dgm:cxn modelId="{BFCEDB70-36FB-4949-A0E5-ACB609A316E9}" type="presOf" srcId="{6C95C168-94EF-4076-B13B-0BD58D8888A3}" destId="{EB6A8000-7C1C-4D58-A340-C388DCA4D2DE}" srcOrd="0" destOrd="0" presId="urn:microsoft.com/office/officeart/2005/8/layout/vList2"/>
    <dgm:cxn modelId="{B1CC90CE-0307-46D2-8861-07F5BC558D05}" type="presOf" srcId="{7A192415-542B-4DF5-BA8E-488F009E7BF9}" destId="{BB3AB9AC-3624-43ED-B583-453D062CAC01}" srcOrd="0" destOrd="1" presId="urn:microsoft.com/office/officeart/2005/8/layout/vList2"/>
    <dgm:cxn modelId="{BFF092B2-20B4-4704-AF48-ED32A22A2F20}" type="presOf" srcId="{0104C404-C947-4E30-A3AB-CBD9F122989C}" destId="{BB3AB9AC-3624-43ED-B583-453D062CAC01}" srcOrd="0" destOrd="0" presId="urn:microsoft.com/office/officeart/2005/8/layout/vList2"/>
    <dgm:cxn modelId="{23A9D500-96E1-42BB-AA15-491D1C943776}" srcId="{87E4E29D-F7C5-49D6-BEB7-8FCD9A891045}" destId="{6C95C168-94EF-4076-B13B-0BD58D8888A3}" srcOrd="2" destOrd="0" parTransId="{FB61B764-E668-451A-870F-C6D9C5916A3A}" sibTransId="{41C17D08-63DB-44C5-BEEF-2AC7DF82367F}"/>
    <dgm:cxn modelId="{906CFC21-AA17-4567-A678-B908326E4FC9}" type="presOf" srcId="{5DB72AAA-4F7F-400F-B710-2FD01A4A039D}" destId="{AAF438EB-EE1C-4868-B983-8B9A02BD41CA}" srcOrd="0" destOrd="1" presId="urn:microsoft.com/office/officeart/2005/8/layout/vList2"/>
    <dgm:cxn modelId="{372F1CC3-C03D-4C01-892C-1BA94B4E6167}" srcId="{3987A7D8-16B3-4631-A837-41E7EB0AC067}" destId="{7A192415-542B-4DF5-BA8E-488F009E7BF9}" srcOrd="1" destOrd="0" parTransId="{B9F0B913-F52A-4FA8-8C57-75E8E046239C}" sibTransId="{2D995FDC-DDD4-46FB-BAFB-98F934445428}"/>
    <dgm:cxn modelId="{4CA9328A-0101-4F3C-BAC4-794B9860DBAF}" srcId="{87E4E29D-F7C5-49D6-BEB7-8FCD9A891045}" destId="{3987A7D8-16B3-4631-A837-41E7EB0AC067}" srcOrd="0" destOrd="0" parTransId="{1162B755-06FD-49A9-8611-C97DB26B0EA5}" sibTransId="{3FBDEF50-7A8E-47EC-AAC5-21D59D457471}"/>
    <dgm:cxn modelId="{BC90687F-A3BC-42E7-9F69-A3A821EF0616}" srcId="{6C95C168-94EF-4076-B13B-0BD58D8888A3}" destId="{5DB72AAA-4F7F-400F-B710-2FD01A4A039D}" srcOrd="1" destOrd="0" parTransId="{D1709484-5F26-41D1-98D9-E9C23F31ED3A}" sibTransId="{1E88CB8D-12A7-4E8B-AC4F-CCB30DE1080A}"/>
    <dgm:cxn modelId="{AE2CDA58-1CBF-4753-83FD-A2EDE5BA4AF6}" type="presOf" srcId="{854C2001-928A-48C6-9AA9-370E84E79880}" destId="{F4C5C46B-C28D-4666-BD07-C1CA7E064084}" srcOrd="0" destOrd="0" presId="urn:microsoft.com/office/officeart/2005/8/layout/vList2"/>
    <dgm:cxn modelId="{27D11237-57E9-4965-B2B9-540D73221E78}" type="presOf" srcId="{3987A7D8-16B3-4631-A837-41E7EB0AC067}" destId="{003DA242-F4CF-418B-A72A-C5F36C479B28}" srcOrd="0" destOrd="0" presId="urn:microsoft.com/office/officeart/2005/8/layout/vList2"/>
    <dgm:cxn modelId="{21C7D68F-4257-4599-ACEE-73E3991CB9C4}" type="presOf" srcId="{87E4E29D-F7C5-49D6-BEB7-8FCD9A891045}" destId="{9609CC64-B5FE-4E93-8835-BDEA1D854C87}" srcOrd="0" destOrd="0" presId="urn:microsoft.com/office/officeart/2005/8/layout/vList2"/>
    <dgm:cxn modelId="{4E95986B-4E65-4E73-8720-05AC22CD29AC}" srcId="{87E4E29D-F7C5-49D6-BEB7-8FCD9A891045}" destId="{854C2001-928A-48C6-9AA9-370E84E79880}" srcOrd="1" destOrd="0" parTransId="{632DAB3B-9CFB-4ABC-9582-BD2F0F0EF132}" sibTransId="{BE42712C-053D-4EAE-8AAE-55A6C04C507F}"/>
    <dgm:cxn modelId="{BE493F0D-BEAD-4234-AF6C-57C40C8464FF}" srcId="{6C95C168-94EF-4076-B13B-0BD58D8888A3}" destId="{96E0EFD1-4FF3-4471-8CB3-8A0D05A1529E}" srcOrd="0" destOrd="0" parTransId="{94D6548D-F906-4F50-95F8-6C859680B77E}" sibTransId="{2DDBECC6-2081-48A6-B2D3-543CCC226037}"/>
    <dgm:cxn modelId="{F605E2F2-6248-4EB2-83B1-36FCC36D09E3}" srcId="{3987A7D8-16B3-4631-A837-41E7EB0AC067}" destId="{0104C404-C947-4E30-A3AB-CBD9F122989C}" srcOrd="0" destOrd="0" parTransId="{48B01B9E-8588-41D0-87FD-44F0661A33D5}" sibTransId="{F6982CFF-916C-403C-AC73-163F9CD09921}"/>
    <dgm:cxn modelId="{CFC5B771-7AEB-49A0-A80D-10A843538D0B}" type="presOf" srcId="{96E0EFD1-4FF3-4471-8CB3-8A0D05A1529E}" destId="{AAF438EB-EE1C-4868-B983-8B9A02BD41CA}" srcOrd="0" destOrd="0" presId="urn:microsoft.com/office/officeart/2005/8/layout/vList2"/>
    <dgm:cxn modelId="{7CAFBB8D-D039-43AF-960D-7856E664F812}" type="presParOf" srcId="{9609CC64-B5FE-4E93-8835-BDEA1D854C87}" destId="{003DA242-F4CF-418B-A72A-C5F36C479B28}" srcOrd="0" destOrd="0" presId="urn:microsoft.com/office/officeart/2005/8/layout/vList2"/>
    <dgm:cxn modelId="{B8BB1085-E74D-4BBA-A159-54E1F11E7EA6}" type="presParOf" srcId="{9609CC64-B5FE-4E93-8835-BDEA1D854C87}" destId="{BB3AB9AC-3624-43ED-B583-453D062CAC01}" srcOrd="1" destOrd="0" presId="urn:microsoft.com/office/officeart/2005/8/layout/vList2"/>
    <dgm:cxn modelId="{050FF070-F748-4CB9-8BB5-D1593BDDDFA4}" type="presParOf" srcId="{9609CC64-B5FE-4E93-8835-BDEA1D854C87}" destId="{F4C5C46B-C28D-4666-BD07-C1CA7E064084}" srcOrd="2" destOrd="0" presId="urn:microsoft.com/office/officeart/2005/8/layout/vList2"/>
    <dgm:cxn modelId="{0C659A93-E236-48EF-974C-36055C183B15}" type="presParOf" srcId="{9609CC64-B5FE-4E93-8835-BDEA1D854C87}" destId="{2D52713A-D8F3-469D-8140-440CCB742929}" srcOrd="3" destOrd="0" presId="urn:microsoft.com/office/officeart/2005/8/layout/vList2"/>
    <dgm:cxn modelId="{35267915-3981-4BA9-A57D-4EDFF5974215}" type="presParOf" srcId="{9609CC64-B5FE-4E93-8835-BDEA1D854C87}" destId="{EB6A8000-7C1C-4D58-A340-C388DCA4D2DE}" srcOrd="4" destOrd="0" presId="urn:microsoft.com/office/officeart/2005/8/layout/vList2"/>
    <dgm:cxn modelId="{EF311275-8346-472B-83B2-E24DFD19BBEE}" type="presParOf" srcId="{9609CC64-B5FE-4E93-8835-BDEA1D854C87}" destId="{AAF438EB-EE1C-4868-B983-8B9A02BD41C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30F187D-8753-4FAA-86A4-5E67FCE3DFB5}"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3C1F44C3-1D77-45AE-8D84-93A2432CA088}">
      <dgm:prSet custT="1"/>
      <dgm:spPr/>
      <dgm:t>
        <a:bodyPr/>
        <a:lstStyle/>
        <a:p>
          <a:r>
            <a:rPr lang="en-US" sz="4000" dirty="0"/>
            <a:t>Mercantile System of Accounting</a:t>
          </a:r>
        </a:p>
      </dgm:t>
    </dgm:pt>
    <dgm:pt modelId="{95E1659A-011F-4FC3-B751-7126673284C2}" type="parTrans" cxnId="{F3E3781C-C628-4668-9B9A-C3EDE6AA3391}">
      <dgm:prSet/>
      <dgm:spPr/>
      <dgm:t>
        <a:bodyPr/>
        <a:lstStyle/>
        <a:p>
          <a:endParaRPr lang="en-US" sz="1400"/>
        </a:p>
      </dgm:t>
    </dgm:pt>
    <dgm:pt modelId="{4D1917B4-DCD2-4BFA-99C1-7A0DB2000B6B}" type="sibTrans" cxnId="{F3E3781C-C628-4668-9B9A-C3EDE6AA3391}">
      <dgm:prSet/>
      <dgm:spPr/>
      <dgm:t>
        <a:bodyPr/>
        <a:lstStyle/>
        <a:p>
          <a:endParaRPr lang="en-US" sz="1400"/>
        </a:p>
      </dgm:t>
    </dgm:pt>
    <dgm:pt modelId="{2DE0273F-0429-4DBB-AC25-6EBABBFC5F46}">
      <dgm:prSet custT="1"/>
      <dgm:spPr/>
      <dgm:t>
        <a:bodyPr/>
        <a:lstStyle/>
        <a:p>
          <a:r>
            <a:rPr lang="en-US" sz="4000"/>
            <a:t>Computing Income from </a:t>
          </a:r>
        </a:p>
      </dgm:t>
    </dgm:pt>
    <dgm:pt modelId="{006EADD2-B379-46D7-87CE-15DBE4A195B8}" type="parTrans" cxnId="{90E5C056-4D80-4266-974C-04C991547C36}">
      <dgm:prSet/>
      <dgm:spPr/>
      <dgm:t>
        <a:bodyPr/>
        <a:lstStyle/>
        <a:p>
          <a:endParaRPr lang="en-US" sz="1400"/>
        </a:p>
      </dgm:t>
    </dgm:pt>
    <dgm:pt modelId="{0D79E90A-8A0B-4F82-A750-04218DC7EBAB}" type="sibTrans" cxnId="{90E5C056-4D80-4266-974C-04C991547C36}">
      <dgm:prSet/>
      <dgm:spPr/>
      <dgm:t>
        <a:bodyPr/>
        <a:lstStyle/>
        <a:p>
          <a:endParaRPr lang="en-US" sz="1400"/>
        </a:p>
      </dgm:t>
    </dgm:pt>
    <dgm:pt modelId="{63B67F91-A719-4A58-B67C-EC3A65833C83}">
      <dgm:prSet custT="1"/>
      <dgm:spPr/>
      <dgm:t>
        <a:bodyPr/>
        <a:lstStyle/>
        <a:p>
          <a:r>
            <a:rPr lang="en-US" sz="2800"/>
            <a:t>Business and Profession</a:t>
          </a:r>
        </a:p>
      </dgm:t>
    </dgm:pt>
    <dgm:pt modelId="{64D33BEE-5AA9-4035-B562-41762D612862}" type="parTrans" cxnId="{4DB3FD08-3B2F-4944-9578-13AACD93EAB7}">
      <dgm:prSet/>
      <dgm:spPr/>
      <dgm:t>
        <a:bodyPr/>
        <a:lstStyle/>
        <a:p>
          <a:endParaRPr lang="en-US" sz="1400"/>
        </a:p>
      </dgm:t>
    </dgm:pt>
    <dgm:pt modelId="{0F06ABE5-35AB-49AB-94A3-3268B3718EC2}" type="sibTrans" cxnId="{4DB3FD08-3B2F-4944-9578-13AACD93EAB7}">
      <dgm:prSet/>
      <dgm:spPr/>
      <dgm:t>
        <a:bodyPr/>
        <a:lstStyle/>
        <a:p>
          <a:endParaRPr lang="en-US" sz="1400"/>
        </a:p>
      </dgm:t>
    </dgm:pt>
    <dgm:pt modelId="{0B65A1AE-898C-4DDB-A0E5-73A6B8148349}">
      <dgm:prSet custT="1"/>
      <dgm:spPr/>
      <dgm:t>
        <a:bodyPr/>
        <a:lstStyle/>
        <a:p>
          <a:r>
            <a:rPr lang="en-US" sz="2800"/>
            <a:t>Other Sources</a:t>
          </a:r>
        </a:p>
      </dgm:t>
    </dgm:pt>
    <dgm:pt modelId="{D296AA91-7D6C-48BF-A6EA-AAC74F9F9153}" type="parTrans" cxnId="{EE9EBC35-38F8-49D2-9CD2-B23CA8D17EBF}">
      <dgm:prSet/>
      <dgm:spPr/>
      <dgm:t>
        <a:bodyPr/>
        <a:lstStyle/>
        <a:p>
          <a:endParaRPr lang="en-US" sz="1400"/>
        </a:p>
      </dgm:t>
    </dgm:pt>
    <dgm:pt modelId="{921613A9-7A72-4093-A054-E9F28982ABD7}" type="sibTrans" cxnId="{EE9EBC35-38F8-49D2-9CD2-B23CA8D17EBF}">
      <dgm:prSet/>
      <dgm:spPr/>
      <dgm:t>
        <a:bodyPr/>
        <a:lstStyle/>
        <a:p>
          <a:endParaRPr lang="en-US" sz="1400"/>
        </a:p>
      </dgm:t>
    </dgm:pt>
    <dgm:pt modelId="{00E11D80-6093-4FF2-A424-A960DF996873}" type="pres">
      <dgm:prSet presAssocID="{130F187D-8753-4FAA-86A4-5E67FCE3DFB5}" presName="linear" presStyleCnt="0">
        <dgm:presLayoutVars>
          <dgm:animLvl val="lvl"/>
          <dgm:resizeHandles val="exact"/>
        </dgm:presLayoutVars>
      </dgm:prSet>
      <dgm:spPr/>
      <dgm:t>
        <a:bodyPr/>
        <a:lstStyle/>
        <a:p>
          <a:endParaRPr lang="en-GB"/>
        </a:p>
      </dgm:t>
    </dgm:pt>
    <dgm:pt modelId="{98DC2E69-B4DE-4F3C-8FB9-D958E9873781}" type="pres">
      <dgm:prSet presAssocID="{3C1F44C3-1D77-45AE-8D84-93A2432CA088}" presName="parentText" presStyleLbl="node1" presStyleIdx="0" presStyleCnt="2">
        <dgm:presLayoutVars>
          <dgm:chMax val="0"/>
          <dgm:bulletEnabled val="1"/>
        </dgm:presLayoutVars>
      </dgm:prSet>
      <dgm:spPr/>
      <dgm:t>
        <a:bodyPr/>
        <a:lstStyle/>
        <a:p>
          <a:endParaRPr lang="en-GB"/>
        </a:p>
      </dgm:t>
    </dgm:pt>
    <dgm:pt modelId="{AC26DE07-CCBC-4FB0-9955-8F9D7C4EA285}" type="pres">
      <dgm:prSet presAssocID="{4D1917B4-DCD2-4BFA-99C1-7A0DB2000B6B}" presName="spacer" presStyleCnt="0"/>
      <dgm:spPr/>
    </dgm:pt>
    <dgm:pt modelId="{EEEC0C96-64F7-4A77-94BD-4AD1F8F4A803}" type="pres">
      <dgm:prSet presAssocID="{2DE0273F-0429-4DBB-AC25-6EBABBFC5F46}" presName="parentText" presStyleLbl="node1" presStyleIdx="1" presStyleCnt="2">
        <dgm:presLayoutVars>
          <dgm:chMax val="0"/>
          <dgm:bulletEnabled val="1"/>
        </dgm:presLayoutVars>
      </dgm:prSet>
      <dgm:spPr/>
      <dgm:t>
        <a:bodyPr/>
        <a:lstStyle/>
        <a:p>
          <a:endParaRPr lang="en-GB"/>
        </a:p>
      </dgm:t>
    </dgm:pt>
    <dgm:pt modelId="{7B997370-B536-4734-8BCA-020611FB0EDF}" type="pres">
      <dgm:prSet presAssocID="{2DE0273F-0429-4DBB-AC25-6EBABBFC5F46}" presName="childText" presStyleLbl="revTx" presStyleIdx="0" presStyleCnt="1">
        <dgm:presLayoutVars>
          <dgm:bulletEnabled val="1"/>
        </dgm:presLayoutVars>
      </dgm:prSet>
      <dgm:spPr/>
      <dgm:t>
        <a:bodyPr/>
        <a:lstStyle/>
        <a:p>
          <a:endParaRPr lang="en-GB"/>
        </a:p>
      </dgm:t>
    </dgm:pt>
  </dgm:ptLst>
  <dgm:cxnLst>
    <dgm:cxn modelId="{DAA343DF-9E71-4323-8BA1-2ACA7DAEFCCB}" type="presOf" srcId="{3C1F44C3-1D77-45AE-8D84-93A2432CA088}" destId="{98DC2E69-B4DE-4F3C-8FB9-D958E9873781}" srcOrd="0" destOrd="0" presId="urn:microsoft.com/office/officeart/2005/8/layout/vList2"/>
    <dgm:cxn modelId="{4DB3FD08-3B2F-4944-9578-13AACD93EAB7}" srcId="{2DE0273F-0429-4DBB-AC25-6EBABBFC5F46}" destId="{63B67F91-A719-4A58-B67C-EC3A65833C83}" srcOrd="0" destOrd="0" parTransId="{64D33BEE-5AA9-4035-B562-41762D612862}" sibTransId="{0F06ABE5-35AB-49AB-94A3-3268B3718EC2}"/>
    <dgm:cxn modelId="{FFC55F73-7F59-4732-92D5-BCE86A1C8B0B}" type="presOf" srcId="{63B67F91-A719-4A58-B67C-EC3A65833C83}" destId="{7B997370-B536-4734-8BCA-020611FB0EDF}" srcOrd="0" destOrd="0" presId="urn:microsoft.com/office/officeart/2005/8/layout/vList2"/>
    <dgm:cxn modelId="{F3E3781C-C628-4668-9B9A-C3EDE6AA3391}" srcId="{130F187D-8753-4FAA-86A4-5E67FCE3DFB5}" destId="{3C1F44C3-1D77-45AE-8D84-93A2432CA088}" srcOrd="0" destOrd="0" parTransId="{95E1659A-011F-4FC3-B751-7126673284C2}" sibTransId="{4D1917B4-DCD2-4BFA-99C1-7A0DB2000B6B}"/>
    <dgm:cxn modelId="{90E5C056-4D80-4266-974C-04C991547C36}" srcId="{130F187D-8753-4FAA-86A4-5E67FCE3DFB5}" destId="{2DE0273F-0429-4DBB-AC25-6EBABBFC5F46}" srcOrd="1" destOrd="0" parTransId="{006EADD2-B379-46D7-87CE-15DBE4A195B8}" sibTransId="{0D79E90A-8A0B-4F82-A750-04218DC7EBAB}"/>
    <dgm:cxn modelId="{93475587-3456-4C6D-96DA-D4D593EAA435}" type="presOf" srcId="{0B65A1AE-898C-4DDB-A0E5-73A6B8148349}" destId="{7B997370-B536-4734-8BCA-020611FB0EDF}" srcOrd="0" destOrd="1" presId="urn:microsoft.com/office/officeart/2005/8/layout/vList2"/>
    <dgm:cxn modelId="{3C875CE1-644B-40E7-8A14-BD4CCDD26A5C}" type="presOf" srcId="{2DE0273F-0429-4DBB-AC25-6EBABBFC5F46}" destId="{EEEC0C96-64F7-4A77-94BD-4AD1F8F4A803}" srcOrd="0" destOrd="0" presId="urn:microsoft.com/office/officeart/2005/8/layout/vList2"/>
    <dgm:cxn modelId="{EE9EBC35-38F8-49D2-9CD2-B23CA8D17EBF}" srcId="{2DE0273F-0429-4DBB-AC25-6EBABBFC5F46}" destId="{0B65A1AE-898C-4DDB-A0E5-73A6B8148349}" srcOrd="1" destOrd="0" parTransId="{D296AA91-7D6C-48BF-A6EA-AAC74F9F9153}" sibTransId="{921613A9-7A72-4093-A054-E9F28982ABD7}"/>
    <dgm:cxn modelId="{B2E8E752-5009-47D6-A521-9C04DE8ECB56}" type="presOf" srcId="{130F187D-8753-4FAA-86A4-5E67FCE3DFB5}" destId="{00E11D80-6093-4FF2-A424-A960DF996873}" srcOrd="0" destOrd="0" presId="urn:microsoft.com/office/officeart/2005/8/layout/vList2"/>
    <dgm:cxn modelId="{3E4CA0ED-409C-42D8-8470-EAABA4DB076E}" type="presParOf" srcId="{00E11D80-6093-4FF2-A424-A960DF996873}" destId="{98DC2E69-B4DE-4F3C-8FB9-D958E9873781}" srcOrd="0" destOrd="0" presId="urn:microsoft.com/office/officeart/2005/8/layout/vList2"/>
    <dgm:cxn modelId="{75C59960-E866-43FF-BEF8-025C03A19913}" type="presParOf" srcId="{00E11D80-6093-4FF2-A424-A960DF996873}" destId="{AC26DE07-CCBC-4FB0-9955-8F9D7C4EA285}" srcOrd="1" destOrd="0" presId="urn:microsoft.com/office/officeart/2005/8/layout/vList2"/>
    <dgm:cxn modelId="{0EAC6AC6-CBFF-402C-A709-295AAA93D368}" type="presParOf" srcId="{00E11D80-6093-4FF2-A424-A960DF996873}" destId="{EEEC0C96-64F7-4A77-94BD-4AD1F8F4A803}" srcOrd="2" destOrd="0" presId="urn:microsoft.com/office/officeart/2005/8/layout/vList2"/>
    <dgm:cxn modelId="{29556ACA-8E93-479D-9F3B-B4FC05F4BCFE}" type="presParOf" srcId="{00E11D80-6093-4FF2-A424-A960DF996873}" destId="{7B997370-B536-4734-8BCA-020611FB0ED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8DAA025-F4F3-46CF-A20F-6A21319808E6}" type="doc">
      <dgm:prSet loTypeId="urn:microsoft.com/office/officeart/2005/8/layout/vList2" loCatId="list" qsTypeId="urn:microsoft.com/office/officeart/2005/8/quickstyle/simple1" qsCatId="simple" csTypeId="urn:microsoft.com/office/officeart/2005/8/colors/colorful1#5" csCatId="colorful" phldr="1"/>
      <dgm:spPr/>
      <dgm:t>
        <a:bodyPr/>
        <a:lstStyle/>
        <a:p>
          <a:endParaRPr lang="en-US"/>
        </a:p>
      </dgm:t>
    </dgm:pt>
    <dgm:pt modelId="{B8EB448C-DB02-48AD-9B00-738CFCB059A1}">
      <dgm:prSet/>
      <dgm:spPr/>
      <dgm:t>
        <a:bodyPr/>
        <a:lstStyle/>
        <a:p>
          <a:pPr rtl="0"/>
          <a:r>
            <a:rPr lang="en-US"/>
            <a:t>SCOPE</a:t>
          </a:r>
        </a:p>
      </dgm:t>
    </dgm:pt>
    <dgm:pt modelId="{9EF1F821-025B-4B91-8952-B8228632B2AC}" type="parTrans" cxnId="{4B403433-E61C-4F40-9905-68B89F0C1015}">
      <dgm:prSet/>
      <dgm:spPr/>
      <dgm:t>
        <a:bodyPr/>
        <a:lstStyle/>
        <a:p>
          <a:endParaRPr lang="en-US"/>
        </a:p>
      </dgm:t>
    </dgm:pt>
    <dgm:pt modelId="{19EB27D1-51FB-4A6F-B18B-4EF0BB2B42ED}" type="sibTrans" cxnId="{4B403433-E61C-4F40-9905-68B89F0C1015}">
      <dgm:prSet/>
      <dgm:spPr/>
      <dgm:t>
        <a:bodyPr/>
        <a:lstStyle/>
        <a:p>
          <a:endParaRPr lang="en-US"/>
        </a:p>
      </dgm:t>
    </dgm:pt>
    <dgm:pt modelId="{0E960575-91F2-474A-BF6A-2C918BA514D9}">
      <dgm:prSet/>
      <dgm:spPr/>
      <dgm:t>
        <a:bodyPr/>
        <a:lstStyle/>
        <a:p>
          <a:pPr rtl="0"/>
          <a:r>
            <a:rPr lang="en-US"/>
            <a:t>Deals with Significant Accounting Policies</a:t>
          </a:r>
        </a:p>
      </dgm:t>
    </dgm:pt>
    <dgm:pt modelId="{B4117404-9E8E-4CD4-813B-0AA31F080B28}" type="parTrans" cxnId="{0ECA260A-226F-4A37-9B9E-2541CC8960DA}">
      <dgm:prSet/>
      <dgm:spPr/>
      <dgm:t>
        <a:bodyPr/>
        <a:lstStyle/>
        <a:p>
          <a:endParaRPr lang="en-US"/>
        </a:p>
      </dgm:t>
    </dgm:pt>
    <dgm:pt modelId="{1FFA9F98-DE9E-426E-BB50-4FDECC8FD6A5}" type="sibTrans" cxnId="{0ECA260A-226F-4A37-9B9E-2541CC8960DA}">
      <dgm:prSet/>
      <dgm:spPr/>
      <dgm:t>
        <a:bodyPr/>
        <a:lstStyle/>
        <a:p>
          <a:endParaRPr lang="en-US"/>
        </a:p>
      </dgm:t>
    </dgm:pt>
    <dgm:pt modelId="{0B099FA7-E2B7-4AFB-A72B-18EDEC657FF1}">
      <dgm:prSet/>
      <dgm:spPr/>
      <dgm:t>
        <a:bodyPr/>
        <a:lstStyle/>
        <a:p>
          <a:pPr rtl="0"/>
          <a:r>
            <a:rPr lang="en-US"/>
            <a:t>FUNDAMENTAL ACCOUNTING ASSUMPTIONS</a:t>
          </a:r>
        </a:p>
      </dgm:t>
    </dgm:pt>
    <dgm:pt modelId="{BA65A41B-DB51-4A88-BA8B-B48A4428366A}" type="parTrans" cxnId="{C49FF01F-FD54-4FA2-B764-83EE9C2E4293}">
      <dgm:prSet/>
      <dgm:spPr/>
      <dgm:t>
        <a:bodyPr/>
        <a:lstStyle/>
        <a:p>
          <a:endParaRPr lang="en-US"/>
        </a:p>
      </dgm:t>
    </dgm:pt>
    <dgm:pt modelId="{5B6B7A0C-339C-49B6-8049-BB1B03BA7FE9}" type="sibTrans" cxnId="{C49FF01F-FD54-4FA2-B764-83EE9C2E4293}">
      <dgm:prSet/>
      <dgm:spPr/>
      <dgm:t>
        <a:bodyPr/>
        <a:lstStyle/>
        <a:p>
          <a:endParaRPr lang="en-US"/>
        </a:p>
      </dgm:t>
    </dgm:pt>
    <dgm:pt modelId="{7A7A2FD3-4377-4D25-92D6-1E87D9A2244F}">
      <dgm:prSet/>
      <dgm:spPr/>
      <dgm:t>
        <a:bodyPr/>
        <a:lstStyle/>
        <a:p>
          <a:pPr rtl="0"/>
          <a:r>
            <a:rPr lang="en-US"/>
            <a:t>Going concern</a:t>
          </a:r>
        </a:p>
      </dgm:t>
    </dgm:pt>
    <dgm:pt modelId="{4C81ADED-F807-4461-8A06-119B52F547AB}" type="parTrans" cxnId="{9347D6F5-E4EB-496F-B16E-EE15A693AD6C}">
      <dgm:prSet/>
      <dgm:spPr/>
      <dgm:t>
        <a:bodyPr/>
        <a:lstStyle/>
        <a:p>
          <a:endParaRPr lang="en-US"/>
        </a:p>
      </dgm:t>
    </dgm:pt>
    <dgm:pt modelId="{DB2EAEB2-39F1-458F-A3A2-1BAE76E65F08}" type="sibTrans" cxnId="{9347D6F5-E4EB-496F-B16E-EE15A693AD6C}">
      <dgm:prSet/>
      <dgm:spPr/>
      <dgm:t>
        <a:bodyPr/>
        <a:lstStyle/>
        <a:p>
          <a:endParaRPr lang="en-US"/>
        </a:p>
      </dgm:t>
    </dgm:pt>
    <dgm:pt modelId="{22EE26F8-E16D-4C8F-A9F4-C539A3F8392A}">
      <dgm:prSet/>
      <dgm:spPr/>
      <dgm:t>
        <a:bodyPr/>
        <a:lstStyle/>
        <a:p>
          <a:pPr rtl="0"/>
          <a:r>
            <a:rPr lang="en-US"/>
            <a:t>Consistency</a:t>
          </a:r>
        </a:p>
      </dgm:t>
    </dgm:pt>
    <dgm:pt modelId="{DFA2A12E-036C-482C-B885-37586EEDC0A5}" type="parTrans" cxnId="{092C2BA7-E19E-488F-B6A1-100A99F1BAEA}">
      <dgm:prSet/>
      <dgm:spPr/>
      <dgm:t>
        <a:bodyPr/>
        <a:lstStyle/>
        <a:p>
          <a:endParaRPr lang="en-US"/>
        </a:p>
      </dgm:t>
    </dgm:pt>
    <dgm:pt modelId="{C4A0D6C3-7BBE-4F0A-8BD4-080FA4531DDF}" type="sibTrans" cxnId="{092C2BA7-E19E-488F-B6A1-100A99F1BAEA}">
      <dgm:prSet/>
      <dgm:spPr/>
      <dgm:t>
        <a:bodyPr/>
        <a:lstStyle/>
        <a:p>
          <a:endParaRPr lang="en-US"/>
        </a:p>
      </dgm:t>
    </dgm:pt>
    <dgm:pt modelId="{1A904513-7EB9-45F7-A11D-82188376019A}">
      <dgm:prSet/>
      <dgm:spPr/>
      <dgm:t>
        <a:bodyPr/>
        <a:lstStyle/>
        <a:p>
          <a:pPr rtl="0"/>
          <a:r>
            <a:rPr lang="en-US"/>
            <a:t>Accrual</a:t>
          </a:r>
        </a:p>
      </dgm:t>
    </dgm:pt>
    <dgm:pt modelId="{80D32FB6-A2B5-45D0-8CD0-E2BE646E9968}" type="parTrans" cxnId="{5D22F645-9294-4C5F-92F0-C216C73EAF79}">
      <dgm:prSet/>
      <dgm:spPr/>
      <dgm:t>
        <a:bodyPr/>
        <a:lstStyle/>
        <a:p>
          <a:endParaRPr lang="en-US"/>
        </a:p>
      </dgm:t>
    </dgm:pt>
    <dgm:pt modelId="{B00327B3-2DBE-4A90-B94B-299612344E03}" type="sibTrans" cxnId="{5D22F645-9294-4C5F-92F0-C216C73EAF79}">
      <dgm:prSet/>
      <dgm:spPr/>
      <dgm:t>
        <a:bodyPr/>
        <a:lstStyle/>
        <a:p>
          <a:endParaRPr lang="en-US"/>
        </a:p>
      </dgm:t>
    </dgm:pt>
    <dgm:pt modelId="{F8BBC42A-E705-4A95-B81C-8B440D686D35}">
      <dgm:prSet/>
      <dgm:spPr/>
      <dgm:t>
        <a:bodyPr/>
        <a:lstStyle/>
        <a:p>
          <a:pPr rtl="0"/>
          <a:r>
            <a:rPr lang="en-US"/>
            <a:t>SELECTION OF ACCOUNTING POLICY</a:t>
          </a:r>
        </a:p>
      </dgm:t>
    </dgm:pt>
    <dgm:pt modelId="{C4B623FA-577E-4742-9AF6-E39E998A29EB}" type="parTrans" cxnId="{270061F9-41BE-46B0-9B38-FDA63B14D27E}">
      <dgm:prSet/>
      <dgm:spPr/>
      <dgm:t>
        <a:bodyPr/>
        <a:lstStyle/>
        <a:p>
          <a:endParaRPr lang="en-US"/>
        </a:p>
      </dgm:t>
    </dgm:pt>
    <dgm:pt modelId="{DE7DDED4-4025-41C5-B725-ED00DF36E091}" type="sibTrans" cxnId="{270061F9-41BE-46B0-9B38-FDA63B14D27E}">
      <dgm:prSet/>
      <dgm:spPr/>
      <dgm:t>
        <a:bodyPr/>
        <a:lstStyle/>
        <a:p>
          <a:endParaRPr lang="en-US"/>
        </a:p>
      </dgm:t>
    </dgm:pt>
    <dgm:pt modelId="{5C9A69AC-6F1A-4E6A-B81F-E69D422A5591}">
      <dgm:prSet/>
      <dgm:spPr/>
      <dgm:t>
        <a:bodyPr/>
        <a:lstStyle/>
        <a:p>
          <a:pPr rtl="0"/>
          <a:r>
            <a:rPr lang="en-US"/>
            <a:t>Substance over form</a:t>
          </a:r>
        </a:p>
      </dgm:t>
    </dgm:pt>
    <dgm:pt modelId="{29098200-89AC-4B8C-A9C9-78F64E6C18AF}" type="parTrans" cxnId="{DBF18FD1-A0DB-47E3-9A35-E56BC039635D}">
      <dgm:prSet/>
      <dgm:spPr/>
      <dgm:t>
        <a:bodyPr/>
        <a:lstStyle/>
        <a:p>
          <a:endParaRPr lang="en-US"/>
        </a:p>
      </dgm:t>
    </dgm:pt>
    <dgm:pt modelId="{D3E4F8B3-F9BE-4CD5-B9EF-DA06C873C43D}" type="sibTrans" cxnId="{DBF18FD1-A0DB-47E3-9A35-E56BC039635D}">
      <dgm:prSet/>
      <dgm:spPr/>
      <dgm:t>
        <a:bodyPr/>
        <a:lstStyle/>
        <a:p>
          <a:endParaRPr lang="en-US"/>
        </a:p>
      </dgm:t>
    </dgm:pt>
    <dgm:pt modelId="{1FAA6896-91A4-4F8C-9146-05C9AA12DC02}">
      <dgm:prSet/>
      <dgm:spPr/>
      <dgm:t>
        <a:bodyPr/>
        <a:lstStyle/>
        <a:p>
          <a:pPr rtl="0"/>
          <a:r>
            <a:rPr lang="en-US" dirty="0"/>
            <a:t>Expected M2M loss not to be recognized</a:t>
          </a:r>
        </a:p>
      </dgm:t>
    </dgm:pt>
    <dgm:pt modelId="{3AC084C2-FF3D-4F5F-9C73-AC673CBD46F9}" type="parTrans" cxnId="{E8C31B99-75AE-48EE-A651-BD1129468EBF}">
      <dgm:prSet/>
      <dgm:spPr/>
      <dgm:t>
        <a:bodyPr/>
        <a:lstStyle/>
        <a:p>
          <a:endParaRPr lang="en-US"/>
        </a:p>
      </dgm:t>
    </dgm:pt>
    <dgm:pt modelId="{5E5BE61E-6C1F-414D-AC6C-6BE58C6FFDAA}" type="sibTrans" cxnId="{E8C31B99-75AE-48EE-A651-BD1129468EBF}">
      <dgm:prSet/>
      <dgm:spPr/>
      <dgm:t>
        <a:bodyPr/>
        <a:lstStyle/>
        <a:p>
          <a:endParaRPr lang="en-US"/>
        </a:p>
      </dgm:t>
    </dgm:pt>
    <dgm:pt modelId="{1D6085E5-8BCE-4F60-ADB6-9A8FC104A3AF}" type="pres">
      <dgm:prSet presAssocID="{78DAA025-F4F3-46CF-A20F-6A21319808E6}" presName="linear" presStyleCnt="0">
        <dgm:presLayoutVars>
          <dgm:animLvl val="lvl"/>
          <dgm:resizeHandles val="exact"/>
        </dgm:presLayoutVars>
      </dgm:prSet>
      <dgm:spPr/>
      <dgm:t>
        <a:bodyPr/>
        <a:lstStyle/>
        <a:p>
          <a:endParaRPr lang="en-GB"/>
        </a:p>
      </dgm:t>
    </dgm:pt>
    <dgm:pt modelId="{11F7B84E-B6FC-4297-92A7-4606641BEDAA}" type="pres">
      <dgm:prSet presAssocID="{B8EB448C-DB02-48AD-9B00-738CFCB059A1}" presName="parentText" presStyleLbl="node1" presStyleIdx="0" presStyleCnt="3">
        <dgm:presLayoutVars>
          <dgm:chMax val="0"/>
          <dgm:bulletEnabled val="1"/>
        </dgm:presLayoutVars>
      </dgm:prSet>
      <dgm:spPr/>
      <dgm:t>
        <a:bodyPr/>
        <a:lstStyle/>
        <a:p>
          <a:endParaRPr lang="en-GB"/>
        </a:p>
      </dgm:t>
    </dgm:pt>
    <dgm:pt modelId="{40F41174-D181-4FEB-B670-69FFB8BC8ED6}" type="pres">
      <dgm:prSet presAssocID="{B8EB448C-DB02-48AD-9B00-738CFCB059A1}" presName="childText" presStyleLbl="revTx" presStyleIdx="0" presStyleCnt="3">
        <dgm:presLayoutVars>
          <dgm:bulletEnabled val="1"/>
        </dgm:presLayoutVars>
      </dgm:prSet>
      <dgm:spPr/>
      <dgm:t>
        <a:bodyPr/>
        <a:lstStyle/>
        <a:p>
          <a:endParaRPr lang="en-GB"/>
        </a:p>
      </dgm:t>
    </dgm:pt>
    <dgm:pt modelId="{07CA3708-CF68-43F5-89D9-D2783FFED7F2}" type="pres">
      <dgm:prSet presAssocID="{0B099FA7-E2B7-4AFB-A72B-18EDEC657FF1}" presName="parentText" presStyleLbl="node1" presStyleIdx="1" presStyleCnt="3">
        <dgm:presLayoutVars>
          <dgm:chMax val="0"/>
          <dgm:bulletEnabled val="1"/>
        </dgm:presLayoutVars>
      </dgm:prSet>
      <dgm:spPr/>
      <dgm:t>
        <a:bodyPr/>
        <a:lstStyle/>
        <a:p>
          <a:endParaRPr lang="en-GB"/>
        </a:p>
      </dgm:t>
    </dgm:pt>
    <dgm:pt modelId="{3C5D8A1E-BF70-4332-A387-0656BA600380}" type="pres">
      <dgm:prSet presAssocID="{0B099FA7-E2B7-4AFB-A72B-18EDEC657FF1}" presName="childText" presStyleLbl="revTx" presStyleIdx="1" presStyleCnt="3">
        <dgm:presLayoutVars>
          <dgm:bulletEnabled val="1"/>
        </dgm:presLayoutVars>
      </dgm:prSet>
      <dgm:spPr/>
      <dgm:t>
        <a:bodyPr/>
        <a:lstStyle/>
        <a:p>
          <a:endParaRPr lang="en-GB"/>
        </a:p>
      </dgm:t>
    </dgm:pt>
    <dgm:pt modelId="{34291230-4898-4A51-9912-07F4E2B4D26E}" type="pres">
      <dgm:prSet presAssocID="{F8BBC42A-E705-4A95-B81C-8B440D686D35}" presName="parentText" presStyleLbl="node1" presStyleIdx="2" presStyleCnt="3">
        <dgm:presLayoutVars>
          <dgm:chMax val="0"/>
          <dgm:bulletEnabled val="1"/>
        </dgm:presLayoutVars>
      </dgm:prSet>
      <dgm:spPr/>
      <dgm:t>
        <a:bodyPr/>
        <a:lstStyle/>
        <a:p>
          <a:endParaRPr lang="en-GB"/>
        </a:p>
      </dgm:t>
    </dgm:pt>
    <dgm:pt modelId="{CF8EB805-0C7B-4F45-9AE3-007552B9E77E}" type="pres">
      <dgm:prSet presAssocID="{F8BBC42A-E705-4A95-B81C-8B440D686D35}" presName="childText" presStyleLbl="revTx" presStyleIdx="2" presStyleCnt="3">
        <dgm:presLayoutVars>
          <dgm:bulletEnabled val="1"/>
        </dgm:presLayoutVars>
      </dgm:prSet>
      <dgm:spPr/>
      <dgm:t>
        <a:bodyPr/>
        <a:lstStyle/>
        <a:p>
          <a:endParaRPr lang="en-GB"/>
        </a:p>
      </dgm:t>
    </dgm:pt>
  </dgm:ptLst>
  <dgm:cxnLst>
    <dgm:cxn modelId="{9347D6F5-E4EB-496F-B16E-EE15A693AD6C}" srcId="{0B099FA7-E2B7-4AFB-A72B-18EDEC657FF1}" destId="{7A7A2FD3-4377-4D25-92D6-1E87D9A2244F}" srcOrd="0" destOrd="0" parTransId="{4C81ADED-F807-4461-8A06-119B52F547AB}" sibTransId="{DB2EAEB2-39F1-458F-A3A2-1BAE76E65F08}"/>
    <dgm:cxn modelId="{5D22F645-9294-4C5F-92F0-C216C73EAF79}" srcId="{0B099FA7-E2B7-4AFB-A72B-18EDEC657FF1}" destId="{1A904513-7EB9-45F7-A11D-82188376019A}" srcOrd="2" destOrd="0" parTransId="{80D32FB6-A2B5-45D0-8CD0-E2BE646E9968}" sibTransId="{B00327B3-2DBE-4A90-B94B-299612344E03}"/>
    <dgm:cxn modelId="{270061F9-41BE-46B0-9B38-FDA63B14D27E}" srcId="{78DAA025-F4F3-46CF-A20F-6A21319808E6}" destId="{F8BBC42A-E705-4A95-B81C-8B440D686D35}" srcOrd="2" destOrd="0" parTransId="{C4B623FA-577E-4742-9AF6-E39E998A29EB}" sibTransId="{DE7DDED4-4025-41C5-B725-ED00DF36E091}"/>
    <dgm:cxn modelId="{B8A7E43A-F416-4D70-9FAB-3F5E2283C5C3}" type="presOf" srcId="{1FAA6896-91A4-4F8C-9146-05C9AA12DC02}" destId="{CF8EB805-0C7B-4F45-9AE3-007552B9E77E}" srcOrd="0" destOrd="1" presId="urn:microsoft.com/office/officeart/2005/8/layout/vList2"/>
    <dgm:cxn modelId="{D4A744B6-F852-4F45-918D-F9EB08F3D141}" type="presOf" srcId="{F8BBC42A-E705-4A95-B81C-8B440D686D35}" destId="{34291230-4898-4A51-9912-07F4E2B4D26E}" srcOrd="0" destOrd="0" presId="urn:microsoft.com/office/officeart/2005/8/layout/vList2"/>
    <dgm:cxn modelId="{E8C31B99-75AE-48EE-A651-BD1129468EBF}" srcId="{F8BBC42A-E705-4A95-B81C-8B440D686D35}" destId="{1FAA6896-91A4-4F8C-9146-05C9AA12DC02}" srcOrd="1" destOrd="0" parTransId="{3AC084C2-FF3D-4F5F-9C73-AC673CBD46F9}" sibTransId="{5E5BE61E-6C1F-414D-AC6C-6BE58C6FFDAA}"/>
    <dgm:cxn modelId="{092C2BA7-E19E-488F-B6A1-100A99F1BAEA}" srcId="{0B099FA7-E2B7-4AFB-A72B-18EDEC657FF1}" destId="{22EE26F8-E16D-4C8F-A9F4-C539A3F8392A}" srcOrd="1" destOrd="0" parTransId="{DFA2A12E-036C-482C-B885-37586EEDC0A5}" sibTransId="{C4A0D6C3-7BBE-4F0A-8BD4-080FA4531DDF}"/>
    <dgm:cxn modelId="{2C01A300-AA80-41D8-8111-A0F6C147F5D0}" type="presOf" srcId="{1A904513-7EB9-45F7-A11D-82188376019A}" destId="{3C5D8A1E-BF70-4332-A387-0656BA600380}" srcOrd="0" destOrd="2" presId="urn:microsoft.com/office/officeart/2005/8/layout/vList2"/>
    <dgm:cxn modelId="{1DC75F48-31BC-4E6E-A3B0-3C321C5E5E1C}" type="presOf" srcId="{22EE26F8-E16D-4C8F-A9F4-C539A3F8392A}" destId="{3C5D8A1E-BF70-4332-A387-0656BA600380}" srcOrd="0" destOrd="1" presId="urn:microsoft.com/office/officeart/2005/8/layout/vList2"/>
    <dgm:cxn modelId="{E96581E5-A615-4E82-8182-E6C8F8208E03}" type="presOf" srcId="{7A7A2FD3-4377-4D25-92D6-1E87D9A2244F}" destId="{3C5D8A1E-BF70-4332-A387-0656BA600380}" srcOrd="0" destOrd="0" presId="urn:microsoft.com/office/officeart/2005/8/layout/vList2"/>
    <dgm:cxn modelId="{88C766AB-85A0-4727-A4B6-4F4AF2059152}" type="presOf" srcId="{0B099FA7-E2B7-4AFB-A72B-18EDEC657FF1}" destId="{07CA3708-CF68-43F5-89D9-D2783FFED7F2}" srcOrd="0" destOrd="0" presId="urn:microsoft.com/office/officeart/2005/8/layout/vList2"/>
    <dgm:cxn modelId="{4476BD84-74D0-4E9F-B114-11A17712FDB6}" type="presOf" srcId="{B8EB448C-DB02-48AD-9B00-738CFCB059A1}" destId="{11F7B84E-B6FC-4297-92A7-4606641BEDAA}" srcOrd="0" destOrd="0" presId="urn:microsoft.com/office/officeart/2005/8/layout/vList2"/>
    <dgm:cxn modelId="{0ECA260A-226F-4A37-9B9E-2541CC8960DA}" srcId="{B8EB448C-DB02-48AD-9B00-738CFCB059A1}" destId="{0E960575-91F2-474A-BF6A-2C918BA514D9}" srcOrd="0" destOrd="0" parTransId="{B4117404-9E8E-4CD4-813B-0AA31F080B28}" sibTransId="{1FFA9F98-DE9E-426E-BB50-4FDECC8FD6A5}"/>
    <dgm:cxn modelId="{04E7C93A-41D9-40C5-A097-18850701E21B}" type="presOf" srcId="{0E960575-91F2-474A-BF6A-2C918BA514D9}" destId="{40F41174-D181-4FEB-B670-69FFB8BC8ED6}" srcOrd="0" destOrd="0" presId="urn:microsoft.com/office/officeart/2005/8/layout/vList2"/>
    <dgm:cxn modelId="{4B403433-E61C-4F40-9905-68B89F0C1015}" srcId="{78DAA025-F4F3-46CF-A20F-6A21319808E6}" destId="{B8EB448C-DB02-48AD-9B00-738CFCB059A1}" srcOrd="0" destOrd="0" parTransId="{9EF1F821-025B-4B91-8952-B8228632B2AC}" sibTransId="{19EB27D1-51FB-4A6F-B18B-4EF0BB2B42ED}"/>
    <dgm:cxn modelId="{03FA7873-4620-4F53-8C37-D0B7CC80B05F}" type="presOf" srcId="{5C9A69AC-6F1A-4E6A-B81F-E69D422A5591}" destId="{CF8EB805-0C7B-4F45-9AE3-007552B9E77E}" srcOrd="0" destOrd="0" presId="urn:microsoft.com/office/officeart/2005/8/layout/vList2"/>
    <dgm:cxn modelId="{C49FF01F-FD54-4FA2-B764-83EE9C2E4293}" srcId="{78DAA025-F4F3-46CF-A20F-6A21319808E6}" destId="{0B099FA7-E2B7-4AFB-A72B-18EDEC657FF1}" srcOrd="1" destOrd="0" parTransId="{BA65A41B-DB51-4A88-BA8B-B48A4428366A}" sibTransId="{5B6B7A0C-339C-49B6-8049-BB1B03BA7FE9}"/>
    <dgm:cxn modelId="{DBF18FD1-A0DB-47E3-9A35-E56BC039635D}" srcId="{F8BBC42A-E705-4A95-B81C-8B440D686D35}" destId="{5C9A69AC-6F1A-4E6A-B81F-E69D422A5591}" srcOrd="0" destOrd="0" parTransId="{29098200-89AC-4B8C-A9C9-78F64E6C18AF}" sibTransId="{D3E4F8B3-F9BE-4CD5-B9EF-DA06C873C43D}"/>
    <dgm:cxn modelId="{2503E2AD-6A75-4FCB-A0C5-81E9BFC934DD}" type="presOf" srcId="{78DAA025-F4F3-46CF-A20F-6A21319808E6}" destId="{1D6085E5-8BCE-4F60-ADB6-9A8FC104A3AF}" srcOrd="0" destOrd="0" presId="urn:microsoft.com/office/officeart/2005/8/layout/vList2"/>
    <dgm:cxn modelId="{4BF3DE55-54D5-4876-BE33-0B8ACF828145}" type="presParOf" srcId="{1D6085E5-8BCE-4F60-ADB6-9A8FC104A3AF}" destId="{11F7B84E-B6FC-4297-92A7-4606641BEDAA}" srcOrd="0" destOrd="0" presId="urn:microsoft.com/office/officeart/2005/8/layout/vList2"/>
    <dgm:cxn modelId="{C9681444-9FD0-4E39-9CFD-51E740996420}" type="presParOf" srcId="{1D6085E5-8BCE-4F60-ADB6-9A8FC104A3AF}" destId="{40F41174-D181-4FEB-B670-69FFB8BC8ED6}" srcOrd="1" destOrd="0" presId="urn:microsoft.com/office/officeart/2005/8/layout/vList2"/>
    <dgm:cxn modelId="{1F39CA3C-85F2-41BC-B1A8-ACC4B1D83F0D}" type="presParOf" srcId="{1D6085E5-8BCE-4F60-ADB6-9A8FC104A3AF}" destId="{07CA3708-CF68-43F5-89D9-D2783FFED7F2}" srcOrd="2" destOrd="0" presId="urn:microsoft.com/office/officeart/2005/8/layout/vList2"/>
    <dgm:cxn modelId="{6E1C6DDA-674E-4457-85D6-EF18588C8D17}" type="presParOf" srcId="{1D6085E5-8BCE-4F60-ADB6-9A8FC104A3AF}" destId="{3C5D8A1E-BF70-4332-A387-0656BA600380}" srcOrd="3" destOrd="0" presId="urn:microsoft.com/office/officeart/2005/8/layout/vList2"/>
    <dgm:cxn modelId="{3EBB1E18-9CA4-4ECB-AEB7-BA772E97BEAF}" type="presParOf" srcId="{1D6085E5-8BCE-4F60-ADB6-9A8FC104A3AF}" destId="{34291230-4898-4A51-9912-07F4E2B4D26E}" srcOrd="4" destOrd="0" presId="urn:microsoft.com/office/officeart/2005/8/layout/vList2"/>
    <dgm:cxn modelId="{4DC78E18-5F11-4053-8854-2EB0FA31CD48}" type="presParOf" srcId="{1D6085E5-8BCE-4F60-ADB6-9A8FC104A3AF}" destId="{CF8EB805-0C7B-4F45-9AE3-007552B9E77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EDE1D75-4AB4-4D24-BE3A-715D92EE3350}" type="doc">
      <dgm:prSet loTypeId="urn:microsoft.com/office/officeart/2005/8/layout/vList2" loCatId="list" qsTypeId="urn:microsoft.com/office/officeart/2005/8/quickstyle/simple1" qsCatId="simple" csTypeId="urn:microsoft.com/office/officeart/2005/8/colors/colorful1#6" csCatId="colorful" phldr="1"/>
      <dgm:spPr/>
      <dgm:t>
        <a:bodyPr/>
        <a:lstStyle/>
        <a:p>
          <a:endParaRPr lang="en-US"/>
        </a:p>
      </dgm:t>
    </dgm:pt>
    <dgm:pt modelId="{DD1B5933-03C1-4D68-A7B9-14C9652F6CE3}">
      <dgm:prSet custT="1"/>
      <dgm:spPr/>
      <dgm:t>
        <a:bodyPr/>
        <a:lstStyle/>
        <a:p>
          <a:pPr rtl="0"/>
          <a:r>
            <a:rPr lang="en-US" sz="2400" dirty="0"/>
            <a:t>Accelerate accrual</a:t>
          </a:r>
        </a:p>
      </dgm:t>
    </dgm:pt>
    <dgm:pt modelId="{08475F22-6900-4657-A1F8-892C12D0C0C1}" type="parTrans" cxnId="{805DC28F-E8AA-442A-A8D2-B07AC8EB473D}">
      <dgm:prSet/>
      <dgm:spPr/>
      <dgm:t>
        <a:bodyPr/>
        <a:lstStyle/>
        <a:p>
          <a:endParaRPr lang="en-US"/>
        </a:p>
      </dgm:t>
    </dgm:pt>
    <dgm:pt modelId="{E00BB031-9BF9-4265-BDCD-AD07B8A0F091}" type="sibTrans" cxnId="{805DC28F-E8AA-442A-A8D2-B07AC8EB473D}">
      <dgm:prSet/>
      <dgm:spPr/>
      <dgm:t>
        <a:bodyPr/>
        <a:lstStyle/>
        <a:p>
          <a:endParaRPr lang="en-US"/>
        </a:p>
      </dgm:t>
    </dgm:pt>
    <dgm:pt modelId="{D23782FE-1639-4A91-8104-9B760C7050BD}">
      <dgm:prSet custT="1"/>
      <dgm:spPr/>
      <dgm:t>
        <a:bodyPr/>
        <a:lstStyle/>
        <a:p>
          <a:pPr rtl="0"/>
          <a:r>
            <a:rPr lang="en-US" sz="2400" dirty="0"/>
            <a:t>Double taxation due to MAT</a:t>
          </a:r>
        </a:p>
      </dgm:t>
    </dgm:pt>
    <dgm:pt modelId="{DB93C0D1-4F6D-4471-922F-13C3EE2092E5}" type="parTrans" cxnId="{0FE76427-8D68-4965-94DD-2C16350B2267}">
      <dgm:prSet/>
      <dgm:spPr/>
      <dgm:t>
        <a:bodyPr/>
        <a:lstStyle/>
        <a:p>
          <a:endParaRPr lang="en-US"/>
        </a:p>
      </dgm:t>
    </dgm:pt>
    <dgm:pt modelId="{D92FB2A7-6CF2-4505-AC40-003793AFA937}" type="sibTrans" cxnId="{0FE76427-8D68-4965-94DD-2C16350B2267}">
      <dgm:prSet/>
      <dgm:spPr/>
      <dgm:t>
        <a:bodyPr/>
        <a:lstStyle/>
        <a:p>
          <a:endParaRPr lang="en-US"/>
        </a:p>
      </dgm:t>
    </dgm:pt>
    <dgm:pt modelId="{7316E672-8298-4419-AE69-31AD8A14C1F1}">
      <dgm:prSet custT="1"/>
      <dgm:spPr/>
      <dgm:t>
        <a:bodyPr/>
        <a:lstStyle/>
        <a:p>
          <a:pPr rtl="0"/>
          <a:r>
            <a:rPr lang="en-US" sz="2800" dirty="0"/>
            <a:t>Committee Logic</a:t>
          </a:r>
        </a:p>
      </dgm:t>
    </dgm:pt>
    <dgm:pt modelId="{0ADAE934-14EF-4CB7-BC27-A728BB43DB50}" type="parTrans" cxnId="{B6F1D110-23A6-467F-BEB5-0174A74AA84D}">
      <dgm:prSet/>
      <dgm:spPr/>
      <dgm:t>
        <a:bodyPr/>
        <a:lstStyle/>
        <a:p>
          <a:endParaRPr lang="en-US"/>
        </a:p>
      </dgm:t>
    </dgm:pt>
    <dgm:pt modelId="{5A9F96C5-18BA-4DBD-B558-B5D75E8D5169}" type="sibTrans" cxnId="{B6F1D110-23A6-467F-BEB5-0174A74AA84D}">
      <dgm:prSet/>
      <dgm:spPr/>
      <dgm:t>
        <a:bodyPr/>
        <a:lstStyle/>
        <a:p>
          <a:endParaRPr lang="en-US"/>
        </a:p>
      </dgm:t>
    </dgm:pt>
    <dgm:pt modelId="{B2FA0E90-D974-4A79-BF05-C9EC48F80C9D}">
      <dgm:prSet custT="1"/>
      <dgm:spPr/>
      <dgm:t>
        <a:bodyPr/>
        <a:lstStyle/>
        <a:p>
          <a:pPr rtl="0"/>
          <a:r>
            <a:rPr lang="en-US" sz="2400" dirty="0"/>
            <a:t>To avoid differential treatment of loss and income,  concept of prudence to be removed</a:t>
          </a:r>
        </a:p>
      </dgm:t>
    </dgm:pt>
    <dgm:pt modelId="{1A4D6E7B-F296-4386-9A1D-5A48106A2AAE}" type="parTrans" cxnId="{5585E464-629F-4D6B-A39B-E11F15D81F92}">
      <dgm:prSet/>
      <dgm:spPr/>
      <dgm:t>
        <a:bodyPr/>
        <a:lstStyle/>
        <a:p>
          <a:endParaRPr lang="en-US"/>
        </a:p>
      </dgm:t>
    </dgm:pt>
    <dgm:pt modelId="{9CC35FE5-71BB-4979-B372-389C5E398D3C}" type="sibTrans" cxnId="{5585E464-629F-4D6B-A39B-E11F15D81F92}">
      <dgm:prSet/>
      <dgm:spPr/>
      <dgm:t>
        <a:bodyPr/>
        <a:lstStyle/>
        <a:p>
          <a:endParaRPr lang="en-US"/>
        </a:p>
      </dgm:t>
    </dgm:pt>
    <dgm:pt modelId="{00BDE2BE-7E16-491D-A11B-4ACE9998D59B}">
      <dgm:prSet custT="1"/>
      <dgm:spPr/>
      <dgm:t>
        <a:bodyPr/>
        <a:lstStyle/>
        <a:p>
          <a:pPr rtl="0"/>
          <a:r>
            <a:rPr lang="en-US" sz="4400" dirty="0"/>
            <a:t>Prudence omitted</a:t>
          </a:r>
        </a:p>
      </dgm:t>
    </dgm:pt>
    <dgm:pt modelId="{48900E4B-649C-4223-9C4C-296F2AE0305E}" type="sibTrans" cxnId="{601A977A-349D-41F2-BBA4-51E852A6E192}">
      <dgm:prSet/>
      <dgm:spPr/>
      <dgm:t>
        <a:bodyPr/>
        <a:lstStyle/>
        <a:p>
          <a:endParaRPr lang="en-US"/>
        </a:p>
      </dgm:t>
    </dgm:pt>
    <dgm:pt modelId="{3AE591B2-6BE5-4F7A-B023-8BE2C2F104F4}" type="parTrans" cxnId="{601A977A-349D-41F2-BBA4-51E852A6E192}">
      <dgm:prSet/>
      <dgm:spPr/>
      <dgm:t>
        <a:bodyPr/>
        <a:lstStyle/>
        <a:p>
          <a:endParaRPr lang="en-US"/>
        </a:p>
      </dgm:t>
    </dgm:pt>
    <dgm:pt modelId="{0511EE88-4DD5-4CF3-973A-35E753D20AD9}" type="pres">
      <dgm:prSet presAssocID="{CEDE1D75-4AB4-4D24-BE3A-715D92EE3350}" presName="linear" presStyleCnt="0">
        <dgm:presLayoutVars>
          <dgm:animLvl val="lvl"/>
          <dgm:resizeHandles val="exact"/>
        </dgm:presLayoutVars>
      </dgm:prSet>
      <dgm:spPr/>
      <dgm:t>
        <a:bodyPr/>
        <a:lstStyle/>
        <a:p>
          <a:endParaRPr lang="en-GB"/>
        </a:p>
      </dgm:t>
    </dgm:pt>
    <dgm:pt modelId="{FD55A66C-D2F4-425A-837E-3AEF3817EAA9}" type="pres">
      <dgm:prSet presAssocID="{00BDE2BE-7E16-491D-A11B-4ACE9998D59B}" presName="parentText" presStyleLbl="node1" presStyleIdx="0" presStyleCnt="2">
        <dgm:presLayoutVars>
          <dgm:chMax val="0"/>
          <dgm:bulletEnabled val="1"/>
        </dgm:presLayoutVars>
      </dgm:prSet>
      <dgm:spPr/>
      <dgm:t>
        <a:bodyPr/>
        <a:lstStyle/>
        <a:p>
          <a:endParaRPr lang="en-GB"/>
        </a:p>
      </dgm:t>
    </dgm:pt>
    <dgm:pt modelId="{06607BE2-1AA7-4EA2-A6D5-34755FD38BF8}" type="pres">
      <dgm:prSet presAssocID="{00BDE2BE-7E16-491D-A11B-4ACE9998D59B}" presName="childText" presStyleLbl="revTx" presStyleIdx="0" presStyleCnt="2">
        <dgm:presLayoutVars>
          <dgm:bulletEnabled val="1"/>
        </dgm:presLayoutVars>
      </dgm:prSet>
      <dgm:spPr/>
      <dgm:t>
        <a:bodyPr/>
        <a:lstStyle/>
        <a:p>
          <a:endParaRPr lang="en-GB"/>
        </a:p>
      </dgm:t>
    </dgm:pt>
    <dgm:pt modelId="{20F41206-B432-4358-ABF3-4B02F86EB520}" type="pres">
      <dgm:prSet presAssocID="{7316E672-8298-4419-AE69-31AD8A14C1F1}" presName="parentText" presStyleLbl="node1" presStyleIdx="1" presStyleCnt="2">
        <dgm:presLayoutVars>
          <dgm:chMax val="0"/>
          <dgm:bulletEnabled val="1"/>
        </dgm:presLayoutVars>
      </dgm:prSet>
      <dgm:spPr/>
      <dgm:t>
        <a:bodyPr/>
        <a:lstStyle/>
        <a:p>
          <a:endParaRPr lang="en-GB"/>
        </a:p>
      </dgm:t>
    </dgm:pt>
    <dgm:pt modelId="{DB89A7F9-EF52-434A-A479-87AC1741361A}" type="pres">
      <dgm:prSet presAssocID="{7316E672-8298-4419-AE69-31AD8A14C1F1}" presName="childText" presStyleLbl="revTx" presStyleIdx="1" presStyleCnt="2">
        <dgm:presLayoutVars>
          <dgm:bulletEnabled val="1"/>
        </dgm:presLayoutVars>
      </dgm:prSet>
      <dgm:spPr/>
      <dgm:t>
        <a:bodyPr/>
        <a:lstStyle/>
        <a:p>
          <a:endParaRPr lang="en-GB"/>
        </a:p>
      </dgm:t>
    </dgm:pt>
  </dgm:ptLst>
  <dgm:cxnLst>
    <dgm:cxn modelId="{C818A3F7-2D42-4098-956C-3357C97C0732}" type="presOf" srcId="{7316E672-8298-4419-AE69-31AD8A14C1F1}" destId="{20F41206-B432-4358-ABF3-4B02F86EB520}" srcOrd="0" destOrd="0" presId="urn:microsoft.com/office/officeart/2005/8/layout/vList2"/>
    <dgm:cxn modelId="{45DCC639-FD83-468E-ADBB-A90EF2AE9EBE}" type="presOf" srcId="{00BDE2BE-7E16-491D-A11B-4ACE9998D59B}" destId="{FD55A66C-D2F4-425A-837E-3AEF3817EAA9}" srcOrd="0" destOrd="0" presId="urn:microsoft.com/office/officeart/2005/8/layout/vList2"/>
    <dgm:cxn modelId="{5585E464-629F-4D6B-A39B-E11F15D81F92}" srcId="{7316E672-8298-4419-AE69-31AD8A14C1F1}" destId="{B2FA0E90-D974-4A79-BF05-C9EC48F80C9D}" srcOrd="0" destOrd="0" parTransId="{1A4D6E7B-F296-4386-9A1D-5A48106A2AAE}" sibTransId="{9CC35FE5-71BB-4979-B372-389C5E398D3C}"/>
    <dgm:cxn modelId="{7ECE2529-BF75-4207-B2AC-D6E9AE486DCC}" type="presOf" srcId="{D23782FE-1639-4A91-8104-9B760C7050BD}" destId="{06607BE2-1AA7-4EA2-A6D5-34755FD38BF8}" srcOrd="0" destOrd="1" presId="urn:microsoft.com/office/officeart/2005/8/layout/vList2"/>
    <dgm:cxn modelId="{0FE76427-8D68-4965-94DD-2C16350B2267}" srcId="{00BDE2BE-7E16-491D-A11B-4ACE9998D59B}" destId="{D23782FE-1639-4A91-8104-9B760C7050BD}" srcOrd="1" destOrd="0" parTransId="{DB93C0D1-4F6D-4471-922F-13C3EE2092E5}" sibTransId="{D92FB2A7-6CF2-4505-AC40-003793AFA937}"/>
    <dgm:cxn modelId="{6740D1DA-B4E3-4401-8F31-7E7BA0D8ECD6}" type="presOf" srcId="{B2FA0E90-D974-4A79-BF05-C9EC48F80C9D}" destId="{DB89A7F9-EF52-434A-A479-87AC1741361A}" srcOrd="0" destOrd="0" presId="urn:microsoft.com/office/officeart/2005/8/layout/vList2"/>
    <dgm:cxn modelId="{04A143FE-73F2-4311-A1E6-604E17E986BA}" type="presOf" srcId="{CEDE1D75-4AB4-4D24-BE3A-715D92EE3350}" destId="{0511EE88-4DD5-4CF3-973A-35E753D20AD9}" srcOrd="0" destOrd="0" presId="urn:microsoft.com/office/officeart/2005/8/layout/vList2"/>
    <dgm:cxn modelId="{B6F1D110-23A6-467F-BEB5-0174A74AA84D}" srcId="{CEDE1D75-4AB4-4D24-BE3A-715D92EE3350}" destId="{7316E672-8298-4419-AE69-31AD8A14C1F1}" srcOrd="1" destOrd="0" parTransId="{0ADAE934-14EF-4CB7-BC27-A728BB43DB50}" sibTransId="{5A9F96C5-18BA-4DBD-B558-B5D75E8D5169}"/>
    <dgm:cxn modelId="{601A977A-349D-41F2-BBA4-51E852A6E192}" srcId="{CEDE1D75-4AB4-4D24-BE3A-715D92EE3350}" destId="{00BDE2BE-7E16-491D-A11B-4ACE9998D59B}" srcOrd="0" destOrd="0" parTransId="{3AE591B2-6BE5-4F7A-B023-8BE2C2F104F4}" sibTransId="{48900E4B-649C-4223-9C4C-296F2AE0305E}"/>
    <dgm:cxn modelId="{805DC28F-E8AA-442A-A8D2-B07AC8EB473D}" srcId="{00BDE2BE-7E16-491D-A11B-4ACE9998D59B}" destId="{DD1B5933-03C1-4D68-A7B9-14C9652F6CE3}" srcOrd="0" destOrd="0" parTransId="{08475F22-6900-4657-A1F8-892C12D0C0C1}" sibTransId="{E00BB031-9BF9-4265-BDCD-AD07B8A0F091}"/>
    <dgm:cxn modelId="{9097FC55-EADD-4E22-B395-52780B1C98D9}" type="presOf" srcId="{DD1B5933-03C1-4D68-A7B9-14C9652F6CE3}" destId="{06607BE2-1AA7-4EA2-A6D5-34755FD38BF8}" srcOrd="0" destOrd="0" presId="urn:microsoft.com/office/officeart/2005/8/layout/vList2"/>
    <dgm:cxn modelId="{D2C808E9-02A5-48EA-AA9A-40CFEACC358F}" type="presParOf" srcId="{0511EE88-4DD5-4CF3-973A-35E753D20AD9}" destId="{FD55A66C-D2F4-425A-837E-3AEF3817EAA9}" srcOrd="0" destOrd="0" presId="urn:microsoft.com/office/officeart/2005/8/layout/vList2"/>
    <dgm:cxn modelId="{84274165-E231-4115-A364-86B8D8CE5FD8}" type="presParOf" srcId="{0511EE88-4DD5-4CF3-973A-35E753D20AD9}" destId="{06607BE2-1AA7-4EA2-A6D5-34755FD38BF8}" srcOrd="1" destOrd="0" presId="urn:microsoft.com/office/officeart/2005/8/layout/vList2"/>
    <dgm:cxn modelId="{ADED65D5-271F-4FE4-A807-0197A9A01B85}" type="presParOf" srcId="{0511EE88-4DD5-4CF3-973A-35E753D20AD9}" destId="{20F41206-B432-4358-ABF3-4B02F86EB520}" srcOrd="2" destOrd="0" presId="urn:microsoft.com/office/officeart/2005/8/layout/vList2"/>
    <dgm:cxn modelId="{47598903-1544-476F-8263-8DF52AE3EFC7}" type="presParOf" srcId="{0511EE88-4DD5-4CF3-973A-35E753D20AD9}" destId="{DB89A7F9-EF52-434A-A479-87AC1741361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0D15AB3-D995-4939-8A10-CB1574299BF5}" type="doc">
      <dgm:prSet loTypeId="urn:microsoft.com/office/officeart/2005/8/layout/hProcess6" loCatId="process" qsTypeId="urn:microsoft.com/office/officeart/2005/8/quickstyle/simple1" qsCatId="simple" csTypeId="urn:microsoft.com/office/officeart/2005/8/colors/colorful1#68" csCatId="colorful" phldr="1"/>
      <dgm:spPr/>
      <dgm:t>
        <a:bodyPr/>
        <a:lstStyle/>
        <a:p>
          <a:endParaRPr lang="hi-IN"/>
        </a:p>
      </dgm:t>
    </dgm:pt>
    <dgm:pt modelId="{320BDE2A-2DF4-4789-99C8-B9344F100C68}">
      <dgm:prSet phldrT="[Text]" custT="1"/>
      <dgm:spPr/>
      <dgm:t>
        <a:bodyPr/>
        <a:lstStyle/>
        <a:p>
          <a:r>
            <a:rPr lang="en-US" sz="1400" b="1" dirty="0"/>
            <a:t>Export Sales 01.03.18</a:t>
          </a:r>
          <a:endParaRPr lang="hi-IN" sz="1400" b="1" dirty="0"/>
        </a:p>
      </dgm:t>
    </dgm:pt>
    <dgm:pt modelId="{62CFC234-FE1C-46EE-8FC5-3A31381BF93F}" type="parTrans" cxnId="{B4CB4CA8-C6D3-4DA0-8C08-7BDB7B15BEAA}">
      <dgm:prSet/>
      <dgm:spPr/>
      <dgm:t>
        <a:bodyPr/>
        <a:lstStyle/>
        <a:p>
          <a:endParaRPr lang="hi-IN" sz="1800"/>
        </a:p>
      </dgm:t>
    </dgm:pt>
    <dgm:pt modelId="{BC9A0B0D-7ADD-4166-8CD5-59B260BA58B2}" type="sibTrans" cxnId="{B4CB4CA8-C6D3-4DA0-8C08-7BDB7B15BEAA}">
      <dgm:prSet/>
      <dgm:spPr/>
      <dgm:t>
        <a:bodyPr/>
        <a:lstStyle/>
        <a:p>
          <a:endParaRPr lang="hi-IN" sz="1800"/>
        </a:p>
      </dgm:t>
    </dgm:pt>
    <dgm:pt modelId="{BE84F560-B6FD-4C03-8675-B034DFDED0B1}">
      <dgm:prSet phldrT="[Text]" custT="1"/>
      <dgm:spPr/>
      <dgm:t>
        <a:bodyPr/>
        <a:lstStyle/>
        <a:p>
          <a:r>
            <a:rPr lang="en-US" sz="1400" dirty="0"/>
            <a:t>50000USD</a:t>
          </a:r>
          <a:endParaRPr lang="hi-IN" sz="1400" dirty="0"/>
        </a:p>
      </dgm:t>
    </dgm:pt>
    <dgm:pt modelId="{A5904B64-721B-4A9F-9C25-6617A04ABC65}" type="parTrans" cxnId="{187A2BA5-42E6-4699-A2F9-481B88591042}">
      <dgm:prSet/>
      <dgm:spPr/>
      <dgm:t>
        <a:bodyPr/>
        <a:lstStyle/>
        <a:p>
          <a:endParaRPr lang="hi-IN" sz="1800"/>
        </a:p>
      </dgm:t>
    </dgm:pt>
    <dgm:pt modelId="{4B574BE9-B9FD-4C2A-8652-9FCECFEA1539}" type="sibTrans" cxnId="{187A2BA5-42E6-4699-A2F9-481B88591042}">
      <dgm:prSet/>
      <dgm:spPr/>
      <dgm:t>
        <a:bodyPr/>
        <a:lstStyle/>
        <a:p>
          <a:endParaRPr lang="hi-IN" sz="1800"/>
        </a:p>
      </dgm:t>
    </dgm:pt>
    <dgm:pt modelId="{FEF85621-2C73-4400-BFF0-2C66E1B8C160}">
      <dgm:prSet phldrT="[Text]" custT="1"/>
      <dgm:spPr/>
      <dgm:t>
        <a:bodyPr/>
        <a:lstStyle/>
        <a:p>
          <a:r>
            <a:rPr lang="en-US" sz="1400" dirty="0"/>
            <a:t>Rs.60/$</a:t>
          </a:r>
          <a:endParaRPr lang="hi-IN" sz="1400" dirty="0"/>
        </a:p>
      </dgm:t>
    </dgm:pt>
    <dgm:pt modelId="{B0E0BAE0-546E-4E7E-AD97-23CAF7A99489}" type="parTrans" cxnId="{55EA184F-4323-4EDE-A1D3-BF0E81BA56C5}">
      <dgm:prSet/>
      <dgm:spPr/>
      <dgm:t>
        <a:bodyPr/>
        <a:lstStyle/>
        <a:p>
          <a:endParaRPr lang="hi-IN" sz="1800"/>
        </a:p>
      </dgm:t>
    </dgm:pt>
    <dgm:pt modelId="{5BEF91FB-C5A6-477C-9E2A-CA9362E2E8D3}" type="sibTrans" cxnId="{55EA184F-4323-4EDE-A1D3-BF0E81BA56C5}">
      <dgm:prSet/>
      <dgm:spPr/>
      <dgm:t>
        <a:bodyPr/>
        <a:lstStyle/>
        <a:p>
          <a:endParaRPr lang="hi-IN" sz="1800"/>
        </a:p>
      </dgm:t>
    </dgm:pt>
    <dgm:pt modelId="{A438F4FF-1AB5-4CB5-ABF3-2EF9BB55281B}">
      <dgm:prSet phldrT="[Text]" custT="1"/>
      <dgm:spPr/>
      <dgm:t>
        <a:bodyPr/>
        <a:lstStyle/>
        <a:p>
          <a:r>
            <a:rPr lang="en-US" sz="1600" b="1" dirty="0"/>
            <a:t>Year end 31.3.18</a:t>
          </a:r>
          <a:endParaRPr lang="hi-IN" sz="1600" b="1" dirty="0"/>
        </a:p>
      </dgm:t>
    </dgm:pt>
    <dgm:pt modelId="{CB77E94F-C411-454E-9AEE-29D6841C88FD}" type="parTrans" cxnId="{E1702AB7-98A3-4562-A846-349018F5DDE5}">
      <dgm:prSet/>
      <dgm:spPr/>
      <dgm:t>
        <a:bodyPr/>
        <a:lstStyle/>
        <a:p>
          <a:endParaRPr lang="hi-IN" sz="1800"/>
        </a:p>
      </dgm:t>
    </dgm:pt>
    <dgm:pt modelId="{7B830112-ADFA-4116-A401-3868FC1EBFE7}" type="sibTrans" cxnId="{E1702AB7-98A3-4562-A846-349018F5DDE5}">
      <dgm:prSet/>
      <dgm:spPr/>
      <dgm:t>
        <a:bodyPr/>
        <a:lstStyle/>
        <a:p>
          <a:endParaRPr lang="hi-IN" sz="1800"/>
        </a:p>
      </dgm:t>
    </dgm:pt>
    <dgm:pt modelId="{F8CD1B4D-F775-4923-A0AD-3C6AD3EC7ADD}">
      <dgm:prSet phldrT="[Text]" custT="1"/>
      <dgm:spPr/>
      <dgm:t>
        <a:bodyPr/>
        <a:lstStyle/>
        <a:p>
          <a:r>
            <a:rPr lang="en-US" sz="1400" dirty="0"/>
            <a:t>50000USD</a:t>
          </a:r>
          <a:endParaRPr lang="hi-IN" sz="1400" dirty="0"/>
        </a:p>
      </dgm:t>
    </dgm:pt>
    <dgm:pt modelId="{2D0DADE1-B38F-45C3-B426-56F59099C163}" type="parTrans" cxnId="{1AB85395-D761-482B-9368-E5249A04E7C6}">
      <dgm:prSet/>
      <dgm:spPr/>
      <dgm:t>
        <a:bodyPr/>
        <a:lstStyle/>
        <a:p>
          <a:endParaRPr lang="hi-IN" sz="1800"/>
        </a:p>
      </dgm:t>
    </dgm:pt>
    <dgm:pt modelId="{AA17C749-C539-479F-A43A-00CDCB95D8BB}" type="sibTrans" cxnId="{1AB85395-D761-482B-9368-E5249A04E7C6}">
      <dgm:prSet/>
      <dgm:spPr/>
      <dgm:t>
        <a:bodyPr/>
        <a:lstStyle/>
        <a:p>
          <a:endParaRPr lang="hi-IN" sz="1800"/>
        </a:p>
      </dgm:t>
    </dgm:pt>
    <dgm:pt modelId="{DEA3203D-1074-422F-8DDE-D06D81AE7266}">
      <dgm:prSet phldrT="[Text]" custT="1"/>
      <dgm:spPr/>
      <dgm:t>
        <a:bodyPr/>
        <a:lstStyle/>
        <a:p>
          <a:r>
            <a:rPr lang="en-US" sz="1400" dirty="0"/>
            <a:t>Rs.65/$</a:t>
          </a:r>
          <a:endParaRPr lang="hi-IN" sz="1400" dirty="0"/>
        </a:p>
      </dgm:t>
    </dgm:pt>
    <dgm:pt modelId="{96BC907C-C14D-4E0B-AE12-05F349DA4A01}" type="parTrans" cxnId="{05DBA268-904A-4691-97A2-745E80710532}">
      <dgm:prSet/>
      <dgm:spPr/>
      <dgm:t>
        <a:bodyPr/>
        <a:lstStyle/>
        <a:p>
          <a:endParaRPr lang="hi-IN" sz="1800"/>
        </a:p>
      </dgm:t>
    </dgm:pt>
    <dgm:pt modelId="{3B5C77CC-9FA6-40B7-A6D9-7696B022E9C2}" type="sibTrans" cxnId="{05DBA268-904A-4691-97A2-745E80710532}">
      <dgm:prSet/>
      <dgm:spPr/>
      <dgm:t>
        <a:bodyPr/>
        <a:lstStyle/>
        <a:p>
          <a:endParaRPr lang="hi-IN" sz="1800"/>
        </a:p>
      </dgm:t>
    </dgm:pt>
    <dgm:pt modelId="{A6593083-247D-4A00-AA6B-EA74735DB580}">
      <dgm:prSet phldrT="[Text]" custT="1"/>
      <dgm:spPr/>
      <dgm:t>
        <a:bodyPr/>
        <a:lstStyle/>
        <a:p>
          <a:r>
            <a:rPr lang="en-US" sz="1400" b="1" dirty="0"/>
            <a:t>Payment Recd. 10.04.18</a:t>
          </a:r>
          <a:endParaRPr lang="hi-IN" sz="1400" b="1" dirty="0"/>
        </a:p>
      </dgm:t>
    </dgm:pt>
    <dgm:pt modelId="{118AB3F1-55C0-47AC-A6B7-B90D87B2F261}" type="parTrans" cxnId="{CE381861-DF28-4F47-93E4-8D0CAE2F2F28}">
      <dgm:prSet/>
      <dgm:spPr/>
      <dgm:t>
        <a:bodyPr/>
        <a:lstStyle/>
        <a:p>
          <a:endParaRPr lang="hi-IN" sz="1800"/>
        </a:p>
      </dgm:t>
    </dgm:pt>
    <dgm:pt modelId="{FEC6B01A-B0BD-4813-BB91-11ED8529EBB5}" type="sibTrans" cxnId="{CE381861-DF28-4F47-93E4-8D0CAE2F2F28}">
      <dgm:prSet/>
      <dgm:spPr/>
      <dgm:t>
        <a:bodyPr/>
        <a:lstStyle/>
        <a:p>
          <a:endParaRPr lang="hi-IN" sz="1800"/>
        </a:p>
      </dgm:t>
    </dgm:pt>
    <dgm:pt modelId="{3F61C55C-78A1-4F54-9230-E2E0E04DCABE}">
      <dgm:prSet phldrT="[Text]" custT="1"/>
      <dgm:spPr/>
      <dgm:t>
        <a:bodyPr/>
        <a:lstStyle/>
        <a:p>
          <a:r>
            <a:rPr lang="en-US" sz="1400" dirty="0"/>
            <a:t>50000USD</a:t>
          </a:r>
          <a:endParaRPr lang="hi-IN" sz="1400" dirty="0"/>
        </a:p>
      </dgm:t>
    </dgm:pt>
    <dgm:pt modelId="{72E725E0-A24B-4C57-A500-9787B396C321}" type="parTrans" cxnId="{C4487207-5573-40A5-AFE4-B876B10B39A1}">
      <dgm:prSet/>
      <dgm:spPr/>
      <dgm:t>
        <a:bodyPr/>
        <a:lstStyle/>
        <a:p>
          <a:endParaRPr lang="hi-IN" sz="1800"/>
        </a:p>
      </dgm:t>
    </dgm:pt>
    <dgm:pt modelId="{2A839278-A744-48AE-862D-4C223E62EA03}" type="sibTrans" cxnId="{C4487207-5573-40A5-AFE4-B876B10B39A1}">
      <dgm:prSet/>
      <dgm:spPr/>
      <dgm:t>
        <a:bodyPr/>
        <a:lstStyle/>
        <a:p>
          <a:endParaRPr lang="hi-IN" sz="1800"/>
        </a:p>
      </dgm:t>
    </dgm:pt>
    <dgm:pt modelId="{0D83331D-DBBC-4776-B43C-2446878F8B8F}">
      <dgm:prSet phldrT="[Text]" custT="1"/>
      <dgm:spPr/>
      <dgm:t>
        <a:bodyPr/>
        <a:lstStyle/>
        <a:p>
          <a:r>
            <a:rPr lang="en-US" sz="1400" dirty="0"/>
            <a:t>Rs.62/$</a:t>
          </a:r>
          <a:endParaRPr lang="hi-IN" sz="1400" dirty="0"/>
        </a:p>
      </dgm:t>
    </dgm:pt>
    <dgm:pt modelId="{2A789420-E164-4F08-AFFE-C1621D4F3F82}" type="parTrans" cxnId="{6C407E19-8136-4C01-95B2-B7BF533974E2}">
      <dgm:prSet/>
      <dgm:spPr/>
      <dgm:t>
        <a:bodyPr/>
        <a:lstStyle/>
        <a:p>
          <a:endParaRPr lang="hi-IN" sz="1800"/>
        </a:p>
      </dgm:t>
    </dgm:pt>
    <dgm:pt modelId="{5CDA886D-61D2-4C8A-B808-685A429F5D63}" type="sibTrans" cxnId="{6C407E19-8136-4C01-95B2-B7BF533974E2}">
      <dgm:prSet/>
      <dgm:spPr/>
      <dgm:t>
        <a:bodyPr/>
        <a:lstStyle/>
        <a:p>
          <a:endParaRPr lang="hi-IN" sz="1800"/>
        </a:p>
      </dgm:t>
    </dgm:pt>
    <dgm:pt modelId="{3A96EE2E-56DF-43EB-BA41-D04352BA4E05}" type="pres">
      <dgm:prSet presAssocID="{C0D15AB3-D995-4939-8A10-CB1574299BF5}" presName="theList" presStyleCnt="0">
        <dgm:presLayoutVars>
          <dgm:dir/>
          <dgm:animLvl val="lvl"/>
          <dgm:resizeHandles val="exact"/>
        </dgm:presLayoutVars>
      </dgm:prSet>
      <dgm:spPr/>
      <dgm:t>
        <a:bodyPr/>
        <a:lstStyle/>
        <a:p>
          <a:endParaRPr lang="en-GB"/>
        </a:p>
      </dgm:t>
    </dgm:pt>
    <dgm:pt modelId="{E3CF14A6-AD6C-4D33-A8AA-57475B4FC9DF}" type="pres">
      <dgm:prSet presAssocID="{320BDE2A-2DF4-4789-99C8-B9344F100C68}" presName="compNode" presStyleCnt="0"/>
      <dgm:spPr/>
    </dgm:pt>
    <dgm:pt modelId="{E15E735A-F01F-49C5-862B-072D3092C2F1}" type="pres">
      <dgm:prSet presAssocID="{320BDE2A-2DF4-4789-99C8-B9344F100C68}" presName="noGeometry" presStyleCnt="0"/>
      <dgm:spPr/>
    </dgm:pt>
    <dgm:pt modelId="{4723FC59-1666-4F8B-8CD1-5AD85D8347F8}" type="pres">
      <dgm:prSet presAssocID="{320BDE2A-2DF4-4789-99C8-B9344F100C68}" presName="childTextVisible" presStyleLbl="bgAccFollowNode1" presStyleIdx="0" presStyleCnt="3">
        <dgm:presLayoutVars>
          <dgm:bulletEnabled val="1"/>
        </dgm:presLayoutVars>
      </dgm:prSet>
      <dgm:spPr/>
      <dgm:t>
        <a:bodyPr/>
        <a:lstStyle/>
        <a:p>
          <a:endParaRPr lang="en-GB"/>
        </a:p>
      </dgm:t>
    </dgm:pt>
    <dgm:pt modelId="{1E0CF59D-2D34-4522-9B2C-1FA32E99BD37}" type="pres">
      <dgm:prSet presAssocID="{320BDE2A-2DF4-4789-99C8-B9344F100C68}" presName="childTextHidden" presStyleLbl="bgAccFollowNode1" presStyleIdx="0" presStyleCnt="3"/>
      <dgm:spPr/>
      <dgm:t>
        <a:bodyPr/>
        <a:lstStyle/>
        <a:p>
          <a:endParaRPr lang="en-GB"/>
        </a:p>
      </dgm:t>
    </dgm:pt>
    <dgm:pt modelId="{4D09397A-0316-4CE0-8A82-3C33C465E900}" type="pres">
      <dgm:prSet presAssocID="{320BDE2A-2DF4-4789-99C8-B9344F100C68}" presName="parentText" presStyleLbl="node1" presStyleIdx="0" presStyleCnt="3">
        <dgm:presLayoutVars>
          <dgm:chMax val="1"/>
          <dgm:bulletEnabled val="1"/>
        </dgm:presLayoutVars>
      </dgm:prSet>
      <dgm:spPr/>
      <dgm:t>
        <a:bodyPr/>
        <a:lstStyle/>
        <a:p>
          <a:endParaRPr lang="en-GB"/>
        </a:p>
      </dgm:t>
    </dgm:pt>
    <dgm:pt modelId="{37DE73AC-A19F-4CD7-9F78-F703E2464AD3}" type="pres">
      <dgm:prSet presAssocID="{320BDE2A-2DF4-4789-99C8-B9344F100C68}" presName="aSpace" presStyleCnt="0"/>
      <dgm:spPr/>
    </dgm:pt>
    <dgm:pt modelId="{0D361CF8-B92A-480B-B08D-10F577081AF9}" type="pres">
      <dgm:prSet presAssocID="{A438F4FF-1AB5-4CB5-ABF3-2EF9BB55281B}" presName="compNode" presStyleCnt="0"/>
      <dgm:spPr/>
    </dgm:pt>
    <dgm:pt modelId="{ABB602C9-9361-4751-9F85-F71ADD3C0B85}" type="pres">
      <dgm:prSet presAssocID="{A438F4FF-1AB5-4CB5-ABF3-2EF9BB55281B}" presName="noGeometry" presStyleCnt="0"/>
      <dgm:spPr/>
    </dgm:pt>
    <dgm:pt modelId="{F7D69356-C7CC-415D-8E99-C0798438628D}" type="pres">
      <dgm:prSet presAssocID="{A438F4FF-1AB5-4CB5-ABF3-2EF9BB55281B}" presName="childTextVisible" presStyleLbl="bgAccFollowNode1" presStyleIdx="1" presStyleCnt="3">
        <dgm:presLayoutVars>
          <dgm:bulletEnabled val="1"/>
        </dgm:presLayoutVars>
      </dgm:prSet>
      <dgm:spPr/>
      <dgm:t>
        <a:bodyPr/>
        <a:lstStyle/>
        <a:p>
          <a:endParaRPr lang="en-GB"/>
        </a:p>
      </dgm:t>
    </dgm:pt>
    <dgm:pt modelId="{CE350F62-3655-464C-B2E3-9AC567A3A548}" type="pres">
      <dgm:prSet presAssocID="{A438F4FF-1AB5-4CB5-ABF3-2EF9BB55281B}" presName="childTextHidden" presStyleLbl="bgAccFollowNode1" presStyleIdx="1" presStyleCnt="3"/>
      <dgm:spPr/>
      <dgm:t>
        <a:bodyPr/>
        <a:lstStyle/>
        <a:p>
          <a:endParaRPr lang="en-GB"/>
        </a:p>
      </dgm:t>
    </dgm:pt>
    <dgm:pt modelId="{2E4E55E5-0167-4DFA-A9F9-C71AD847FA5B}" type="pres">
      <dgm:prSet presAssocID="{A438F4FF-1AB5-4CB5-ABF3-2EF9BB55281B}" presName="parentText" presStyleLbl="node1" presStyleIdx="1" presStyleCnt="3">
        <dgm:presLayoutVars>
          <dgm:chMax val="1"/>
          <dgm:bulletEnabled val="1"/>
        </dgm:presLayoutVars>
      </dgm:prSet>
      <dgm:spPr/>
      <dgm:t>
        <a:bodyPr/>
        <a:lstStyle/>
        <a:p>
          <a:endParaRPr lang="en-GB"/>
        </a:p>
      </dgm:t>
    </dgm:pt>
    <dgm:pt modelId="{3AB4B414-66DA-49A7-A573-7FB17534542F}" type="pres">
      <dgm:prSet presAssocID="{A438F4FF-1AB5-4CB5-ABF3-2EF9BB55281B}" presName="aSpace" presStyleCnt="0"/>
      <dgm:spPr/>
    </dgm:pt>
    <dgm:pt modelId="{002C05EA-313D-4F66-8514-A97BD3972DE8}" type="pres">
      <dgm:prSet presAssocID="{A6593083-247D-4A00-AA6B-EA74735DB580}" presName="compNode" presStyleCnt="0"/>
      <dgm:spPr/>
    </dgm:pt>
    <dgm:pt modelId="{6CD1AF9A-CDF6-43C0-B1AD-06B49386C9F8}" type="pres">
      <dgm:prSet presAssocID="{A6593083-247D-4A00-AA6B-EA74735DB580}" presName="noGeometry" presStyleCnt="0"/>
      <dgm:spPr/>
    </dgm:pt>
    <dgm:pt modelId="{AFD480A1-F592-425F-AB70-4D9629F9DC45}" type="pres">
      <dgm:prSet presAssocID="{A6593083-247D-4A00-AA6B-EA74735DB580}" presName="childTextVisible" presStyleLbl="bgAccFollowNode1" presStyleIdx="2" presStyleCnt="3">
        <dgm:presLayoutVars>
          <dgm:bulletEnabled val="1"/>
        </dgm:presLayoutVars>
      </dgm:prSet>
      <dgm:spPr/>
      <dgm:t>
        <a:bodyPr/>
        <a:lstStyle/>
        <a:p>
          <a:endParaRPr lang="en-GB"/>
        </a:p>
      </dgm:t>
    </dgm:pt>
    <dgm:pt modelId="{33092075-A3E7-48D6-B6DD-C3A45998A8B5}" type="pres">
      <dgm:prSet presAssocID="{A6593083-247D-4A00-AA6B-EA74735DB580}" presName="childTextHidden" presStyleLbl="bgAccFollowNode1" presStyleIdx="2" presStyleCnt="3"/>
      <dgm:spPr/>
      <dgm:t>
        <a:bodyPr/>
        <a:lstStyle/>
        <a:p>
          <a:endParaRPr lang="en-GB"/>
        </a:p>
      </dgm:t>
    </dgm:pt>
    <dgm:pt modelId="{4762354B-A896-49F7-A22F-A7B92CB07ABC}" type="pres">
      <dgm:prSet presAssocID="{A6593083-247D-4A00-AA6B-EA74735DB580}" presName="parentText" presStyleLbl="node1" presStyleIdx="2" presStyleCnt="3">
        <dgm:presLayoutVars>
          <dgm:chMax val="1"/>
          <dgm:bulletEnabled val="1"/>
        </dgm:presLayoutVars>
      </dgm:prSet>
      <dgm:spPr/>
      <dgm:t>
        <a:bodyPr/>
        <a:lstStyle/>
        <a:p>
          <a:endParaRPr lang="en-GB"/>
        </a:p>
      </dgm:t>
    </dgm:pt>
  </dgm:ptLst>
  <dgm:cxnLst>
    <dgm:cxn modelId="{CE381861-DF28-4F47-93E4-8D0CAE2F2F28}" srcId="{C0D15AB3-D995-4939-8A10-CB1574299BF5}" destId="{A6593083-247D-4A00-AA6B-EA74735DB580}" srcOrd="2" destOrd="0" parTransId="{118AB3F1-55C0-47AC-A6B7-B90D87B2F261}" sibTransId="{FEC6B01A-B0BD-4813-BB91-11ED8529EBB5}"/>
    <dgm:cxn modelId="{7743708A-9E6F-4DB9-B6CF-F8D4B6CA526D}" type="presOf" srcId="{DEA3203D-1074-422F-8DDE-D06D81AE7266}" destId="{CE350F62-3655-464C-B2E3-9AC567A3A548}" srcOrd="1" destOrd="1" presId="urn:microsoft.com/office/officeart/2005/8/layout/hProcess6"/>
    <dgm:cxn modelId="{C4487207-5573-40A5-AFE4-B876B10B39A1}" srcId="{A6593083-247D-4A00-AA6B-EA74735DB580}" destId="{3F61C55C-78A1-4F54-9230-E2E0E04DCABE}" srcOrd="0" destOrd="0" parTransId="{72E725E0-A24B-4C57-A500-9787B396C321}" sibTransId="{2A839278-A744-48AE-862D-4C223E62EA03}"/>
    <dgm:cxn modelId="{9AA285AA-F19F-477A-9AAA-6C6650E2C134}" type="presOf" srcId="{FEF85621-2C73-4400-BFF0-2C66E1B8C160}" destId="{4723FC59-1666-4F8B-8CD1-5AD85D8347F8}" srcOrd="0" destOrd="1" presId="urn:microsoft.com/office/officeart/2005/8/layout/hProcess6"/>
    <dgm:cxn modelId="{68FAFDDA-5E8D-4B58-A253-8532BC4DE95D}" type="presOf" srcId="{A438F4FF-1AB5-4CB5-ABF3-2EF9BB55281B}" destId="{2E4E55E5-0167-4DFA-A9F9-C71AD847FA5B}" srcOrd="0" destOrd="0" presId="urn:microsoft.com/office/officeart/2005/8/layout/hProcess6"/>
    <dgm:cxn modelId="{2A9E47C8-4933-4296-B40E-E6F7FBCAE0D9}" type="presOf" srcId="{BE84F560-B6FD-4C03-8675-B034DFDED0B1}" destId="{1E0CF59D-2D34-4522-9B2C-1FA32E99BD37}" srcOrd="1" destOrd="0" presId="urn:microsoft.com/office/officeart/2005/8/layout/hProcess6"/>
    <dgm:cxn modelId="{05DBA268-904A-4691-97A2-745E80710532}" srcId="{A438F4FF-1AB5-4CB5-ABF3-2EF9BB55281B}" destId="{DEA3203D-1074-422F-8DDE-D06D81AE7266}" srcOrd="1" destOrd="0" parTransId="{96BC907C-C14D-4E0B-AE12-05F349DA4A01}" sibTransId="{3B5C77CC-9FA6-40B7-A6D9-7696B022E9C2}"/>
    <dgm:cxn modelId="{16E4E2CB-C495-4315-9A5B-AF2C7AA1E1CA}" type="presOf" srcId="{3F61C55C-78A1-4F54-9230-E2E0E04DCABE}" destId="{AFD480A1-F592-425F-AB70-4D9629F9DC45}" srcOrd="0" destOrd="0" presId="urn:microsoft.com/office/officeart/2005/8/layout/hProcess6"/>
    <dgm:cxn modelId="{910A1510-EE8A-4E05-805B-793A8A50A6BC}" type="presOf" srcId="{A6593083-247D-4A00-AA6B-EA74735DB580}" destId="{4762354B-A896-49F7-A22F-A7B92CB07ABC}" srcOrd="0" destOrd="0" presId="urn:microsoft.com/office/officeart/2005/8/layout/hProcess6"/>
    <dgm:cxn modelId="{58D3C337-61D9-4097-9320-ABB8F4C3E657}" type="presOf" srcId="{BE84F560-B6FD-4C03-8675-B034DFDED0B1}" destId="{4723FC59-1666-4F8B-8CD1-5AD85D8347F8}" srcOrd="0" destOrd="0" presId="urn:microsoft.com/office/officeart/2005/8/layout/hProcess6"/>
    <dgm:cxn modelId="{6C407E19-8136-4C01-95B2-B7BF533974E2}" srcId="{A6593083-247D-4A00-AA6B-EA74735DB580}" destId="{0D83331D-DBBC-4776-B43C-2446878F8B8F}" srcOrd="1" destOrd="0" parTransId="{2A789420-E164-4F08-AFFE-C1621D4F3F82}" sibTransId="{5CDA886D-61D2-4C8A-B808-685A429F5D63}"/>
    <dgm:cxn modelId="{59E5213E-457A-4AD0-9BB0-10388C59D261}" type="presOf" srcId="{F8CD1B4D-F775-4923-A0AD-3C6AD3EC7ADD}" destId="{F7D69356-C7CC-415D-8E99-C0798438628D}" srcOrd="0" destOrd="0" presId="urn:microsoft.com/office/officeart/2005/8/layout/hProcess6"/>
    <dgm:cxn modelId="{55EA184F-4323-4EDE-A1D3-BF0E81BA56C5}" srcId="{320BDE2A-2DF4-4789-99C8-B9344F100C68}" destId="{FEF85621-2C73-4400-BFF0-2C66E1B8C160}" srcOrd="1" destOrd="0" parTransId="{B0E0BAE0-546E-4E7E-AD97-23CAF7A99489}" sibTransId="{5BEF91FB-C5A6-477C-9E2A-CA9362E2E8D3}"/>
    <dgm:cxn modelId="{1D992DD4-49B2-437A-98B7-E1CFF768747A}" type="presOf" srcId="{320BDE2A-2DF4-4789-99C8-B9344F100C68}" destId="{4D09397A-0316-4CE0-8A82-3C33C465E900}" srcOrd="0" destOrd="0" presId="urn:microsoft.com/office/officeart/2005/8/layout/hProcess6"/>
    <dgm:cxn modelId="{6277F02C-9493-4B3E-BF39-2BEB776A97D6}" type="presOf" srcId="{DEA3203D-1074-422F-8DDE-D06D81AE7266}" destId="{F7D69356-C7CC-415D-8E99-C0798438628D}" srcOrd="0" destOrd="1" presId="urn:microsoft.com/office/officeart/2005/8/layout/hProcess6"/>
    <dgm:cxn modelId="{5A5270D8-A394-4648-B102-94FCA7AE70BC}" type="presOf" srcId="{FEF85621-2C73-4400-BFF0-2C66E1B8C160}" destId="{1E0CF59D-2D34-4522-9B2C-1FA32E99BD37}" srcOrd="1" destOrd="1" presId="urn:microsoft.com/office/officeart/2005/8/layout/hProcess6"/>
    <dgm:cxn modelId="{187A2BA5-42E6-4699-A2F9-481B88591042}" srcId="{320BDE2A-2DF4-4789-99C8-B9344F100C68}" destId="{BE84F560-B6FD-4C03-8675-B034DFDED0B1}" srcOrd="0" destOrd="0" parTransId="{A5904B64-721B-4A9F-9C25-6617A04ABC65}" sibTransId="{4B574BE9-B9FD-4C2A-8652-9FCECFEA1539}"/>
    <dgm:cxn modelId="{B4CB4CA8-C6D3-4DA0-8C08-7BDB7B15BEAA}" srcId="{C0D15AB3-D995-4939-8A10-CB1574299BF5}" destId="{320BDE2A-2DF4-4789-99C8-B9344F100C68}" srcOrd="0" destOrd="0" parTransId="{62CFC234-FE1C-46EE-8FC5-3A31381BF93F}" sibTransId="{BC9A0B0D-7ADD-4166-8CD5-59B260BA58B2}"/>
    <dgm:cxn modelId="{C03916E0-D777-4284-89B8-A14EE931D957}" type="presOf" srcId="{0D83331D-DBBC-4776-B43C-2446878F8B8F}" destId="{AFD480A1-F592-425F-AB70-4D9629F9DC45}" srcOrd="0" destOrd="1" presId="urn:microsoft.com/office/officeart/2005/8/layout/hProcess6"/>
    <dgm:cxn modelId="{E1702AB7-98A3-4562-A846-349018F5DDE5}" srcId="{C0D15AB3-D995-4939-8A10-CB1574299BF5}" destId="{A438F4FF-1AB5-4CB5-ABF3-2EF9BB55281B}" srcOrd="1" destOrd="0" parTransId="{CB77E94F-C411-454E-9AEE-29D6841C88FD}" sibTransId="{7B830112-ADFA-4116-A401-3868FC1EBFE7}"/>
    <dgm:cxn modelId="{1AB85395-D761-482B-9368-E5249A04E7C6}" srcId="{A438F4FF-1AB5-4CB5-ABF3-2EF9BB55281B}" destId="{F8CD1B4D-F775-4923-A0AD-3C6AD3EC7ADD}" srcOrd="0" destOrd="0" parTransId="{2D0DADE1-B38F-45C3-B426-56F59099C163}" sibTransId="{AA17C749-C539-479F-A43A-00CDCB95D8BB}"/>
    <dgm:cxn modelId="{B8DACD91-E62F-418E-BB91-1EA6DD7FB80C}" type="presOf" srcId="{0D83331D-DBBC-4776-B43C-2446878F8B8F}" destId="{33092075-A3E7-48D6-B6DD-C3A45998A8B5}" srcOrd="1" destOrd="1" presId="urn:microsoft.com/office/officeart/2005/8/layout/hProcess6"/>
    <dgm:cxn modelId="{F9D58D29-C4F6-43F7-B123-4B49682C504A}" type="presOf" srcId="{3F61C55C-78A1-4F54-9230-E2E0E04DCABE}" destId="{33092075-A3E7-48D6-B6DD-C3A45998A8B5}" srcOrd="1" destOrd="0" presId="urn:microsoft.com/office/officeart/2005/8/layout/hProcess6"/>
    <dgm:cxn modelId="{C193677E-DDA5-4313-BEA5-1D04A9E1CBB8}" type="presOf" srcId="{F8CD1B4D-F775-4923-A0AD-3C6AD3EC7ADD}" destId="{CE350F62-3655-464C-B2E3-9AC567A3A548}" srcOrd="1" destOrd="0" presId="urn:microsoft.com/office/officeart/2005/8/layout/hProcess6"/>
    <dgm:cxn modelId="{A589396C-B6C5-4273-949D-235C127E6E18}" type="presOf" srcId="{C0D15AB3-D995-4939-8A10-CB1574299BF5}" destId="{3A96EE2E-56DF-43EB-BA41-D04352BA4E05}" srcOrd="0" destOrd="0" presId="urn:microsoft.com/office/officeart/2005/8/layout/hProcess6"/>
    <dgm:cxn modelId="{30AE38FE-C46C-4F8C-AD25-277DA44DCE24}" type="presParOf" srcId="{3A96EE2E-56DF-43EB-BA41-D04352BA4E05}" destId="{E3CF14A6-AD6C-4D33-A8AA-57475B4FC9DF}" srcOrd="0" destOrd="0" presId="urn:microsoft.com/office/officeart/2005/8/layout/hProcess6"/>
    <dgm:cxn modelId="{6457CC0F-1AC3-4E9F-9A04-F0F0CF704372}" type="presParOf" srcId="{E3CF14A6-AD6C-4D33-A8AA-57475B4FC9DF}" destId="{E15E735A-F01F-49C5-862B-072D3092C2F1}" srcOrd="0" destOrd="0" presId="urn:microsoft.com/office/officeart/2005/8/layout/hProcess6"/>
    <dgm:cxn modelId="{61DA9B7E-FA70-4F2E-9E98-AFB19291F3CE}" type="presParOf" srcId="{E3CF14A6-AD6C-4D33-A8AA-57475B4FC9DF}" destId="{4723FC59-1666-4F8B-8CD1-5AD85D8347F8}" srcOrd="1" destOrd="0" presId="urn:microsoft.com/office/officeart/2005/8/layout/hProcess6"/>
    <dgm:cxn modelId="{C3A357C7-A851-4A69-B1C3-24A18706FDEE}" type="presParOf" srcId="{E3CF14A6-AD6C-4D33-A8AA-57475B4FC9DF}" destId="{1E0CF59D-2D34-4522-9B2C-1FA32E99BD37}" srcOrd="2" destOrd="0" presId="urn:microsoft.com/office/officeart/2005/8/layout/hProcess6"/>
    <dgm:cxn modelId="{DE757E18-2A09-43C5-AFA7-ABA7BCA20A10}" type="presParOf" srcId="{E3CF14A6-AD6C-4D33-A8AA-57475B4FC9DF}" destId="{4D09397A-0316-4CE0-8A82-3C33C465E900}" srcOrd="3" destOrd="0" presId="urn:microsoft.com/office/officeart/2005/8/layout/hProcess6"/>
    <dgm:cxn modelId="{4DC806E5-60A1-4A93-B6A6-D2348651C485}" type="presParOf" srcId="{3A96EE2E-56DF-43EB-BA41-D04352BA4E05}" destId="{37DE73AC-A19F-4CD7-9F78-F703E2464AD3}" srcOrd="1" destOrd="0" presId="urn:microsoft.com/office/officeart/2005/8/layout/hProcess6"/>
    <dgm:cxn modelId="{4800F231-EE0D-4659-9472-74CB9BE9986F}" type="presParOf" srcId="{3A96EE2E-56DF-43EB-BA41-D04352BA4E05}" destId="{0D361CF8-B92A-480B-B08D-10F577081AF9}" srcOrd="2" destOrd="0" presId="urn:microsoft.com/office/officeart/2005/8/layout/hProcess6"/>
    <dgm:cxn modelId="{68038C20-9443-4E47-9E8C-813982A8B167}" type="presParOf" srcId="{0D361CF8-B92A-480B-B08D-10F577081AF9}" destId="{ABB602C9-9361-4751-9F85-F71ADD3C0B85}" srcOrd="0" destOrd="0" presId="urn:microsoft.com/office/officeart/2005/8/layout/hProcess6"/>
    <dgm:cxn modelId="{0D439F1C-B733-4F45-9A46-1DCD98151EB8}" type="presParOf" srcId="{0D361CF8-B92A-480B-B08D-10F577081AF9}" destId="{F7D69356-C7CC-415D-8E99-C0798438628D}" srcOrd="1" destOrd="0" presId="urn:microsoft.com/office/officeart/2005/8/layout/hProcess6"/>
    <dgm:cxn modelId="{2920B36A-CD0A-4131-9A5E-9F0F3BEE9231}" type="presParOf" srcId="{0D361CF8-B92A-480B-B08D-10F577081AF9}" destId="{CE350F62-3655-464C-B2E3-9AC567A3A548}" srcOrd="2" destOrd="0" presId="urn:microsoft.com/office/officeart/2005/8/layout/hProcess6"/>
    <dgm:cxn modelId="{BAED617D-2CEE-4474-92A2-7F88C8658BD9}" type="presParOf" srcId="{0D361CF8-B92A-480B-B08D-10F577081AF9}" destId="{2E4E55E5-0167-4DFA-A9F9-C71AD847FA5B}" srcOrd="3" destOrd="0" presId="urn:microsoft.com/office/officeart/2005/8/layout/hProcess6"/>
    <dgm:cxn modelId="{E7A13B4F-EEF7-4CA6-87FD-D672C459FC25}" type="presParOf" srcId="{3A96EE2E-56DF-43EB-BA41-D04352BA4E05}" destId="{3AB4B414-66DA-49A7-A573-7FB17534542F}" srcOrd="3" destOrd="0" presId="urn:microsoft.com/office/officeart/2005/8/layout/hProcess6"/>
    <dgm:cxn modelId="{EE6BE445-2E97-4E9E-8768-C95391B8083E}" type="presParOf" srcId="{3A96EE2E-56DF-43EB-BA41-D04352BA4E05}" destId="{002C05EA-313D-4F66-8514-A97BD3972DE8}" srcOrd="4" destOrd="0" presId="urn:microsoft.com/office/officeart/2005/8/layout/hProcess6"/>
    <dgm:cxn modelId="{4EA8079B-6878-47A9-B2F8-3FD3F5137477}" type="presParOf" srcId="{002C05EA-313D-4F66-8514-A97BD3972DE8}" destId="{6CD1AF9A-CDF6-43C0-B1AD-06B49386C9F8}" srcOrd="0" destOrd="0" presId="urn:microsoft.com/office/officeart/2005/8/layout/hProcess6"/>
    <dgm:cxn modelId="{876F44E3-4CA8-4F42-B864-1DDEBF1EA2B8}" type="presParOf" srcId="{002C05EA-313D-4F66-8514-A97BD3972DE8}" destId="{AFD480A1-F592-425F-AB70-4D9629F9DC45}" srcOrd="1" destOrd="0" presId="urn:microsoft.com/office/officeart/2005/8/layout/hProcess6"/>
    <dgm:cxn modelId="{D3FD8807-8E49-44B9-A655-79F2142D1E55}" type="presParOf" srcId="{002C05EA-313D-4F66-8514-A97BD3972DE8}" destId="{33092075-A3E7-48D6-B6DD-C3A45998A8B5}" srcOrd="2" destOrd="0" presId="urn:microsoft.com/office/officeart/2005/8/layout/hProcess6"/>
    <dgm:cxn modelId="{01EF5CC1-273D-4753-9100-E6E1907BD0EC}" type="presParOf" srcId="{002C05EA-313D-4F66-8514-A97BD3972DE8}" destId="{4762354B-A896-49F7-A22F-A7B92CB07ABC}"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BECD707-7767-438A-AC33-F894AF71CDF1}" type="doc">
      <dgm:prSet loTypeId="urn:microsoft.com/office/officeart/2005/8/layout/vList2" loCatId="list" qsTypeId="urn:microsoft.com/office/officeart/2005/8/quickstyle/simple1" qsCatId="simple" csTypeId="urn:microsoft.com/office/officeart/2005/8/colors/colorful1#69" csCatId="colorful" phldr="1"/>
      <dgm:spPr/>
      <dgm:t>
        <a:bodyPr/>
        <a:lstStyle/>
        <a:p>
          <a:endParaRPr lang="en-US"/>
        </a:p>
      </dgm:t>
    </dgm:pt>
    <dgm:pt modelId="{E4BF682C-4231-4F31-BE1A-165BC4CA8836}">
      <dgm:prSet/>
      <dgm:spPr/>
      <dgm:t>
        <a:bodyPr/>
        <a:lstStyle/>
        <a:p>
          <a:r>
            <a:rPr lang="en-US" dirty="0"/>
            <a:t>MTM/Expected losses will not be allowed</a:t>
          </a:r>
        </a:p>
      </dgm:t>
    </dgm:pt>
    <dgm:pt modelId="{B5A0977E-2D9A-4185-B7A1-A04445C08EAE}" type="parTrans" cxnId="{42741E43-46C0-4BFA-940C-CC7FF1CB6F52}">
      <dgm:prSet/>
      <dgm:spPr/>
      <dgm:t>
        <a:bodyPr/>
        <a:lstStyle/>
        <a:p>
          <a:endParaRPr lang="hi-IN"/>
        </a:p>
      </dgm:t>
    </dgm:pt>
    <dgm:pt modelId="{8011985A-17A2-4186-8FB2-C041C9072DF0}" type="sibTrans" cxnId="{42741E43-46C0-4BFA-940C-CC7FF1CB6F52}">
      <dgm:prSet/>
      <dgm:spPr/>
      <dgm:t>
        <a:bodyPr/>
        <a:lstStyle/>
        <a:p>
          <a:endParaRPr lang="hi-IN"/>
        </a:p>
      </dgm:t>
    </dgm:pt>
    <dgm:pt modelId="{D5B96E06-1633-448A-9EC8-8B6F22C68479}">
      <dgm:prSet/>
      <dgm:spPr/>
      <dgm:t>
        <a:bodyPr/>
        <a:lstStyle/>
        <a:p>
          <a:pPr rtl="0"/>
          <a:r>
            <a:rPr lang="en-US" dirty="0"/>
            <a:t>FAQ MTM profits also not to be taxed</a:t>
          </a:r>
        </a:p>
      </dgm:t>
    </dgm:pt>
    <dgm:pt modelId="{BD59004F-137C-42D4-86DE-132EC9289532}" type="sibTrans" cxnId="{6D7F301C-7D48-4C50-861C-7A153F4EE4F0}">
      <dgm:prSet/>
      <dgm:spPr/>
      <dgm:t>
        <a:bodyPr/>
        <a:lstStyle/>
        <a:p>
          <a:endParaRPr lang="hi-IN"/>
        </a:p>
      </dgm:t>
    </dgm:pt>
    <dgm:pt modelId="{98B96EF7-E5C4-45FA-B637-197B97A72B46}" type="parTrans" cxnId="{6D7F301C-7D48-4C50-861C-7A153F4EE4F0}">
      <dgm:prSet/>
      <dgm:spPr/>
      <dgm:t>
        <a:bodyPr/>
        <a:lstStyle/>
        <a:p>
          <a:endParaRPr lang="hi-IN"/>
        </a:p>
      </dgm:t>
    </dgm:pt>
    <dgm:pt modelId="{9235A781-2CAE-46B6-B25F-D7C7AC807C3D}" type="pres">
      <dgm:prSet presAssocID="{0BECD707-7767-438A-AC33-F894AF71CDF1}" presName="linear" presStyleCnt="0">
        <dgm:presLayoutVars>
          <dgm:animLvl val="lvl"/>
          <dgm:resizeHandles val="exact"/>
        </dgm:presLayoutVars>
      </dgm:prSet>
      <dgm:spPr/>
      <dgm:t>
        <a:bodyPr/>
        <a:lstStyle/>
        <a:p>
          <a:endParaRPr lang="en-GB"/>
        </a:p>
      </dgm:t>
    </dgm:pt>
    <dgm:pt modelId="{3BA5458D-9DF6-4BE6-941F-D95E23292D9D}" type="pres">
      <dgm:prSet presAssocID="{E4BF682C-4231-4F31-BE1A-165BC4CA8836}" presName="parentText" presStyleLbl="node1" presStyleIdx="0" presStyleCnt="1">
        <dgm:presLayoutVars>
          <dgm:chMax val="0"/>
          <dgm:bulletEnabled val="1"/>
        </dgm:presLayoutVars>
      </dgm:prSet>
      <dgm:spPr/>
      <dgm:t>
        <a:bodyPr/>
        <a:lstStyle/>
        <a:p>
          <a:endParaRPr lang="en-GB"/>
        </a:p>
      </dgm:t>
    </dgm:pt>
    <dgm:pt modelId="{6A4031F5-7096-44BD-BCCD-73CAD25CF9D2}" type="pres">
      <dgm:prSet presAssocID="{E4BF682C-4231-4F31-BE1A-165BC4CA8836}" presName="childText" presStyleLbl="revTx" presStyleIdx="0" presStyleCnt="1">
        <dgm:presLayoutVars>
          <dgm:bulletEnabled val="1"/>
        </dgm:presLayoutVars>
      </dgm:prSet>
      <dgm:spPr/>
      <dgm:t>
        <a:bodyPr/>
        <a:lstStyle/>
        <a:p>
          <a:endParaRPr lang="en-GB"/>
        </a:p>
      </dgm:t>
    </dgm:pt>
  </dgm:ptLst>
  <dgm:cxnLst>
    <dgm:cxn modelId="{E9EB5DF8-92BE-47CF-ADED-A5E793D57BBD}" type="presOf" srcId="{D5B96E06-1633-448A-9EC8-8B6F22C68479}" destId="{6A4031F5-7096-44BD-BCCD-73CAD25CF9D2}" srcOrd="0" destOrd="0" presId="urn:microsoft.com/office/officeart/2005/8/layout/vList2"/>
    <dgm:cxn modelId="{6D7F301C-7D48-4C50-861C-7A153F4EE4F0}" srcId="{E4BF682C-4231-4F31-BE1A-165BC4CA8836}" destId="{D5B96E06-1633-448A-9EC8-8B6F22C68479}" srcOrd="0" destOrd="0" parTransId="{98B96EF7-E5C4-45FA-B637-197B97A72B46}" sibTransId="{BD59004F-137C-42D4-86DE-132EC9289532}"/>
    <dgm:cxn modelId="{42741E43-46C0-4BFA-940C-CC7FF1CB6F52}" srcId="{0BECD707-7767-438A-AC33-F894AF71CDF1}" destId="{E4BF682C-4231-4F31-BE1A-165BC4CA8836}" srcOrd="0" destOrd="0" parTransId="{B5A0977E-2D9A-4185-B7A1-A04445C08EAE}" sibTransId="{8011985A-17A2-4186-8FB2-C041C9072DF0}"/>
    <dgm:cxn modelId="{CEDFB604-5E98-4D9C-BD21-CFC49C29A31E}" type="presOf" srcId="{E4BF682C-4231-4F31-BE1A-165BC4CA8836}" destId="{3BA5458D-9DF6-4BE6-941F-D95E23292D9D}" srcOrd="0" destOrd="0" presId="urn:microsoft.com/office/officeart/2005/8/layout/vList2"/>
    <dgm:cxn modelId="{20D909EF-3BA1-4BC5-BC23-594E841BB9F2}" type="presOf" srcId="{0BECD707-7767-438A-AC33-F894AF71CDF1}" destId="{9235A781-2CAE-46B6-B25F-D7C7AC807C3D}" srcOrd="0" destOrd="0" presId="urn:microsoft.com/office/officeart/2005/8/layout/vList2"/>
    <dgm:cxn modelId="{27AE2547-1F45-425B-91A8-C1B523CA2E76}" type="presParOf" srcId="{9235A781-2CAE-46B6-B25F-D7C7AC807C3D}" destId="{3BA5458D-9DF6-4BE6-941F-D95E23292D9D}" srcOrd="0" destOrd="0" presId="urn:microsoft.com/office/officeart/2005/8/layout/vList2"/>
    <dgm:cxn modelId="{B41E55C4-4CA1-4555-A1AB-B6F51F3D8799}" type="presParOf" srcId="{9235A781-2CAE-46B6-B25F-D7C7AC807C3D}" destId="{6A4031F5-7096-44BD-BCCD-73CAD25CF9D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AB045F-F481-4A58-8B20-E63FCA9C667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GB"/>
        </a:p>
      </dgm:t>
    </dgm:pt>
    <dgm:pt modelId="{5772470A-4B28-4DEE-B244-89F8EC34FDB3}">
      <dgm:prSet custT="1"/>
      <dgm:spPr/>
      <dgm:t>
        <a:bodyPr/>
        <a:lstStyle/>
        <a:p>
          <a:pPr rtl="0"/>
          <a:r>
            <a:rPr lang="en-IN" sz="2800" dirty="0" smtClean="0"/>
            <a:t>Section 44AB</a:t>
          </a:r>
          <a:endParaRPr lang="en-GB" sz="2800" dirty="0"/>
        </a:p>
      </dgm:t>
    </dgm:pt>
    <dgm:pt modelId="{851BC31F-FC00-4E78-9972-662E7D1970C7}" type="parTrans" cxnId="{124E2AC4-B1CC-498D-B181-09A0A6432A16}">
      <dgm:prSet/>
      <dgm:spPr/>
      <dgm:t>
        <a:bodyPr/>
        <a:lstStyle/>
        <a:p>
          <a:endParaRPr lang="en-GB" sz="1400"/>
        </a:p>
      </dgm:t>
    </dgm:pt>
    <dgm:pt modelId="{67C1D4AA-5CDF-4B27-8925-F3F8009E5DC4}" type="sibTrans" cxnId="{124E2AC4-B1CC-498D-B181-09A0A6432A16}">
      <dgm:prSet/>
      <dgm:spPr/>
      <dgm:t>
        <a:bodyPr/>
        <a:lstStyle/>
        <a:p>
          <a:endParaRPr lang="en-GB" sz="1400"/>
        </a:p>
      </dgm:t>
    </dgm:pt>
    <dgm:pt modelId="{CCDE1CCA-0DC7-4D00-8D79-04EFAAC47047}">
      <dgm:prSet custT="1"/>
      <dgm:spPr/>
      <dgm:t>
        <a:bodyPr/>
        <a:lstStyle/>
        <a:p>
          <a:pPr rtl="0"/>
          <a:r>
            <a:rPr lang="en-IN" sz="2800" smtClean="0"/>
            <a:t>Business Turnover</a:t>
          </a:r>
          <a:endParaRPr lang="en-GB" sz="2800"/>
        </a:p>
      </dgm:t>
    </dgm:pt>
    <dgm:pt modelId="{C12531F0-EADD-447E-B744-86F759EBAC8F}" type="parTrans" cxnId="{9E6E15F6-3113-4382-BACD-8E887C2122CA}">
      <dgm:prSet/>
      <dgm:spPr/>
      <dgm:t>
        <a:bodyPr/>
        <a:lstStyle/>
        <a:p>
          <a:endParaRPr lang="en-GB" sz="1400"/>
        </a:p>
      </dgm:t>
    </dgm:pt>
    <dgm:pt modelId="{88F87881-5550-4E1C-9AA3-8A726F97DA52}" type="sibTrans" cxnId="{9E6E15F6-3113-4382-BACD-8E887C2122CA}">
      <dgm:prSet/>
      <dgm:spPr/>
      <dgm:t>
        <a:bodyPr/>
        <a:lstStyle/>
        <a:p>
          <a:endParaRPr lang="en-GB" sz="1400"/>
        </a:p>
      </dgm:t>
    </dgm:pt>
    <dgm:pt modelId="{2CCEE46F-711E-4106-91A1-13AF8FE4228B}">
      <dgm:prSet custT="1"/>
      <dgm:spPr/>
      <dgm:t>
        <a:bodyPr/>
        <a:lstStyle/>
        <a:p>
          <a:pPr rtl="0"/>
          <a:r>
            <a:rPr lang="en-IN" sz="2800" dirty="0" smtClean="0"/>
            <a:t>Rs. 1 </a:t>
          </a:r>
          <a:r>
            <a:rPr lang="en-IN" sz="2800" dirty="0" err="1" smtClean="0"/>
            <a:t>crore</a:t>
          </a:r>
          <a:endParaRPr lang="en-GB" sz="2800" dirty="0"/>
        </a:p>
      </dgm:t>
    </dgm:pt>
    <dgm:pt modelId="{2C960C06-81FD-4994-8C35-CEDF34D95F7C}" type="parTrans" cxnId="{531671B5-D477-4B9B-BC81-A48A9DCAAC60}">
      <dgm:prSet/>
      <dgm:spPr/>
      <dgm:t>
        <a:bodyPr/>
        <a:lstStyle/>
        <a:p>
          <a:endParaRPr lang="en-GB" sz="1400"/>
        </a:p>
      </dgm:t>
    </dgm:pt>
    <dgm:pt modelId="{D56B6F78-759E-479A-8875-437E31E31AA0}" type="sibTrans" cxnId="{531671B5-D477-4B9B-BC81-A48A9DCAAC60}">
      <dgm:prSet/>
      <dgm:spPr/>
      <dgm:t>
        <a:bodyPr/>
        <a:lstStyle/>
        <a:p>
          <a:endParaRPr lang="en-GB" sz="1400"/>
        </a:p>
      </dgm:t>
    </dgm:pt>
    <dgm:pt modelId="{20EAA525-1FEE-43DA-922C-ACEA32B667AC}">
      <dgm:prSet custT="1"/>
      <dgm:spPr/>
      <dgm:t>
        <a:bodyPr/>
        <a:lstStyle/>
        <a:p>
          <a:pPr rtl="0"/>
          <a:r>
            <a:rPr lang="en-IN" sz="2800" dirty="0" smtClean="0"/>
            <a:t>Rs. 10 </a:t>
          </a:r>
          <a:r>
            <a:rPr lang="en-IN" sz="2800" dirty="0" err="1" smtClean="0"/>
            <a:t>crore</a:t>
          </a:r>
          <a:endParaRPr lang="en-GB" sz="2800" dirty="0"/>
        </a:p>
      </dgm:t>
    </dgm:pt>
    <dgm:pt modelId="{ED30F6A6-6C71-4E3B-BB7E-B9C16C2416C6}" type="parTrans" cxnId="{637091F1-67E0-416E-A23F-F79F491855B7}">
      <dgm:prSet/>
      <dgm:spPr/>
      <dgm:t>
        <a:bodyPr/>
        <a:lstStyle/>
        <a:p>
          <a:endParaRPr lang="en-GB" sz="1400"/>
        </a:p>
      </dgm:t>
    </dgm:pt>
    <dgm:pt modelId="{1AF39915-6F39-4E31-A023-5DC2174E43F4}" type="sibTrans" cxnId="{637091F1-67E0-416E-A23F-F79F491855B7}">
      <dgm:prSet/>
      <dgm:spPr/>
      <dgm:t>
        <a:bodyPr/>
        <a:lstStyle/>
        <a:p>
          <a:endParaRPr lang="en-GB" sz="1400"/>
        </a:p>
      </dgm:t>
    </dgm:pt>
    <dgm:pt modelId="{D5ACF7F5-238B-4009-8FB7-5A9A3FECAB92}">
      <dgm:prSet custT="1"/>
      <dgm:spPr/>
      <dgm:t>
        <a:bodyPr/>
        <a:lstStyle/>
        <a:p>
          <a:pPr rtl="0"/>
          <a:r>
            <a:rPr lang="en-IN" sz="1600" i="1" dirty="0" smtClean="0">
              <a:latin typeface="Garamond" pitchFamily="18" charset="0"/>
            </a:rPr>
            <a:t>If </a:t>
          </a:r>
          <a:r>
            <a:rPr lang="en-GB" sz="1600" i="1" dirty="0" smtClean="0">
              <a:latin typeface="Garamond" pitchFamily="18" charset="0"/>
            </a:rPr>
            <a:t>cash receipts and cash payments do not exceed 5% of total receipts and payments</a:t>
          </a:r>
          <a:endParaRPr lang="en-GB" sz="1600" i="1" dirty="0">
            <a:latin typeface="Garamond" pitchFamily="18" charset="0"/>
          </a:endParaRPr>
        </a:p>
      </dgm:t>
    </dgm:pt>
    <dgm:pt modelId="{3B96BE1D-FD0E-430F-8AE7-3ED54BE8E615}" type="parTrans" cxnId="{04C86A23-9DA5-4739-B8E6-C1D10993700B}">
      <dgm:prSet/>
      <dgm:spPr/>
      <dgm:t>
        <a:bodyPr/>
        <a:lstStyle/>
        <a:p>
          <a:endParaRPr lang="en-GB" sz="1400"/>
        </a:p>
      </dgm:t>
    </dgm:pt>
    <dgm:pt modelId="{FFCE0B82-7191-4D9B-8547-6D34E62177A1}" type="sibTrans" cxnId="{04C86A23-9DA5-4739-B8E6-C1D10993700B}">
      <dgm:prSet/>
      <dgm:spPr/>
      <dgm:t>
        <a:bodyPr/>
        <a:lstStyle/>
        <a:p>
          <a:endParaRPr lang="en-GB" sz="1400"/>
        </a:p>
      </dgm:t>
    </dgm:pt>
    <dgm:pt modelId="{540BC075-EEF5-44A3-8839-3B3B747C111A}">
      <dgm:prSet custT="1"/>
      <dgm:spPr/>
      <dgm:t>
        <a:bodyPr/>
        <a:lstStyle/>
        <a:p>
          <a:pPr rtl="0"/>
          <a:r>
            <a:rPr lang="en-IN" sz="2800" dirty="0" smtClean="0"/>
            <a:t>Profession turnover</a:t>
          </a:r>
          <a:endParaRPr lang="en-GB" sz="2800" dirty="0"/>
        </a:p>
      </dgm:t>
    </dgm:pt>
    <dgm:pt modelId="{63DE9226-ACF1-48E8-A3D8-73C69A073EB9}" type="parTrans" cxnId="{5CD2F746-BF3C-4F08-AE71-147AA385D292}">
      <dgm:prSet/>
      <dgm:spPr/>
      <dgm:t>
        <a:bodyPr/>
        <a:lstStyle/>
        <a:p>
          <a:endParaRPr lang="en-GB" sz="1400"/>
        </a:p>
      </dgm:t>
    </dgm:pt>
    <dgm:pt modelId="{EF743FF5-005F-42BF-A1ED-8D964E14D3C3}" type="sibTrans" cxnId="{5CD2F746-BF3C-4F08-AE71-147AA385D292}">
      <dgm:prSet/>
      <dgm:spPr/>
      <dgm:t>
        <a:bodyPr/>
        <a:lstStyle/>
        <a:p>
          <a:endParaRPr lang="en-GB" sz="1400"/>
        </a:p>
      </dgm:t>
    </dgm:pt>
    <dgm:pt modelId="{1A10873E-DB96-4BC1-8036-94AAECAE0D01}">
      <dgm:prSet custT="1"/>
      <dgm:spPr/>
      <dgm:t>
        <a:bodyPr/>
        <a:lstStyle/>
        <a:p>
          <a:pPr rtl="0"/>
          <a:r>
            <a:rPr lang="en-IN" sz="2800" smtClean="0"/>
            <a:t>Rs. 50 Lakhs</a:t>
          </a:r>
          <a:endParaRPr lang="en-GB" sz="2800"/>
        </a:p>
      </dgm:t>
    </dgm:pt>
    <dgm:pt modelId="{BD2408BE-8736-4E87-9E12-119B7E163748}" type="parTrans" cxnId="{14FA6576-873F-4AFF-BAF0-E40101579469}">
      <dgm:prSet/>
      <dgm:spPr/>
      <dgm:t>
        <a:bodyPr/>
        <a:lstStyle/>
        <a:p>
          <a:endParaRPr lang="en-GB" sz="1400"/>
        </a:p>
      </dgm:t>
    </dgm:pt>
    <dgm:pt modelId="{A558C2A0-0247-40E8-9444-C1F1F45FA42C}" type="sibTrans" cxnId="{14FA6576-873F-4AFF-BAF0-E40101579469}">
      <dgm:prSet/>
      <dgm:spPr/>
      <dgm:t>
        <a:bodyPr/>
        <a:lstStyle/>
        <a:p>
          <a:endParaRPr lang="en-GB" sz="1400"/>
        </a:p>
      </dgm:t>
    </dgm:pt>
    <dgm:pt modelId="{ED286A49-D53B-4B68-B06D-16EA905DF7F8}" type="pres">
      <dgm:prSet presAssocID="{44AB045F-F481-4A58-8B20-E63FCA9C667E}" presName="hierChild1" presStyleCnt="0">
        <dgm:presLayoutVars>
          <dgm:orgChart val="1"/>
          <dgm:chPref val="1"/>
          <dgm:dir/>
          <dgm:animOne val="branch"/>
          <dgm:animLvl val="lvl"/>
          <dgm:resizeHandles/>
        </dgm:presLayoutVars>
      </dgm:prSet>
      <dgm:spPr/>
    </dgm:pt>
    <dgm:pt modelId="{C0D9AA10-97FC-4048-903D-1AC61A142193}" type="pres">
      <dgm:prSet presAssocID="{5772470A-4B28-4DEE-B244-89F8EC34FDB3}" presName="hierRoot1" presStyleCnt="0">
        <dgm:presLayoutVars>
          <dgm:hierBranch val="init"/>
        </dgm:presLayoutVars>
      </dgm:prSet>
      <dgm:spPr/>
    </dgm:pt>
    <dgm:pt modelId="{62D18D92-FBD9-4633-9A60-6CC65CE57BCA}" type="pres">
      <dgm:prSet presAssocID="{5772470A-4B28-4DEE-B244-89F8EC34FDB3}" presName="rootComposite1" presStyleCnt="0"/>
      <dgm:spPr/>
    </dgm:pt>
    <dgm:pt modelId="{CB859721-2684-4760-B776-246E2A4399D3}" type="pres">
      <dgm:prSet presAssocID="{5772470A-4B28-4DEE-B244-89F8EC34FDB3}" presName="rootText1" presStyleLbl="node0" presStyleIdx="0" presStyleCnt="1" custScaleX="133100" custScaleY="56448">
        <dgm:presLayoutVars>
          <dgm:chPref val="3"/>
        </dgm:presLayoutVars>
      </dgm:prSet>
      <dgm:spPr/>
    </dgm:pt>
    <dgm:pt modelId="{B39086C0-F1D4-455D-A71E-4F90EE1FDFDF}" type="pres">
      <dgm:prSet presAssocID="{5772470A-4B28-4DEE-B244-89F8EC34FDB3}" presName="rootConnector1" presStyleLbl="node1" presStyleIdx="0" presStyleCnt="0"/>
      <dgm:spPr/>
    </dgm:pt>
    <dgm:pt modelId="{2335A571-95BA-4DA2-BD91-B3EE0E629A29}" type="pres">
      <dgm:prSet presAssocID="{5772470A-4B28-4DEE-B244-89F8EC34FDB3}" presName="hierChild2" presStyleCnt="0"/>
      <dgm:spPr/>
    </dgm:pt>
    <dgm:pt modelId="{88562330-CFE5-45D7-A819-BF3D516A4FCC}" type="pres">
      <dgm:prSet presAssocID="{C12531F0-EADD-447E-B744-86F759EBAC8F}" presName="Name37" presStyleLbl="parChTrans1D2" presStyleIdx="0" presStyleCnt="2"/>
      <dgm:spPr/>
    </dgm:pt>
    <dgm:pt modelId="{05721BFA-5888-477A-BC9C-71F88F437B5C}" type="pres">
      <dgm:prSet presAssocID="{CCDE1CCA-0DC7-4D00-8D79-04EFAAC47047}" presName="hierRoot2" presStyleCnt="0">
        <dgm:presLayoutVars>
          <dgm:hierBranch val="init"/>
        </dgm:presLayoutVars>
      </dgm:prSet>
      <dgm:spPr/>
    </dgm:pt>
    <dgm:pt modelId="{C56B4893-A077-4FFD-80E1-C7FECBF9E5F2}" type="pres">
      <dgm:prSet presAssocID="{CCDE1CCA-0DC7-4D00-8D79-04EFAAC47047}" presName="rootComposite" presStyleCnt="0"/>
      <dgm:spPr/>
    </dgm:pt>
    <dgm:pt modelId="{DF4E20CF-76A2-4C49-8566-298C684E46F1}" type="pres">
      <dgm:prSet presAssocID="{CCDE1CCA-0DC7-4D00-8D79-04EFAAC47047}" presName="rootText" presStyleLbl="node2" presStyleIdx="0" presStyleCnt="2">
        <dgm:presLayoutVars>
          <dgm:chPref val="3"/>
        </dgm:presLayoutVars>
      </dgm:prSet>
      <dgm:spPr/>
    </dgm:pt>
    <dgm:pt modelId="{E8B2B75C-8F06-4C86-9316-8903614400FA}" type="pres">
      <dgm:prSet presAssocID="{CCDE1CCA-0DC7-4D00-8D79-04EFAAC47047}" presName="rootConnector" presStyleLbl="node2" presStyleIdx="0" presStyleCnt="2"/>
      <dgm:spPr/>
    </dgm:pt>
    <dgm:pt modelId="{64AB165B-9608-4D75-9D6C-198D656C41C6}" type="pres">
      <dgm:prSet presAssocID="{CCDE1CCA-0DC7-4D00-8D79-04EFAAC47047}" presName="hierChild4" presStyleCnt="0"/>
      <dgm:spPr/>
    </dgm:pt>
    <dgm:pt modelId="{7CFA64B4-3350-47ED-8C25-524E419AA36E}" type="pres">
      <dgm:prSet presAssocID="{2C960C06-81FD-4994-8C35-CEDF34D95F7C}" presName="Name37" presStyleLbl="parChTrans1D3" presStyleIdx="0" presStyleCnt="3"/>
      <dgm:spPr/>
    </dgm:pt>
    <dgm:pt modelId="{6418A4D4-D3B1-4269-9277-F61EC94BD366}" type="pres">
      <dgm:prSet presAssocID="{2CCEE46F-711E-4106-91A1-13AF8FE4228B}" presName="hierRoot2" presStyleCnt="0">
        <dgm:presLayoutVars>
          <dgm:hierBranch val="init"/>
        </dgm:presLayoutVars>
      </dgm:prSet>
      <dgm:spPr/>
    </dgm:pt>
    <dgm:pt modelId="{77B6F37D-D771-46DB-A5E6-E498F1F68EF2}" type="pres">
      <dgm:prSet presAssocID="{2CCEE46F-711E-4106-91A1-13AF8FE4228B}" presName="rootComposite" presStyleCnt="0"/>
      <dgm:spPr/>
    </dgm:pt>
    <dgm:pt modelId="{36275CD7-DCE5-43B1-A649-2E5AFD099A8F}" type="pres">
      <dgm:prSet presAssocID="{2CCEE46F-711E-4106-91A1-13AF8FE4228B}" presName="rootText" presStyleLbl="node3" presStyleIdx="0" presStyleCnt="3">
        <dgm:presLayoutVars>
          <dgm:chPref val="3"/>
        </dgm:presLayoutVars>
      </dgm:prSet>
      <dgm:spPr/>
    </dgm:pt>
    <dgm:pt modelId="{9E50393D-E3C7-400E-8007-1FAA3EBE6E11}" type="pres">
      <dgm:prSet presAssocID="{2CCEE46F-711E-4106-91A1-13AF8FE4228B}" presName="rootConnector" presStyleLbl="node3" presStyleIdx="0" presStyleCnt="3"/>
      <dgm:spPr/>
    </dgm:pt>
    <dgm:pt modelId="{99BAA109-8400-4B21-A005-D61842109721}" type="pres">
      <dgm:prSet presAssocID="{2CCEE46F-711E-4106-91A1-13AF8FE4228B}" presName="hierChild4" presStyleCnt="0"/>
      <dgm:spPr/>
    </dgm:pt>
    <dgm:pt modelId="{D65F2CA0-409F-4100-B9C3-05467FC96367}" type="pres">
      <dgm:prSet presAssocID="{2CCEE46F-711E-4106-91A1-13AF8FE4228B}" presName="hierChild5" presStyleCnt="0"/>
      <dgm:spPr/>
    </dgm:pt>
    <dgm:pt modelId="{95EA06B0-7E6E-438A-A1B9-C79E9491BC4F}" type="pres">
      <dgm:prSet presAssocID="{ED30F6A6-6C71-4E3B-BB7E-B9C16C2416C6}" presName="Name37" presStyleLbl="parChTrans1D3" presStyleIdx="1" presStyleCnt="3"/>
      <dgm:spPr/>
    </dgm:pt>
    <dgm:pt modelId="{1168B239-DA76-4A1E-BE1D-FAE4E4F912FC}" type="pres">
      <dgm:prSet presAssocID="{20EAA525-1FEE-43DA-922C-ACEA32B667AC}" presName="hierRoot2" presStyleCnt="0">
        <dgm:presLayoutVars>
          <dgm:hierBranch val="init"/>
        </dgm:presLayoutVars>
      </dgm:prSet>
      <dgm:spPr/>
    </dgm:pt>
    <dgm:pt modelId="{619CCAD8-CFA7-4FEE-8A86-EEA1CF8871B5}" type="pres">
      <dgm:prSet presAssocID="{20EAA525-1FEE-43DA-922C-ACEA32B667AC}" presName="rootComposite" presStyleCnt="0"/>
      <dgm:spPr/>
    </dgm:pt>
    <dgm:pt modelId="{66284D96-FB33-4A12-ACB4-97B1DEC7F405}" type="pres">
      <dgm:prSet presAssocID="{20EAA525-1FEE-43DA-922C-ACEA32B667AC}" presName="rootText" presStyleLbl="node3" presStyleIdx="1" presStyleCnt="3">
        <dgm:presLayoutVars>
          <dgm:chPref val="3"/>
        </dgm:presLayoutVars>
      </dgm:prSet>
      <dgm:spPr/>
    </dgm:pt>
    <dgm:pt modelId="{24071AAE-CAE1-4C85-8C4B-1D435225168C}" type="pres">
      <dgm:prSet presAssocID="{20EAA525-1FEE-43DA-922C-ACEA32B667AC}" presName="rootConnector" presStyleLbl="node3" presStyleIdx="1" presStyleCnt="3"/>
      <dgm:spPr/>
    </dgm:pt>
    <dgm:pt modelId="{5C96FC46-D4F6-4B2F-AD3F-632146A87418}" type="pres">
      <dgm:prSet presAssocID="{20EAA525-1FEE-43DA-922C-ACEA32B667AC}" presName="hierChild4" presStyleCnt="0"/>
      <dgm:spPr/>
    </dgm:pt>
    <dgm:pt modelId="{D913E49C-F226-4FB6-8ACA-F738B148ACD6}" type="pres">
      <dgm:prSet presAssocID="{3B96BE1D-FD0E-430F-8AE7-3ED54BE8E615}" presName="Name37" presStyleLbl="parChTrans1D4" presStyleIdx="0" presStyleCnt="1"/>
      <dgm:spPr/>
    </dgm:pt>
    <dgm:pt modelId="{7BABEA6F-8046-449B-82D8-D37EF257B5A4}" type="pres">
      <dgm:prSet presAssocID="{D5ACF7F5-238B-4009-8FB7-5A9A3FECAB92}" presName="hierRoot2" presStyleCnt="0">
        <dgm:presLayoutVars>
          <dgm:hierBranch val="init"/>
        </dgm:presLayoutVars>
      </dgm:prSet>
      <dgm:spPr/>
    </dgm:pt>
    <dgm:pt modelId="{2F9CC167-2992-44EA-948D-F3D3601D1526}" type="pres">
      <dgm:prSet presAssocID="{D5ACF7F5-238B-4009-8FB7-5A9A3FECAB92}" presName="rootComposite" presStyleCnt="0"/>
      <dgm:spPr/>
    </dgm:pt>
    <dgm:pt modelId="{C4F64E47-37AF-47EF-961C-D606066C580A}" type="pres">
      <dgm:prSet presAssocID="{D5ACF7F5-238B-4009-8FB7-5A9A3FECAB92}" presName="rootText" presStyleLbl="node4" presStyleIdx="0" presStyleCnt="1">
        <dgm:presLayoutVars>
          <dgm:chPref val="3"/>
        </dgm:presLayoutVars>
      </dgm:prSet>
      <dgm:spPr/>
    </dgm:pt>
    <dgm:pt modelId="{711472A0-D3CC-4A92-A28F-1CCCCC32FEB5}" type="pres">
      <dgm:prSet presAssocID="{D5ACF7F5-238B-4009-8FB7-5A9A3FECAB92}" presName="rootConnector" presStyleLbl="node4" presStyleIdx="0" presStyleCnt="1"/>
      <dgm:spPr/>
    </dgm:pt>
    <dgm:pt modelId="{0DC336A2-8759-46E3-B7BA-C55856922492}" type="pres">
      <dgm:prSet presAssocID="{D5ACF7F5-238B-4009-8FB7-5A9A3FECAB92}" presName="hierChild4" presStyleCnt="0"/>
      <dgm:spPr/>
    </dgm:pt>
    <dgm:pt modelId="{A0F61467-BC34-40EC-823F-95407922B159}" type="pres">
      <dgm:prSet presAssocID="{D5ACF7F5-238B-4009-8FB7-5A9A3FECAB92}" presName="hierChild5" presStyleCnt="0"/>
      <dgm:spPr/>
    </dgm:pt>
    <dgm:pt modelId="{178C0E4E-EFA8-4D6E-8C25-37B1BB4939FC}" type="pres">
      <dgm:prSet presAssocID="{20EAA525-1FEE-43DA-922C-ACEA32B667AC}" presName="hierChild5" presStyleCnt="0"/>
      <dgm:spPr/>
    </dgm:pt>
    <dgm:pt modelId="{1C77DFB4-9751-4A25-B5E5-A12C2C84773A}" type="pres">
      <dgm:prSet presAssocID="{CCDE1CCA-0DC7-4D00-8D79-04EFAAC47047}" presName="hierChild5" presStyleCnt="0"/>
      <dgm:spPr/>
    </dgm:pt>
    <dgm:pt modelId="{1C06D4D4-A55A-487C-B5E2-C4E27632D4B4}" type="pres">
      <dgm:prSet presAssocID="{63DE9226-ACF1-48E8-A3D8-73C69A073EB9}" presName="Name37" presStyleLbl="parChTrans1D2" presStyleIdx="1" presStyleCnt="2"/>
      <dgm:spPr/>
    </dgm:pt>
    <dgm:pt modelId="{CB0D5CDF-B438-4A0D-9438-2269D3E58602}" type="pres">
      <dgm:prSet presAssocID="{540BC075-EEF5-44A3-8839-3B3B747C111A}" presName="hierRoot2" presStyleCnt="0">
        <dgm:presLayoutVars>
          <dgm:hierBranch val="init"/>
        </dgm:presLayoutVars>
      </dgm:prSet>
      <dgm:spPr/>
    </dgm:pt>
    <dgm:pt modelId="{B81F8FC4-07A1-4DFC-842A-EA076F546D19}" type="pres">
      <dgm:prSet presAssocID="{540BC075-EEF5-44A3-8839-3B3B747C111A}" presName="rootComposite" presStyleCnt="0"/>
      <dgm:spPr/>
    </dgm:pt>
    <dgm:pt modelId="{727ABE3A-9BEB-405B-9F4B-6AA61B97B327}" type="pres">
      <dgm:prSet presAssocID="{540BC075-EEF5-44A3-8839-3B3B747C111A}" presName="rootText" presStyleLbl="node2" presStyleIdx="1" presStyleCnt="2">
        <dgm:presLayoutVars>
          <dgm:chPref val="3"/>
        </dgm:presLayoutVars>
      </dgm:prSet>
      <dgm:spPr/>
    </dgm:pt>
    <dgm:pt modelId="{D7222DA0-5474-40F5-9639-B72F9027B4C1}" type="pres">
      <dgm:prSet presAssocID="{540BC075-EEF5-44A3-8839-3B3B747C111A}" presName="rootConnector" presStyleLbl="node2" presStyleIdx="1" presStyleCnt="2"/>
      <dgm:spPr/>
    </dgm:pt>
    <dgm:pt modelId="{CDC1E42B-4E69-49C3-B476-CA0B31BDFEA1}" type="pres">
      <dgm:prSet presAssocID="{540BC075-EEF5-44A3-8839-3B3B747C111A}" presName="hierChild4" presStyleCnt="0"/>
      <dgm:spPr/>
    </dgm:pt>
    <dgm:pt modelId="{E9600492-B7A6-40FF-B2E0-B3E0136479C6}" type="pres">
      <dgm:prSet presAssocID="{BD2408BE-8736-4E87-9E12-119B7E163748}" presName="Name37" presStyleLbl="parChTrans1D3" presStyleIdx="2" presStyleCnt="3"/>
      <dgm:spPr/>
    </dgm:pt>
    <dgm:pt modelId="{171CD666-8CCB-46AF-A3C5-6826C63C36EC}" type="pres">
      <dgm:prSet presAssocID="{1A10873E-DB96-4BC1-8036-94AAECAE0D01}" presName="hierRoot2" presStyleCnt="0">
        <dgm:presLayoutVars>
          <dgm:hierBranch val="init"/>
        </dgm:presLayoutVars>
      </dgm:prSet>
      <dgm:spPr/>
    </dgm:pt>
    <dgm:pt modelId="{4D06F1E5-913F-4818-9254-46414BDBBF8B}" type="pres">
      <dgm:prSet presAssocID="{1A10873E-DB96-4BC1-8036-94AAECAE0D01}" presName="rootComposite" presStyleCnt="0"/>
      <dgm:spPr/>
    </dgm:pt>
    <dgm:pt modelId="{E8F9108D-68A7-43AD-9E9B-FD139DDCFF40}" type="pres">
      <dgm:prSet presAssocID="{1A10873E-DB96-4BC1-8036-94AAECAE0D01}" presName="rootText" presStyleLbl="node3" presStyleIdx="2" presStyleCnt="3">
        <dgm:presLayoutVars>
          <dgm:chPref val="3"/>
        </dgm:presLayoutVars>
      </dgm:prSet>
      <dgm:spPr/>
    </dgm:pt>
    <dgm:pt modelId="{3D4EDFFB-F92B-4E55-A0BA-49CAE911B9BC}" type="pres">
      <dgm:prSet presAssocID="{1A10873E-DB96-4BC1-8036-94AAECAE0D01}" presName="rootConnector" presStyleLbl="node3" presStyleIdx="2" presStyleCnt="3"/>
      <dgm:spPr/>
    </dgm:pt>
    <dgm:pt modelId="{F1BE5592-2A12-4470-B8FC-CECFB49E7BBE}" type="pres">
      <dgm:prSet presAssocID="{1A10873E-DB96-4BC1-8036-94AAECAE0D01}" presName="hierChild4" presStyleCnt="0"/>
      <dgm:spPr/>
    </dgm:pt>
    <dgm:pt modelId="{00A7B2BE-A8E7-4BAD-8986-36FE062BA403}" type="pres">
      <dgm:prSet presAssocID="{1A10873E-DB96-4BC1-8036-94AAECAE0D01}" presName="hierChild5" presStyleCnt="0"/>
      <dgm:spPr/>
    </dgm:pt>
    <dgm:pt modelId="{CCD997EC-55BA-4EA4-AF70-78ABF5A1B5FF}" type="pres">
      <dgm:prSet presAssocID="{540BC075-EEF5-44A3-8839-3B3B747C111A}" presName="hierChild5" presStyleCnt="0"/>
      <dgm:spPr/>
    </dgm:pt>
    <dgm:pt modelId="{739DC2A5-99A3-49CE-A197-C9AED5C95C10}" type="pres">
      <dgm:prSet presAssocID="{5772470A-4B28-4DEE-B244-89F8EC34FDB3}" presName="hierChild3" presStyleCnt="0"/>
      <dgm:spPr/>
    </dgm:pt>
  </dgm:ptLst>
  <dgm:cxnLst>
    <dgm:cxn modelId="{124E2AC4-B1CC-498D-B181-09A0A6432A16}" srcId="{44AB045F-F481-4A58-8B20-E63FCA9C667E}" destId="{5772470A-4B28-4DEE-B244-89F8EC34FDB3}" srcOrd="0" destOrd="0" parTransId="{851BC31F-FC00-4E78-9972-662E7D1970C7}" sibTransId="{67C1D4AA-5CDF-4B27-8925-F3F8009E5DC4}"/>
    <dgm:cxn modelId="{A2421D4E-22C2-4521-AB69-FC4C874DB741}" type="presOf" srcId="{5772470A-4B28-4DEE-B244-89F8EC34FDB3}" destId="{B39086C0-F1D4-455D-A71E-4F90EE1FDFDF}" srcOrd="1" destOrd="0" presId="urn:microsoft.com/office/officeart/2005/8/layout/orgChart1"/>
    <dgm:cxn modelId="{5CD2F746-BF3C-4F08-AE71-147AA385D292}" srcId="{5772470A-4B28-4DEE-B244-89F8EC34FDB3}" destId="{540BC075-EEF5-44A3-8839-3B3B747C111A}" srcOrd="1" destOrd="0" parTransId="{63DE9226-ACF1-48E8-A3D8-73C69A073EB9}" sibTransId="{EF743FF5-005F-42BF-A1ED-8D964E14D3C3}"/>
    <dgm:cxn modelId="{9E6E15F6-3113-4382-BACD-8E887C2122CA}" srcId="{5772470A-4B28-4DEE-B244-89F8EC34FDB3}" destId="{CCDE1CCA-0DC7-4D00-8D79-04EFAAC47047}" srcOrd="0" destOrd="0" parTransId="{C12531F0-EADD-447E-B744-86F759EBAC8F}" sibTransId="{88F87881-5550-4E1C-9AA3-8A726F97DA52}"/>
    <dgm:cxn modelId="{B2847714-E747-40D7-A211-B8F8AE079B65}" type="presOf" srcId="{D5ACF7F5-238B-4009-8FB7-5A9A3FECAB92}" destId="{711472A0-D3CC-4A92-A28F-1CCCCC32FEB5}" srcOrd="1" destOrd="0" presId="urn:microsoft.com/office/officeart/2005/8/layout/orgChart1"/>
    <dgm:cxn modelId="{F0C3FFF5-F1DE-4B8E-ACAE-4281264CC482}" type="presOf" srcId="{CCDE1CCA-0DC7-4D00-8D79-04EFAAC47047}" destId="{E8B2B75C-8F06-4C86-9316-8903614400FA}" srcOrd="1" destOrd="0" presId="urn:microsoft.com/office/officeart/2005/8/layout/orgChart1"/>
    <dgm:cxn modelId="{04C86A23-9DA5-4739-B8E6-C1D10993700B}" srcId="{20EAA525-1FEE-43DA-922C-ACEA32B667AC}" destId="{D5ACF7F5-238B-4009-8FB7-5A9A3FECAB92}" srcOrd="0" destOrd="0" parTransId="{3B96BE1D-FD0E-430F-8AE7-3ED54BE8E615}" sibTransId="{FFCE0B82-7191-4D9B-8547-6D34E62177A1}"/>
    <dgm:cxn modelId="{DAA80FC0-FEB4-4864-839C-4BBA15762011}" type="presOf" srcId="{540BC075-EEF5-44A3-8839-3B3B747C111A}" destId="{D7222DA0-5474-40F5-9639-B72F9027B4C1}" srcOrd="1" destOrd="0" presId="urn:microsoft.com/office/officeart/2005/8/layout/orgChart1"/>
    <dgm:cxn modelId="{06160110-F6A0-4D64-A06C-15B53D5760A3}" type="presOf" srcId="{540BC075-EEF5-44A3-8839-3B3B747C111A}" destId="{727ABE3A-9BEB-405B-9F4B-6AA61B97B327}" srcOrd="0" destOrd="0" presId="urn:microsoft.com/office/officeart/2005/8/layout/orgChart1"/>
    <dgm:cxn modelId="{1F798DEA-B008-45BB-A22C-AAC6D5DB53C6}" type="presOf" srcId="{BD2408BE-8736-4E87-9E12-119B7E163748}" destId="{E9600492-B7A6-40FF-B2E0-B3E0136479C6}" srcOrd="0" destOrd="0" presId="urn:microsoft.com/office/officeart/2005/8/layout/orgChart1"/>
    <dgm:cxn modelId="{F028502E-7D02-41A1-8C54-500D03FFF489}" type="presOf" srcId="{C12531F0-EADD-447E-B744-86F759EBAC8F}" destId="{88562330-CFE5-45D7-A819-BF3D516A4FCC}" srcOrd="0" destOrd="0" presId="urn:microsoft.com/office/officeart/2005/8/layout/orgChart1"/>
    <dgm:cxn modelId="{8292B061-37BE-42FA-8C1E-16C66668EE19}" type="presOf" srcId="{20EAA525-1FEE-43DA-922C-ACEA32B667AC}" destId="{66284D96-FB33-4A12-ACB4-97B1DEC7F405}" srcOrd="0" destOrd="0" presId="urn:microsoft.com/office/officeart/2005/8/layout/orgChart1"/>
    <dgm:cxn modelId="{EF59900C-11D0-456B-9E8C-0048CA204F16}" type="presOf" srcId="{20EAA525-1FEE-43DA-922C-ACEA32B667AC}" destId="{24071AAE-CAE1-4C85-8C4B-1D435225168C}" srcOrd="1" destOrd="0" presId="urn:microsoft.com/office/officeart/2005/8/layout/orgChart1"/>
    <dgm:cxn modelId="{99125A51-51BE-4C40-A8E1-FA411894D50E}" type="presOf" srcId="{2CCEE46F-711E-4106-91A1-13AF8FE4228B}" destId="{9E50393D-E3C7-400E-8007-1FAA3EBE6E11}" srcOrd="1" destOrd="0" presId="urn:microsoft.com/office/officeart/2005/8/layout/orgChart1"/>
    <dgm:cxn modelId="{637091F1-67E0-416E-A23F-F79F491855B7}" srcId="{CCDE1CCA-0DC7-4D00-8D79-04EFAAC47047}" destId="{20EAA525-1FEE-43DA-922C-ACEA32B667AC}" srcOrd="1" destOrd="0" parTransId="{ED30F6A6-6C71-4E3B-BB7E-B9C16C2416C6}" sibTransId="{1AF39915-6F39-4E31-A023-5DC2174E43F4}"/>
    <dgm:cxn modelId="{9A2D79AF-9450-4FC6-98E6-95700B05BE1E}" type="presOf" srcId="{ED30F6A6-6C71-4E3B-BB7E-B9C16C2416C6}" destId="{95EA06B0-7E6E-438A-A1B9-C79E9491BC4F}" srcOrd="0" destOrd="0" presId="urn:microsoft.com/office/officeart/2005/8/layout/orgChart1"/>
    <dgm:cxn modelId="{8190E248-A2AE-4772-8E08-50EE4C7E3269}" type="presOf" srcId="{1A10873E-DB96-4BC1-8036-94AAECAE0D01}" destId="{E8F9108D-68A7-43AD-9E9B-FD139DDCFF40}" srcOrd="0" destOrd="0" presId="urn:microsoft.com/office/officeart/2005/8/layout/orgChart1"/>
    <dgm:cxn modelId="{F49FBD7F-9CE6-4FBA-A2EC-EAE4361BA6A6}" type="presOf" srcId="{63DE9226-ACF1-48E8-A3D8-73C69A073EB9}" destId="{1C06D4D4-A55A-487C-B5E2-C4E27632D4B4}" srcOrd="0" destOrd="0" presId="urn:microsoft.com/office/officeart/2005/8/layout/orgChart1"/>
    <dgm:cxn modelId="{49C2936B-9FCD-407D-A34C-3E879DA7B28C}" type="presOf" srcId="{2C960C06-81FD-4994-8C35-CEDF34D95F7C}" destId="{7CFA64B4-3350-47ED-8C25-524E419AA36E}" srcOrd="0" destOrd="0" presId="urn:microsoft.com/office/officeart/2005/8/layout/orgChart1"/>
    <dgm:cxn modelId="{7386DC05-F27B-4F23-A565-F4680E021EAC}" type="presOf" srcId="{2CCEE46F-711E-4106-91A1-13AF8FE4228B}" destId="{36275CD7-DCE5-43B1-A649-2E5AFD099A8F}" srcOrd="0" destOrd="0" presId="urn:microsoft.com/office/officeart/2005/8/layout/orgChart1"/>
    <dgm:cxn modelId="{EEE7B225-4976-42CE-8432-4947DB0E1797}" type="presOf" srcId="{3B96BE1D-FD0E-430F-8AE7-3ED54BE8E615}" destId="{D913E49C-F226-4FB6-8ACA-F738B148ACD6}" srcOrd="0" destOrd="0" presId="urn:microsoft.com/office/officeart/2005/8/layout/orgChart1"/>
    <dgm:cxn modelId="{531671B5-D477-4B9B-BC81-A48A9DCAAC60}" srcId="{CCDE1CCA-0DC7-4D00-8D79-04EFAAC47047}" destId="{2CCEE46F-711E-4106-91A1-13AF8FE4228B}" srcOrd="0" destOrd="0" parTransId="{2C960C06-81FD-4994-8C35-CEDF34D95F7C}" sibTransId="{D56B6F78-759E-479A-8875-437E31E31AA0}"/>
    <dgm:cxn modelId="{54635876-21D4-49EC-A387-050017593B20}" type="presOf" srcId="{44AB045F-F481-4A58-8B20-E63FCA9C667E}" destId="{ED286A49-D53B-4B68-B06D-16EA905DF7F8}" srcOrd="0" destOrd="0" presId="urn:microsoft.com/office/officeart/2005/8/layout/orgChart1"/>
    <dgm:cxn modelId="{BB09CFBC-6345-4C15-914E-834FD63E7623}" type="presOf" srcId="{CCDE1CCA-0DC7-4D00-8D79-04EFAAC47047}" destId="{DF4E20CF-76A2-4C49-8566-298C684E46F1}" srcOrd="0" destOrd="0" presId="urn:microsoft.com/office/officeart/2005/8/layout/orgChart1"/>
    <dgm:cxn modelId="{14FA6576-873F-4AFF-BAF0-E40101579469}" srcId="{540BC075-EEF5-44A3-8839-3B3B747C111A}" destId="{1A10873E-DB96-4BC1-8036-94AAECAE0D01}" srcOrd="0" destOrd="0" parTransId="{BD2408BE-8736-4E87-9E12-119B7E163748}" sibTransId="{A558C2A0-0247-40E8-9444-C1F1F45FA42C}"/>
    <dgm:cxn modelId="{E75929A1-A8ED-497A-AFC0-F80B7A53C3F0}" type="presOf" srcId="{D5ACF7F5-238B-4009-8FB7-5A9A3FECAB92}" destId="{C4F64E47-37AF-47EF-961C-D606066C580A}" srcOrd="0" destOrd="0" presId="urn:microsoft.com/office/officeart/2005/8/layout/orgChart1"/>
    <dgm:cxn modelId="{6875E31E-A37E-4DC9-A0E9-A3A47C5F904B}" type="presOf" srcId="{1A10873E-DB96-4BC1-8036-94AAECAE0D01}" destId="{3D4EDFFB-F92B-4E55-A0BA-49CAE911B9BC}" srcOrd="1" destOrd="0" presId="urn:microsoft.com/office/officeart/2005/8/layout/orgChart1"/>
    <dgm:cxn modelId="{69B743F3-96C4-46B0-A73A-AC200B96C545}" type="presOf" srcId="{5772470A-4B28-4DEE-B244-89F8EC34FDB3}" destId="{CB859721-2684-4760-B776-246E2A4399D3}" srcOrd="0" destOrd="0" presId="urn:microsoft.com/office/officeart/2005/8/layout/orgChart1"/>
    <dgm:cxn modelId="{2F9E7B6C-23EB-471D-9AFE-0B75777C770C}" type="presParOf" srcId="{ED286A49-D53B-4B68-B06D-16EA905DF7F8}" destId="{C0D9AA10-97FC-4048-903D-1AC61A142193}" srcOrd="0" destOrd="0" presId="urn:microsoft.com/office/officeart/2005/8/layout/orgChart1"/>
    <dgm:cxn modelId="{5B67D4CD-B37C-4178-B06B-974DECFF83A7}" type="presParOf" srcId="{C0D9AA10-97FC-4048-903D-1AC61A142193}" destId="{62D18D92-FBD9-4633-9A60-6CC65CE57BCA}" srcOrd="0" destOrd="0" presId="urn:microsoft.com/office/officeart/2005/8/layout/orgChart1"/>
    <dgm:cxn modelId="{CC1C460C-5E67-493E-8403-D9D7F8BCBC39}" type="presParOf" srcId="{62D18D92-FBD9-4633-9A60-6CC65CE57BCA}" destId="{CB859721-2684-4760-B776-246E2A4399D3}" srcOrd="0" destOrd="0" presId="urn:microsoft.com/office/officeart/2005/8/layout/orgChart1"/>
    <dgm:cxn modelId="{1B1FEFF3-AD4B-417D-94BE-EE64DB4E0F08}" type="presParOf" srcId="{62D18D92-FBD9-4633-9A60-6CC65CE57BCA}" destId="{B39086C0-F1D4-455D-A71E-4F90EE1FDFDF}" srcOrd="1" destOrd="0" presId="urn:microsoft.com/office/officeart/2005/8/layout/orgChart1"/>
    <dgm:cxn modelId="{7689C76A-CA9D-45BD-A626-6223C74E44E0}" type="presParOf" srcId="{C0D9AA10-97FC-4048-903D-1AC61A142193}" destId="{2335A571-95BA-4DA2-BD91-B3EE0E629A29}" srcOrd="1" destOrd="0" presId="urn:microsoft.com/office/officeart/2005/8/layout/orgChart1"/>
    <dgm:cxn modelId="{AAF6AC66-3652-4B20-ADE4-B5D83E29D2DF}" type="presParOf" srcId="{2335A571-95BA-4DA2-BD91-B3EE0E629A29}" destId="{88562330-CFE5-45D7-A819-BF3D516A4FCC}" srcOrd="0" destOrd="0" presId="urn:microsoft.com/office/officeart/2005/8/layout/orgChart1"/>
    <dgm:cxn modelId="{8A96A09E-1738-4A52-A69B-36B2C8D5774D}" type="presParOf" srcId="{2335A571-95BA-4DA2-BD91-B3EE0E629A29}" destId="{05721BFA-5888-477A-BC9C-71F88F437B5C}" srcOrd="1" destOrd="0" presId="urn:microsoft.com/office/officeart/2005/8/layout/orgChart1"/>
    <dgm:cxn modelId="{3665EFE9-0120-4D40-95D3-9C5AA1C93195}" type="presParOf" srcId="{05721BFA-5888-477A-BC9C-71F88F437B5C}" destId="{C56B4893-A077-4FFD-80E1-C7FECBF9E5F2}" srcOrd="0" destOrd="0" presId="urn:microsoft.com/office/officeart/2005/8/layout/orgChart1"/>
    <dgm:cxn modelId="{DF1E7B4D-E671-46A5-966F-51958E1B0C2B}" type="presParOf" srcId="{C56B4893-A077-4FFD-80E1-C7FECBF9E5F2}" destId="{DF4E20CF-76A2-4C49-8566-298C684E46F1}" srcOrd="0" destOrd="0" presId="urn:microsoft.com/office/officeart/2005/8/layout/orgChart1"/>
    <dgm:cxn modelId="{C4B5849D-2D86-40EC-86B5-25DE803FE867}" type="presParOf" srcId="{C56B4893-A077-4FFD-80E1-C7FECBF9E5F2}" destId="{E8B2B75C-8F06-4C86-9316-8903614400FA}" srcOrd="1" destOrd="0" presId="urn:microsoft.com/office/officeart/2005/8/layout/orgChart1"/>
    <dgm:cxn modelId="{992FF780-4FAD-44C2-903E-55CCC0EB7863}" type="presParOf" srcId="{05721BFA-5888-477A-BC9C-71F88F437B5C}" destId="{64AB165B-9608-4D75-9D6C-198D656C41C6}" srcOrd="1" destOrd="0" presId="urn:microsoft.com/office/officeart/2005/8/layout/orgChart1"/>
    <dgm:cxn modelId="{47B7751C-1346-476E-B51D-5461D21FB447}" type="presParOf" srcId="{64AB165B-9608-4D75-9D6C-198D656C41C6}" destId="{7CFA64B4-3350-47ED-8C25-524E419AA36E}" srcOrd="0" destOrd="0" presId="urn:microsoft.com/office/officeart/2005/8/layout/orgChart1"/>
    <dgm:cxn modelId="{23A5610B-3A72-4EC3-93EB-F3069C3BE6DC}" type="presParOf" srcId="{64AB165B-9608-4D75-9D6C-198D656C41C6}" destId="{6418A4D4-D3B1-4269-9277-F61EC94BD366}" srcOrd="1" destOrd="0" presId="urn:microsoft.com/office/officeart/2005/8/layout/orgChart1"/>
    <dgm:cxn modelId="{D5678F78-6911-4B64-838A-F9B1520D24BF}" type="presParOf" srcId="{6418A4D4-D3B1-4269-9277-F61EC94BD366}" destId="{77B6F37D-D771-46DB-A5E6-E498F1F68EF2}" srcOrd="0" destOrd="0" presId="urn:microsoft.com/office/officeart/2005/8/layout/orgChart1"/>
    <dgm:cxn modelId="{14DBCA8B-36ED-40FC-B95F-54C46CD2EA10}" type="presParOf" srcId="{77B6F37D-D771-46DB-A5E6-E498F1F68EF2}" destId="{36275CD7-DCE5-43B1-A649-2E5AFD099A8F}" srcOrd="0" destOrd="0" presId="urn:microsoft.com/office/officeart/2005/8/layout/orgChart1"/>
    <dgm:cxn modelId="{25D9545A-C198-40F5-ABE0-18FF9A19430D}" type="presParOf" srcId="{77B6F37D-D771-46DB-A5E6-E498F1F68EF2}" destId="{9E50393D-E3C7-400E-8007-1FAA3EBE6E11}" srcOrd="1" destOrd="0" presId="urn:microsoft.com/office/officeart/2005/8/layout/orgChart1"/>
    <dgm:cxn modelId="{CE7A53E7-3760-42D4-8D93-78151911572F}" type="presParOf" srcId="{6418A4D4-D3B1-4269-9277-F61EC94BD366}" destId="{99BAA109-8400-4B21-A005-D61842109721}" srcOrd="1" destOrd="0" presId="urn:microsoft.com/office/officeart/2005/8/layout/orgChart1"/>
    <dgm:cxn modelId="{BEEAF2A5-103E-45CB-93E8-E6ABB6749F34}" type="presParOf" srcId="{6418A4D4-D3B1-4269-9277-F61EC94BD366}" destId="{D65F2CA0-409F-4100-B9C3-05467FC96367}" srcOrd="2" destOrd="0" presId="urn:microsoft.com/office/officeart/2005/8/layout/orgChart1"/>
    <dgm:cxn modelId="{E374E93F-F749-4E09-A5C2-8BDF6B43D036}" type="presParOf" srcId="{64AB165B-9608-4D75-9D6C-198D656C41C6}" destId="{95EA06B0-7E6E-438A-A1B9-C79E9491BC4F}" srcOrd="2" destOrd="0" presId="urn:microsoft.com/office/officeart/2005/8/layout/orgChart1"/>
    <dgm:cxn modelId="{394E4F57-18CC-4D29-A94D-A4378C35723D}" type="presParOf" srcId="{64AB165B-9608-4D75-9D6C-198D656C41C6}" destId="{1168B239-DA76-4A1E-BE1D-FAE4E4F912FC}" srcOrd="3" destOrd="0" presId="urn:microsoft.com/office/officeart/2005/8/layout/orgChart1"/>
    <dgm:cxn modelId="{AA9997CC-522E-404A-ABDA-843BA215B715}" type="presParOf" srcId="{1168B239-DA76-4A1E-BE1D-FAE4E4F912FC}" destId="{619CCAD8-CFA7-4FEE-8A86-EEA1CF8871B5}" srcOrd="0" destOrd="0" presId="urn:microsoft.com/office/officeart/2005/8/layout/orgChart1"/>
    <dgm:cxn modelId="{0C06A912-304D-4AFF-9E8E-BD3462CE014F}" type="presParOf" srcId="{619CCAD8-CFA7-4FEE-8A86-EEA1CF8871B5}" destId="{66284D96-FB33-4A12-ACB4-97B1DEC7F405}" srcOrd="0" destOrd="0" presId="urn:microsoft.com/office/officeart/2005/8/layout/orgChart1"/>
    <dgm:cxn modelId="{9B73D312-6084-499A-BCBF-F069E1E3F766}" type="presParOf" srcId="{619CCAD8-CFA7-4FEE-8A86-EEA1CF8871B5}" destId="{24071AAE-CAE1-4C85-8C4B-1D435225168C}" srcOrd="1" destOrd="0" presId="urn:microsoft.com/office/officeart/2005/8/layout/orgChart1"/>
    <dgm:cxn modelId="{71B9BE4D-ECE4-4BCB-B1B2-A35ADF2D885B}" type="presParOf" srcId="{1168B239-DA76-4A1E-BE1D-FAE4E4F912FC}" destId="{5C96FC46-D4F6-4B2F-AD3F-632146A87418}" srcOrd="1" destOrd="0" presId="urn:microsoft.com/office/officeart/2005/8/layout/orgChart1"/>
    <dgm:cxn modelId="{C27EDB58-326B-4055-83D4-8C8A792A6B31}" type="presParOf" srcId="{5C96FC46-D4F6-4B2F-AD3F-632146A87418}" destId="{D913E49C-F226-4FB6-8ACA-F738B148ACD6}" srcOrd="0" destOrd="0" presId="urn:microsoft.com/office/officeart/2005/8/layout/orgChart1"/>
    <dgm:cxn modelId="{55F5EE3D-3233-4A4E-9FFC-0480340877AB}" type="presParOf" srcId="{5C96FC46-D4F6-4B2F-AD3F-632146A87418}" destId="{7BABEA6F-8046-449B-82D8-D37EF257B5A4}" srcOrd="1" destOrd="0" presId="urn:microsoft.com/office/officeart/2005/8/layout/orgChart1"/>
    <dgm:cxn modelId="{9971C2AA-8DE3-496E-B549-4F82987B0FF7}" type="presParOf" srcId="{7BABEA6F-8046-449B-82D8-D37EF257B5A4}" destId="{2F9CC167-2992-44EA-948D-F3D3601D1526}" srcOrd="0" destOrd="0" presId="urn:microsoft.com/office/officeart/2005/8/layout/orgChart1"/>
    <dgm:cxn modelId="{391D59A2-36E0-48EF-ACC8-1057D0EE08DE}" type="presParOf" srcId="{2F9CC167-2992-44EA-948D-F3D3601D1526}" destId="{C4F64E47-37AF-47EF-961C-D606066C580A}" srcOrd="0" destOrd="0" presId="urn:microsoft.com/office/officeart/2005/8/layout/orgChart1"/>
    <dgm:cxn modelId="{F2E0442B-EF30-49C2-A92D-C9D0CF5BB582}" type="presParOf" srcId="{2F9CC167-2992-44EA-948D-F3D3601D1526}" destId="{711472A0-D3CC-4A92-A28F-1CCCCC32FEB5}" srcOrd="1" destOrd="0" presId="urn:microsoft.com/office/officeart/2005/8/layout/orgChart1"/>
    <dgm:cxn modelId="{AC3681D6-9E12-4E28-9FAA-74D57FE6400F}" type="presParOf" srcId="{7BABEA6F-8046-449B-82D8-D37EF257B5A4}" destId="{0DC336A2-8759-46E3-B7BA-C55856922492}" srcOrd="1" destOrd="0" presId="urn:microsoft.com/office/officeart/2005/8/layout/orgChart1"/>
    <dgm:cxn modelId="{A9D0347A-6C3F-424E-A755-0B19F8525A39}" type="presParOf" srcId="{7BABEA6F-8046-449B-82D8-D37EF257B5A4}" destId="{A0F61467-BC34-40EC-823F-95407922B159}" srcOrd="2" destOrd="0" presId="urn:microsoft.com/office/officeart/2005/8/layout/orgChart1"/>
    <dgm:cxn modelId="{FCD013C5-67E0-42C4-9681-9DB2C09FEF63}" type="presParOf" srcId="{1168B239-DA76-4A1E-BE1D-FAE4E4F912FC}" destId="{178C0E4E-EFA8-4D6E-8C25-37B1BB4939FC}" srcOrd="2" destOrd="0" presId="urn:microsoft.com/office/officeart/2005/8/layout/orgChart1"/>
    <dgm:cxn modelId="{A407FA2F-A49D-455C-9949-7C8EED7956A2}" type="presParOf" srcId="{05721BFA-5888-477A-BC9C-71F88F437B5C}" destId="{1C77DFB4-9751-4A25-B5E5-A12C2C84773A}" srcOrd="2" destOrd="0" presId="urn:microsoft.com/office/officeart/2005/8/layout/orgChart1"/>
    <dgm:cxn modelId="{B97285C0-F814-46E0-9DC2-2BA3FF3A6B0D}" type="presParOf" srcId="{2335A571-95BA-4DA2-BD91-B3EE0E629A29}" destId="{1C06D4D4-A55A-487C-B5E2-C4E27632D4B4}" srcOrd="2" destOrd="0" presId="urn:microsoft.com/office/officeart/2005/8/layout/orgChart1"/>
    <dgm:cxn modelId="{86E2C63C-057E-4437-BC81-7ECA31A40F15}" type="presParOf" srcId="{2335A571-95BA-4DA2-BD91-B3EE0E629A29}" destId="{CB0D5CDF-B438-4A0D-9438-2269D3E58602}" srcOrd="3" destOrd="0" presId="urn:microsoft.com/office/officeart/2005/8/layout/orgChart1"/>
    <dgm:cxn modelId="{EFC3409E-1F90-4804-8D58-66DFBB5BCFC6}" type="presParOf" srcId="{CB0D5CDF-B438-4A0D-9438-2269D3E58602}" destId="{B81F8FC4-07A1-4DFC-842A-EA076F546D19}" srcOrd="0" destOrd="0" presId="urn:microsoft.com/office/officeart/2005/8/layout/orgChart1"/>
    <dgm:cxn modelId="{6E0E92F4-FAE0-474F-94F6-6DA1B4B6B4AA}" type="presParOf" srcId="{B81F8FC4-07A1-4DFC-842A-EA076F546D19}" destId="{727ABE3A-9BEB-405B-9F4B-6AA61B97B327}" srcOrd="0" destOrd="0" presId="urn:microsoft.com/office/officeart/2005/8/layout/orgChart1"/>
    <dgm:cxn modelId="{CA2EB09A-CACA-4F6E-8E23-2006CBBFFB34}" type="presParOf" srcId="{B81F8FC4-07A1-4DFC-842A-EA076F546D19}" destId="{D7222DA0-5474-40F5-9639-B72F9027B4C1}" srcOrd="1" destOrd="0" presId="urn:microsoft.com/office/officeart/2005/8/layout/orgChart1"/>
    <dgm:cxn modelId="{741A82FA-E1E3-45A2-8D1D-1C0A9EB9985F}" type="presParOf" srcId="{CB0D5CDF-B438-4A0D-9438-2269D3E58602}" destId="{CDC1E42B-4E69-49C3-B476-CA0B31BDFEA1}" srcOrd="1" destOrd="0" presId="urn:microsoft.com/office/officeart/2005/8/layout/orgChart1"/>
    <dgm:cxn modelId="{B529B2B5-5B71-45F9-B02A-A49759D1A8BA}" type="presParOf" srcId="{CDC1E42B-4E69-49C3-B476-CA0B31BDFEA1}" destId="{E9600492-B7A6-40FF-B2E0-B3E0136479C6}" srcOrd="0" destOrd="0" presId="urn:microsoft.com/office/officeart/2005/8/layout/orgChart1"/>
    <dgm:cxn modelId="{6709B512-01F1-449C-8404-E3687A090014}" type="presParOf" srcId="{CDC1E42B-4E69-49C3-B476-CA0B31BDFEA1}" destId="{171CD666-8CCB-46AF-A3C5-6826C63C36EC}" srcOrd="1" destOrd="0" presId="urn:microsoft.com/office/officeart/2005/8/layout/orgChart1"/>
    <dgm:cxn modelId="{045315DB-D37F-4A7C-9CDE-994042DE2BB3}" type="presParOf" srcId="{171CD666-8CCB-46AF-A3C5-6826C63C36EC}" destId="{4D06F1E5-913F-4818-9254-46414BDBBF8B}" srcOrd="0" destOrd="0" presId="urn:microsoft.com/office/officeart/2005/8/layout/orgChart1"/>
    <dgm:cxn modelId="{85E10AB8-B572-4F94-B711-094FCD475702}" type="presParOf" srcId="{4D06F1E5-913F-4818-9254-46414BDBBF8B}" destId="{E8F9108D-68A7-43AD-9E9B-FD139DDCFF40}" srcOrd="0" destOrd="0" presId="urn:microsoft.com/office/officeart/2005/8/layout/orgChart1"/>
    <dgm:cxn modelId="{C686FB39-0DDF-4241-BA58-ABC872802A2E}" type="presParOf" srcId="{4D06F1E5-913F-4818-9254-46414BDBBF8B}" destId="{3D4EDFFB-F92B-4E55-A0BA-49CAE911B9BC}" srcOrd="1" destOrd="0" presId="urn:microsoft.com/office/officeart/2005/8/layout/orgChart1"/>
    <dgm:cxn modelId="{78958707-48DD-4D0A-9053-C02B27C72703}" type="presParOf" srcId="{171CD666-8CCB-46AF-A3C5-6826C63C36EC}" destId="{F1BE5592-2A12-4470-B8FC-CECFB49E7BBE}" srcOrd="1" destOrd="0" presId="urn:microsoft.com/office/officeart/2005/8/layout/orgChart1"/>
    <dgm:cxn modelId="{178D1EFE-0BAD-496C-8C47-BA618AD57F99}" type="presParOf" srcId="{171CD666-8CCB-46AF-A3C5-6826C63C36EC}" destId="{00A7B2BE-A8E7-4BAD-8986-36FE062BA403}" srcOrd="2" destOrd="0" presId="urn:microsoft.com/office/officeart/2005/8/layout/orgChart1"/>
    <dgm:cxn modelId="{5C7339BF-12C7-4460-8419-06F9F1C19104}" type="presParOf" srcId="{CB0D5CDF-B438-4A0D-9438-2269D3E58602}" destId="{CCD997EC-55BA-4EA4-AF70-78ABF5A1B5FF}" srcOrd="2" destOrd="0" presId="urn:microsoft.com/office/officeart/2005/8/layout/orgChart1"/>
    <dgm:cxn modelId="{8D16E719-82DD-4AD2-879C-809F95550E44}" type="presParOf" srcId="{C0D9AA10-97FC-4048-903D-1AC61A142193}" destId="{739DC2A5-99A3-49CE-A197-C9AED5C95C1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1D51CD4-4D64-49E0-A73D-453A12C21FBC}" type="doc">
      <dgm:prSet loTypeId="urn:microsoft.com/office/officeart/2009/3/layout/HorizontalOrganizationChart" loCatId="hierarchy" qsTypeId="urn:microsoft.com/office/officeart/2005/8/quickstyle/simple1" qsCatId="simple" csTypeId="urn:microsoft.com/office/officeart/2005/8/colors/colorful1#70" csCatId="colorful" phldr="1"/>
      <dgm:spPr/>
      <dgm:t>
        <a:bodyPr/>
        <a:lstStyle/>
        <a:p>
          <a:endParaRPr lang="hi-IN"/>
        </a:p>
      </dgm:t>
    </dgm:pt>
    <dgm:pt modelId="{32014A21-05B6-4823-B955-B510D5801F9D}">
      <dgm:prSet custT="1"/>
      <dgm:spPr/>
      <dgm:t>
        <a:bodyPr/>
        <a:lstStyle/>
        <a:p>
          <a:r>
            <a:rPr lang="en-US" sz="1400" dirty="0"/>
            <a:t>TREATMENT </a:t>
          </a:r>
        </a:p>
        <a:p>
          <a:r>
            <a:rPr lang="en-US" sz="1400" dirty="0"/>
            <a:t>OF MTM</a:t>
          </a:r>
          <a:endParaRPr lang="hi-IN" sz="1400" dirty="0"/>
        </a:p>
      </dgm:t>
    </dgm:pt>
    <dgm:pt modelId="{389D82AC-CFFC-4DFC-976B-B80AC4494BE4}" type="parTrans" cxnId="{A9E077B9-DEC6-48C5-8F82-EF84FF05BEB2}">
      <dgm:prSet/>
      <dgm:spPr/>
      <dgm:t>
        <a:bodyPr/>
        <a:lstStyle/>
        <a:p>
          <a:endParaRPr lang="hi-IN"/>
        </a:p>
      </dgm:t>
    </dgm:pt>
    <dgm:pt modelId="{3ED61307-7654-4BB7-8A97-A51A3C4C9FE7}" type="sibTrans" cxnId="{A9E077B9-DEC6-48C5-8F82-EF84FF05BEB2}">
      <dgm:prSet/>
      <dgm:spPr/>
      <dgm:t>
        <a:bodyPr/>
        <a:lstStyle/>
        <a:p>
          <a:endParaRPr lang="hi-IN"/>
        </a:p>
      </dgm:t>
    </dgm:pt>
    <dgm:pt modelId="{D7B47AD7-7D1A-4DDF-8BC8-D461372A38B6}">
      <dgm:prSet/>
      <dgm:spPr/>
      <dgm:t>
        <a:bodyPr/>
        <a:lstStyle/>
        <a:p>
          <a:r>
            <a:rPr lang="en-US" dirty="0"/>
            <a:t>Allowable/Taxable</a:t>
          </a:r>
          <a:endParaRPr lang="hi-IN" dirty="0"/>
        </a:p>
      </dgm:t>
    </dgm:pt>
    <dgm:pt modelId="{3BFCC70A-58AA-4B3A-8A86-95940857A9D7}" type="parTrans" cxnId="{5AF48155-A15C-478D-BD53-942146F9AEC7}">
      <dgm:prSet/>
      <dgm:spPr/>
      <dgm:t>
        <a:bodyPr/>
        <a:lstStyle/>
        <a:p>
          <a:endParaRPr lang="hi-IN"/>
        </a:p>
      </dgm:t>
    </dgm:pt>
    <dgm:pt modelId="{1C69A9AD-FD23-4D08-8B27-2DC331AE3DDF}" type="sibTrans" cxnId="{5AF48155-A15C-478D-BD53-942146F9AEC7}">
      <dgm:prSet/>
      <dgm:spPr/>
      <dgm:t>
        <a:bodyPr/>
        <a:lstStyle/>
        <a:p>
          <a:endParaRPr lang="hi-IN"/>
        </a:p>
      </dgm:t>
    </dgm:pt>
    <dgm:pt modelId="{13DDB0F5-F8F8-4034-B6E1-43D4341C3CCF}">
      <dgm:prSet/>
      <dgm:spPr/>
      <dgm:t>
        <a:bodyPr/>
        <a:lstStyle/>
        <a:p>
          <a:r>
            <a:rPr lang="en-US"/>
            <a:t>Monetary Items</a:t>
          </a:r>
          <a:endParaRPr lang="hi-IN"/>
        </a:p>
      </dgm:t>
    </dgm:pt>
    <dgm:pt modelId="{6E8B039C-C263-4622-8F5D-C7FBA7CD155A}" type="parTrans" cxnId="{370C3BFA-DA25-4451-B6C8-9C90EACC9D6B}">
      <dgm:prSet/>
      <dgm:spPr/>
      <dgm:t>
        <a:bodyPr/>
        <a:lstStyle/>
        <a:p>
          <a:endParaRPr lang="hi-IN"/>
        </a:p>
      </dgm:t>
    </dgm:pt>
    <dgm:pt modelId="{8D038A7E-5DE9-4CD4-904F-C530A2519271}" type="sibTrans" cxnId="{370C3BFA-DA25-4451-B6C8-9C90EACC9D6B}">
      <dgm:prSet/>
      <dgm:spPr/>
      <dgm:t>
        <a:bodyPr/>
        <a:lstStyle/>
        <a:p>
          <a:endParaRPr lang="hi-IN"/>
        </a:p>
      </dgm:t>
    </dgm:pt>
    <dgm:pt modelId="{5B0C7CEC-AA81-478C-A88B-7D66056F65F9}">
      <dgm:prSet/>
      <dgm:spPr/>
      <dgm:t>
        <a:bodyPr/>
        <a:lstStyle/>
        <a:p>
          <a:r>
            <a:rPr lang="en-US"/>
            <a:t>Cash </a:t>
          </a:r>
          <a:endParaRPr lang="hi-IN"/>
        </a:p>
      </dgm:t>
    </dgm:pt>
    <dgm:pt modelId="{5C3D522B-68C6-4898-88B5-6D153815C6AC}" type="parTrans" cxnId="{BBB2C301-21EE-4D8F-85D5-E88DB58574A5}">
      <dgm:prSet/>
      <dgm:spPr/>
      <dgm:t>
        <a:bodyPr/>
        <a:lstStyle/>
        <a:p>
          <a:endParaRPr lang="hi-IN"/>
        </a:p>
      </dgm:t>
    </dgm:pt>
    <dgm:pt modelId="{D92940A0-6943-455E-9170-A20756C5C793}" type="sibTrans" cxnId="{BBB2C301-21EE-4D8F-85D5-E88DB58574A5}">
      <dgm:prSet/>
      <dgm:spPr/>
      <dgm:t>
        <a:bodyPr/>
        <a:lstStyle/>
        <a:p>
          <a:endParaRPr lang="hi-IN"/>
        </a:p>
      </dgm:t>
    </dgm:pt>
    <dgm:pt modelId="{AFE8AAE5-95AE-41EF-AB1C-43B46867E3AE}">
      <dgm:prSet/>
      <dgm:spPr/>
      <dgm:t>
        <a:bodyPr/>
        <a:lstStyle/>
        <a:p>
          <a:r>
            <a:rPr lang="en-US"/>
            <a:t>Receivables</a:t>
          </a:r>
          <a:endParaRPr lang="hi-IN"/>
        </a:p>
      </dgm:t>
    </dgm:pt>
    <dgm:pt modelId="{09B96CBF-6C9B-4529-AF52-853EB278A66F}" type="parTrans" cxnId="{2F8D4E86-C607-4EAA-BE6B-D15FA5765262}">
      <dgm:prSet/>
      <dgm:spPr/>
      <dgm:t>
        <a:bodyPr/>
        <a:lstStyle/>
        <a:p>
          <a:endParaRPr lang="hi-IN"/>
        </a:p>
      </dgm:t>
    </dgm:pt>
    <dgm:pt modelId="{985A493A-E541-4DB5-A9FE-C814EDBB7F2F}" type="sibTrans" cxnId="{2F8D4E86-C607-4EAA-BE6B-D15FA5765262}">
      <dgm:prSet/>
      <dgm:spPr/>
      <dgm:t>
        <a:bodyPr/>
        <a:lstStyle/>
        <a:p>
          <a:endParaRPr lang="hi-IN"/>
        </a:p>
      </dgm:t>
    </dgm:pt>
    <dgm:pt modelId="{A3677E95-778C-4B44-B11F-909DF48F6B6B}">
      <dgm:prSet/>
      <dgm:spPr/>
      <dgm:t>
        <a:bodyPr/>
        <a:lstStyle/>
        <a:p>
          <a:r>
            <a:rPr lang="en-US"/>
            <a:t>Payables</a:t>
          </a:r>
          <a:endParaRPr lang="hi-IN"/>
        </a:p>
      </dgm:t>
    </dgm:pt>
    <dgm:pt modelId="{FCB9C951-6C89-4ED7-B9D3-9089379F972E}" type="parTrans" cxnId="{56907F48-3015-4F2C-A77B-41392E7792F4}">
      <dgm:prSet/>
      <dgm:spPr/>
      <dgm:t>
        <a:bodyPr/>
        <a:lstStyle/>
        <a:p>
          <a:endParaRPr lang="hi-IN"/>
        </a:p>
      </dgm:t>
    </dgm:pt>
    <dgm:pt modelId="{1CCF2392-0400-485A-8D4F-55130FD0D425}" type="sibTrans" cxnId="{56907F48-3015-4F2C-A77B-41392E7792F4}">
      <dgm:prSet/>
      <dgm:spPr/>
      <dgm:t>
        <a:bodyPr/>
        <a:lstStyle/>
        <a:p>
          <a:endParaRPr lang="hi-IN"/>
        </a:p>
      </dgm:t>
    </dgm:pt>
    <dgm:pt modelId="{295D16CC-892B-419E-BCC4-7CE554555382}">
      <dgm:prSet/>
      <dgm:spPr/>
      <dgm:t>
        <a:bodyPr/>
        <a:lstStyle/>
        <a:p>
          <a:r>
            <a:rPr lang="en-US" dirty="0"/>
            <a:t>Not Allowable/Taxable</a:t>
          </a:r>
          <a:endParaRPr lang="hi-IN" dirty="0"/>
        </a:p>
      </dgm:t>
    </dgm:pt>
    <dgm:pt modelId="{CCEE57C5-DCFF-4DD3-BBC8-646B26746360}" type="parTrans" cxnId="{751FFE66-0043-4A92-A76F-EE75EE0A50A5}">
      <dgm:prSet/>
      <dgm:spPr/>
      <dgm:t>
        <a:bodyPr/>
        <a:lstStyle/>
        <a:p>
          <a:endParaRPr lang="hi-IN"/>
        </a:p>
      </dgm:t>
    </dgm:pt>
    <dgm:pt modelId="{2055EDFD-C16B-4FD7-B23A-376E9CBA9D5C}" type="sibTrans" cxnId="{751FFE66-0043-4A92-A76F-EE75EE0A50A5}">
      <dgm:prSet/>
      <dgm:spPr/>
      <dgm:t>
        <a:bodyPr/>
        <a:lstStyle/>
        <a:p>
          <a:endParaRPr lang="hi-IN"/>
        </a:p>
      </dgm:t>
    </dgm:pt>
    <dgm:pt modelId="{F79F8322-6864-40E6-9A9E-BC4E84E9F63E}">
      <dgm:prSet/>
      <dgm:spPr/>
      <dgm:t>
        <a:bodyPr/>
        <a:lstStyle/>
        <a:p>
          <a:r>
            <a:rPr lang="en-US" dirty="0"/>
            <a:t>Non monetary items</a:t>
          </a:r>
          <a:endParaRPr lang="hi-IN" dirty="0"/>
        </a:p>
      </dgm:t>
    </dgm:pt>
    <dgm:pt modelId="{B3D58DD2-6559-4D6E-9888-23B5A378DB7D}" type="parTrans" cxnId="{85DF73F8-78D8-4B64-B2F6-2FB9B605E905}">
      <dgm:prSet/>
      <dgm:spPr/>
      <dgm:t>
        <a:bodyPr/>
        <a:lstStyle/>
        <a:p>
          <a:endParaRPr lang="hi-IN"/>
        </a:p>
      </dgm:t>
    </dgm:pt>
    <dgm:pt modelId="{B8577891-D87F-4007-8E6F-0AF2813475B9}" type="sibTrans" cxnId="{85DF73F8-78D8-4B64-B2F6-2FB9B605E905}">
      <dgm:prSet/>
      <dgm:spPr/>
      <dgm:t>
        <a:bodyPr/>
        <a:lstStyle/>
        <a:p>
          <a:endParaRPr lang="hi-IN"/>
        </a:p>
      </dgm:t>
    </dgm:pt>
    <dgm:pt modelId="{DECED370-92C1-4533-A73B-D47BA6EA465A}">
      <dgm:prSet/>
      <dgm:spPr/>
      <dgm:t>
        <a:bodyPr/>
        <a:lstStyle/>
        <a:p>
          <a:r>
            <a:rPr lang="en-US"/>
            <a:t>Fixed Assets</a:t>
          </a:r>
          <a:endParaRPr lang="hi-IN"/>
        </a:p>
      </dgm:t>
    </dgm:pt>
    <dgm:pt modelId="{A4EF9433-F6DC-4F5C-9F40-8A2DF9889F3A}" type="parTrans" cxnId="{7B6C9083-FFEE-4517-9F6C-F924DC6DC0D8}">
      <dgm:prSet/>
      <dgm:spPr/>
      <dgm:t>
        <a:bodyPr/>
        <a:lstStyle/>
        <a:p>
          <a:endParaRPr lang="hi-IN"/>
        </a:p>
      </dgm:t>
    </dgm:pt>
    <dgm:pt modelId="{BECF7451-FC1D-4E5D-B5AF-AFE55A4D9757}" type="sibTrans" cxnId="{7B6C9083-FFEE-4517-9F6C-F924DC6DC0D8}">
      <dgm:prSet/>
      <dgm:spPr/>
      <dgm:t>
        <a:bodyPr/>
        <a:lstStyle/>
        <a:p>
          <a:endParaRPr lang="hi-IN"/>
        </a:p>
      </dgm:t>
    </dgm:pt>
    <dgm:pt modelId="{EAE3588C-7A31-4C32-96EB-41ACF1FDA89B}">
      <dgm:prSet/>
      <dgm:spPr/>
      <dgm:t>
        <a:bodyPr/>
        <a:lstStyle/>
        <a:p>
          <a:r>
            <a:rPr lang="en-US" dirty="0"/>
            <a:t>Forex derivatives</a:t>
          </a:r>
          <a:endParaRPr lang="hi-IN" dirty="0"/>
        </a:p>
      </dgm:t>
    </dgm:pt>
    <dgm:pt modelId="{D591976A-DF0B-4F26-9685-6F510865C8C3}" type="parTrans" cxnId="{2DC3D725-B2CE-47F4-BE4A-220906617026}">
      <dgm:prSet/>
      <dgm:spPr/>
      <dgm:t>
        <a:bodyPr/>
        <a:lstStyle/>
        <a:p>
          <a:endParaRPr lang="hi-IN"/>
        </a:p>
      </dgm:t>
    </dgm:pt>
    <dgm:pt modelId="{B47C993E-6AE5-40AC-AC39-B14A1DA1D92B}" type="sibTrans" cxnId="{2DC3D725-B2CE-47F4-BE4A-220906617026}">
      <dgm:prSet/>
      <dgm:spPr/>
      <dgm:t>
        <a:bodyPr/>
        <a:lstStyle/>
        <a:p>
          <a:endParaRPr lang="hi-IN"/>
        </a:p>
      </dgm:t>
    </dgm:pt>
    <dgm:pt modelId="{9B3C8671-328D-49A5-A58E-9D14BC6B81A3}">
      <dgm:prSet/>
      <dgm:spPr/>
      <dgm:t>
        <a:bodyPr/>
        <a:lstStyle/>
        <a:p>
          <a:r>
            <a:rPr lang="en-US" dirty="0"/>
            <a:t>Currency Futures</a:t>
          </a:r>
          <a:endParaRPr lang="hi-IN" dirty="0"/>
        </a:p>
      </dgm:t>
    </dgm:pt>
    <dgm:pt modelId="{DB2451D3-F30D-4D2E-ADBC-EA5CCEE1D915}" type="parTrans" cxnId="{0D81397E-D5F0-423E-B81E-BBF8B7C2CB1D}">
      <dgm:prSet/>
      <dgm:spPr/>
      <dgm:t>
        <a:bodyPr/>
        <a:lstStyle/>
        <a:p>
          <a:endParaRPr lang="hi-IN"/>
        </a:p>
      </dgm:t>
    </dgm:pt>
    <dgm:pt modelId="{5FE6A761-66DA-4A0B-BD8C-77B17EF46A24}" type="sibTrans" cxnId="{0D81397E-D5F0-423E-B81E-BBF8B7C2CB1D}">
      <dgm:prSet/>
      <dgm:spPr/>
      <dgm:t>
        <a:bodyPr/>
        <a:lstStyle/>
        <a:p>
          <a:endParaRPr lang="hi-IN"/>
        </a:p>
      </dgm:t>
    </dgm:pt>
    <dgm:pt modelId="{E65186B7-9261-47E6-B5DE-A69C3675AD43}" type="pres">
      <dgm:prSet presAssocID="{81D51CD4-4D64-49E0-A73D-453A12C21FBC}" presName="hierChild1" presStyleCnt="0">
        <dgm:presLayoutVars>
          <dgm:orgChart val="1"/>
          <dgm:chPref val="1"/>
          <dgm:dir/>
          <dgm:animOne val="branch"/>
          <dgm:animLvl val="lvl"/>
          <dgm:resizeHandles/>
        </dgm:presLayoutVars>
      </dgm:prSet>
      <dgm:spPr/>
      <dgm:t>
        <a:bodyPr/>
        <a:lstStyle/>
        <a:p>
          <a:endParaRPr lang="en-GB"/>
        </a:p>
      </dgm:t>
    </dgm:pt>
    <dgm:pt modelId="{78ECC8C3-12B4-401A-B677-05B444792024}" type="pres">
      <dgm:prSet presAssocID="{32014A21-05B6-4823-B955-B510D5801F9D}" presName="hierRoot1" presStyleCnt="0">
        <dgm:presLayoutVars>
          <dgm:hierBranch val="init"/>
        </dgm:presLayoutVars>
      </dgm:prSet>
      <dgm:spPr/>
    </dgm:pt>
    <dgm:pt modelId="{8C770094-E529-4254-97AD-5AD91D5B6766}" type="pres">
      <dgm:prSet presAssocID="{32014A21-05B6-4823-B955-B510D5801F9D}" presName="rootComposite1" presStyleCnt="0"/>
      <dgm:spPr/>
    </dgm:pt>
    <dgm:pt modelId="{E80B5F8F-533C-47A8-B748-08B3AD0C6A88}" type="pres">
      <dgm:prSet presAssocID="{32014A21-05B6-4823-B955-B510D5801F9D}" presName="rootText1" presStyleLbl="node0" presStyleIdx="0" presStyleCnt="1" custScaleX="104544" custScaleY="155215" custLinFactNeighborX="-125" custLinFactNeighborY="-36156">
        <dgm:presLayoutVars>
          <dgm:chPref val="3"/>
        </dgm:presLayoutVars>
      </dgm:prSet>
      <dgm:spPr/>
      <dgm:t>
        <a:bodyPr/>
        <a:lstStyle/>
        <a:p>
          <a:endParaRPr lang="en-GB"/>
        </a:p>
      </dgm:t>
    </dgm:pt>
    <dgm:pt modelId="{C7FC872A-3876-4E7F-9601-B3935D3B8908}" type="pres">
      <dgm:prSet presAssocID="{32014A21-05B6-4823-B955-B510D5801F9D}" presName="rootConnector1" presStyleLbl="node1" presStyleIdx="0" presStyleCnt="0"/>
      <dgm:spPr/>
      <dgm:t>
        <a:bodyPr/>
        <a:lstStyle/>
        <a:p>
          <a:endParaRPr lang="en-GB"/>
        </a:p>
      </dgm:t>
    </dgm:pt>
    <dgm:pt modelId="{16336707-3BE4-480C-BAAC-80B2218C459C}" type="pres">
      <dgm:prSet presAssocID="{32014A21-05B6-4823-B955-B510D5801F9D}" presName="hierChild2" presStyleCnt="0"/>
      <dgm:spPr/>
    </dgm:pt>
    <dgm:pt modelId="{A74EB5CB-E61F-45DC-9F9C-24003F49DA17}" type="pres">
      <dgm:prSet presAssocID="{3BFCC70A-58AA-4B3A-8A86-95940857A9D7}" presName="Name64" presStyleLbl="parChTrans1D2" presStyleIdx="0" presStyleCnt="2"/>
      <dgm:spPr/>
      <dgm:t>
        <a:bodyPr/>
        <a:lstStyle/>
        <a:p>
          <a:endParaRPr lang="en-GB"/>
        </a:p>
      </dgm:t>
    </dgm:pt>
    <dgm:pt modelId="{1D9BF304-755B-45DA-9BD1-D7E752814E1B}" type="pres">
      <dgm:prSet presAssocID="{D7B47AD7-7D1A-4DDF-8BC8-D461372A38B6}" presName="hierRoot2" presStyleCnt="0">
        <dgm:presLayoutVars>
          <dgm:hierBranch val="init"/>
        </dgm:presLayoutVars>
      </dgm:prSet>
      <dgm:spPr/>
    </dgm:pt>
    <dgm:pt modelId="{75D26616-5F93-48B7-BA45-01D0D9B2DE2D}" type="pres">
      <dgm:prSet presAssocID="{D7B47AD7-7D1A-4DDF-8BC8-D461372A38B6}" presName="rootComposite" presStyleCnt="0"/>
      <dgm:spPr/>
    </dgm:pt>
    <dgm:pt modelId="{93D1360F-B38B-4C4A-B048-A3B7388D8DFD}" type="pres">
      <dgm:prSet presAssocID="{D7B47AD7-7D1A-4DDF-8BC8-D461372A38B6}" presName="rootText" presStyleLbl="node2" presStyleIdx="0" presStyleCnt="2">
        <dgm:presLayoutVars>
          <dgm:chPref val="3"/>
        </dgm:presLayoutVars>
      </dgm:prSet>
      <dgm:spPr/>
      <dgm:t>
        <a:bodyPr/>
        <a:lstStyle/>
        <a:p>
          <a:endParaRPr lang="en-GB"/>
        </a:p>
      </dgm:t>
    </dgm:pt>
    <dgm:pt modelId="{0513EC30-4F34-40E3-8FDE-1EE35020B960}" type="pres">
      <dgm:prSet presAssocID="{D7B47AD7-7D1A-4DDF-8BC8-D461372A38B6}" presName="rootConnector" presStyleLbl="node2" presStyleIdx="0" presStyleCnt="2"/>
      <dgm:spPr/>
      <dgm:t>
        <a:bodyPr/>
        <a:lstStyle/>
        <a:p>
          <a:endParaRPr lang="en-GB"/>
        </a:p>
      </dgm:t>
    </dgm:pt>
    <dgm:pt modelId="{B5AA19B9-E8F9-489C-A124-B7F64AAFF414}" type="pres">
      <dgm:prSet presAssocID="{D7B47AD7-7D1A-4DDF-8BC8-D461372A38B6}" presName="hierChild4" presStyleCnt="0"/>
      <dgm:spPr/>
    </dgm:pt>
    <dgm:pt modelId="{500E7ECF-F571-4C79-963C-067494BD58B5}" type="pres">
      <dgm:prSet presAssocID="{6E8B039C-C263-4622-8F5D-C7FBA7CD155A}" presName="Name64" presStyleLbl="parChTrans1D3" presStyleIdx="0" presStyleCnt="3"/>
      <dgm:spPr/>
      <dgm:t>
        <a:bodyPr/>
        <a:lstStyle/>
        <a:p>
          <a:endParaRPr lang="en-GB"/>
        </a:p>
      </dgm:t>
    </dgm:pt>
    <dgm:pt modelId="{DDD90205-E0E1-4A1C-8E08-DB849A2B06A4}" type="pres">
      <dgm:prSet presAssocID="{13DDB0F5-F8F8-4034-B6E1-43D4341C3CCF}" presName="hierRoot2" presStyleCnt="0">
        <dgm:presLayoutVars>
          <dgm:hierBranch val="init"/>
        </dgm:presLayoutVars>
      </dgm:prSet>
      <dgm:spPr/>
    </dgm:pt>
    <dgm:pt modelId="{4145F4B6-A02B-4A49-9FE0-888E62FAC146}" type="pres">
      <dgm:prSet presAssocID="{13DDB0F5-F8F8-4034-B6E1-43D4341C3CCF}" presName="rootComposite" presStyleCnt="0"/>
      <dgm:spPr/>
    </dgm:pt>
    <dgm:pt modelId="{350B9410-4027-4DC1-88DF-9DA767ED10C7}" type="pres">
      <dgm:prSet presAssocID="{13DDB0F5-F8F8-4034-B6E1-43D4341C3CCF}" presName="rootText" presStyleLbl="node3" presStyleIdx="0" presStyleCnt="3">
        <dgm:presLayoutVars>
          <dgm:chPref val="3"/>
        </dgm:presLayoutVars>
      </dgm:prSet>
      <dgm:spPr/>
      <dgm:t>
        <a:bodyPr/>
        <a:lstStyle/>
        <a:p>
          <a:endParaRPr lang="en-GB"/>
        </a:p>
      </dgm:t>
    </dgm:pt>
    <dgm:pt modelId="{EC4BF648-ABCA-4EE9-9D07-E0E68CBCEDB0}" type="pres">
      <dgm:prSet presAssocID="{13DDB0F5-F8F8-4034-B6E1-43D4341C3CCF}" presName="rootConnector" presStyleLbl="node3" presStyleIdx="0" presStyleCnt="3"/>
      <dgm:spPr/>
      <dgm:t>
        <a:bodyPr/>
        <a:lstStyle/>
        <a:p>
          <a:endParaRPr lang="en-GB"/>
        </a:p>
      </dgm:t>
    </dgm:pt>
    <dgm:pt modelId="{8B963C78-790B-45A1-BAC2-DC07C240AB47}" type="pres">
      <dgm:prSet presAssocID="{13DDB0F5-F8F8-4034-B6E1-43D4341C3CCF}" presName="hierChild4" presStyleCnt="0"/>
      <dgm:spPr/>
    </dgm:pt>
    <dgm:pt modelId="{0A932DB7-AE1F-4DE1-922B-4E15C3EB54B4}" type="pres">
      <dgm:prSet presAssocID="{5C3D522B-68C6-4898-88B5-6D153815C6AC}" presName="Name64" presStyleLbl="parChTrans1D4" presStyleIdx="0" presStyleCnt="5"/>
      <dgm:spPr/>
      <dgm:t>
        <a:bodyPr/>
        <a:lstStyle/>
        <a:p>
          <a:endParaRPr lang="en-GB"/>
        </a:p>
      </dgm:t>
    </dgm:pt>
    <dgm:pt modelId="{1489CC6B-7DA7-464D-949F-434EBE41B245}" type="pres">
      <dgm:prSet presAssocID="{5B0C7CEC-AA81-478C-A88B-7D66056F65F9}" presName="hierRoot2" presStyleCnt="0">
        <dgm:presLayoutVars>
          <dgm:hierBranch val="init"/>
        </dgm:presLayoutVars>
      </dgm:prSet>
      <dgm:spPr/>
    </dgm:pt>
    <dgm:pt modelId="{52B71CC1-44E3-4C6D-A17A-DC33E9541470}" type="pres">
      <dgm:prSet presAssocID="{5B0C7CEC-AA81-478C-A88B-7D66056F65F9}" presName="rootComposite" presStyleCnt="0"/>
      <dgm:spPr/>
    </dgm:pt>
    <dgm:pt modelId="{1011FAC9-A14C-4CE9-BDE8-CB0123C2EE39}" type="pres">
      <dgm:prSet presAssocID="{5B0C7CEC-AA81-478C-A88B-7D66056F65F9}" presName="rootText" presStyleLbl="node4" presStyleIdx="0" presStyleCnt="5">
        <dgm:presLayoutVars>
          <dgm:chPref val="3"/>
        </dgm:presLayoutVars>
      </dgm:prSet>
      <dgm:spPr/>
      <dgm:t>
        <a:bodyPr/>
        <a:lstStyle/>
        <a:p>
          <a:endParaRPr lang="en-GB"/>
        </a:p>
      </dgm:t>
    </dgm:pt>
    <dgm:pt modelId="{514A2B34-9AB5-43E4-BAC2-9039D268EFCC}" type="pres">
      <dgm:prSet presAssocID="{5B0C7CEC-AA81-478C-A88B-7D66056F65F9}" presName="rootConnector" presStyleLbl="node4" presStyleIdx="0" presStyleCnt="5"/>
      <dgm:spPr/>
      <dgm:t>
        <a:bodyPr/>
        <a:lstStyle/>
        <a:p>
          <a:endParaRPr lang="en-GB"/>
        </a:p>
      </dgm:t>
    </dgm:pt>
    <dgm:pt modelId="{E8FDABBA-4EBF-4C91-A2EB-472D32AF8F1C}" type="pres">
      <dgm:prSet presAssocID="{5B0C7CEC-AA81-478C-A88B-7D66056F65F9}" presName="hierChild4" presStyleCnt="0"/>
      <dgm:spPr/>
    </dgm:pt>
    <dgm:pt modelId="{4CE6425A-74D3-41BD-84AD-30D6F4513D25}" type="pres">
      <dgm:prSet presAssocID="{5B0C7CEC-AA81-478C-A88B-7D66056F65F9}" presName="hierChild5" presStyleCnt="0"/>
      <dgm:spPr/>
    </dgm:pt>
    <dgm:pt modelId="{1C615B17-D6F1-4A3B-A3A3-B1B99A8C41B0}" type="pres">
      <dgm:prSet presAssocID="{09B96CBF-6C9B-4529-AF52-853EB278A66F}" presName="Name64" presStyleLbl="parChTrans1D4" presStyleIdx="1" presStyleCnt="5"/>
      <dgm:spPr/>
      <dgm:t>
        <a:bodyPr/>
        <a:lstStyle/>
        <a:p>
          <a:endParaRPr lang="en-GB"/>
        </a:p>
      </dgm:t>
    </dgm:pt>
    <dgm:pt modelId="{98BB8680-DF0B-49C2-98AE-39BCD267BA77}" type="pres">
      <dgm:prSet presAssocID="{AFE8AAE5-95AE-41EF-AB1C-43B46867E3AE}" presName="hierRoot2" presStyleCnt="0">
        <dgm:presLayoutVars>
          <dgm:hierBranch val="init"/>
        </dgm:presLayoutVars>
      </dgm:prSet>
      <dgm:spPr/>
    </dgm:pt>
    <dgm:pt modelId="{EF487AE3-4AE4-4467-B34C-13B6A5F4EE29}" type="pres">
      <dgm:prSet presAssocID="{AFE8AAE5-95AE-41EF-AB1C-43B46867E3AE}" presName="rootComposite" presStyleCnt="0"/>
      <dgm:spPr/>
    </dgm:pt>
    <dgm:pt modelId="{4DF538A8-028B-43A4-88EF-796DC6323AC2}" type="pres">
      <dgm:prSet presAssocID="{AFE8AAE5-95AE-41EF-AB1C-43B46867E3AE}" presName="rootText" presStyleLbl="node4" presStyleIdx="1" presStyleCnt="5">
        <dgm:presLayoutVars>
          <dgm:chPref val="3"/>
        </dgm:presLayoutVars>
      </dgm:prSet>
      <dgm:spPr/>
      <dgm:t>
        <a:bodyPr/>
        <a:lstStyle/>
        <a:p>
          <a:endParaRPr lang="en-GB"/>
        </a:p>
      </dgm:t>
    </dgm:pt>
    <dgm:pt modelId="{436D984B-A10B-41E2-B7FD-A81CC2B085B3}" type="pres">
      <dgm:prSet presAssocID="{AFE8AAE5-95AE-41EF-AB1C-43B46867E3AE}" presName="rootConnector" presStyleLbl="node4" presStyleIdx="1" presStyleCnt="5"/>
      <dgm:spPr/>
      <dgm:t>
        <a:bodyPr/>
        <a:lstStyle/>
        <a:p>
          <a:endParaRPr lang="en-GB"/>
        </a:p>
      </dgm:t>
    </dgm:pt>
    <dgm:pt modelId="{3887FF56-003E-4972-905D-D1FDE0B31622}" type="pres">
      <dgm:prSet presAssocID="{AFE8AAE5-95AE-41EF-AB1C-43B46867E3AE}" presName="hierChild4" presStyleCnt="0"/>
      <dgm:spPr/>
    </dgm:pt>
    <dgm:pt modelId="{17F45DB1-02F2-4A57-B0ED-1751D73FD815}" type="pres">
      <dgm:prSet presAssocID="{AFE8AAE5-95AE-41EF-AB1C-43B46867E3AE}" presName="hierChild5" presStyleCnt="0"/>
      <dgm:spPr/>
    </dgm:pt>
    <dgm:pt modelId="{23DE0418-73C0-4215-BED3-D6D8C3B2679E}" type="pres">
      <dgm:prSet presAssocID="{FCB9C951-6C89-4ED7-B9D3-9089379F972E}" presName="Name64" presStyleLbl="parChTrans1D4" presStyleIdx="2" presStyleCnt="5"/>
      <dgm:spPr/>
      <dgm:t>
        <a:bodyPr/>
        <a:lstStyle/>
        <a:p>
          <a:endParaRPr lang="en-GB"/>
        </a:p>
      </dgm:t>
    </dgm:pt>
    <dgm:pt modelId="{DDB585E1-283D-4236-A0D8-BC8FBA342AE2}" type="pres">
      <dgm:prSet presAssocID="{A3677E95-778C-4B44-B11F-909DF48F6B6B}" presName="hierRoot2" presStyleCnt="0">
        <dgm:presLayoutVars>
          <dgm:hierBranch val="init"/>
        </dgm:presLayoutVars>
      </dgm:prSet>
      <dgm:spPr/>
    </dgm:pt>
    <dgm:pt modelId="{550F26C0-F558-4665-9CF4-0FC5F940E7CA}" type="pres">
      <dgm:prSet presAssocID="{A3677E95-778C-4B44-B11F-909DF48F6B6B}" presName="rootComposite" presStyleCnt="0"/>
      <dgm:spPr/>
    </dgm:pt>
    <dgm:pt modelId="{1D4A9DB6-0AB4-4581-BA22-A4271D4F291B}" type="pres">
      <dgm:prSet presAssocID="{A3677E95-778C-4B44-B11F-909DF48F6B6B}" presName="rootText" presStyleLbl="node4" presStyleIdx="2" presStyleCnt="5">
        <dgm:presLayoutVars>
          <dgm:chPref val="3"/>
        </dgm:presLayoutVars>
      </dgm:prSet>
      <dgm:spPr/>
      <dgm:t>
        <a:bodyPr/>
        <a:lstStyle/>
        <a:p>
          <a:endParaRPr lang="en-GB"/>
        </a:p>
      </dgm:t>
    </dgm:pt>
    <dgm:pt modelId="{FA6749B8-2430-4FE3-B3AC-0B8125917271}" type="pres">
      <dgm:prSet presAssocID="{A3677E95-778C-4B44-B11F-909DF48F6B6B}" presName="rootConnector" presStyleLbl="node4" presStyleIdx="2" presStyleCnt="5"/>
      <dgm:spPr/>
      <dgm:t>
        <a:bodyPr/>
        <a:lstStyle/>
        <a:p>
          <a:endParaRPr lang="en-GB"/>
        </a:p>
      </dgm:t>
    </dgm:pt>
    <dgm:pt modelId="{DBFA0550-308E-4D94-B0D3-AB1B9E0707F3}" type="pres">
      <dgm:prSet presAssocID="{A3677E95-778C-4B44-B11F-909DF48F6B6B}" presName="hierChild4" presStyleCnt="0"/>
      <dgm:spPr/>
    </dgm:pt>
    <dgm:pt modelId="{E2555590-CBA3-455E-969E-9CFC8E22917F}" type="pres">
      <dgm:prSet presAssocID="{A3677E95-778C-4B44-B11F-909DF48F6B6B}" presName="hierChild5" presStyleCnt="0"/>
      <dgm:spPr/>
    </dgm:pt>
    <dgm:pt modelId="{9C24EE08-0EB1-4CA5-9124-C40B09D55FFE}" type="pres">
      <dgm:prSet presAssocID="{13DDB0F5-F8F8-4034-B6E1-43D4341C3CCF}" presName="hierChild5" presStyleCnt="0"/>
      <dgm:spPr/>
    </dgm:pt>
    <dgm:pt modelId="{E1905A2C-E1D5-4809-BA19-CB798057A7B7}" type="pres">
      <dgm:prSet presAssocID="{D7B47AD7-7D1A-4DDF-8BC8-D461372A38B6}" presName="hierChild5" presStyleCnt="0"/>
      <dgm:spPr/>
    </dgm:pt>
    <dgm:pt modelId="{3FE56239-9AC4-4836-A8C2-7D0E45B917A9}" type="pres">
      <dgm:prSet presAssocID="{CCEE57C5-DCFF-4DD3-BBC8-646B26746360}" presName="Name64" presStyleLbl="parChTrans1D2" presStyleIdx="1" presStyleCnt="2"/>
      <dgm:spPr/>
      <dgm:t>
        <a:bodyPr/>
        <a:lstStyle/>
        <a:p>
          <a:endParaRPr lang="en-GB"/>
        </a:p>
      </dgm:t>
    </dgm:pt>
    <dgm:pt modelId="{32A6CCFC-C841-4CE0-B689-F8E4FF842203}" type="pres">
      <dgm:prSet presAssocID="{295D16CC-892B-419E-BCC4-7CE554555382}" presName="hierRoot2" presStyleCnt="0">
        <dgm:presLayoutVars>
          <dgm:hierBranch val="init"/>
        </dgm:presLayoutVars>
      </dgm:prSet>
      <dgm:spPr/>
    </dgm:pt>
    <dgm:pt modelId="{C95BF02E-2EE0-4671-A6CD-474518FEC7A1}" type="pres">
      <dgm:prSet presAssocID="{295D16CC-892B-419E-BCC4-7CE554555382}" presName="rootComposite" presStyleCnt="0"/>
      <dgm:spPr/>
    </dgm:pt>
    <dgm:pt modelId="{89D8F5BD-AC36-49A1-9E07-ECA9595090A3}" type="pres">
      <dgm:prSet presAssocID="{295D16CC-892B-419E-BCC4-7CE554555382}" presName="rootText" presStyleLbl="node2" presStyleIdx="1" presStyleCnt="2" custLinFactNeighborY="57359">
        <dgm:presLayoutVars>
          <dgm:chPref val="3"/>
        </dgm:presLayoutVars>
      </dgm:prSet>
      <dgm:spPr/>
      <dgm:t>
        <a:bodyPr/>
        <a:lstStyle/>
        <a:p>
          <a:endParaRPr lang="en-GB"/>
        </a:p>
      </dgm:t>
    </dgm:pt>
    <dgm:pt modelId="{9951BFF9-DAE0-4A1F-A4CB-82C4CF6E1243}" type="pres">
      <dgm:prSet presAssocID="{295D16CC-892B-419E-BCC4-7CE554555382}" presName="rootConnector" presStyleLbl="node2" presStyleIdx="1" presStyleCnt="2"/>
      <dgm:spPr/>
      <dgm:t>
        <a:bodyPr/>
        <a:lstStyle/>
        <a:p>
          <a:endParaRPr lang="en-GB"/>
        </a:p>
      </dgm:t>
    </dgm:pt>
    <dgm:pt modelId="{27ABF136-8744-44AF-86E1-30DDE0A3DBAC}" type="pres">
      <dgm:prSet presAssocID="{295D16CC-892B-419E-BCC4-7CE554555382}" presName="hierChild4" presStyleCnt="0"/>
      <dgm:spPr/>
    </dgm:pt>
    <dgm:pt modelId="{7AEBB45B-B2AF-4E02-A222-85A6928DEC31}" type="pres">
      <dgm:prSet presAssocID="{B3D58DD2-6559-4D6E-9888-23B5A378DB7D}" presName="Name64" presStyleLbl="parChTrans1D3" presStyleIdx="1" presStyleCnt="3"/>
      <dgm:spPr/>
      <dgm:t>
        <a:bodyPr/>
        <a:lstStyle/>
        <a:p>
          <a:endParaRPr lang="en-GB"/>
        </a:p>
      </dgm:t>
    </dgm:pt>
    <dgm:pt modelId="{195178F8-60EC-4019-82CA-83DEBD7F5471}" type="pres">
      <dgm:prSet presAssocID="{F79F8322-6864-40E6-9A9E-BC4E84E9F63E}" presName="hierRoot2" presStyleCnt="0">
        <dgm:presLayoutVars>
          <dgm:hierBranch val="init"/>
        </dgm:presLayoutVars>
      </dgm:prSet>
      <dgm:spPr/>
    </dgm:pt>
    <dgm:pt modelId="{A194302F-3B82-46D9-A308-5000685265C3}" type="pres">
      <dgm:prSet presAssocID="{F79F8322-6864-40E6-9A9E-BC4E84E9F63E}" presName="rootComposite" presStyleCnt="0"/>
      <dgm:spPr/>
    </dgm:pt>
    <dgm:pt modelId="{57EB40F7-A5D5-4C1F-818A-D26BF7C79131}" type="pres">
      <dgm:prSet presAssocID="{F79F8322-6864-40E6-9A9E-BC4E84E9F63E}" presName="rootText" presStyleLbl="node3" presStyleIdx="1" presStyleCnt="3" custLinFactNeighborY="57359">
        <dgm:presLayoutVars>
          <dgm:chPref val="3"/>
        </dgm:presLayoutVars>
      </dgm:prSet>
      <dgm:spPr/>
      <dgm:t>
        <a:bodyPr/>
        <a:lstStyle/>
        <a:p>
          <a:endParaRPr lang="en-GB"/>
        </a:p>
      </dgm:t>
    </dgm:pt>
    <dgm:pt modelId="{3CDA1FED-02C8-40F0-B964-C0D95973C048}" type="pres">
      <dgm:prSet presAssocID="{F79F8322-6864-40E6-9A9E-BC4E84E9F63E}" presName="rootConnector" presStyleLbl="node3" presStyleIdx="1" presStyleCnt="3"/>
      <dgm:spPr/>
      <dgm:t>
        <a:bodyPr/>
        <a:lstStyle/>
        <a:p>
          <a:endParaRPr lang="en-GB"/>
        </a:p>
      </dgm:t>
    </dgm:pt>
    <dgm:pt modelId="{E0343AED-9C58-4111-90C8-BEC45FC07B63}" type="pres">
      <dgm:prSet presAssocID="{F79F8322-6864-40E6-9A9E-BC4E84E9F63E}" presName="hierChild4" presStyleCnt="0"/>
      <dgm:spPr/>
    </dgm:pt>
    <dgm:pt modelId="{E9487BD8-BDD5-4A1B-B189-1E5E3B645011}" type="pres">
      <dgm:prSet presAssocID="{A4EF9433-F6DC-4F5C-9F40-8A2DF9889F3A}" presName="Name64" presStyleLbl="parChTrans1D4" presStyleIdx="3" presStyleCnt="5"/>
      <dgm:spPr/>
      <dgm:t>
        <a:bodyPr/>
        <a:lstStyle/>
        <a:p>
          <a:endParaRPr lang="en-GB"/>
        </a:p>
      </dgm:t>
    </dgm:pt>
    <dgm:pt modelId="{1D766088-94AB-4C27-B373-0234358B1EAF}" type="pres">
      <dgm:prSet presAssocID="{DECED370-92C1-4533-A73B-D47BA6EA465A}" presName="hierRoot2" presStyleCnt="0">
        <dgm:presLayoutVars>
          <dgm:hierBranch val="init"/>
        </dgm:presLayoutVars>
      </dgm:prSet>
      <dgm:spPr/>
    </dgm:pt>
    <dgm:pt modelId="{205162B5-8F96-4B29-BA00-28811B891232}" type="pres">
      <dgm:prSet presAssocID="{DECED370-92C1-4533-A73B-D47BA6EA465A}" presName="rootComposite" presStyleCnt="0"/>
      <dgm:spPr/>
    </dgm:pt>
    <dgm:pt modelId="{39C4821E-BCE3-4639-996D-2ED771AB1F06}" type="pres">
      <dgm:prSet presAssocID="{DECED370-92C1-4533-A73B-D47BA6EA465A}" presName="rootText" presStyleLbl="node4" presStyleIdx="3" presStyleCnt="5" custLinFactNeighborX="125" custLinFactNeighborY="57358">
        <dgm:presLayoutVars>
          <dgm:chPref val="3"/>
        </dgm:presLayoutVars>
      </dgm:prSet>
      <dgm:spPr/>
      <dgm:t>
        <a:bodyPr/>
        <a:lstStyle/>
        <a:p>
          <a:endParaRPr lang="en-GB"/>
        </a:p>
      </dgm:t>
    </dgm:pt>
    <dgm:pt modelId="{EBBE2E2E-34C8-4BD4-9211-9EC2C49E7796}" type="pres">
      <dgm:prSet presAssocID="{DECED370-92C1-4533-A73B-D47BA6EA465A}" presName="rootConnector" presStyleLbl="node4" presStyleIdx="3" presStyleCnt="5"/>
      <dgm:spPr/>
      <dgm:t>
        <a:bodyPr/>
        <a:lstStyle/>
        <a:p>
          <a:endParaRPr lang="en-GB"/>
        </a:p>
      </dgm:t>
    </dgm:pt>
    <dgm:pt modelId="{8F9525A9-72EA-4741-B4B0-BB91640BD178}" type="pres">
      <dgm:prSet presAssocID="{DECED370-92C1-4533-A73B-D47BA6EA465A}" presName="hierChild4" presStyleCnt="0"/>
      <dgm:spPr/>
    </dgm:pt>
    <dgm:pt modelId="{6D5E6676-5C90-4100-A9BD-8CCA7ADB3942}" type="pres">
      <dgm:prSet presAssocID="{DECED370-92C1-4533-A73B-D47BA6EA465A}" presName="hierChild5" presStyleCnt="0"/>
      <dgm:spPr/>
    </dgm:pt>
    <dgm:pt modelId="{951AFEE6-BA0F-40DD-B58C-E2F262A3F0A8}" type="pres">
      <dgm:prSet presAssocID="{F79F8322-6864-40E6-9A9E-BC4E84E9F63E}" presName="hierChild5" presStyleCnt="0"/>
      <dgm:spPr/>
    </dgm:pt>
    <dgm:pt modelId="{26DB6C64-915E-4526-9364-50CB4BA8538C}" type="pres">
      <dgm:prSet presAssocID="{D591976A-DF0B-4F26-9685-6F510865C8C3}" presName="Name64" presStyleLbl="parChTrans1D3" presStyleIdx="2" presStyleCnt="3"/>
      <dgm:spPr/>
      <dgm:t>
        <a:bodyPr/>
        <a:lstStyle/>
        <a:p>
          <a:endParaRPr lang="en-GB"/>
        </a:p>
      </dgm:t>
    </dgm:pt>
    <dgm:pt modelId="{771D4D65-229F-4D50-8373-1A2D9D65E09D}" type="pres">
      <dgm:prSet presAssocID="{EAE3588C-7A31-4C32-96EB-41ACF1FDA89B}" presName="hierRoot2" presStyleCnt="0">
        <dgm:presLayoutVars>
          <dgm:hierBranch val="init"/>
        </dgm:presLayoutVars>
      </dgm:prSet>
      <dgm:spPr/>
    </dgm:pt>
    <dgm:pt modelId="{443486AD-E9DB-4BC2-9A91-7FBAFDA920C4}" type="pres">
      <dgm:prSet presAssocID="{EAE3588C-7A31-4C32-96EB-41ACF1FDA89B}" presName="rootComposite" presStyleCnt="0"/>
      <dgm:spPr/>
    </dgm:pt>
    <dgm:pt modelId="{0AB29616-286A-4FD6-A206-2A70B9D1D4D5}" type="pres">
      <dgm:prSet presAssocID="{EAE3588C-7A31-4C32-96EB-41ACF1FDA89B}" presName="rootText" presStyleLbl="node3" presStyleIdx="2" presStyleCnt="3" custLinFactNeighborY="99809">
        <dgm:presLayoutVars>
          <dgm:chPref val="3"/>
        </dgm:presLayoutVars>
      </dgm:prSet>
      <dgm:spPr/>
      <dgm:t>
        <a:bodyPr/>
        <a:lstStyle/>
        <a:p>
          <a:endParaRPr lang="en-GB"/>
        </a:p>
      </dgm:t>
    </dgm:pt>
    <dgm:pt modelId="{4CF4D202-8582-4D1D-8DB7-00AD81B70970}" type="pres">
      <dgm:prSet presAssocID="{EAE3588C-7A31-4C32-96EB-41ACF1FDA89B}" presName="rootConnector" presStyleLbl="node3" presStyleIdx="2" presStyleCnt="3"/>
      <dgm:spPr/>
      <dgm:t>
        <a:bodyPr/>
        <a:lstStyle/>
        <a:p>
          <a:endParaRPr lang="en-GB"/>
        </a:p>
      </dgm:t>
    </dgm:pt>
    <dgm:pt modelId="{11578520-E30B-4C63-B632-A63FD3771E86}" type="pres">
      <dgm:prSet presAssocID="{EAE3588C-7A31-4C32-96EB-41ACF1FDA89B}" presName="hierChild4" presStyleCnt="0"/>
      <dgm:spPr/>
    </dgm:pt>
    <dgm:pt modelId="{9B2EC9CD-631B-46F0-9EBA-620708F02C6E}" type="pres">
      <dgm:prSet presAssocID="{DB2451D3-F30D-4D2E-ADBC-EA5CCEE1D915}" presName="Name64" presStyleLbl="parChTrans1D4" presStyleIdx="4" presStyleCnt="5"/>
      <dgm:spPr/>
      <dgm:t>
        <a:bodyPr/>
        <a:lstStyle/>
        <a:p>
          <a:endParaRPr lang="en-GB"/>
        </a:p>
      </dgm:t>
    </dgm:pt>
    <dgm:pt modelId="{C4DC944D-F510-4D67-A585-D1FA3823DC8A}" type="pres">
      <dgm:prSet presAssocID="{9B3C8671-328D-49A5-A58E-9D14BC6B81A3}" presName="hierRoot2" presStyleCnt="0">
        <dgm:presLayoutVars>
          <dgm:hierBranch val="init"/>
        </dgm:presLayoutVars>
      </dgm:prSet>
      <dgm:spPr/>
    </dgm:pt>
    <dgm:pt modelId="{28FD8921-F76F-489B-8E01-556E9C591C41}" type="pres">
      <dgm:prSet presAssocID="{9B3C8671-328D-49A5-A58E-9D14BC6B81A3}" presName="rootComposite" presStyleCnt="0"/>
      <dgm:spPr/>
    </dgm:pt>
    <dgm:pt modelId="{784C2A3A-1849-42C4-B537-19B60F2BE341}" type="pres">
      <dgm:prSet presAssocID="{9B3C8671-328D-49A5-A58E-9D14BC6B81A3}" presName="rootText" presStyleLbl="node4" presStyleIdx="4" presStyleCnt="5" custLinFactNeighborY="99809">
        <dgm:presLayoutVars>
          <dgm:chPref val="3"/>
        </dgm:presLayoutVars>
      </dgm:prSet>
      <dgm:spPr/>
      <dgm:t>
        <a:bodyPr/>
        <a:lstStyle/>
        <a:p>
          <a:endParaRPr lang="en-GB"/>
        </a:p>
      </dgm:t>
    </dgm:pt>
    <dgm:pt modelId="{A0F4F16D-DF4C-465F-85A8-EC3BC1CA7B69}" type="pres">
      <dgm:prSet presAssocID="{9B3C8671-328D-49A5-A58E-9D14BC6B81A3}" presName="rootConnector" presStyleLbl="node4" presStyleIdx="4" presStyleCnt="5"/>
      <dgm:spPr/>
      <dgm:t>
        <a:bodyPr/>
        <a:lstStyle/>
        <a:p>
          <a:endParaRPr lang="en-GB"/>
        </a:p>
      </dgm:t>
    </dgm:pt>
    <dgm:pt modelId="{FC7B6A9B-5050-4626-B03A-8D883CA4ADB1}" type="pres">
      <dgm:prSet presAssocID="{9B3C8671-328D-49A5-A58E-9D14BC6B81A3}" presName="hierChild4" presStyleCnt="0"/>
      <dgm:spPr/>
    </dgm:pt>
    <dgm:pt modelId="{214642CD-5467-4D60-A091-DF925146281F}" type="pres">
      <dgm:prSet presAssocID="{9B3C8671-328D-49A5-A58E-9D14BC6B81A3}" presName="hierChild5" presStyleCnt="0"/>
      <dgm:spPr/>
    </dgm:pt>
    <dgm:pt modelId="{D12C7CC8-43B1-459B-9A5E-D454FF8D15F1}" type="pres">
      <dgm:prSet presAssocID="{EAE3588C-7A31-4C32-96EB-41ACF1FDA89B}" presName="hierChild5" presStyleCnt="0"/>
      <dgm:spPr/>
    </dgm:pt>
    <dgm:pt modelId="{A006B7E1-3686-4E56-93B1-5006C7437C5C}" type="pres">
      <dgm:prSet presAssocID="{295D16CC-892B-419E-BCC4-7CE554555382}" presName="hierChild5" presStyleCnt="0"/>
      <dgm:spPr/>
    </dgm:pt>
    <dgm:pt modelId="{675D310A-1202-4058-8A10-778FFC3CC41D}" type="pres">
      <dgm:prSet presAssocID="{32014A21-05B6-4823-B955-B510D5801F9D}" presName="hierChild3" presStyleCnt="0"/>
      <dgm:spPr/>
    </dgm:pt>
  </dgm:ptLst>
  <dgm:cxnLst>
    <dgm:cxn modelId="{BBB2C301-21EE-4D8F-85D5-E88DB58574A5}" srcId="{13DDB0F5-F8F8-4034-B6E1-43D4341C3CCF}" destId="{5B0C7CEC-AA81-478C-A88B-7D66056F65F9}" srcOrd="0" destOrd="0" parTransId="{5C3D522B-68C6-4898-88B5-6D153815C6AC}" sibTransId="{D92940A0-6943-455E-9170-A20756C5C793}"/>
    <dgm:cxn modelId="{9621F7BD-BA95-4948-A22C-AE085AF6136C}" type="presOf" srcId="{A3677E95-778C-4B44-B11F-909DF48F6B6B}" destId="{1D4A9DB6-0AB4-4581-BA22-A4271D4F291B}" srcOrd="0" destOrd="0" presId="urn:microsoft.com/office/officeart/2009/3/layout/HorizontalOrganizationChart"/>
    <dgm:cxn modelId="{724AE8B9-33EF-4AF6-9D52-66A6C4534628}" type="presOf" srcId="{81D51CD4-4D64-49E0-A73D-453A12C21FBC}" destId="{E65186B7-9261-47E6-B5DE-A69C3675AD43}" srcOrd="0" destOrd="0" presId="urn:microsoft.com/office/officeart/2009/3/layout/HorizontalOrganizationChart"/>
    <dgm:cxn modelId="{5E4684FA-5533-4C9D-830F-2749BAC294A2}" type="presOf" srcId="{3BFCC70A-58AA-4B3A-8A86-95940857A9D7}" destId="{A74EB5CB-E61F-45DC-9F9C-24003F49DA17}" srcOrd="0" destOrd="0" presId="urn:microsoft.com/office/officeart/2009/3/layout/HorizontalOrganizationChart"/>
    <dgm:cxn modelId="{F6F758E9-9D13-41CA-930D-838FE2664C74}" type="presOf" srcId="{5C3D522B-68C6-4898-88B5-6D153815C6AC}" destId="{0A932DB7-AE1F-4DE1-922B-4E15C3EB54B4}" srcOrd="0" destOrd="0" presId="urn:microsoft.com/office/officeart/2009/3/layout/HorizontalOrganizationChart"/>
    <dgm:cxn modelId="{920B528C-3B95-4706-857F-E00C48D287D6}" type="presOf" srcId="{5B0C7CEC-AA81-478C-A88B-7D66056F65F9}" destId="{514A2B34-9AB5-43E4-BAC2-9039D268EFCC}" srcOrd="1" destOrd="0" presId="urn:microsoft.com/office/officeart/2009/3/layout/HorizontalOrganizationChart"/>
    <dgm:cxn modelId="{1D773CE8-F33D-4DE8-B634-B090AE5D2A9C}" type="presOf" srcId="{D7B47AD7-7D1A-4DDF-8BC8-D461372A38B6}" destId="{0513EC30-4F34-40E3-8FDE-1EE35020B960}" srcOrd="1" destOrd="0" presId="urn:microsoft.com/office/officeart/2009/3/layout/HorizontalOrganizationChart"/>
    <dgm:cxn modelId="{51A94954-966E-4F33-ACA9-0EEABBA4C189}" type="presOf" srcId="{6E8B039C-C263-4622-8F5D-C7FBA7CD155A}" destId="{500E7ECF-F571-4C79-963C-067494BD58B5}" srcOrd="0" destOrd="0" presId="urn:microsoft.com/office/officeart/2009/3/layout/HorizontalOrganizationChart"/>
    <dgm:cxn modelId="{4326C8DE-0A90-4F8B-A3E5-7B60917DBD40}" type="presOf" srcId="{13DDB0F5-F8F8-4034-B6E1-43D4341C3CCF}" destId="{EC4BF648-ABCA-4EE9-9D07-E0E68CBCEDB0}" srcOrd="1" destOrd="0" presId="urn:microsoft.com/office/officeart/2009/3/layout/HorizontalOrganizationChart"/>
    <dgm:cxn modelId="{6D1AA262-54AC-4CD0-A02D-21885EF09282}" type="presOf" srcId="{9B3C8671-328D-49A5-A58E-9D14BC6B81A3}" destId="{784C2A3A-1849-42C4-B537-19B60F2BE341}" srcOrd="0" destOrd="0" presId="urn:microsoft.com/office/officeart/2009/3/layout/HorizontalOrganizationChart"/>
    <dgm:cxn modelId="{0D81397E-D5F0-423E-B81E-BBF8B7C2CB1D}" srcId="{EAE3588C-7A31-4C32-96EB-41ACF1FDA89B}" destId="{9B3C8671-328D-49A5-A58E-9D14BC6B81A3}" srcOrd="0" destOrd="0" parTransId="{DB2451D3-F30D-4D2E-ADBC-EA5CCEE1D915}" sibTransId="{5FE6A761-66DA-4A0B-BD8C-77B17EF46A24}"/>
    <dgm:cxn modelId="{A97CCAAA-E7AD-4EBF-A31B-A2BD028C919F}" type="presOf" srcId="{32014A21-05B6-4823-B955-B510D5801F9D}" destId="{C7FC872A-3876-4E7F-9601-B3935D3B8908}" srcOrd="1" destOrd="0" presId="urn:microsoft.com/office/officeart/2009/3/layout/HorizontalOrganizationChart"/>
    <dgm:cxn modelId="{A831FA17-FD20-47B9-BC2B-6BE8530FDF49}" type="presOf" srcId="{DECED370-92C1-4533-A73B-D47BA6EA465A}" destId="{39C4821E-BCE3-4639-996D-2ED771AB1F06}" srcOrd="0" destOrd="0" presId="urn:microsoft.com/office/officeart/2009/3/layout/HorizontalOrganizationChart"/>
    <dgm:cxn modelId="{56907F48-3015-4F2C-A77B-41392E7792F4}" srcId="{13DDB0F5-F8F8-4034-B6E1-43D4341C3CCF}" destId="{A3677E95-778C-4B44-B11F-909DF48F6B6B}" srcOrd="2" destOrd="0" parTransId="{FCB9C951-6C89-4ED7-B9D3-9089379F972E}" sibTransId="{1CCF2392-0400-485A-8D4F-55130FD0D425}"/>
    <dgm:cxn modelId="{370C3BFA-DA25-4451-B6C8-9C90EACC9D6B}" srcId="{D7B47AD7-7D1A-4DDF-8BC8-D461372A38B6}" destId="{13DDB0F5-F8F8-4034-B6E1-43D4341C3CCF}" srcOrd="0" destOrd="0" parTransId="{6E8B039C-C263-4622-8F5D-C7FBA7CD155A}" sibTransId="{8D038A7E-5DE9-4CD4-904F-C530A2519271}"/>
    <dgm:cxn modelId="{A62B61DD-7918-4D38-A26A-E64630C0E42D}" type="presOf" srcId="{9B3C8671-328D-49A5-A58E-9D14BC6B81A3}" destId="{A0F4F16D-DF4C-465F-85A8-EC3BC1CA7B69}" srcOrd="1" destOrd="0" presId="urn:microsoft.com/office/officeart/2009/3/layout/HorizontalOrganizationChart"/>
    <dgm:cxn modelId="{A1935247-CC68-4E02-B3D1-65CEF1C9E5BB}" type="presOf" srcId="{AFE8AAE5-95AE-41EF-AB1C-43B46867E3AE}" destId="{436D984B-A10B-41E2-B7FD-A81CC2B085B3}" srcOrd="1" destOrd="0" presId="urn:microsoft.com/office/officeart/2009/3/layout/HorizontalOrganizationChart"/>
    <dgm:cxn modelId="{2F8D4E86-C607-4EAA-BE6B-D15FA5765262}" srcId="{13DDB0F5-F8F8-4034-B6E1-43D4341C3CCF}" destId="{AFE8AAE5-95AE-41EF-AB1C-43B46867E3AE}" srcOrd="1" destOrd="0" parTransId="{09B96CBF-6C9B-4529-AF52-853EB278A66F}" sibTransId="{985A493A-E541-4DB5-A9FE-C814EDBB7F2F}"/>
    <dgm:cxn modelId="{4C759F58-E705-4F25-AF6C-7F0D1B9C9AD8}" type="presOf" srcId="{CCEE57C5-DCFF-4DD3-BBC8-646B26746360}" destId="{3FE56239-9AC4-4836-A8C2-7D0E45B917A9}" srcOrd="0" destOrd="0" presId="urn:microsoft.com/office/officeart/2009/3/layout/HorizontalOrganizationChart"/>
    <dgm:cxn modelId="{751FFE66-0043-4A92-A76F-EE75EE0A50A5}" srcId="{32014A21-05B6-4823-B955-B510D5801F9D}" destId="{295D16CC-892B-419E-BCC4-7CE554555382}" srcOrd="1" destOrd="0" parTransId="{CCEE57C5-DCFF-4DD3-BBC8-646B26746360}" sibTransId="{2055EDFD-C16B-4FD7-B23A-376E9CBA9D5C}"/>
    <dgm:cxn modelId="{A198BDA8-36EB-48C0-A17F-52A50E102E13}" type="presOf" srcId="{295D16CC-892B-419E-BCC4-7CE554555382}" destId="{9951BFF9-DAE0-4A1F-A4CB-82C4CF6E1243}" srcOrd="1" destOrd="0" presId="urn:microsoft.com/office/officeart/2009/3/layout/HorizontalOrganizationChart"/>
    <dgm:cxn modelId="{FC0CC7DE-E708-414E-BEFC-0321A4494490}" type="presOf" srcId="{5B0C7CEC-AA81-478C-A88B-7D66056F65F9}" destId="{1011FAC9-A14C-4CE9-BDE8-CB0123C2EE39}" srcOrd="0" destOrd="0" presId="urn:microsoft.com/office/officeart/2009/3/layout/HorizontalOrganizationChart"/>
    <dgm:cxn modelId="{7B6C9083-FFEE-4517-9F6C-F924DC6DC0D8}" srcId="{F79F8322-6864-40E6-9A9E-BC4E84E9F63E}" destId="{DECED370-92C1-4533-A73B-D47BA6EA465A}" srcOrd="0" destOrd="0" parTransId="{A4EF9433-F6DC-4F5C-9F40-8A2DF9889F3A}" sibTransId="{BECF7451-FC1D-4E5D-B5AF-AFE55A4D9757}"/>
    <dgm:cxn modelId="{85DF73F8-78D8-4B64-B2F6-2FB9B605E905}" srcId="{295D16CC-892B-419E-BCC4-7CE554555382}" destId="{F79F8322-6864-40E6-9A9E-BC4E84E9F63E}" srcOrd="0" destOrd="0" parTransId="{B3D58DD2-6559-4D6E-9888-23B5A378DB7D}" sibTransId="{B8577891-D87F-4007-8E6F-0AF2813475B9}"/>
    <dgm:cxn modelId="{871B928B-3B98-41DF-B0CF-3845146FB7B4}" type="presOf" srcId="{13DDB0F5-F8F8-4034-B6E1-43D4341C3CCF}" destId="{350B9410-4027-4DC1-88DF-9DA767ED10C7}" srcOrd="0" destOrd="0" presId="urn:microsoft.com/office/officeart/2009/3/layout/HorizontalOrganizationChart"/>
    <dgm:cxn modelId="{3CD2B5E4-FF6E-4D31-8B8B-4624DA085843}" type="presOf" srcId="{295D16CC-892B-419E-BCC4-7CE554555382}" destId="{89D8F5BD-AC36-49A1-9E07-ECA9595090A3}" srcOrd="0" destOrd="0" presId="urn:microsoft.com/office/officeart/2009/3/layout/HorizontalOrganizationChart"/>
    <dgm:cxn modelId="{2263C0E4-B0A5-42A4-A796-C3669609103A}" type="presOf" srcId="{D591976A-DF0B-4F26-9685-6F510865C8C3}" destId="{26DB6C64-915E-4526-9364-50CB4BA8538C}" srcOrd="0" destOrd="0" presId="urn:microsoft.com/office/officeart/2009/3/layout/HorizontalOrganizationChart"/>
    <dgm:cxn modelId="{17CE037D-92B2-4E9D-B038-05CDE11BED8C}" type="presOf" srcId="{09B96CBF-6C9B-4529-AF52-853EB278A66F}" destId="{1C615B17-D6F1-4A3B-A3A3-B1B99A8C41B0}" srcOrd="0" destOrd="0" presId="urn:microsoft.com/office/officeart/2009/3/layout/HorizontalOrganizationChart"/>
    <dgm:cxn modelId="{670A7D36-A9B8-4CDA-BABF-DDE64FBEF362}" type="presOf" srcId="{DECED370-92C1-4533-A73B-D47BA6EA465A}" destId="{EBBE2E2E-34C8-4BD4-9211-9EC2C49E7796}" srcOrd="1" destOrd="0" presId="urn:microsoft.com/office/officeart/2009/3/layout/HorizontalOrganizationChart"/>
    <dgm:cxn modelId="{17D2EBDF-BABA-4CC8-9E2A-B151576C70B7}" type="presOf" srcId="{EAE3588C-7A31-4C32-96EB-41ACF1FDA89B}" destId="{4CF4D202-8582-4D1D-8DB7-00AD81B70970}" srcOrd="1" destOrd="0" presId="urn:microsoft.com/office/officeart/2009/3/layout/HorizontalOrganizationChart"/>
    <dgm:cxn modelId="{5AF48155-A15C-478D-BD53-942146F9AEC7}" srcId="{32014A21-05B6-4823-B955-B510D5801F9D}" destId="{D7B47AD7-7D1A-4DDF-8BC8-D461372A38B6}" srcOrd="0" destOrd="0" parTransId="{3BFCC70A-58AA-4B3A-8A86-95940857A9D7}" sibTransId="{1C69A9AD-FD23-4D08-8B27-2DC331AE3DDF}"/>
    <dgm:cxn modelId="{349EC9E2-FB4F-401F-93F4-847125109680}" type="presOf" srcId="{A4EF9433-F6DC-4F5C-9F40-8A2DF9889F3A}" destId="{E9487BD8-BDD5-4A1B-B189-1E5E3B645011}" srcOrd="0" destOrd="0" presId="urn:microsoft.com/office/officeart/2009/3/layout/HorizontalOrganizationChart"/>
    <dgm:cxn modelId="{61FD45E3-94CF-4A95-BC2E-95412B689828}" type="presOf" srcId="{B3D58DD2-6559-4D6E-9888-23B5A378DB7D}" destId="{7AEBB45B-B2AF-4E02-A222-85A6928DEC31}" srcOrd="0" destOrd="0" presId="urn:microsoft.com/office/officeart/2009/3/layout/HorizontalOrganizationChart"/>
    <dgm:cxn modelId="{D6405C2D-B8DF-430F-AD2B-B5BA6A442545}" type="presOf" srcId="{F79F8322-6864-40E6-9A9E-BC4E84E9F63E}" destId="{57EB40F7-A5D5-4C1F-818A-D26BF7C79131}" srcOrd="0" destOrd="0" presId="urn:microsoft.com/office/officeart/2009/3/layout/HorizontalOrganizationChart"/>
    <dgm:cxn modelId="{CF438842-E9F8-4DD9-98AF-CA467675CCD8}" type="presOf" srcId="{D7B47AD7-7D1A-4DDF-8BC8-D461372A38B6}" destId="{93D1360F-B38B-4C4A-B048-A3B7388D8DFD}" srcOrd="0" destOrd="0" presId="urn:microsoft.com/office/officeart/2009/3/layout/HorizontalOrganizationChart"/>
    <dgm:cxn modelId="{EC12B5DD-325A-46DE-BECF-FF48D358461E}" type="presOf" srcId="{F79F8322-6864-40E6-9A9E-BC4E84E9F63E}" destId="{3CDA1FED-02C8-40F0-B964-C0D95973C048}" srcOrd="1" destOrd="0" presId="urn:microsoft.com/office/officeart/2009/3/layout/HorizontalOrganizationChart"/>
    <dgm:cxn modelId="{25B60BC2-63A9-43E2-8924-C228E662CD19}" type="presOf" srcId="{A3677E95-778C-4B44-B11F-909DF48F6B6B}" destId="{FA6749B8-2430-4FE3-B3AC-0B8125917271}" srcOrd="1" destOrd="0" presId="urn:microsoft.com/office/officeart/2009/3/layout/HorizontalOrganizationChart"/>
    <dgm:cxn modelId="{932860A4-5970-4BE6-AC19-250CC973F4EC}" type="presOf" srcId="{DB2451D3-F30D-4D2E-ADBC-EA5CCEE1D915}" destId="{9B2EC9CD-631B-46F0-9EBA-620708F02C6E}" srcOrd="0" destOrd="0" presId="urn:microsoft.com/office/officeart/2009/3/layout/HorizontalOrganizationChart"/>
    <dgm:cxn modelId="{EE18202B-D00A-428E-B88B-B85C1AB7543D}" type="presOf" srcId="{EAE3588C-7A31-4C32-96EB-41ACF1FDA89B}" destId="{0AB29616-286A-4FD6-A206-2A70B9D1D4D5}" srcOrd="0" destOrd="0" presId="urn:microsoft.com/office/officeart/2009/3/layout/HorizontalOrganizationChart"/>
    <dgm:cxn modelId="{7773C873-26FC-44EC-8368-80AEC6F85A1F}" type="presOf" srcId="{FCB9C951-6C89-4ED7-B9D3-9089379F972E}" destId="{23DE0418-73C0-4215-BED3-D6D8C3B2679E}" srcOrd="0" destOrd="0" presId="urn:microsoft.com/office/officeart/2009/3/layout/HorizontalOrganizationChart"/>
    <dgm:cxn modelId="{181F6326-09BF-462C-972A-D3A3B61C9F4D}" type="presOf" srcId="{AFE8AAE5-95AE-41EF-AB1C-43B46867E3AE}" destId="{4DF538A8-028B-43A4-88EF-796DC6323AC2}" srcOrd="0" destOrd="0" presId="urn:microsoft.com/office/officeart/2009/3/layout/HorizontalOrganizationChart"/>
    <dgm:cxn modelId="{CC21C1E8-69FB-4878-8CDB-5E56AD7660CD}" type="presOf" srcId="{32014A21-05B6-4823-B955-B510D5801F9D}" destId="{E80B5F8F-533C-47A8-B748-08B3AD0C6A88}" srcOrd="0" destOrd="0" presId="urn:microsoft.com/office/officeart/2009/3/layout/HorizontalOrganizationChart"/>
    <dgm:cxn modelId="{2DC3D725-B2CE-47F4-BE4A-220906617026}" srcId="{295D16CC-892B-419E-BCC4-7CE554555382}" destId="{EAE3588C-7A31-4C32-96EB-41ACF1FDA89B}" srcOrd="1" destOrd="0" parTransId="{D591976A-DF0B-4F26-9685-6F510865C8C3}" sibTransId="{B47C993E-6AE5-40AC-AC39-B14A1DA1D92B}"/>
    <dgm:cxn modelId="{A9E077B9-DEC6-48C5-8F82-EF84FF05BEB2}" srcId="{81D51CD4-4D64-49E0-A73D-453A12C21FBC}" destId="{32014A21-05B6-4823-B955-B510D5801F9D}" srcOrd="0" destOrd="0" parTransId="{389D82AC-CFFC-4DFC-976B-B80AC4494BE4}" sibTransId="{3ED61307-7654-4BB7-8A97-A51A3C4C9FE7}"/>
    <dgm:cxn modelId="{A0772132-67A0-4135-B600-B07F87AB16FA}" type="presParOf" srcId="{E65186B7-9261-47E6-B5DE-A69C3675AD43}" destId="{78ECC8C3-12B4-401A-B677-05B444792024}" srcOrd="0" destOrd="0" presId="urn:microsoft.com/office/officeart/2009/3/layout/HorizontalOrganizationChart"/>
    <dgm:cxn modelId="{F17D4E38-B56C-448E-B57D-124D923AA384}" type="presParOf" srcId="{78ECC8C3-12B4-401A-B677-05B444792024}" destId="{8C770094-E529-4254-97AD-5AD91D5B6766}" srcOrd="0" destOrd="0" presId="urn:microsoft.com/office/officeart/2009/3/layout/HorizontalOrganizationChart"/>
    <dgm:cxn modelId="{8922C049-79BF-486D-8E52-5EC4E30A820C}" type="presParOf" srcId="{8C770094-E529-4254-97AD-5AD91D5B6766}" destId="{E80B5F8F-533C-47A8-B748-08B3AD0C6A88}" srcOrd="0" destOrd="0" presId="urn:microsoft.com/office/officeart/2009/3/layout/HorizontalOrganizationChart"/>
    <dgm:cxn modelId="{84426608-D470-4158-BB84-BC5D92D75C85}" type="presParOf" srcId="{8C770094-E529-4254-97AD-5AD91D5B6766}" destId="{C7FC872A-3876-4E7F-9601-B3935D3B8908}" srcOrd="1" destOrd="0" presId="urn:microsoft.com/office/officeart/2009/3/layout/HorizontalOrganizationChart"/>
    <dgm:cxn modelId="{1164FAEE-9401-4860-A2F7-11A174A8B86C}" type="presParOf" srcId="{78ECC8C3-12B4-401A-B677-05B444792024}" destId="{16336707-3BE4-480C-BAAC-80B2218C459C}" srcOrd="1" destOrd="0" presId="urn:microsoft.com/office/officeart/2009/3/layout/HorizontalOrganizationChart"/>
    <dgm:cxn modelId="{B0FF22F4-8301-404F-86E7-5AB74B7CE350}" type="presParOf" srcId="{16336707-3BE4-480C-BAAC-80B2218C459C}" destId="{A74EB5CB-E61F-45DC-9F9C-24003F49DA17}" srcOrd="0" destOrd="0" presId="urn:microsoft.com/office/officeart/2009/3/layout/HorizontalOrganizationChart"/>
    <dgm:cxn modelId="{76F14714-1E17-4D38-9361-C48EF353D6A7}" type="presParOf" srcId="{16336707-3BE4-480C-BAAC-80B2218C459C}" destId="{1D9BF304-755B-45DA-9BD1-D7E752814E1B}" srcOrd="1" destOrd="0" presId="urn:microsoft.com/office/officeart/2009/3/layout/HorizontalOrganizationChart"/>
    <dgm:cxn modelId="{D215B721-9A9C-4951-BB52-D1039D18DDFF}" type="presParOf" srcId="{1D9BF304-755B-45DA-9BD1-D7E752814E1B}" destId="{75D26616-5F93-48B7-BA45-01D0D9B2DE2D}" srcOrd="0" destOrd="0" presId="urn:microsoft.com/office/officeart/2009/3/layout/HorizontalOrganizationChart"/>
    <dgm:cxn modelId="{7B9120F9-CD95-4014-B9D1-3A8C90B648B8}" type="presParOf" srcId="{75D26616-5F93-48B7-BA45-01D0D9B2DE2D}" destId="{93D1360F-B38B-4C4A-B048-A3B7388D8DFD}" srcOrd="0" destOrd="0" presId="urn:microsoft.com/office/officeart/2009/3/layout/HorizontalOrganizationChart"/>
    <dgm:cxn modelId="{1EE4690C-D600-4BCB-9995-2F88307E06CB}" type="presParOf" srcId="{75D26616-5F93-48B7-BA45-01D0D9B2DE2D}" destId="{0513EC30-4F34-40E3-8FDE-1EE35020B960}" srcOrd="1" destOrd="0" presId="urn:microsoft.com/office/officeart/2009/3/layout/HorizontalOrganizationChart"/>
    <dgm:cxn modelId="{57B841C8-4369-4D9E-82A5-3AF705838315}" type="presParOf" srcId="{1D9BF304-755B-45DA-9BD1-D7E752814E1B}" destId="{B5AA19B9-E8F9-489C-A124-B7F64AAFF414}" srcOrd="1" destOrd="0" presId="urn:microsoft.com/office/officeart/2009/3/layout/HorizontalOrganizationChart"/>
    <dgm:cxn modelId="{CF3F5288-62F8-475C-93BD-ED0917135C52}" type="presParOf" srcId="{B5AA19B9-E8F9-489C-A124-B7F64AAFF414}" destId="{500E7ECF-F571-4C79-963C-067494BD58B5}" srcOrd="0" destOrd="0" presId="urn:microsoft.com/office/officeart/2009/3/layout/HorizontalOrganizationChart"/>
    <dgm:cxn modelId="{C2FF9066-3488-4B57-B1D9-28BD73BAC149}" type="presParOf" srcId="{B5AA19B9-E8F9-489C-A124-B7F64AAFF414}" destId="{DDD90205-E0E1-4A1C-8E08-DB849A2B06A4}" srcOrd="1" destOrd="0" presId="urn:microsoft.com/office/officeart/2009/3/layout/HorizontalOrganizationChart"/>
    <dgm:cxn modelId="{1383AF02-4C9C-4B1A-B91E-765D9AE134B4}" type="presParOf" srcId="{DDD90205-E0E1-4A1C-8E08-DB849A2B06A4}" destId="{4145F4B6-A02B-4A49-9FE0-888E62FAC146}" srcOrd="0" destOrd="0" presId="urn:microsoft.com/office/officeart/2009/3/layout/HorizontalOrganizationChart"/>
    <dgm:cxn modelId="{78F55124-2C07-4AED-B1C3-CB81F36B7D53}" type="presParOf" srcId="{4145F4B6-A02B-4A49-9FE0-888E62FAC146}" destId="{350B9410-4027-4DC1-88DF-9DA767ED10C7}" srcOrd="0" destOrd="0" presId="urn:microsoft.com/office/officeart/2009/3/layout/HorizontalOrganizationChart"/>
    <dgm:cxn modelId="{34D617EB-8882-4D38-81E3-53FCE0D44E77}" type="presParOf" srcId="{4145F4B6-A02B-4A49-9FE0-888E62FAC146}" destId="{EC4BF648-ABCA-4EE9-9D07-E0E68CBCEDB0}" srcOrd="1" destOrd="0" presId="urn:microsoft.com/office/officeart/2009/3/layout/HorizontalOrganizationChart"/>
    <dgm:cxn modelId="{DB3826E9-A9EB-45CB-95A5-33120240F106}" type="presParOf" srcId="{DDD90205-E0E1-4A1C-8E08-DB849A2B06A4}" destId="{8B963C78-790B-45A1-BAC2-DC07C240AB47}" srcOrd="1" destOrd="0" presId="urn:microsoft.com/office/officeart/2009/3/layout/HorizontalOrganizationChart"/>
    <dgm:cxn modelId="{2FCAE65E-E023-470C-A78D-306245FD9B50}" type="presParOf" srcId="{8B963C78-790B-45A1-BAC2-DC07C240AB47}" destId="{0A932DB7-AE1F-4DE1-922B-4E15C3EB54B4}" srcOrd="0" destOrd="0" presId="urn:microsoft.com/office/officeart/2009/3/layout/HorizontalOrganizationChart"/>
    <dgm:cxn modelId="{5A0DA257-F624-404C-8085-EBA301423899}" type="presParOf" srcId="{8B963C78-790B-45A1-BAC2-DC07C240AB47}" destId="{1489CC6B-7DA7-464D-949F-434EBE41B245}" srcOrd="1" destOrd="0" presId="urn:microsoft.com/office/officeart/2009/3/layout/HorizontalOrganizationChart"/>
    <dgm:cxn modelId="{5C552897-C422-4E59-96AF-F3BE72329C9E}" type="presParOf" srcId="{1489CC6B-7DA7-464D-949F-434EBE41B245}" destId="{52B71CC1-44E3-4C6D-A17A-DC33E9541470}" srcOrd="0" destOrd="0" presId="urn:microsoft.com/office/officeart/2009/3/layout/HorizontalOrganizationChart"/>
    <dgm:cxn modelId="{13B8D436-D516-4D2F-AC6A-E37C8F13F51C}" type="presParOf" srcId="{52B71CC1-44E3-4C6D-A17A-DC33E9541470}" destId="{1011FAC9-A14C-4CE9-BDE8-CB0123C2EE39}" srcOrd="0" destOrd="0" presId="urn:microsoft.com/office/officeart/2009/3/layout/HorizontalOrganizationChart"/>
    <dgm:cxn modelId="{01253001-C0CB-4A62-8158-707C19DC7E8A}" type="presParOf" srcId="{52B71CC1-44E3-4C6D-A17A-DC33E9541470}" destId="{514A2B34-9AB5-43E4-BAC2-9039D268EFCC}" srcOrd="1" destOrd="0" presId="urn:microsoft.com/office/officeart/2009/3/layout/HorizontalOrganizationChart"/>
    <dgm:cxn modelId="{A77B0F8E-61BA-46A2-AA50-3CE52B75546B}" type="presParOf" srcId="{1489CC6B-7DA7-464D-949F-434EBE41B245}" destId="{E8FDABBA-4EBF-4C91-A2EB-472D32AF8F1C}" srcOrd="1" destOrd="0" presId="urn:microsoft.com/office/officeart/2009/3/layout/HorizontalOrganizationChart"/>
    <dgm:cxn modelId="{FF9FBB66-285E-43A7-903A-8B9931FA05E3}" type="presParOf" srcId="{1489CC6B-7DA7-464D-949F-434EBE41B245}" destId="{4CE6425A-74D3-41BD-84AD-30D6F4513D25}" srcOrd="2" destOrd="0" presId="urn:microsoft.com/office/officeart/2009/3/layout/HorizontalOrganizationChart"/>
    <dgm:cxn modelId="{4342777D-B546-465C-A67D-7895A6764CCD}" type="presParOf" srcId="{8B963C78-790B-45A1-BAC2-DC07C240AB47}" destId="{1C615B17-D6F1-4A3B-A3A3-B1B99A8C41B0}" srcOrd="2" destOrd="0" presId="urn:microsoft.com/office/officeart/2009/3/layout/HorizontalOrganizationChart"/>
    <dgm:cxn modelId="{94577FF3-AFE5-4D1B-8876-277F95D0ECD0}" type="presParOf" srcId="{8B963C78-790B-45A1-BAC2-DC07C240AB47}" destId="{98BB8680-DF0B-49C2-98AE-39BCD267BA77}" srcOrd="3" destOrd="0" presId="urn:microsoft.com/office/officeart/2009/3/layout/HorizontalOrganizationChart"/>
    <dgm:cxn modelId="{E2BD47D6-9549-42FF-90DB-3E8DEC760249}" type="presParOf" srcId="{98BB8680-DF0B-49C2-98AE-39BCD267BA77}" destId="{EF487AE3-4AE4-4467-B34C-13B6A5F4EE29}" srcOrd="0" destOrd="0" presId="urn:microsoft.com/office/officeart/2009/3/layout/HorizontalOrganizationChart"/>
    <dgm:cxn modelId="{93FB8432-AE24-4394-BBB5-4AB3D3379B67}" type="presParOf" srcId="{EF487AE3-4AE4-4467-B34C-13B6A5F4EE29}" destId="{4DF538A8-028B-43A4-88EF-796DC6323AC2}" srcOrd="0" destOrd="0" presId="urn:microsoft.com/office/officeart/2009/3/layout/HorizontalOrganizationChart"/>
    <dgm:cxn modelId="{BA22F3EC-A35C-4A80-AB3D-DE88BDF07A37}" type="presParOf" srcId="{EF487AE3-4AE4-4467-B34C-13B6A5F4EE29}" destId="{436D984B-A10B-41E2-B7FD-A81CC2B085B3}" srcOrd="1" destOrd="0" presId="urn:microsoft.com/office/officeart/2009/3/layout/HorizontalOrganizationChart"/>
    <dgm:cxn modelId="{C3AD6CC0-FDA8-4818-9343-605456A77913}" type="presParOf" srcId="{98BB8680-DF0B-49C2-98AE-39BCD267BA77}" destId="{3887FF56-003E-4972-905D-D1FDE0B31622}" srcOrd="1" destOrd="0" presId="urn:microsoft.com/office/officeart/2009/3/layout/HorizontalOrganizationChart"/>
    <dgm:cxn modelId="{441F31BE-8E62-4051-B901-83D1F80BFADE}" type="presParOf" srcId="{98BB8680-DF0B-49C2-98AE-39BCD267BA77}" destId="{17F45DB1-02F2-4A57-B0ED-1751D73FD815}" srcOrd="2" destOrd="0" presId="urn:microsoft.com/office/officeart/2009/3/layout/HorizontalOrganizationChart"/>
    <dgm:cxn modelId="{143D0F96-E57F-4193-AFC8-810380A7CB32}" type="presParOf" srcId="{8B963C78-790B-45A1-BAC2-DC07C240AB47}" destId="{23DE0418-73C0-4215-BED3-D6D8C3B2679E}" srcOrd="4" destOrd="0" presId="urn:microsoft.com/office/officeart/2009/3/layout/HorizontalOrganizationChart"/>
    <dgm:cxn modelId="{42A935A8-F2A3-4DEA-81F0-7EE2C512C0D2}" type="presParOf" srcId="{8B963C78-790B-45A1-BAC2-DC07C240AB47}" destId="{DDB585E1-283D-4236-A0D8-BC8FBA342AE2}" srcOrd="5" destOrd="0" presId="urn:microsoft.com/office/officeart/2009/3/layout/HorizontalOrganizationChart"/>
    <dgm:cxn modelId="{4B9741A0-7306-4F0B-A872-FD47753A4827}" type="presParOf" srcId="{DDB585E1-283D-4236-A0D8-BC8FBA342AE2}" destId="{550F26C0-F558-4665-9CF4-0FC5F940E7CA}" srcOrd="0" destOrd="0" presId="urn:microsoft.com/office/officeart/2009/3/layout/HorizontalOrganizationChart"/>
    <dgm:cxn modelId="{70B5D588-8070-4EF9-9830-202D09036B2A}" type="presParOf" srcId="{550F26C0-F558-4665-9CF4-0FC5F940E7CA}" destId="{1D4A9DB6-0AB4-4581-BA22-A4271D4F291B}" srcOrd="0" destOrd="0" presId="urn:microsoft.com/office/officeart/2009/3/layout/HorizontalOrganizationChart"/>
    <dgm:cxn modelId="{C6737726-7188-4750-A695-55EE22626AB0}" type="presParOf" srcId="{550F26C0-F558-4665-9CF4-0FC5F940E7CA}" destId="{FA6749B8-2430-4FE3-B3AC-0B8125917271}" srcOrd="1" destOrd="0" presId="urn:microsoft.com/office/officeart/2009/3/layout/HorizontalOrganizationChart"/>
    <dgm:cxn modelId="{81305C35-3B5B-46CF-AE3D-A3D1F102361C}" type="presParOf" srcId="{DDB585E1-283D-4236-A0D8-BC8FBA342AE2}" destId="{DBFA0550-308E-4D94-B0D3-AB1B9E0707F3}" srcOrd="1" destOrd="0" presId="urn:microsoft.com/office/officeart/2009/3/layout/HorizontalOrganizationChart"/>
    <dgm:cxn modelId="{5F7243F0-DDA9-4098-A240-9B912A9C2FFF}" type="presParOf" srcId="{DDB585E1-283D-4236-A0D8-BC8FBA342AE2}" destId="{E2555590-CBA3-455E-969E-9CFC8E22917F}" srcOrd="2" destOrd="0" presId="urn:microsoft.com/office/officeart/2009/3/layout/HorizontalOrganizationChart"/>
    <dgm:cxn modelId="{B385962B-3393-43E8-B0F2-D3A1F6A2D66D}" type="presParOf" srcId="{DDD90205-E0E1-4A1C-8E08-DB849A2B06A4}" destId="{9C24EE08-0EB1-4CA5-9124-C40B09D55FFE}" srcOrd="2" destOrd="0" presId="urn:microsoft.com/office/officeart/2009/3/layout/HorizontalOrganizationChart"/>
    <dgm:cxn modelId="{0CAC182D-B57E-4B8D-91E5-39370F39DF42}" type="presParOf" srcId="{1D9BF304-755B-45DA-9BD1-D7E752814E1B}" destId="{E1905A2C-E1D5-4809-BA19-CB798057A7B7}" srcOrd="2" destOrd="0" presId="urn:microsoft.com/office/officeart/2009/3/layout/HorizontalOrganizationChart"/>
    <dgm:cxn modelId="{9BAA0EEA-3F0E-4B7E-88C2-BE15B9B07E21}" type="presParOf" srcId="{16336707-3BE4-480C-BAAC-80B2218C459C}" destId="{3FE56239-9AC4-4836-A8C2-7D0E45B917A9}" srcOrd="2" destOrd="0" presId="urn:microsoft.com/office/officeart/2009/3/layout/HorizontalOrganizationChart"/>
    <dgm:cxn modelId="{507C5A8D-9479-435F-A479-78E27EC69D53}" type="presParOf" srcId="{16336707-3BE4-480C-BAAC-80B2218C459C}" destId="{32A6CCFC-C841-4CE0-B689-F8E4FF842203}" srcOrd="3" destOrd="0" presId="urn:microsoft.com/office/officeart/2009/3/layout/HorizontalOrganizationChart"/>
    <dgm:cxn modelId="{0CA4248B-27D7-434F-A2B9-772C1ACF09B5}" type="presParOf" srcId="{32A6CCFC-C841-4CE0-B689-F8E4FF842203}" destId="{C95BF02E-2EE0-4671-A6CD-474518FEC7A1}" srcOrd="0" destOrd="0" presId="urn:microsoft.com/office/officeart/2009/3/layout/HorizontalOrganizationChart"/>
    <dgm:cxn modelId="{AA52EE6F-77E6-4460-98FB-37B0E55E0DCC}" type="presParOf" srcId="{C95BF02E-2EE0-4671-A6CD-474518FEC7A1}" destId="{89D8F5BD-AC36-49A1-9E07-ECA9595090A3}" srcOrd="0" destOrd="0" presId="urn:microsoft.com/office/officeart/2009/3/layout/HorizontalOrganizationChart"/>
    <dgm:cxn modelId="{EBF3CCB5-A730-4FB3-8D33-52AE58E0C357}" type="presParOf" srcId="{C95BF02E-2EE0-4671-A6CD-474518FEC7A1}" destId="{9951BFF9-DAE0-4A1F-A4CB-82C4CF6E1243}" srcOrd="1" destOrd="0" presId="urn:microsoft.com/office/officeart/2009/3/layout/HorizontalOrganizationChart"/>
    <dgm:cxn modelId="{57C54BF1-D008-4810-8280-9DCBD7063847}" type="presParOf" srcId="{32A6CCFC-C841-4CE0-B689-F8E4FF842203}" destId="{27ABF136-8744-44AF-86E1-30DDE0A3DBAC}" srcOrd="1" destOrd="0" presId="urn:microsoft.com/office/officeart/2009/3/layout/HorizontalOrganizationChart"/>
    <dgm:cxn modelId="{ECA4D525-31F2-456C-9047-095BA0526221}" type="presParOf" srcId="{27ABF136-8744-44AF-86E1-30DDE0A3DBAC}" destId="{7AEBB45B-B2AF-4E02-A222-85A6928DEC31}" srcOrd="0" destOrd="0" presId="urn:microsoft.com/office/officeart/2009/3/layout/HorizontalOrganizationChart"/>
    <dgm:cxn modelId="{3F65DB48-0EA5-4953-A519-B40489313A77}" type="presParOf" srcId="{27ABF136-8744-44AF-86E1-30DDE0A3DBAC}" destId="{195178F8-60EC-4019-82CA-83DEBD7F5471}" srcOrd="1" destOrd="0" presId="urn:microsoft.com/office/officeart/2009/3/layout/HorizontalOrganizationChart"/>
    <dgm:cxn modelId="{F832B2F8-E114-4C21-A743-99F7019AEC7A}" type="presParOf" srcId="{195178F8-60EC-4019-82CA-83DEBD7F5471}" destId="{A194302F-3B82-46D9-A308-5000685265C3}" srcOrd="0" destOrd="0" presId="urn:microsoft.com/office/officeart/2009/3/layout/HorizontalOrganizationChart"/>
    <dgm:cxn modelId="{A07F2A6A-9DA3-4A93-BF59-ED12B5AE1485}" type="presParOf" srcId="{A194302F-3B82-46D9-A308-5000685265C3}" destId="{57EB40F7-A5D5-4C1F-818A-D26BF7C79131}" srcOrd="0" destOrd="0" presId="urn:microsoft.com/office/officeart/2009/3/layout/HorizontalOrganizationChart"/>
    <dgm:cxn modelId="{39642318-3D6A-4287-8DB7-1B99F024829C}" type="presParOf" srcId="{A194302F-3B82-46D9-A308-5000685265C3}" destId="{3CDA1FED-02C8-40F0-B964-C0D95973C048}" srcOrd="1" destOrd="0" presId="urn:microsoft.com/office/officeart/2009/3/layout/HorizontalOrganizationChart"/>
    <dgm:cxn modelId="{81DCF602-1CEB-47A9-B352-309741507235}" type="presParOf" srcId="{195178F8-60EC-4019-82CA-83DEBD7F5471}" destId="{E0343AED-9C58-4111-90C8-BEC45FC07B63}" srcOrd="1" destOrd="0" presId="urn:microsoft.com/office/officeart/2009/3/layout/HorizontalOrganizationChart"/>
    <dgm:cxn modelId="{2F96AC3A-603C-4526-BD0B-ACB9E359E8F0}" type="presParOf" srcId="{E0343AED-9C58-4111-90C8-BEC45FC07B63}" destId="{E9487BD8-BDD5-4A1B-B189-1E5E3B645011}" srcOrd="0" destOrd="0" presId="urn:microsoft.com/office/officeart/2009/3/layout/HorizontalOrganizationChart"/>
    <dgm:cxn modelId="{F7CA74EC-2FCF-4B90-B752-0A3DB7807BC0}" type="presParOf" srcId="{E0343AED-9C58-4111-90C8-BEC45FC07B63}" destId="{1D766088-94AB-4C27-B373-0234358B1EAF}" srcOrd="1" destOrd="0" presId="urn:microsoft.com/office/officeart/2009/3/layout/HorizontalOrganizationChart"/>
    <dgm:cxn modelId="{D9208C6F-244E-4FF2-9330-9B698E4A795F}" type="presParOf" srcId="{1D766088-94AB-4C27-B373-0234358B1EAF}" destId="{205162B5-8F96-4B29-BA00-28811B891232}" srcOrd="0" destOrd="0" presId="urn:microsoft.com/office/officeart/2009/3/layout/HorizontalOrganizationChart"/>
    <dgm:cxn modelId="{13F9B183-C02B-4311-976A-669699D066A5}" type="presParOf" srcId="{205162B5-8F96-4B29-BA00-28811B891232}" destId="{39C4821E-BCE3-4639-996D-2ED771AB1F06}" srcOrd="0" destOrd="0" presId="urn:microsoft.com/office/officeart/2009/3/layout/HorizontalOrganizationChart"/>
    <dgm:cxn modelId="{87069BCC-BA38-47C0-BDBB-E632E4CF97E2}" type="presParOf" srcId="{205162B5-8F96-4B29-BA00-28811B891232}" destId="{EBBE2E2E-34C8-4BD4-9211-9EC2C49E7796}" srcOrd="1" destOrd="0" presId="urn:microsoft.com/office/officeart/2009/3/layout/HorizontalOrganizationChart"/>
    <dgm:cxn modelId="{513C051B-C1D9-4764-8707-55114C91075E}" type="presParOf" srcId="{1D766088-94AB-4C27-B373-0234358B1EAF}" destId="{8F9525A9-72EA-4741-B4B0-BB91640BD178}" srcOrd="1" destOrd="0" presId="urn:microsoft.com/office/officeart/2009/3/layout/HorizontalOrganizationChart"/>
    <dgm:cxn modelId="{25EA844A-A0B6-4BE2-9FDA-5DCF143DA32A}" type="presParOf" srcId="{1D766088-94AB-4C27-B373-0234358B1EAF}" destId="{6D5E6676-5C90-4100-A9BD-8CCA7ADB3942}" srcOrd="2" destOrd="0" presId="urn:microsoft.com/office/officeart/2009/3/layout/HorizontalOrganizationChart"/>
    <dgm:cxn modelId="{529C9E5D-4CA8-4959-B3F6-ECC16FE5307C}" type="presParOf" srcId="{195178F8-60EC-4019-82CA-83DEBD7F5471}" destId="{951AFEE6-BA0F-40DD-B58C-E2F262A3F0A8}" srcOrd="2" destOrd="0" presId="urn:microsoft.com/office/officeart/2009/3/layout/HorizontalOrganizationChart"/>
    <dgm:cxn modelId="{FD322C79-725E-4560-8CDA-ECF03CAD3776}" type="presParOf" srcId="{27ABF136-8744-44AF-86E1-30DDE0A3DBAC}" destId="{26DB6C64-915E-4526-9364-50CB4BA8538C}" srcOrd="2" destOrd="0" presId="urn:microsoft.com/office/officeart/2009/3/layout/HorizontalOrganizationChart"/>
    <dgm:cxn modelId="{56BEA98B-E93E-4738-9E5B-AAE58CE2574F}" type="presParOf" srcId="{27ABF136-8744-44AF-86E1-30DDE0A3DBAC}" destId="{771D4D65-229F-4D50-8373-1A2D9D65E09D}" srcOrd="3" destOrd="0" presId="urn:microsoft.com/office/officeart/2009/3/layout/HorizontalOrganizationChart"/>
    <dgm:cxn modelId="{8DBB3F24-2D70-4DE2-9C40-448B20596DB0}" type="presParOf" srcId="{771D4D65-229F-4D50-8373-1A2D9D65E09D}" destId="{443486AD-E9DB-4BC2-9A91-7FBAFDA920C4}" srcOrd="0" destOrd="0" presId="urn:microsoft.com/office/officeart/2009/3/layout/HorizontalOrganizationChart"/>
    <dgm:cxn modelId="{47C89941-3199-459F-8B06-CAF49C240CF4}" type="presParOf" srcId="{443486AD-E9DB-4BC2-9A91-7FBAFDA920C4}" destId="{0AB29616-286A-4FD6-A206-2A70B9D1D4D5}" srcOrd="0" destOrd="0" presId="urn:microsoft.com/office/officeart/2009/3/layout/HorizontalOrganizationChart"/>
    <dgm:cxn modelId="{032CE1FF-BD93-45FF-94E5-C676996D5C01}" type="presParOf" srcId="{443486AD-E9DB-4BC2-9A91-7FBAFDA920C4}" destId="{4CF4D202-8582-4D1D-8DB7-00AD81B70970}" srcOrd="1" destOrd="0" presId="urn:microsoft.com/office/officeart/2009/3/layout/HorizontalOrganizationChart"/>
    <dgm:cxn modelId="{4A091866-9D5B-4109-8BE1-8293EF2B32A1}" type="presParOf" srcId="{771D4D65-229F-4D50-8373-1A2D9D65E09D}" destId="{11578520-E30B-4C63-B632-A63FD3771E86}" srcOrd="1" destOrd="0" presId="urn:microsoft.com/office/officeart/2009/3/layout/HorizontalOrganizationChart"/>
    <dgm:cxn modelId="{7E6326DA-51A5-47EA-993B-238367535AED}" type="presParOf" srcId="{11578520-E30B-4C63-B632-A63FD3771E86}" destId="{9B2EC9CD-631B-46F0-9EBA-620708F02C6E}" srcOrd="0" destOrd="0" presId="urn:microsoft.com/office/officeart/2009/3/layout/HorizontalOrganizationChart"/>
    <dgm:cxn modelId="{153EC990-1A54-4534-90CC-C69DD8482751}" type="presParOf" srcId="{11578520-E30B-4C63-B632-A63FD3771E86}" destId="{C4DC944D-F510-4D67-A585-D1FA3823DC8A}" srcOrd="1" destOrd="0" presId="urn:microsoft.com/office/officeart/2009/3/layout/HorizontalOrganizationChart"/>
    <dgm:cxn modelId="{F0A41377-F5A6-4202-B7E1-42B62842CAF2}" type="presParOf" srcId="{C4DC944D-F510-4D67-A585-D1FA3823DC8A}" destId="{28FD8921-F76F-489B-8E01-556E9C591C41}" srcOrd="0" destOrd="0" presId="urn:microsoft.com/office/officeart/2009/3/layout/HorizontalOrganizationChart"/>
    <dgm:cxn modelId="{316CCED2-A388-4CCD-8A4C-B44659A1C44B}" type="presParOf" srcId="{28FD8921-F76F-489B-8E01-556E9C591C41}" destId="{784C2A3A-1849-42C4-B537-19B60F2BE341}" srcOrd="0" destOrd="0" presId="urn:microsoft.com/office/officeart/2009/3/layout/HorizontalOrganizationChart"/>
    <dgm:cxn modelId="{B397C425-F5C4-4247-9C96-72112E39FECE}" type="presParOf" srcId="{28FD8921-F76F-489B-8E01-556E9C591C41}" destId="{A0F4F16D-DF4C-465F-85A8-EC3BC1CA7B69}" srcOrd="1" destOrd="0" presId="urn:microsoft.com/office/officeart/2009/3/layout/HorizontalOrganizationChart"/>
    <dgm:cxn modelId="{3E1C9AD8-9EBC-422F-BE11-63AD4754037B}" type="presParOf" srcId="{C4DC944D-F510-4D67-A585-D1FA3823DC8A}" destId="{FC7B6A9B-5050-4626-B03A-8D883CA4ADB1}" srcOrd="1" destOrd="0" presId="urn:microsoft.com/office/officeart/2009/3/layout/HorizontalOrganizationChart"/>
    <dgm:cxn modelId="{60AA5E95-9119-4BE4-AC3E-E596AF0CC9FA}" type="presParOf" srcId="{C4DC944D-F510-4D67-A585-D1FA3823DC8A}" destId="{214642CD-5467-4D60-A091-DF925146281F}" srcOrd="2" destOrd="0" presId="urn:microsoft.com/office/officeart/2009/3/layout/HorizontalOrganizationChart"/>
    <dgm:cxn modelId="{3EAD2CFB-F7F2-47FA-9059-955673C8813D}" type="presParOf" srcId="{771D4D65-229F-4D50-8373-1A2D9D65E09D}" destId="{D12C7CC8-43B1-459B-9A5E-D454FF8D15F1}" srcOrd="2" destOrd="0" presId="urn:microsoft.com/office/officeart/2009/3/layout/HorizontalOrganizationChart"/>
    <dgm:cxn modelId="{24C36998-AA3E-4A6D-88B8-C38809C8B264}" type="presParOf" srcId="{32A6CCFC-C841-4CE0-B689-F8E4FF842203}" destId="{A006B7E1-3686-4E56-93B1-5006C7437C5C}" srcOrd="2" destOrd="0" presId="urn:microsoft.com/office/officeart/2009/3/layout/HorizontalOrganizationChart"/>
    <dgm:cxn modelId="{6E82C572-CE98-48EC-8AB3-0AAA16464A96}" type="presParOf" srcId="{78ECC8C3-12B4-401A-B677-05B444792024}" destId="{675D310A-1202-4058-8A10-778FFC3CC41D}"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4A15DA6-87CA-4FC7-B4E1-364C95689909}" type="doc">
      <dgm:prSet loTypeId="urn:microsoft.com/office/officeart/2008/layout/HorizontalMultiLevelHierarchy" loCatId="hierarchy" qsTypeId="urn:microsoft.com/office/officeart/2005/8/quickstyle/simple2" qsCatId="simple" csTypeId="urn:microsoft.com/office/officeart/2005/8/colors/colorful1#71" csCatId="colorful" phldr="1"/>
      <dgm:spPr/>
      <dgm:t>
        <a:bodyPr/>
        <a:lstStyle/>
        <a:p>
          <a:endParaRPr lang="hi-IN"/>
        </a:p>
      </dgm:t>
    </dgm:pt>
    <dgm:pt modelId="{41745CF3-3CF2-430B-BED0-C082FACC3200}">
      <dgm:prSet/>
      <dgm:spPr/>
      <dgm:t>
        <a:bodyPr/>
        <a:lstStyle/>
        <a:p>
          <a:r>
            <a:rPr lang="en-IN"/>
            <a:t>Change in an accounting policy </a:t>
          </a:r>
          <a:endParaRPr lang="hi-IN"/>
        </a:p>
      </dgm:t>
    </dgm:pt>
    <dgm:pt modelId="{D9E08A2B-7F0C-4AED-B01B-3A95D69D0132}" type="parTrans" cxnId="{0E014797-D140-438F-A64B-B133844CAA93}">
      <dgm:prSet/>
      <dgm:spPr/>
      <dgm:t>
        <a:bodyPr/>
        <a:lstStyle/>
        <a:p>
          <a:endParaRPr lang="hi-IN"/>
        </a:p>
      </dgm:t>
    </dgm:pt>
    <dgm:pt modelId="{ED12E6C4-251E-4742-94D0-70B04D9EDFE1}" type="sibTrans" cxnId="{0E014797-D140-438F-A64B-B133844CAA93}">
      <dgm:prSet/>
      <dgm:spPr/>
      <dgm:t>
        <a:bodyPr/>
        <a:lstStyle/>
        <a:p>
          <a:endParaRPr lang="hi-IN"/>
        </a:p>
      </dgm:t>
    </dgm:pt>
    <dgm:pt modelId="{F4DB60DF-BB19-4AC1-A3AA-84D85B129A42}">
      <dgm:prSet custT="1"/>
      <dgm:spPr/>
      <dgm:t>
        <a:bodyPr/>
        <a:lstStyle/>
        <a:p>
          <a:r>
            <a:rPr lang="en-IN" sz="1600" dirty="0"/>
            <a:t>Material Impact</a:t>
          </a:r>
          <a:endParaRPr lang="hi-IN" sz="1600" dirty="0"/>
        </a:p>
      </dgm:t>
    </dgm:pt>
    <dgm:pt modelId="{64D63910-406E-4BCE-B3B5-88737B8CF14D}" type="parTrans" cxnId="{0331C2D3-17F3-4927-A1C6-D8BA8E4BAE06}">
      <dgm:prSet/>
      <dgm:spPr/>
      <dgm:t>
        <a:bodyPr/>
        <a:lstStyle/>
        <a:p>
          <a:endParaRPr lang="hi-IN"/>
        </a:p>
      </dgm:t>
    </dgm:pt>
    <dgm:pt modelId="{F27EB2DC-098B-43DE-992A-A52FE3B642B6}" type="sibTrans" cxnId="{0331C2D3-17F3-4927-A1C6-D8BA8E4BAE06}">
      <dgm:prSet/>
      <dgm:spPr/>
      <dgm:t>
        <a:bodyPr/>
        <a:lstStyle/>
        <a:p>
          <a:endParaRPr lang="hi-IN"/>
        </a:p>
      </dgm:t>
    </dgm:pt>
    <dgm:pt modelId="{E7C92645-84ED-4697-907B-234F000ED307}">
      <dgm:prSet/>
      <dgm:spPr/>
      <dgm:t>
        <a:bodyPr/>
        <a:lstStyle/>
        <a:p>
          <a:r>
            <a:rPr lang="en-IN" dirty="0"/>
            <a:t>Disclose</a:t>
          </a:r>
          <a:endParaRPr lang="hi-IN" dirty="0"/>
        </a:p>
      </dgm:t>
    </dgm:pt>
    <dgm:pt modelId="{7C76EB73-0384-422A-84F8-D3D9180D87CD}" type="parTrans" cxnId="{265D902F-1088-4F4C-922A-CF1572E3DE69}">
      <dgm:prSet/>
      <dgm:spPr/>
      <dgm:t>
        <a:bodyPr/>
        <a:lstStyle/>
        <a:p>
          <a:endParaRPr lang="hi-IN"/>
        </a:p>
      </dgm:t>
    </dgm:pt>
    <dgm:pt modelId="{A6D1AE2F-6233-482D-A2C3-B1E5C2FC5309}" type="sibTrans" cxnId="{265D902F-1088-4F4C-922A-CF1572E3DE69}">
      <dgm:prSet/>
      <dgm:spPr/>
      <dgm:t>
        <a:bodyPr/>
        <a:lstStyle/>
        <a:p>
          <a:endParaRPr lang="hi-IN"/>
        </a:p>
      </dgm:t>
    </dgm:pt>
    <dgm:pt modelId="{840C312F-DDD2-4636-A570-BD1F8F7B6CCB}">
      <dgm:prSet/>
      <dgm:spPr/>
      <dgm:t>
        <a:bodyPr/>
        <a:lstStyle/>
        <a:p>
          <a:r>
            <a:rPr lang="en-IN" dirty="0"/>
            <a:t>Year of change</a:t>
          </a:r>
          <a:endParaRPr lang="hi-IN" dirty="0"/>
        </a:p>
      </dgm:t>
    </dgm:pt>
    <dgm:pt modelId="{0929A4E2-18B2-485F-8492-AD662714E72C}" type="parTrans" cxnId="{632965E8-BC93-46FB-8629-B9D5A2449C82}">
      <dgm:prSet/>
      <dgm:spPr/>
      <dgm:t>
        <a:bodyPr/>
        <a:lstStyle/>
        <a:p>
          <a:endParaRPr lang="hi-IN"/>
        </a:p>
      </dgm:t>
    </dgm:pt>
    <dgm:pt modelId="{CF7C4027-C43A-402E-829F-334C368E2242}" type="sibTrans" cxnId="{632965E8-BC93-46FB-8629-B9D5A2449C82}">
      <dgm:prSet/>
      <dgm:spPr/>
      <dgm:t>
        <a:bodyPr/>
        <a:lstStyle/>
        <a:p>
          <a:endParaRPr lang="hi-IN"/>
        </a:p>
      </dgm:t>
    </dgm:pt>
    <dgm:pt modelId="{CC6B63C4-C683-4398-BA25-818BB7F13EF9}">
      <dgm:prSet/>
      <dgm:spPr/>
      <dgm:t>
        <a:bodyPr/>
        <a:lstStyle/>
        <a:p>
          <a:r>
            <a:rPr lang="en-IN" dirty="0"/>
            <a:t>Year in which such change has first material impact</a:t>
          </a:r>
          <a:endParaRPr lang="hi-IN" dirty="0"/>
        </a:p>
      </dgm:t>
    </dgm:pt>
    <dgm:pt modelId="{F1768902-ACF8-4D1F-9A6B-46FB03BFE70B}" type="parTrans" cxnId="{50EA0F03-1556-4386-8DEC-24E295659907}">
      <dgm:prSet/>
      <dgm:spPr/>
      <dgm:t>
        <a:bodyPr/>
        <a:lstStyle/>
        <a:p>
          <a:endParaRPr lang="hi-IN"/>
        </a:p>
      </dgm:t>
    </dgm:pt>
    <dgm:pt modelId="{D54F7680-D9D9-40A0-BCD7-856F16D0FD23}" type="sibTrans" cxnId="{50EA0F03-1556-4386-8DEC-24E295659907}">
      <dgm:prSet/>
      <dgm:spPr/>
      <dgm:t>
        <a:bodyPr/>
        <a:lstStyle/>
        <a:p>
          <a:endParaRPr lang="hi-IN"/>
        </a:p>
      </dgm:t>
    </dgm:pt>
    <dgm:pt modelId="{69E6BDE3-BA19-493D-B332-B456B3F8C01C}">
      <dgm:prSet custT="1"/>
      <dgm:spPr/>
      <dgm:t>
        <a:bodyPr/>
        <a:lstStyle/>
        <a:p>
          <a:r>
            <a:rPr lang="en-US" sz="1600" dirty="0"/>
            <a:t>No Material Impact</a:t>
          </a:r>
          <a:endParaRPr lang="hi-IN" sz="1600" dirty="0"/>
        </a:p>
      </dgm:t>
    </dgm:pt>
    <dgm:pt modelId="{B701A598-2FCB-4EC5-8C52-779824D46673}" type="parTrans" cxnId="{9304670D-31BC-4309-B31A-DF7469B7DE15}">
      <dgm:prSet/>
      <dgm:spPr/>
      <dgm:t>
        <a:bodyPr/>
        <a:lstStyle/>
        <a:p>
          <a:endParaRPr lang="hi-IN"/>
        </a:p>
      </dgm:t>
    </dgm:pt>
    <dgm:pt modelId="{3C987034-CBA3-4517-8247-1E0DCB81F5D5}" type="sibTrans" cxnId="{9304670D-31BC-4309-B31A-DF7469B7DE15}">
      <dgm:prSet/>
      <dgm:spPr/>
      <dgm:t>
        <a:bodyPr/>
        <a:lstStyle/>
        <a:p>
          <a:endParaRPr lang="hi-IN"/>
        </a:p>
      </dgm:t>
    </dgm:pt>
    <dgm:pt modelId="{7CE20743-20ED-4E44-8E9F-BAC9E44C4933}">
      <dgm:prSet/>
      <dgm:spPr/>
      <dgm:t>
        <a:bodyPr/>
        <a:lstStyle/>
        <a:p>
          <a:r>
            <a:rPr lang="en-US" dirty="0"/>
            <a:t>No disclosure required</a:t>
          </a:r>
          <a:endParaRPr lang="hi-IN" dirty="0"/>
        </a:p>
      </dgm:t>
    </dgm:pt>
    <dgm:pt modelId="{63E9E453-794B-45E2-BB79-E746D0314183}" type="parTrans" cxnId="{83F36F64-B028-4485-962E-657278644EEE}">
      <dgm:prSet/>
      <dgm:spPr/>
      <dgm:t>
        <a:bodyPr/>
        <a:lstStyle/>
        <a:p>
          <a:endParaRPr lang="hi-IN"/>
        </a:p>
      </dgm:t>
    </dgm:pt>
    <dgm:pt modelId="{7AD836D7-B3AD-4DFA-9F1F-34D1C5D3EE49}" type="sibTrans" cxnId="{83F36F64-B028-4485-962E-657278644EEE}">
      <dgm:prSet/>
      <dgm:spPr/>
      <dgm:t>
        <a:bodyPr/>
        <a:lstStyle/>
        <a:p>
          <a:endParaRPr lang="hi-IN"/>
        </a:p>
      </dgm:t>
    </dgm:pt>
    <dgm:pt modelId="{0C981DD6-CC97-48D2-8D90-D4EEA70E4139}" type="pres">
      <dgm:prSet presAssocID="{F4A15DA6-87CA-4FC7-B4E1-364C95689909}" presName="Name0" presStyleCnt="0">
        <dgm:presLayoutVars>
          <dgm:chPref val="1"/>
          <dgm:dir/>
          <dgm:animOne val="branch"/>
          <dgm:animLvl val="lvl"/>
          <dgm:resizeHandles val="exact"/>
        </dgm:presLayoutVars>
      </dgm:prSet>
      <dgm:spPr/>
      <dgm:t>
        <a:bodyPr/>
        <a:lstStyle/>
        <a:p>
          <a:endParaRPr lang="en-GB"/>
        </a:p>
      </dgm:t>
    </dgm:pt>
    <dgm:pt modelId="{1342B733-FA7D-41BC-810B-63D31792563E}" type="pres">
      <dgm:prSet presAssocID="{41745CF3-3CF2-430B-BED0-C082FACC3200}" presName="root1" presStyleCnt="0"/>
      <dgm:spPr/>
    </dgm:pt>
    <dgm:pt modelId="{8502ABD9-C43B-4E6D-99CC-89EA1D65E227}" type="pres">
      <dgm:prSet presAssocID="{41745CF3-3CF2-430B-BED0-C082FACC3200}" presName="LevelOneTextNode" presStyleLbl="node0" presStyleIdx="0" presStyleCnt="1" custScaleY="117193">
        <dgm:presLayoutVars>
          <dgm:chPref val="3"/>
        </dgm:presLayoutVars>
      </dgm:prSet>
      <dgm:spPr/>
      <dgm:t>
        <a:bodyPr/>
        <a:lstStyle/>
        <a:p>
          <a:endParaRPr lang="en-GB"/>
        </a:p>
      </dgm:t>
    </dgm:pt>
    <dgm:pt modelId="{7526B121-AADF-4924-BC5D-BDE7CA1150AB}" type="pres">
      <dgm:prSet presAssocID="{41745CF3-3CF2-430B-BED0-C082FACC3200}" presName="level2hierChild" presStyleCnt="0"/>
      <dgm:spPr/>
    </dgm:pt>
    <dgm:pt modelId="{E7AEE324-D2A7-40F0-BF49-CC29261C8459}" type="pres">
      <dgm:prSet presAssocID="{64D63910-406E-4BCE-B3B5-88737B8CF14D}" presName="conn2-1" presStyleLbl="parChTrans1D2" presStyleIdx="0" presStyleCnt="2"/>
      <dgm:spPr/>
      <dgm:t>
        <a:bodyPr/>
        <a:lstStyle/>
        <a:p>
          <a:endParaRPr lang="en-GB"/>
        </a:p>
      </dgm:t>
    </dgm:pt>
    <dgm:pt modelId="{6D51562B-EF12-4725-8369-1036341BED93}" type="pres">
      <dgm:prSet presAssocID="{64D63910-406E-4BCE-B3B5-88737B8CF14D}" presName="connTx" presStyleLbl="parChTrans1D2" presStyleIdx="0" presStyleCnt="2"/>
      <dgm:spPr/>
      <dgm:t>
        <a:bodyPr/>
        <a:lstStyle/>
        <a:p>
          <a:endParaRPr lang="en-GB"/>
        </a:p>
      </dgm:t>
    </dgm:pt>
    <dgm:pt modelId="{DE33E071-B7F2-4410-9D04-0782F5837217}" type="pres">
      <dgm:prSet presAssocID="{F4DB60DF-BB19-4AC1-A3AA-84D85B129A42}" presName="root2" presStyleCnt="0"/>
      <dgm:spPr/>
    </dgm:pt>
    <dgm:pt modelId="{378663DB-0BA7-4F2B-9616-326ECB6B72C9}" type="pres">
      <dgm:prSet presAssocID="{F4DB60DF-BB19-4AC1-A3AA-84D85B129A42}" presName="LevelTwoTextNode" presStyleLbl="node2" presStyleIdx="0" presStyleCnt="2">
        <dgm:presLayoutVars>
          <dgm:chPref val="3"/>
        </dgm:presLayoutVars>
      </dgm:prSet>
      <dgm:spPr/>
      <dgm:t>
        <a:bodyPr/>
        <a:lstStyle/>
        <a:p>
          <a:endParaRPr lang="en-GB"/>
        </a:p>
      </dgm:t>
    </dgm:pt>
    <dgm:pt modelId="{2B762A7F-ACFE-4E28-AAB3-47F45BCD606B}" type="pres">
      <dgm:prSet presAssocID="{F4DB60DF-BB19-4AC1-A3AA-84D85B129A42}" presName="level3hierChild" presStyleCnt="0"/>
      <dgm:spPr/>
    </dgm:pt>
    <dgm:pt modelId="{843F2C09-ED8C-40B5-93E3-AAF8AF990193}" type="pres">
      <dgm:prSet presAssocID="{7C76EB73-0384-422A-84F8-D3D9180D87CD}" presName="conn2-1" presStyleLbl="parChTrans1D3" presStyleIdx="0" presStyleCnt="2"/>
      <dgm:spPr/>
      <dgm:t>
        <a:bodyPr/>
        <a:lstStyle/>
        <a:p>
          <a:endParaRPr lang="en-GB"/>
        </a:p>
      </dgm:t>
    </dgm:pt>
    <dgm:pt modelId="{9CA5AED0-0AB7-4915-B3DF-C5ADA711005E}" type="pres">
      <dgm:prSet presAssocID="{7C76EB73-0384-422A-84F8-D3D9180D87CD}" presName="connTx" presStyleLbl="parChTrans1D3" presStyleIdx="0" presStyleCnt="2"/>
      <dgm:spPr/>
      <dgm:t>
        <a:bodyPr/>
        <a:lstStyle/>
        <a:p>
          <a:endParaRPr lang="en-GB"/>
        </a:p>
      </dgm:t>
    </dgm:pt>
    <dgm:pt modelId="{3F4A116A-BB5F-4D38-9E49-841AC82898A9}" type="pres">
      <dgm:prSet presAssocID="{E7C92645-84ED-4697-907B-234F000ED307}" presName="root2" presStyleCnt="0"/>
      <dgm:spPr/>
    </dgm:pt>
    <dgm:pt modelId="{C050BE1A-5066-43A1-BF3C-521D53E23955}" type="pres">
      <dgm:prSet presAssocID="{E7C92645-84ED-4697-907B-234F000ED307}" presName="LevelTwoTextNode" presStyleLbl="node3" presStyleIdx="0" presStyleCnt="2">
        <dgm:presLayoutVars>
          <dgm:chPref val="3"/>
        </dgm:presLayoutVars>
      </dgm:prSet>
      <dgm:spPr/>
      <dgm:t>
        <a:bodyPr/>
        <a:lstStyle/>
        <a:p>
          <a:endParaRPr lang="en-GB"/>
        </a:p>
      </dgm:t>
    </dgm:pt>
    <dgm:pt modelId="{7829DCB0-85B4-46E1-B938-D6933BBF5A9A}" type="pres">
      <dgm:prSet presAssocID="{E7C92645-84ED-4697-907B-234F000ED307}" presName="level3hierChild" presStyleCnt="0"/>
      <dgm:spPr/>
    </dgm:pt>
    <dgm:pt modelId="{F00B049A-24CD-44A7-9D47-4644EA7E77D1}" type="pres">
      <dgm:prSet presAssocID="{0929A4E2-18B2-485F-8492-AD662714E72C}" presName="conn2-1" presStyleLbl="parChTrans1D4" presStyleIdx="0" presStyleCnt="2"/>
      <dgm:spPr/>
      <dgm:t>
        <a:bodyPr/>
        <a:lstStyle/>
        <a:p>
          <a:endParaRPr lang="en-GB"/>
        </a:p>
      </dgm:t>
    </dgm:pt>
    <dgm:pt modelId="{8B398771-7D5C-4E0A-9E23-75E904E38A48}" type="pres">
      <dgm:prSet presAssocID="{0929A4E2-18B2-485F-8492-AD662714E72C}" presName="connTx" presStyleLbl="parChTrans1D4" presStyleIdx="0" presStyleCnt="2"/>
      <dgm:spPr/>
      <dgm:t>
        <a:bodyPr/>
        <a:lstStyle/>
        <a:p>
          <a:endParaRPr lang="en-GB"/>
        </a:p>
      </dgm:t>
    </dgm:pt>
    <dgm:pt modelId="{CDE552E8-3A24-4648-9FB2-EC7F1F807FB4}" type="pres">
      <dgm:prSet presAssocID="{840C312F-DDD2-4636-A570-BD1F8F7B6CCB}" presName="root2" presStyleCnt="0"/>
      <dgm:spPr/>
    </dgm:pt>
    <dgm:pt modelId="{696E900E-39B5-41EE-886C-9DB9B483FEDF}" type="pres">
      <dgm:prSet presAssocID="{840C312F-DDD2-4636-A570-BD1F8F7B6CCB}" presName="LevelTwoTextNode" presStyleLbl="node4" presStyleIdx="0" presStyleCnt="2">
        <dgm:presLayoutVars>
          <dgm:chPref val="3"/>
        </dgm:presLayoutVars>
      </dgm:prSet>
      <dgm:spPr/>
      <dgm:t>
        <a:bodyPr/>
        <a:lstStyle/>
        <a:p>
          <a:endParaRPr lang="en-GB"/>
        </a:p>
      </dgm:t>
    </dgm:pt>
    <dgm:pt modelId="{78272C69-44AA-46CA-86B6-1721A4266661}" type="pres">
      <dgm:prSet presAssocID="{840C312F-DDD2-4636-A570-BD1F8F7B6CCB}" presName="level3hierChild" presStyleCnt="0"/>
      <dgm:spPr/>
    </dgm:pt>
    <dgm:pt modelId="{9262769E-D889-4B2C-93C2-C548DA19587C}" type="pres">
      <dgm:prSet presAssocID="{F1768902-ACF8-4D1F-9A6B-46FB03BFE70B}" presName="conn2-1" presStyleLbl="parChTrans1D4" presStyleIdx="1" presStyleCnt="2"/>
      <dgm:spPr/>
      <dgm:t>
        <a:bodyPr/>
        <a:lstStyle/>
        <a:p>
          <a:endParaRPr lang="en-GB"/>
        </a:p>
      </dgm:t>
    </dgm:pt>
    <dgm:pt modelId="{5D2837AE-7B1E-4EA7-8E06-84AAF176D009}" type="pres">
      <dgm:prSet presAssocID="{F1768902-ACF8-4D1F-9A6B-46FB03BFE70B}" presName="connTx" presStyleLbl="parChTrans1D4" presStyleIdx="1" presStyleCnt="2"/>
      <dgm:spPr/>
      <dgm:t>
        <a:bodyPr/>
        <a:lstStyle/>
        <a:p>
          <a:endParaRPr lang="en-GB"/>
        </a:p>
      </dgm:t>
    </dgm:pt>
    <dgm:pt modelId="{D4325148-D9D2-4F2F-A7CC-B417EF14C12B}" type="pres">
      <dgm:prSet presAssocID="{CC6B63C4-C683-4398-BA25-818BB7F13EF9}" presName="root2" presStyleCnt="0"/>
      <dgm:spPr/>
    </dgm:pt>
    <dgm:pt modelId="{22BDC9E3-3864-4925-A0C1-CDB8A3A92DD1}" type="pres">
      <dgm:prSet presAssocID="{CC6B63C4-C683-4398-BA25-818BB7F13EF9}" presName="LevelTwoTextNode" presStyleLbl="node4" presStyleIdx="1" presStyleCnt="2">
        <dgm:presLayoutVars>
          <dgm:chPref val="3"/>
        </dgm:presLayoutVars>
      </dgm:prSet>
      <dgm:spPr/>
      <dgm:t>
        <a:bodyPr/>
        <a:lstStyle/>
        <a:p>
          <a:endParaRPr lang="en-GB"/>
        </a:p>
      </dgm:t>
    </dgm:pt>
    <dgm:pt modelId="{E2658B6B-BE21-41A9-A898-AC5C7114F065}" type="pres">
      <dgm:prSet presAssocID="{CC6B63C4-C683-4398-BA25-818BB7F13EF9}" presName="level3hierChild" presStyleCnt="0"/>
      <dgm:spPr/>
    </dgm:pt>
    <dgm:pt modelId="{49EBBDD8-C7BF-402C-9A37-415A6A02F7C3}" type="pres">
      <dgm:prSet presAssocID="{B701A598-2FCB-4EC5-8C52-779824D46673}" presName="conn2-1" presStyleLbl="parChTrans1D2" presStyleIdx="1" presStyleCnt="2"/>
      <dgm:spPr/>
      <dgm:t>
        <a:bodyPr/>
        <a:lstStyle/>
        <a:p>
          <a:endParaRPr lang="en-GB"/>
        </a:p>
      </dgm:t>
    </dgm:pt>
    <dgm:pt modelId="{AF9A178C-503A-4D0B-B894-85AA2AAEAEFF}" type="pres">
      <dgm:prSet presAssocID="{B701A598-2FCB-4EC5-8C52-779824D46673}" presName="connTx" presStyleLbl="parChTrans1D2" presStyleIdx="1" presStyleCnt="2"/>
      <dgm:spPr/>
      <dgm:t>
        <a:bodyPr/>
        <a:lstStyle/>
        <a:p>
          <a:endParaRPr lang="en-GB"/>
        </a:p>
      </dgm:t>
    </dgm:pt>
    <dgm:pt modelId="{BDCC4FC7-A437-4299-A220-5F9C277E42A6}" type="pres">
      <dgm:prSet presAssocID="{69E6BDE3-BA19-493D-B332-B456B3F8C01C}" presName="root2" presStyleCnt="0"/>
      <dgm:spPr/>
    </dgm:pt>
    <dgm:pt modelId="{B8136ADD-9DC6-4C72-A3BE-ADC60D51184B}" type="pres">
      <dgm:prSet presAssocID="{69E6BDE3-BA19-493D-B332-B456B3F8C01C}" presName="LevelTwoTextNode" presStyleLbl="node2" presStyleIdx="1" presStyleCnt="2">
        <dgm:presLayoutVars>
          <dgm:chPref val="3"/>
        </dgm:presLayoutVars>
      </dgm:prSet>
      <dgm:spPr/>
      <dgm:t>
        <a:bodyPr/>
        <a:lstStyle/>
        <a:p>
          <a:endParaRPr lang="en-GB"/>
        </a:p>
      </dgm:t>
    </dgm:pt>
    <dgm:pt modelId="{1CFA3DC3-2CD3-4677-BFB5-054B11A7D5D3}" type="pres">
      <dgm:prSet presAssocID="{69E6BDE3-BA19-493D-B332-B456B3F8C01C}" presName="level3hierChild" presStyleCnt="0"/>
      <dgm:spPr/>
    </dgm:pt>
    <dgm:pt modelId="{B64977A4-F607-4719-9A92-B1967EDA042D}" type="pres">
      <dgm:prSet presAssocID="{63E9E453-794B-45E2-BB79-E746D0314183}" presName="conn2-1" presStyleLbl="parChTrans1D3" presStyleIdx="1" presStyleCnt="2"/>
      <dgm:spPr/>
      <dgm:t>
        <a:bodyPr/>
        <a:lstStyle/>
        <a:p>
          <a:endParaRPr lang="en-GB"/>
        </a:p>
      </dgm:t>
    </dgm:pt>
    <dgm:pt modelId="{D5604A0F-B3AE-430F-887B-58AC91172A02}" type="pres">
      <dgm:prSet presAssocID="{63E9E453-794B-45E2-BB79-E746D0314183}" presName="connTx" presStyleLbl="parChTrans1D3" presStyleIdx="1" presStyleCnt="2"/>
      <dgm:spPr/>
      <dgm:t>
        <a:bodyPr/>
        <a:lstStyle/>
        <a:p>
          <a:endParaRPr lang="en-GB"/>
        </a:p>
      </dgm:t>
    </dgm:pt>
    <dgm:pt modelId="{90D0264B-11D2-4F7B-BB61-F36CBA663BA2}" type="pres">
      <dgm:prSet presAssocID="{7CE20743-20ED-4E44-8E9F-BAC9E44C4933}" presName="root2" presStyleCnt="0"/>
      <dgm:spPr/>
    </dgm:pt>
    <dgm:pt modelId="{7F7BDAEE-B70B-4CD9-901F-A4B7697B98DB}" type="pres">
      <dgm:prSet presAssocID="{7CE20743-20ED-4E44-8E9F-BAC9E44C4933}" presName="LevelTwoTextNode" presStyleLbl="node3" presStyleIdx="1" presStyleCnt="2">
        <dgm:presLayoutVars>
          <dgm:chPref val="3"/>
        </dgm:presLayoutVars>
      </dgm:prSet>
      <dgm:spPr/>
      <dgm:t>
        <a:bodyPr/>
        <a:lstStyle/>
        <a:p>
          <a:endParaRPr lang="en-GB"/>
        </a:p>
      </dgm:t>
    </dgm:pt>
    <dgm:pt modelId="{2B43110C-D2E7-4A69-A4C7-C41A4E80DF6B}" type="pres">
      <dgm:prSet presAssocID="{7CE20743-20ED-4E44-8E9F-BAC9E44C4933}" presName="level3hierChild" presStyleCnt="0"/>
      <dgm:spPr/>
    </dgm:pt>
  </dgm:ptLst>
  <dgm:cxnLst>
    <dgm:cxn modelId="{9AD9EA99-E554-4891-8323-C0BAE83CBD16}" type="presOf" srcId="{64D63910-406E-4BCE-B3B5-88737B8CF14D}" destId="{E7AEE324-D2A7-40F0-BF49-CC29261C8459}" srcOrd="0" destOrd="0" presId="urn:microsoft.com/office/officeart/2008/layout/HorizontalMultiLevelHierarchy"/>
    <dgm:cxn modelId="{5BC722AF-37D0-4A69-8ECC-B47476AA3780}" type="presOf" srcId="{0929A4E2-18B2-485F-8492-AD662714E72C}" destId="{F00B049A-24CD-44A7-9D47-4644EA7E77D1}" srcOrd="0" destOrd="0" presId="urn:microsoft.com/office/officeart/2008/layout/HorizontalMultiLevelHierarchy"/>
    <dgm:cxn modelId="{0331C2D3-17F3-4927-A1C6-D8BA8E4BAE06}" srcId="{41745CF3-3CF2-430B-BED0-C082FACC3200}" destId="{F4DB60DF-BB19-4AC1-A3AA-84D85B129A42}" srcOrd="0" destOrd="0" parTransId="{64D63910-406E-4BCE-B3B5-88737B8CF14D}" sibTransId="{F27EB2DC-098B-43DE-992A-A52FE3B642B6}"/>
    <dgm:cxn modelId="{D5ECD952-CE74-4FD6-B62E-ED5DD90CC248}" type="presOf" srcId="{F1768902-ACF8-4D1F-9A6B-46FB03BFE70B}" destId="{9262769E-D889-4B2C-93C2-C548DA19587C}" srcOrd="0" destOrd="0" presId="urn:microsoft.com/office/officeart/2008/layout/HorizontalMultiLevelHierarchy"/>
    <dgm:cxn modelId="{83556B08-5AF1-4311-BD57-DBC91651B7F1}" type="presOf" srcId="{0929A4E2-18B2-485F-8492-AD662714E72C}" destId="{8B398771-7D5C-4E0A-9E23-75E904E38A48}" srcOrd="1" destOrd="0" presId="urn:microsoft.com/office/officeart/2008/layout/HorizontalMultiLevelHierarchy"/>
    <dgm:cxn modelId="{E5760FC6-4761-4BD9-9C4D-64E1AB98D858}" type="presOf" srcId="{7CE20743-20ED-4E44-8E9F-BAC9E44C4933}" destId="{7F7BDAEE-B70B-4CD9-901F-A4B7697B98DB}" srcOrd="0" destOrd="0" presId="urn:microsoft.com/office/officeart/2008/layout/HorizontalMultiLevelHierarchy"/>
    <dgm:cxn modelId="{3B4E2257-7A66-4BA7-A34C-5D14BDD5F287}" type="presOf" srcId="{F4A15DA6-87CA-4FC7-B4E1-364C95689909}" destId="{0C981DD6-CC97-48D2-8D90-D4EEA70E4139}" srcOrd="0" destOrd="0" presId="urn:microsoft.com/office/officeart/2008/layout/HorizontalMultiLevelHierarchy"/>
    <dgm:cxn modelId="{FED28BF2-C775-4C6B-AD47-029746B1FE3F}" type="presOf" srcId="{CC6B63C4-C683-4398-BA25-818BB7F13EF9}" destId="{22BDC9E3-3864-4925-A0C1-CDB8A3A92DD1}" srcOrd="0" destOrd="0" presId="urn:microsoft.com/office/officeart/2008/layout/HorizontalMultiLevelHierarchy"/>
    <dgm:cxn modelId="{632965E8-BC93-46FB-8629-B9D5A2449C82}" srcId="{E7C92645-84ED-4697-907B-234F000ED307}" destId="{840C312F-DDD2-4636-A570-BD1F8F7B6CCB}" srcOrd="0" destOrd="0" parTransId="{0929A4E2-18B2-485F-8492-AD662714E72C}" sibTransId="{CF7C4027-C43A-402E-829F-334C368E2242}"/>
    <dgm:cxn modelId="{0052E5B7-1CDB-421C-91FC-7DEC48881879}" type="presOf" srcId="{F4DB60DF-BB19-4AC1-A3AA-84D85B129A42}" destId="{378663DB-0BA7-4F2B-9616-326ECB6B72C9}" srcOrd="0" destOrd="0" presId="urn:microsoft.com/office/officeart/2008/layout/HorizontalMultiLevelHierarchy"/>
    <dgm:cxn modelId="{83F36F64-B028-4485-962E-657278644EEE}" srcId="{69E6BDE3-BA19-493D-B332-B456B3F8C01C}" destId="{7CE20743-20ED-4E44-8E9F-BAC9E44C4933}" srcOrd="0" destOrd="0" parTransId="{63E9E453-794B-45E2-BB79-E746D0314183}" sibTransId="{7AD836D7-B3AD-4DFA-9F1F-34D1C5D3EE49}"/>
    <dgm:cxn modelId="{FDBE198D-185D-4FD1-A39D-AA9F6E0D0361}" type="presOf" srcId="{63E9E453-794B-45E2-BB79-E746D0314183}" destId="{D5604A0F-B3AE-430F-887B-58AC91172A02}" srcOrd="1" destOrd="0" presId="urn:microsoft.com/office/officeart/2008/layout/HorizontalMultiLevelHierarchy"/>
    <dgm:cxn modelId="{0E014797-D140-438F-A64B-B133844CAA93}" srcId="{F4A15DA6-87CA-4FC7-B4E1-364C95689909}" destId="{41745CF3-3CF2-430B-BED0-C082FACC3200}" srcOrd="0" destOrd="0" parTransId="{D9E08A2B-7F0C-4AED-B01B-3A95D69D0132}" sibTransId="{ED12E6C4-251E-4742-94D0-70B04D9EDFE1}"/>
    <dgm:cxn modelId="{50EA0F03-1556-4386-8DEC-24E295659907}" srcId="{E7C92645-84ED-4697-907B-234F000ED307}" destId="{CC6B63C4-C683-4398-BA25-818BB7F13EF9}" srcOrd="1" destOrd="0" parTransId="{F1768902-ACF8-4D1F-9A6B-46FB03BFE70B}" sibTransId="{D54F7680-D9D9-40A0-BCD7-856F16D0FD23}"/>
    <dgm:cxn modelId="{FABEE033-ABB2-4B7B-B52D-534A49B6CFC6}" type="presOf" srcId="{69E6BDE3-BA19-493D-B332-B456B3F8C01C}" destId="{B8136ADD-9DC6-4C72-A3BE-ADC60D51184B}" srcOrd="0" destOrd="0" presId="urn:microsoft.com/office/officeart/2008/layout/HorizontalMultiLevelHierarchy"/>
    <dgm:cxn modelId="{93AE01E6-1C73-4EF1-BEDE-D0E58E5E68CF}" type="presOf" srcId="{F1768902-ACF8-4D1F-9A6B-46FB03BFE70B}" destId="{5D2837AE-7B1E-4EA7-8E06-84AAF176D009}" srcOrd="1" destOrd="0" presId="urn:microsoft.com/office/officeart/2008/layout/HorizontalMultiLevelHierarchy"/>
    <dgm:cxn modelId="{80857DF1-9F6B-4F49-BDC5-B0547EFBF7FB}" type="presOf" srcId="{41745CF3-3CF2-430B-BED0-C082FACC3200}" destId="{8502ABD9-C43B-4E6D-99CC-89EA1D65E227}" srcOrd="0" destOrd="0" presId="urn:microsoft.com/office/officeart/2008/layout/HorizontalMultiLevelHierarchy"/>
    <dgm:cxn modelId="{EB29A8E7-1923-46D7-BEA0-D4A3F6F546A4}" type="presOf" srcId="{B701A598-2FCB-4EC5-8C52-779824D46673}" destId="{49EBBDD8-C7BF-402C-9A37-415A6A02F7C3}" srcOrd="0" destOrd="0" presId="urn:microsoft.com/office/officeart/2008/layout/HorizontalMultiLevelHierarchy"/>
    <dgm:cxn modelId="{037B809A-F81C-414B-B9B7-348AE8E2BAE7}" type="presOf" srcId="{63E9E453-794B-45E2-BB79-E746D0314183}" destId="{B64977A4-F607-4719-9A92-B1967EDA042D}" srcOrd="0" destOrd="0" presId="urn:microsoft.com/office/officeart/2008/layout/HorizontalMultiLevelHierarchy"/>
    <dgm:cxn modelId="{23D2360C-5D97-4AD5-87B1-22A0359FD211}" type="presOf" srcId="{840C312F-DDD2-4636-A570-BD1F8F7B6CCB}" destId="{696E900E-39B5-41EE-886C-9DB9B483FEDF}" srcOrd="0" destOrd="0" presId="urn:microsoft.com/office/officeart/2008/layout/HorizontalMultiLevelHierarchy"/>
    <dgm:cxn modelId="{265D902F-1088-4F4C-922A-CF1572E3DE69}" srcId="{F4DB60DF-BB19-4AC1-A3AA-84D85B129A42}" destId="{E7C92645-84ED-4697-907B-234F000ED307}" srcOrd="0" destOrd="0" parTransId="{7C76EB73-0384-422A-84F8-D3D9180D87CD}" sibTransId="{A6D1AE2F-6233-482D-A2C3-B1E5C2FC5309}"/>
    <dgm:cxn modelId="{7A845220-BE2E-4BA7-99D5-F0298E139A70}" type="presOf" srcId="{64D63910-406E-4BCE-B3B5-88737B8CF14D}" destId="{6D51562B-EF12-4725-8369-1036341BED93}" srcOrd="1" destOrd="0" presId="urn:microsoft.com/office/officeart/2008/layout/HorizontalMultiLevelHierarchy"/>
    <dgm:cxn modelId="{AA6973BD-4BFB-4F8C-B35E-3F32B5EF4AF3}" type="presOf" srcId="{7C76EB73-0384-422A-84F8-D3D9180D87CD}" destId="{9CA5AED0-0AB7-4915-B3DF-C5ADA711005E}" srcOrd="1" destOrd="0" presId="urn:microsoft.com/office/officeart/2008/layout/HorizontalMultiLevelHierarchy"/>
    <dgm:cxn modelId="{9304670D-31BC-4309-B31A-DF7469B7DE15}" srcId="{41745CF3-3CF2-430B-BED0-C082FACC3200}" destId="{69E6BDE3-BA19-493D-B332-B456B3F8C01C}" srcOrd="1" destOrd="0" parTransId="{B701A598-2FCB-4EC5-8C52-779824D46673}" sibTransId="{3C987034-CBA3-4517-8247-1E0DCB81F5D5}"/>
    <dgm:cxn modelId="{E06DDB63-9815-4717-9C73-A19C7A311363}" type="presOf" srcId="{B701A598-2FCB-4EC5-8C52-779824D46673}" destId="{AF9A178C-503A-4D0B-B894-85AA2AAEAEFF}" srcOrd="1" destOrd="0" presId="urn:microsoft.com/office/officeart/2008/layout/HorizontalMultiLevelHierarchy"/>
    <dgm:cxn modelId="{EF98DA87-4E1A-4E7E-BFFA-53C16500D964}" type="presOf" srcId="{E7C92645-84ED-4697-907B-234F000ED307}" destId="{C050BE1A-5066-43A1-BF3C-521D53E23955}" srcOrd="0" destOrd="0" presId="urn:microsoft.com/office/officeart/2008/layout/HorizontalMultiLevelHierarchy"/>
    <dgm:cxn modelId="{66E0E94E-7A44-4856-87FF-7A2D3AA9A6AE}" type="presOf" srcId="{7C76EB73-0384-422A-84F8-D3D9180D87CD}" destId="{843F2C09-ED8C-40B5-93E3-AAF8AF990193}" srcOrd="0" destOrd="0" presId="urn:microsoft.com/office/officeart/2008/layout/HorizontalMultiLevelHierarchy"/>
    <dgm:cxn modelId="{12D5D535-C50E-4FBD-AADD-420250927F25}" type="presParOf" srcId="{0C981DD6-CC97-48D2-8D90-D4EEA70E4139}" destId="{1342B733-FA7D-41BC-810B-63D31792563E}" srcOrd="0" destOrd="0" presId="urn:microsoft.com/office/officeart/2008/layout/HorizontalMultiLevelHierarchy"/>
    <dgm:cxn modelId="{A35A3744-98DB-4B3C-8770-62AD892CADCD}" type="presParOf" srcId="{1342B733-FA7D-41BC-810B-63D31792563E}" destId="{8502ABD9-C43B-4E6D-99CC-89EA1D65E227}" srcOrd="0" destOrd="0" presId="urn:microsoft.com/office/officeart/2008/layout/HorizontalMultiLevelHierarchy"/>
    <dgm:cxn modelId="{B5FA29B0-2A09-4A19-9566-3A89180823E3}" type="presParOf" srcId="{1342B733-FA7D-41BC-810B-63D31792563E}" destId="{7526B121-AADF-4924-BC5D-BDE7CA1150AB}" srcOrd="1" destOrd="0" presId="urn:microsoft.com/office/officeart/2008/layout/HorizontalMultiLevelHierarchy"/>
    <dgm:cxn modelId="{464577AD-14F8-447D-B03E-6EBD7EAD0418}" type="presParOf" srcId="{7526B121-AADF-4924-BC5D-BDE7CA1150AB}" destId="{E7AEE324-D2A7-40F0-BF49-CC29261C8459}" srcOrd="0" destOrd="0" presId="urn:microsoft.com/office/officeart/2008/layout/HorizontalMultiLevelHierarchy"/>
    <dgm:cxn modelId="{2A23A473-5F3A-45EF-9E2B-F6FC67D10AC8}" type="presParOf" srcId="{E7AEE324-D2A7-40F0-BF49-CC29261C8459}" destId="{6D51562B-EF12-4725-8369-1036341BED93}" srcOrd="0" destOrd="0" presId="urn:microsoft.com/office/officeart/2008/layout/HorizontalMultiLevelHierarchy"/>
    <dgm:cxn modelId="{20BE96A2-5AF5-4A6B-B874-B2F9E0AF60F9}" type="presParOf" srcId="{7526B121-AADF-4924-BC5D-BDE7CA1150AB}" destId="{DE33E071-B7F2-4410-9D04-0782F5837217}" srcOrd="1" destOrd="0" presId="urn:microsoft.com/office/officeart/2008/layout/HorizontalMultiLevelHierarchy"/>
    <dgm:cxn modelId="{C416827D-2756-4FC7-A275-30E5416A0793}" type="presParOf" srcId="{DE33E071-B7F2-4410-9D04-0782F5837217}" destId="{378663DB-0BA7-4F2B-9616-326ECB6B72C9}" srcOrd="0" destOrd="0" presId="urn:microsoft.com/office/officeart/2008/layout/HorizontalMultiLevelHierarchy"/>
    <dgm:cxn modelId="{E89F77E9-39B6-4575-BB73-026767B30C19}" type="presParOf" srcId="{DE33E071-B7F2-4410-9D04-0782F5837217}" destId="{2B762A7F-ACFE-4E28-AAB3-47F45BCD606B}" srcOrd="1" destOrd="0" presId="urn:microsoft.com/office/officeart/2008/layout/HorizontalMultiLevelHierarchy"/>
    <dgm:cxn modelId="{AF05A27D-7AE0-4D65-AB82-9498C7F0D518}" type="presParOf" srcId="{2B762A7F-ACFE-4E28-AAB3-47F45BCD606B}" destId="{843F2C09-ED8C-40B5-93E3-AAF8AF990193}" srcOrd="0" destOrd="0" presId="urn:microsoft.com/office/officeart/2008/layout/HorizontalMultiLevelHierarchy"/>
    <dgm:cxn modelId="{3DAD6F91-4F9B-4EFC-8B88-F8D97F8164CE}" type="presParOf" srcId="{843F2C09-ED8C-40B5-93E3-AAF8AF990193}" destId="{9CA5AED0-0AB7-4915-B3DF-C5ADA711005E}" srcOrd="0" destOrd="0" presId="urn:microsoft.com/office/officeart/2008/layout/HorizontalMultiLevelHierarchy"/>
    <dgm:cxn modelId="{03D0D20E-4A77-4D38-926E-7A41488D2A98}" type="presParOf" srcId="{2B762A7F-ACFE-4E28-AAB3-47F45BCD606B}" destId="{3F4A116A-BB5F-4D38-9E49-841AC82898A9}" srcOrd="1" destOrd="0" presId="urn:microsoft.com/office/officeart/2008/layout/HorizontalMultiLevelHierarchy"/>
    <dgm:cxn modelId="{FFA7D9C8-5EDA-46EB-9FD8-F7350E01B7E0}" type="presParOf" srcId="{3F4A116A-BB5F-4D38-9E49-841AC82898A9}" destId="{C050BE1A-5066-43A1-BF3C-521D53E23955}" srcOrd="0" destOrd="0" presId="urn:microsoft.com/office/officeart/2008/layout/HorizontalMultiLevelHierarchy"/>
    <dgm:cxn modelId="{271D2C65-8F97-4074-BBAE-648ECCE4860D}" type="presParOf" srcId="{3F4A116A-BB5F-4D38-9E49-841AC82898A9}" destId="{7829DCB0-85B4-46E1-B938-D6933BBF5A9A}" srcOrd="1" destOrd="0" presId="urn:microsoft.com/office/officeart/2008/layout/HorizontalMultiLevelHierarchy"/>
    <dgm:cxn modelId="{94BCCA19-BA1C-4E8C-B510-812BEF8CF6A0}" type="presParOf" srcId="{7829DCB0-85B4-46E1-B938-D6933BBF5A9A}" destId="{F00B049A-24CD-44A7-9D47-4644EA7E77D1}" srcOrd="0" destOrd="0" presId="urn:microsoft.com/office/officeart/2008/layout/HorizontalMultiLevelHierarchy"/>
    <dgm:cxn modelId="{B4CDF65D-FBCF-4803-A5F9-BB0FF3A2DE8D}" type="presParOf" srcId="{F00B049A-24CD-44A7-9D47-4644EA7E77D1}" destId="{8B398771-7D5C-4E0A-9E23-75E904E38A48}" srcOrd="0" destOrd="0" presId="urn:microsoft.com/office/officeart/2008/layout/HorizontalMultiLevelHierarchy"/>
    <dgm:cxn modelId="{BFAE8FCB-BD58-4580-8404-7C287A07A940}" type="presParOf" srcId="{7829DCB0-85B4-46E1-B938-D6933BBF5A9A}" destId="{CDE552E8-3A24-4648-9FB2-EC7F1F807FB4}" srcOrd="1" destOrd="0" presId="urn:microsoft.com/office/officeart/2008/layout/HorizontalMultiLevelHierarchy"/>
    <dgm:cxn modelId="{FCE2908F-9A07-4D98-8D4C-E79427945545}" type="presParOf" srcId="{CDE552E8-3A24-4648-9FB2-EC7F1F807FB4}" destId="{696E900E-39B5-41EE-886C-9DB9B483FEDF}" srcOrd="0" destOrd="0" presId="urn:microsoft.com/office/officeart/2008/layout/HorizontalMultiLevelHierarchy"/>
    <dgm:cxn modelId="{5814DD22-2BE5-48E6-B038-EF71D98BA4EF}" type="presParOf" srcId="{CDE552E8-3A24-4648-9FB2-EC7F1F807FB4}" destId="{78272C69-44AA-46CA-86B6-1721A4266661}" srcOrd="1" destOrd="0" presId="urn:microsoft.com/office/officeart/2008/layout/HorizontalMultiLevelHierarchy"/>
    <dgm:cxn modelId="{BCD90B00-DAE8-4C6B-AC62-88E3991A4733}" type="presParOf" srcId="{7829DCB0-85B4-46E1-B938-D6933BBF5A9A}" destId="{9262769E-D889-4B2C-93C2-C548DA19587C}" srcOrd="2" destOrd="0" presId="urn:microsoft.com/office/officeart/2008/layout/HorizontalMultiLevelHierarchy"/>
    <dgm:cxn modelId="{89E0B0A3-BDAC-48C0-9292-6D85E7112557}" type="presParOf" srcId="{9262769E-D889-4B2C-93C2-C548DA19587C}" destId="{5D2837AE-7B1E-4EA7-8E06-84AAF176D009}" srcOrd="0" destOrd="0" presId="urn:microsoft.com/office/officeart/2008/layout/HorizontalMultiLevelHierarchy"/>
    <dgm:cxn modelId="{0C111BE1-C1E6-46BC-86D3-17F788469371}" type="presParOf" srcId="{7829DCB0-85B4-46E1-B938-D6933BBF5A9A}" destId="{D4325148-D9D2-4F2F-A7CC-B417EF14C12B}" srcOrd="3" destOrd="0" presId="urn:microsoft.com/office/officeart/2008/layout/HorizontalMultiLevelHierarchy"/>
    <dgm:cxn modelId="{6C4FA698-B68C-42BA-A20B-012F1A28D473}" type="presParOf" srcId="{D4325148-D9D2-4F2F-A7CC-B417EF14C12B}" destId="{22BDC9E3-3864-4925-A0C1-CDB8A3A92DD1}" srcOrd="0" destOrd="0" presId="urn:microsoft.com/office/officeart/2008/layout/HorizontalMultiLevelHierarchy"/>
    <dgm:cxn modelId="{A37F1B55-99A4-4197-B39B-477AC8FDEF94}" type="presParOf" srcId="{D4325148-D9D2-4F2F-A7CC-B417EF14C12B}" destId="{E2658B6B-BE21-41A9-A898-AC5C7114F065}" srcOrd="1" destOrd="0" presId="urn:microsoft.com/office/officeart/2008/layout/HorizontalMultiLevelHierarchy"/>
    <dgm:cxn modelId="{6403BAAD-E202-45C7-AA2D-E4F78823DED8}" type="presParOf" srcId="{7526B121-AADF-4924-BC5D-BDE7CA1150AB}" destId="{49EBBDD8-C7BF-402C-9A37-415A6A02F7C3}" srcOrd="2" destOrd="0" presId="urn:microsoft.com/office/officeart/2008/layout/HorizontalMultiLevelHierarchy"/>
    <dgm:cxn modelId="{B68EAFE1-F668-4532-990B-2E7A454C201E}" type="presParOf" srcId="{49EBBDD8-C7BF-402C-9A37-415A6A02F7C3}" destId="{AF9A178C-503A-4D0B-B894-85AA2AAEAEFF}" srcOrd="0" destOrd="0" presId="urn:microsoft.com/office/officeart/2008/layout/HorizontalMultiLevelHierarchy"/>
    <dgm:cxn modelId="{A88ADAE3-30C6-4A2F-89E6-E0C6339842EF}" type="presParOf" srcId="{7526B121-AADF-4924-BC5D-BDE7CA1150AB}" destId="{BDCC4FC7-A437-4299-A220-5F9C277E42A6}" srcOrd="3" destOrd="0" presId="urn:microsoft.com/office/officeart/2008/layout/HorizontalMultiLevelHierarchy"/>
    <dgm:cxn modelId="{3894E509-50D7-4547-BCCB-707A5357B1F1}" type="presParOf" srcId="{BDCC4FC7-A437-4299-A220-5F9C277E42A6}" destId="{B8136ADD-9DC6-4C72-A3BE-ADC60D51184B}" srcOrd="0" destOrd="0" presId="urn:microsoft.com/office/officeart/2008/layout/HorizontalMultiLevelHierarchy"/>
    <dgm:cxn modelId="{C2EDAAC3-67C8-4AA9-AE77-8DCEF109ACC5}" type="presParOf" srcId="{BDCC4FC7-A437-4299-A220-5F9C277E42A6}" destId="{1CFA3DC3-2CD3-4677-BFB5-054B11A7D5D3}" srcOrd="1" destOrd="0" presId="urn:microsoft.com/office/officeart/2008/layout/HorizontalMultiLevelHierarchy"/>
    <dgm:cxn modelId="{8F236943-5239-4DA9-9058-1A4C587C10D4}" type="presParOf" srcId="{1CFA3DC3-2CD3-4677-BFB5-054B11A7D5D3}" destId="{B64977A4-F607-4719-9A92-B1967EDA042D}" srcOrd="0" destOrd="0" presId="urn:microsoft.com/office/officeart/2008/layout/HorizontalMultiLevelHierarchy"/>
    <dgm:cxn modelId="{B7B24757-24BA-4148-8646-332B0A95FB51}" type="presParOf" srcId="{B64977A4-F607-4719-9A92-B1967EDA042D}" destId="{D5604A0F-B3AE-430F-887B-58AC91172A02}" srcOrd="0" destOrd="0" presId="urn:microsoft.com/office/officeart/2008/layout/HorizontalMultiLevelHierarchy"/>
    <dgm:cxn modelId="{ACC14600-E640-41BA-ADC5-6BE8382E2BAD}" type="presParOf" srcId="{1CFA3DC3-2CD3-4677-BFB5-054B11A7D5D3}" destId="{90D0264B-11D2-4F7B-BB61-F36CBA663BA2}" srcOrd="1" destOrd="0" presId="urn:microsoft.com/office/officeart/2008/layout/HorizontalMultiLevelHierarchy"/>
    <dgm:cxn modelId="{D26901C4-4ECF-44AF-BD6A-4BE47767DE04}" type="presParOf" srcId="{90D0264B-11D2-4F7B-BB61-F36CBA663BA2}" destId="{7F7BDAEE-B70B-4CD9-901F-A4B7697B98DB}" srcOrd="0" destOrd="0" presId="urn:microsoft.com/office/officeart/2008/layout/HorizontalMultiLevelHierarchy"/>
    <dgm:cxn modelId="{B06F7DCB-2337-4545-AA70-58ECC8AEB39B}" type="presParOf" srcId="{90D0264B-11D2-4F7B-BB61-F36CBA663BA2}" destId="{2B43110C-D2E7-4A69-A4C7-C41A4E80DF6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3AE8C15-DF3E-40D8-96A5-CB535C34FFD2}" type="doc">
      <dgm:prSet loTypeId="urn:microsoft.com/office/officeart/2005/8/layout/vList2" loCatId="list" qsTypeId="urn:microsoft.com/office/officeart/2005/8/quickstyle/simple1" qsCatId="simple" csTypeId="urn:microsoft.com/office/officeart/2005/8/colors/colorful1#4" csCatId="colorful" phldr="1"/>
      <dgm:spPr/>
      <dgm:t>
        <a:bodyPr/>
        <a:lstStyle/>
        <a:p>
          <a:endParaRPr lang="en-US"/>
        </a:p>
      </dgm:t>
    </dgm:pt>
    <dgm:pt modelId="{4F10CA4E-AE19-4FC1-B00F-75D398161F6F}">
      <dgm:prSet/>
      <dgm:spPr/>
      <dgm:t>
        <a:bodyPr/>
        <a:lstStyle/>
        <a:p>
          <a:pPr rtl="0"/>
          <a:r>
            <a:rPr lang="en-US" dirty="0"/>
            <a:t>Method of valuation of closing stock</a:t>
          </a:r>
        </a:p>
      </dgm:t>
    </dgm:pt>
    <dgm:pt modelId="{A236AABA-4144-416C-8A2E-8D36CB17B133}" type="parTrans" cxnId="{1388F7DB-E551-4905-BE7F-EC853CF7919D}">
      <dgm:prSet/>
      <dgm:spPr/>
      <dgm:t>
        <a:bodyPr/>
        <a:lstStyle/>
        <a:p>
          <a:endParaRPr lang="en-US"/>
        </a:p>
      </dgm:t>
    </dgm:pt>
    <dgm:pt modelId="{BE88137C-2ABC-425F-ABD4-7BAE611CF20F}" type="sibTrans" cxnId="{1388F7DB-E551-4905-BE7F-EC853CF7919D}">
      <dgm:prSet/>
      <dgm:spPr/>
      <dgm:t>
        <a:bodyPr/>
        <a:lstStyle/>
        <a:p>
          <a:endParaRPr lang="en-US"/>
        </a:p>
      </dgm:t>
    </dgm:pt>
    <dgm:pt modelId="{79A71EAA-AA93-46ED-B115-F51574EFA6D5}">
      <dgm:prSet/>
      <dgm:spPr/>
      <dgm:t>
        <a:bodyPr/>
        <a:lstStyle/>
        <a:p>
          <a:pPr rtl="0"/>
          <a:r>
            <a:rPr lang="en-US" dirty="0"/>
            <a:t>At Cost</a:t>
          </a:r>
        </a:p>
      </dgm:t>
    </dgm:pt>
    <dgm:pt modelId="{285E50E4-0174-4480-B3B2-8DB47E796C08}" type="parTrans" cxnId="{21A08081-B87C-4BDB-A94E-DCDA7DEE8031}">
      <dgm:prSet/>
      <dgm:spPr/>
      <dgm:t>
        <a:bodyPr/>
        <a:lstStyle/>
        <a:p>
          <a:endParaRPr lang="en-US"/>
        </a:p>
      </dgm:t>
    </dgm:pt>
    <dgm:pt modelId="{128FF62B-D866-4B0E-9B93-492BCCA9B2A7}" type="sibTrans" cxnId="{21A08081-B87C-4BDB-A94E-DCDA7DEE8031}">
      <dgm:prSet/>
      <dgm:spPr/>
      <dgm:t>
        <a:bodyPr/>
        <a:lstStyle/>
        <a:p>
          <a:endParaRPr lang="en-US"/>
        </a:p>
      </dgm:t>
    </dgm:pt>
    <dgm:pt modelId="{36EF7494-FA1C-449C-B9A6-2D1324427DC2}">
      <dgm:prSet/>
      <dgm:spPr/>
      <dgm:t>
        <a:bodyPr/>
        <a:lstStyle/>
        <a:p>
          <a:pPr rtl="0"/>
          <a:r>
            <a:rPr lang="en-US"/>
            <a:t>Lower of Cost </a:t>
          </a:r>
          <a:r>
            <a:rPr lang="en-US" b="1" strike="sngStrike" baseline="0"/>
            <a:t>or</a:t>
          </a:r>
          <a:r>
            <a:rPr lang="en-US" b="1"/>
            <a:t> and </a:t>
          </a:r>
          <a:r>
            <a:rPr lang="en-US"/>
            <a:t>NRV</a:t>
          </a:r>
          <a:endParaRPr lang="en-US" dirty="0"/>
        </a:p>
      </dgm:t>
    </dgm:pt>
    <dgm:pt modelId="{B5F2550B-1CD5-4B61-B237-ECF524DB0391}" type="parTrans" cxnId="{B42476A9-D7C1-4D9F-8090-3C74F09FCBFF}">
      <dgm:prSet/>
      <dgm:spPr/>
      <dgm:t>
        <a:bodyPr/>
        <a:lstStyle/>
        <a:p>
          <a:endParaRPr lang="en-US"/>
        </a:p>
      </dgm:t>
    </dgm:pt>
    <dgm:pt modelId="{3BA8A30F-F266-433A-AF9E-9AAF2B25BD5B}" type="sibTrans" cxnId="{B42476A9-D7C1-4D9F-8090-3C74F09FCBFF}">
      <dgm:prSet/>
      <dgm:spPr/>
      <dgm:t>
        <a:bodyPr/>
        <a:lstStyle/>
        <a:p>
          <a:endParaRPr lang="en-US"/>
        </a:p>
      </dgm:t>
    </dgm:pt>
    <dgm:pt modelId="{C41A2563-9743-4513-AEDF-D5358EAFFDF0}">
      <dgm:prSet/>
      <dgm:spPr/>
      <dgm:t>
        <a:bodyPr/>
        <a:lstStyle/>
        <a:p>
          <a:pPr rtl="0"/>
          <a:r>
            <a:rPr lang="en-US" dirty="0"/>
            <a:t>At NRV</a:t>
          </a:r>
        </a:p>
      </dgm:t>
    </dgm:pt>
    <dgm:pt modelId="{318E1958-BA3C-4B7C-84CA-258664C181B3}" type="parTrans" cxnId="{053D10D5-D61E-41BF-B8D9-A0E3D97EC92D}">
      <dgm:prSet/>
      <dgm:spPr/>
      <dgm:t>
        <a:bodyPr/>
        <a:lstStyle/>
        <a:p>
          <a:endParaRPr lang="en-US"/>
        </a:p>
      </dgm:t>
    </dgm:pt>
    <dgm:pt modelId="{9E1D6F0E-3E21-4890-A2A5-6D6CB7A5D6DD}" type="sibTrans" cxnId="{053D10D5-D61E-41BF-B8D9-A0E3D97EC92D}">
      <dgm:prSet/>
      <dgm:spPr/>
      <dgm:t>
        <a:bodyPr/>
        <a:lstStyle/>
        <a:p>
          <a:endParaRPr lang="en-US"/>
        </a:p>
      </dgm:t>
    </dgm:pt>
    <dgm:pt modelId="{13EC7285-6503-4A54-8304-21C46DE9CD5C}">
      <dgm:prSet/>
      <dgm:spPr/>
      <dgm:t>
        <a:bodyPr/>
        <a:lstStyle/>
        <a:p>
          <a:pPr rtl="0"/>
          <a:r>
            <a:rPr lang="en-US" dirty="0"/>
            <a:t>Accounting Standard</a:t>
          </a:r>
        </a:p>
      </dgm:t>
    </dgm:pt>
    <dgm:pt modelId="{E6D14593-F147-4F87-AC87-A0327A6A0F3B}" type="parTrans" cxnId="{3AE5E5B6-7E35-48F0-AB6F-56AFBF72011C}">
      <dgm:prSet/>
      <dgm:spPr/>
      <dgm:t>
        <a:bodyPr/>
        <a:lstStyle/>
        <a:p>
          <a:endParaRPr lang="en-US"/>
        </a:p>
      </dgm:t>
    </dgm:pt>
    <dgm:pt modelId="{BF582A14-E2EB-4F5B-8BA3-A5F78502DD5E}" type="sibTrans" cxnId="{3AE5E5B6-7E35-48F0-AB6F-56AFBF72011C}">
      <dgm:prSet/>
      <dgm:spPr/>
      <dgm:t>
        <a:bodyPr/>
        <a:lstStyle/>
        <a:p>
          <a:endParaRPr lang="en-US"/>
        </a:p>
      </dgm:t>
    </dgm:pt>
    <dgm:pt modelId="{561E61A0-5C73-4F3A-A3D2-6753F14B36AB}">
      <dgm:prSet/>
      <dgm:spPr/>
      <dgm:t>
        <a:bodyPr/>
        <a:lstStyle/>
        <a:p>
          <a:pPr rtl="0"/>
          <a:r>
            <a:rPr lang="en-US" dirty="0"/>
            <a:t>Cost – CIT v. Carborandum Universal (149 ITR 759)(Mad)</a:t>
          </a:r>
        </a:p>
      </dgm:t>
    </dgm:pt>
    <dgm:pt modelId="{07747F52-4C82-4F56-BC1B-0D42560C4E86}" type="parTrans" cxnId="{67F548FC-B1CD-4C23-A981-6901ECA40A43}">
      <dgm:prSet/>
      <dgm:spPr/>
      <dgm:t>
        <a:bodyPr/>
        <a:lstStyle/>
        <a:p>
          <a:endParaRPr lang="en-US"/>
        </a:p>
      </dgm:t>
    </dgm:pt>
    <dgm:pt modelId="{BA95635F-12B7-42A6-90A2-E300665AD0F2}" type="sibTrans" cxnId="{67F548FC-B1CD-4C23-A981-6901ECA40A43}">
      <dgm:prSet/>
      <dgm:spPr/>
      <dgm:t>
        <a:bodyPr/>
        <a:lstStyle/>
        <a:p>
          <a:endParaRPr lang="en-US"/>
        </a:p>
      </dgm:t>
    </dgm:pt>
    <dgm:pt modelId="{5FAA6E08-0D6D-4C48-8521-88E4807ABF5F}">
      <dgm:prSet/>
      <dgm:spPr/>
      <dgm:t>
        <a:bodyPr/>
        <a:lstStyle/>
        <a:p>
          <a:pPr rtl="0"/>
          <a:r>
            <a:rPr lang="en-US" b="1" dirty="0"/>
            <a:t>ICDS: Change from cost to Lower of both</a:t>
          </a:r>
          <a:endParaRPr lang="en-US" dirty="0"/>
        </a:p>
      </dgm:t>
    </dgm:pt>
    <dgm:pt modelId="{A2D0FF25-07FE-4E57-BEF0-E0E29195B8B9}" type="parTrans" cxnId="{5C1FE88F-2FEF-42AE-BA26-66E280DF51AA}">
      <dgm:prSet/>
      <dgm:spPr/>
      <dgm:t>
        <a:bodyPr/>
        <a:lstStyle/>
        <a:p>
          <a:endParaRPr lang="en-US"/>
        </a:p>
      </dgm:t>
    </dgm:pt>
    <dgm:pt modelId="{779D11FD-3D9B-4837-AB62-2599E8DE68E5}" type="sibTrans" cxnId="{5C1FE88F-2FEF-42AE-BA26-66E280DF51AA}">
      <dgm:prSet/>
      <dgm:spPr/>
      <dgm:t>
        <a:bodyPr/>
        <a:lstStyle/>
        <a:p>
          <a:endParaRPr lang="en-US"/>
        </a:p>
      </dgm:t>
    </dgm:pt>
    <dgm:pt modelId="{674F41AD-DB80-41DF-8C86-1890C0F39640}">
      <dgm:prSet/>
      <dgm:spPr/>
      <dgm:t>
        <a:bodyPr/>
        <a:lstStyle/>
        <a:p>
          <a:pPr rtl="0"/>
          <a:r>
            <a:rPr lang="en-US" dirty="0"/>
            <a:t>Reasonable cause</a:t>
          </a:r>
        </a:p>
      </dgm:t>
    </dgm:pt>
    <dgm:pt modelId="{63956741-FCED-458B-83B7-B17A849A2492}" type="parTrans" cxnId="{1A7CB939-D8FC-4C18-A914-061F878A3694}">
      <dgm:prSet/>
      <dgm:spPr/>
      <dgm:t>
        <a:bodyPr/>
        <a:lstStyle/>
        <a:p>
          <a:endParaRPr lang="en-US"/>
        </a:p>
      </dgm:t>
    </dgm:pt>
    <dgm:pt modelId="{956CDA15-57F9-491E-85CB-04A19D79F5E3}" type="sibTrans" cxnId="{1A7CB939-D8FC-4C18-A914-061F878A3694}">
      <dgm:prSet/>
      <dgm:spPr/>
      <dgm:t>
        <a:bodyPr/>
        <a:lstStyle/>
        <a:p>
          <a:endParaRPr lang="en-US"/>
        </a:p>
      </dgm:t>
    </dgm:pt>
    <dgm:pt modelId="{FFCCD3A2-4F2B-4DE0-AC4F-4B4B286FCC69}">
      <dgm:prSet/>
      <dgm:spPr/>
      <dgm:t>
        <a:bodyPr/>
        <a:lstStyle/>
        <a:p>
          <a:pPr rtl="0"/>
          <a:r>
            <a:rPr lang="en-US" dirty="0"/>
            <a:t>No corresponding change in Opening required here</a:t>
          </a:r>
        </a:p>
      </dgm:t>
    </dgm:pt>
    <dgm:pt modelId="{A2BAA780-B670-4E9E-BC4B-5253FE956D99}" type="parTrans" cxnId="{357EBC76-8BAD-4B3B-87E2-9A4F347CEF17}">
      <dgm:prSet/>
      <dgm:spPr/>
      <dgm:t>
        <a:bodyPr/>
        <a:lstStyle/>
        <a:p>
          <a:endParaRPr lang="en-US"/>
        </a:p>
      </dgm:t>
    </dgm:pt>
    <dgm:pt modelId="{BA924D3B-A4FA-4083-B57F-2E1871CA62EC}" type="sibTrans" cxnId="{357EBC76-8BAD-4B3B-87E2-9A4F347CEF17}">
      <dgm:prSet/>
      <dgm:spPr/>
      <dgm:t>
        <a:bodyPr/>
        <a:lstStyle/>
        <a:p>
          <a:endParaRPr lang="en-US"/>
        </a:p>
      </dgm:t>
    </dgm:pt>
    <dgm:pt modelId="{4B95B629-C8F9-4BAB-A9F6-D205C8F6E66B}">
      <dgm:prSet/>
      <dgm:spPr/>
      <dgm:t>
        <a:bodyPr/>
        <a:lstStyle/>
        <a:p>
          <a:pPr rtl="0"/>
          <a:r>
            <a:rPr lang="en-US" i="1" dirty="0" err="1"/>
            <a:t>Melmound</a:t>
          </a:r>
          <a:r>
            <a:rPr lang="en-US" i="1" dirty="0"/>
            <a:t> Corporation (202 ITR 789)(</a:t>
          </a:r>
          <a:r>
            <a:rPr lang="en-US" i="1" dirty="0" err="1"/>
            <a:t>Bom</a:t>
          </a:r>
          <a:r>
            <a:rPr lang="en-US" i="1" dirty="0"/>
            <a:t>)</a:t>
          </a:r>
        </a:p>
      </dgm:t>
    </dgm:pt>
    <dgm:pt modelId="{D088CDB8-FB82-4358-B7EC-BA596BD276CC}" type="parTrans" cxnId="{8B5C53C7-7FF1-429C-8DE9-FFF25C33B017}">
      <dgm:prSet/>
      <dgm:spPr/>
      <dgm:t>
        <a:bodyPr/>
        <a:lstStyle/>
        <a:p>
          <a:endParaRPr lang="en-US"/>
        </a:p>
      </dgm:t>
    </dgm:pt>
    <dgm:pt modelId="{70C95E4B-3011-4C6C-A1C2-A78BA5D531B6}" type="sibTrans" cxnId="{8B5C53C7-7FF1-429C-8DE9-FFF25C33B017}">
      <dgm:prSet/>
      <dgm:spPr/>
      <dgm:t>
        <a:bodyPr/>
        <a:lstStyle/>
        <a:p>
          <a:endParaRPr lang="en-US"/>
        </a:p>
      </dgm:t>
    </dgm:pt>
    <dgm:pt modelId="{2D32A3D4-3215-4607-9B2D-9A1BE0301F23}">
      <dgm:prSet/>
      <dgm:spPr/>
      <dgm:t>
        <a:bodyPr/>
        <a:lstStyle/>
        <a:p>
          <a:pPr rtl="0"/>
          <a:r>
            <a:rPr lang="en-US" b="1" i="0" dirty="0"/>
            <a:t>Disclosures (not in clause 13)</a:t>
          </a:r>
        </a:p>
      </dgm:t>
    </dgm:pt>
    <dgm:pt modelId="{B51258FC-6AD2-4163-9B95-2488C9FB545B}" type="parTrans" cxnId="{16F0FBE0-5D08-47E9-8F81-99F2A82AB38F}">
      <dgm:prSet/>
      <dgm:spPr/>
      <dgm:t>
        <a:bodyPr/>
        <a:lstStyle/>
        <a:p>
          <a:endParaRPr lang="en-US"/>
        </a:p>
      </dgm:t>
    </dgm:pt>
    <dgm:pt modelId="{CD087CC9-7C34-4143-AA3F-F151222C4E22}" type="sibTrans" cxnId="{16F0FBE0-5D08-47E9-8F81-99F2A82AB38F}">
      <dgm:prSet/>
      <dgm:spPr/>
      <dgm:t>
        <a:bodyPr/>
        <a:lstStyle/>
        <a:p>
          <a:endParaRPr lang="en-US"/>
        </a:p>
      </dgm:t>
    </dgm:pt>
    <dgm:pt modelId="{7F4B2720-3658-4714-A8BE-E6BD7EA6B5F4}" type="pres">
      <dgm:prSet presAssocID="{73AE8C15-DF3E-40D8-96A5-CB535C34FFD2}" presName="linear" presStyleCnt="0">
        <dgm:presLayoutVars>
          <dgm:animLvl val="lvl"/>
          <dgm:resizeHandles val="exact"/>
        </dgm:presLayoutVars>
      </dgm:prSet>
      <dgm:spPr/>
      <dgm:t>
        <a:bodyPr/>
        <a:lstStyle/>
        <a:p>
          <a:endParaRPr lang="en-GB"/>
        </a:p>
      </dgm:t>
    </dgm:pt>
    <dgm:pt modelId="{2FB01A48-249D-4C49-B87D-754C1C2293E0}" type="pres">
      <dgm:prSet presAssocID="{4F10CA4E-AE19-4FC1-B00F-75D398161F6F}" presName="parentText" presStyleLbl="node1" presStyleIdx="0" presStyleCnt="4">
        <dgm:presLayoutVars>
          <dgm:chMax val="0"/>
          <dgm:bulletEnabled val="1"/>
        </dgm:presLayoutVars>
      </dgm:prSet>
      <dgm:spPr/>
      <dgm:t>
        <a:bodyPr/>
        <a:lstStyle/>
        <a:p>
          <a:endParaRPr lang="en-GB"/>
        </a:p>
      </dgm:t>
    </dgm:pt>
    <dgm:pt modelId="{F460BA0E-D66B-4562-86EF-CC62034A4871}" type="pres">
      <dgm:prSet presAssocID="{4F10CA4E-AE19-4FC1-B00F-75D398161F6F}" presName="childText" presStyleLbl="revTx" presStyleIdx="0" presStyleCnt="2">
        <dgm:presLayoutVars>
          <dgm:bulletEnabled val="1"/>
        </dgm:presLayoutVars>
      </dgm:prSet>
      <dgm:spPr/>
      <dgm:t>
        <a:bodyPr/>
        <a:lstStyle/>
        <a:p>
          <a:endParaRPr lang="en-GB"/>
        </a:p>
      </dgm:t>
    </dgm:pt>
    <dgm:pt modelId="{81A97CE1-265E-49CC-A36A-BCD328D7F873}" type="pres">
      <dgm:prSet presAssocID="{13EC7285-6503-4A54-8304-21C46DE9CD5C}" presName="parentText" presStyleLbl="node1" presStyleIdx="1" presStyleCnt="4">
        <dgm:presLayoutVars>
          <dgm:chMax val="0"/>
          <dgm:bulletEnabled val="1"/>
        </dgm:presLayoutVars>
      </dgm:prSet>
      <dgm:spPr/>
      <dgm:t>
        <a:bodyPr/>
        <a:lstStyle/>
        <a:p>
          <a:endParaRPr lang="en-GB"/>
        </a:p>
      </dgm:t>
    </dgm:pt>
    <dgm:pt modelId="{ACAB2779-6BFA-4C4D-BC0E-DD78DAA241D5}" type="pres">
      <dgm:prSet presAssocID="{BF582A14-E2EB-4F5B-8BA3-A5F78502DD5E}" presName="spacer" presStyleCnt="0"/>
      <dgm:spPr/>
    </dgm:pt>
    <dgm:pt modelId="{C6DCBBDB-0A2F-45D6-B01F-B84DFB6F5E0D}" type="pres">
      <dgm:prSet presAssocID="{561E61A0-5C73-4F3A-A3D2-6753F14B36AB}" presName="parentText" presStyleLbl="node1" presStyleIdx="2" presStyleCnt="4">
        <dgm:presLayoutVars>
          <dgm:chMax val="0"/>
          <dgm:bulletEnabled val="1"/>
        </dgm:presLayoutVars>
      </dgm:prSet>
      <dgm:spPr/>
      <dgm:t>
        <a:bodyPr/>
        <a:lstStyle/>
        <a:p>
          <a:endParaRPr lang="en-GB"/>
        </a:p>
      </dgm:t>
    </dgm:pt>
    <dgm:pt modelId="{E96CED19-6828-447B-80A7-BD9FE7A87356}" type="pres">
      <dgm:prSet presAssocID="{BA95635F-12B7-42A6-90A2-E300665AD0F2}" presName="spacer" presStyleCnt="0"/>
      <dgm:spPr/>
    </dgm:pt>
    <dgm:pt modelId="{A95AB43C-96E9-4D3D-81BA-0D12FB566E35}" type="pres">
      <dgm:prSet presAssocID="{5FAA6E08-0D6D-4C48-8521-88E4807ABF5F}" presName="parentText" presStyleLbl="node1" presStyleIdx="3" presStyleCnt="4">
        <dgm:presLayoutVars>
          <dgm:chMax val="0"/>
          <dgm:bulletEnabled val="1"/>
        </dgm:presLayoutVars>
      </dgm:prSet>
      <dgm:spPr/>
      <dgm:t>
        <a:bodyPr/>
        <a:lstStyle/>
        <a:p>
          <a:endParaRPr lang="en-GB"/>
        </a:p>
      </dgm:t>
    </dgm:pt>
    <dgm:pt modelId="{500DB7E4-9352-4C40-A088-834A18F1DE2E}" type="pres">
      <dgm:prSet presAssocID="{5FAA6E08-0D6D-4C48-8521-88E4807ABF5F}" presName="childText" presStyleLbl="revTx" presStyleIdx="1" presStyleCnt="2">
        <dgm:presLayoutVars>
          <dgm:bulletEnabled val="1"/>
        </dgm:presLayoutVars>
      </dgm:prSet>
      <dgm:spPr/>
      <dgm:t>
        <a:bodyPr/>
        <a:lstStyle/>
        <a:p>
          <a:endParaRPr lang="en-GB"/>
        </a:p>
      </dgm:t>
    </dgm:pt>
  </dgm:ptLst>
  <dgm:cxnLst>
    <dgm:cxn modelId="{9714CCCD-DD3B-4E07-BA07-F26DBB7FD7A8}" type="presOf" srcId="{C41A2563-9743-4513-AEDF-D5358EAFFDF0}" destId="{F460BA0E-D66B-4562-86EF-CC62034A4871}" srcOrd="0" destOrd="2" presId="urn:microsoft.com/office/officeart/2005/8/layout/vList2"/>
    <dgm:cxn modelId="{89DF0AE3-C336-4CB1-99B3-7965B6F7277C}" type="presOf" srcId="{79A71EAA-AA93-46ED-B115-F51574EFA6D5}" destId="{F460BA0E-D66B-4562-86EF-CC62034A4871}" srcOrd="0" destOrd="0" presId="urn:microsoft.com/office/officeart/2005/8/layout/vList2"/>
    <dgm:cxn modelId="{3AE5E5B6-7E35-48F0-AB6F-56AFBF72011C}" srcId="{73AE8C15-DF3E-40D8-96A5-CB535C34FFD2}" destId="{13EC7285-6503-4A54-8304-21C46DE9CD5C}" srcOrd="1" destOrd="0" parTransId="{E6D14593-F147-4F87-AC87-A0327A6A0F3B}" sibTransId="{BF582A14-E2EB-4F5B-8BA3-A5F78502DD5E}"/>
    <dgm:cxn modelId="{C37B0E44-C2FF-4DA6-A414-899E7AFA6357}" type="presOf" srcId="{13EC7285-6503-4A54-8304-21C46DE9CD5C}" destId="{81A97CE1-265E-49CC-A36A-BCD328D7F873}" srcOrd="0" destOrd="0" presId="urn:microsoft.com/office/officeart/2005/8/layout/vList2"/>
    <dgm:cxn modelId="{67F548FC-B1CD-4C23-A981-6901ECA40A43}" srcId="{73AE8C15-DF3E-40D8-96A5-CB535C34FFD2}" destId="{561E61A0-5C73-4F3A-A3D2-6753F14B36AB}" srcOrd="2" destOrd="0" parTransId="{07747F52-4C82-4F56-BC1B-0D42560C4E86}" sibTransId="{BA95635F-12B7-42A6-90A2-E300665AD0F2}"/>
    <dgm:cxn modelId="{C9903BD6-F414-4676-945C-1FA295C483F1}" type="presOf" srcId="{561E61A0-5C73-4F3A-A3D2-6753F14B36AB}" destId="{C6DCBBDB-0A2F-45D6-B01F-B84DFB6F5E0D}" srcOrd="0" destOrd="0" presId="urn:microsoft.com/office/officeart/2005/8/layout/vList2"/>
    <dgm:cxn modelId="{5C1FE88F-2FEF-42AE-BA26-66E280DF51AA}" srcId="{73AE8C15-DF3E-40D8-96A5-CB535C34FFD2}" destId="{5FAA6E08-0D6D-4C48-8521-88E4807ABF5F}" srcOrd="3" destOrd="0" parTransId="{A2D0FF25-07FE-4E57-BEF0-E0E29195B8B9}" sibTransId="{779D11FD-3D9B-4837-AB62-2599E8DE68E5}"/>
    <dgm:cxn modelId="{B42476A9-D7C1-4D9F-8090-3C74F09FCBFF}" srcId="{4F10CA4E-AE19-4FC1-B00F-75D398161F6F}" destId="{36EF7494-FA1C-449C-B9A6-2D1324427DC2}" srcOrd="1" destOrd="0" parTransId="{B5F2550B-1CD5-4B61-B237-ECF524DB0391}" sibTransId="{3BA8A30F-F266-433A-AF9E-9AAF2B25BD5B}"/>
    <dgm:cxn modelId="{BB4F04D5-CF67-4990-8A82-AA33D35AA010}" type="presOf" srcId="{2D32A3D4-3215-4607-9B2D-9A1BE0301F23}" destId="{500DB7E4-9352-4C40-A088-834A18F1DE2E}" srcOrd="0" destOrd="3" presId="urn:microsoft.com/office/officeart/2005/8/layout/vList2"/>
    <dgm:cxn modelId="{51350952-2F6C-47FE-B625-DBEA59927DA6}" type="presOf" srcId="{4B95B629-C8F9-4BAB-A9F6-D205C8F6E66B}" destId="{500DB7E4-9352-4C40-A088-834A18F1DE2E}" srcOrd="0" destOrd="2" presId="urn:microsoft.com/office/officeart/2005/8/layout/vList2"/>
    <dgm:cxn modelId="{E9B8A0D9-E288-4029-A5D3-791033AF70B0}" type="presOf" srcId="{674F41AD-DB80-41DF-8C86-1890C0F39640}" destId="{500DB7E4-9352-4C40-A088-834A18F1DE2E}" srcOrd="0" destOrd="0" presId="urn:microsoft.com/office/officeart/2005/8/layout/vList2"/>
    <dgm:cxn modelId="{1A7CB939-D8FC-4C18-A914-061F878A3694}" srcId="{5FAA6E08-0D6D-4C48-8521-88E4807ABF5F}" destId="{674F41AD-DB80-41DF-8C86-1890C0F39640}" srcOrd="0" destOrd="0" parTransId="{63956741-FCED-458B-83B7-B17A849A2492}" sibTransId="{956CDA15-57F9-491E-85CB-04A19D79F5E3}"/>
    <dgm:cxn modelId="{2DF424CE-E3D7-4BE2-9556-6471A04CE0F0}" type="presOf" srcId="{5FAA6E08-0D6D-4C48-8521-88E4807ABF5F}" destId="{A95AB43C-96E9-4D3D-81BA-0D12FB566E35}" srcOrd="0" destOrd="0" presId="urn:microsoft.com/office/officeart/2005/8/layout/vList2"/>
    <dgm:cxn modelId="{8B5C53C7-7FF1-429C-8DE9-FFF25C33B017}" srcId="{FFCCD3A2-4F2B-4DE0-AC4F-4B4B286FCC69}" destId="{4B95B629-C8F9-4BAB-A9F6-D205C8F6E66B}" srcOrd="0" destOrd="0" parTransId="{D088CDB8-FB82-4358-B7EC-BA596BD276CC}" sibTransId="{70C95E4B-3011-4C6C-A1C2-A78BA5D531B6}"/>
    <dgm:cxn modelId="{FBD7A1CA-6684-4038-B4A5-616C0A002A89}" type="presOf" srcId="{FFCCD3A2-4F2B-4DE0-AC4F-4B4B286FCC69}" destId="{500DB7E4-9352-4C40-A088-834A18F1DE2E}" srcOrd="0" destOrd="1" presId="urn:microsoft.com/office/officeart/2005/8/layout/vList2"/>
    <dgm:cxn modelId="{0F8A5B50-6B36-4C91-BC11-EBA40F5DB7D7}" type="presOf" srcId="{36EF7494-FA1C-449C-B9A6-2D1324427DC2}" destId="{F460BA0E-D66B-4562-86EF-CC62034A4871}" srcOrd="0" destOrd="1" presId="urn:microsoft.com/office/officeart/2005/8/layout/vList2"/>
    <dgm:cxn modelId="{80D9217B-A904-436B-9F4C-95D3F64A45D9}" type="presOf" srcId="{73AE8C15-DF3E-40D8-96A5-CB535C34FFD2}" destId="{7F4B2720-3658-4714-A8BE-E6BD7EA6B5F4}" srcOrd="0" destOrd="0" presId="urn:microsoft.com/office/officeart/2005/8/layout/vList2"/>
    <dgm:cxn modelId="{1388F7DB-E551-4905-BE7F-EC853CF7919D}" srcId="{73AE8C15-DF3E-40D8-96A5-CB535C34FFD2}" destId="{4F10CA4E-AE19-4FC1-B00F-75D398161F6F}" srcOrd="0" destOrd="0" parTransId="{A236AABA-4144-416C-8A2E-8D36CB17B133}" sibTransId="{BE88137C-2ABC-425F-ABD4-7BAE611CF20F}"/>
    <dgm:cxn modelId="{16F0FBE0-5D08-47E9-8F81-99F2A82AB38F}" srcId="{5FAA6E08-0D6D-4C48-8521-88E4807ABF5F}" destId="{2D32A3D4-3215-4607-9B2D-9A1BE0301F23}" srcOrd="2" destOrd="0" parTransId="{B51258FC-6AD2-4163-9B95-2488C9FB545B}" sibTransId="{CD087CC9-7C34-4143-AA3F-F151222C4E22}"/>
    <dgm:cxn modelId="{21A08081-B87C-4BDB-A94E-DCDA7DEE8031}" srcId="{4F10CA4E-AE19-4FC1-B00F-75D398161F6F}" destId="{79A71EAA-AA93-46ED-B115-F51574EFA6D5}" srcOrd="0" destOrd="0" parTransId="{285E50E4-0174-4480-B3B2-8DB47E796C08}" sibTransId="{128FF62B-D866-4B0E-9B93-492BCCA9B2A7}"/>
    <dgm:cxn modelId="{10B81297-9E9A-4407-81C5-DD838E4BF627}" type="presOf" srcId="{4F10CA4E-AE19-4FC1-B00F-75D398161F6F}" destId="{2FB01A48-249D-4C49-B87D-754C1C2293E0}" srcOrd="0" destOrd="0" presId="urn:microsoft.com/office/officeart/2005/8/layout/vList2"/>
    <dgm:cxn modelId="{357EBC76-8BAD-4B3B-87E2-9A4F347CEF17}" srcId="{5FAA6E08-0D6D-4C48-8521-88E4807ABF5F}" destId="{FFCCD3A2-4F2B-4DE0-AC4F-4B4B286FCC69}" srcOrd="1" destOrd="0" parTransId="{A2BAA780-B670-4E9E-BC4B-5253FE956D99}" sibTransId="{BA924D3B-A4FA-4083-B57F-2E1871CA62EC}"/>
    <dgm:cxn modelId="{053D10D5-D61E-41BF-B8D9-A0E3D97EC92D}" srcId="{4F10CA4E-AE19-4FC1-B00F-75D398161F6F}" destId="{C41A2563-9743-4513-AEDF-D5358EAFFDF0}" srcOrd="2" destOrd="0" parTransId="{318E1958-BA3C-4B7C-84CA-258664C181B3}" sibTransId="{9E1D6F0E-3E21-4890-A2A5-6D6CB7A5D6DD}"/>
    <dgm:cxn modelId="{27870D73-5BB6-465B-940A-857FE1224107}" type="presParOf" srcId="{7F4B2720-3658-4714-A8BE-E6BD7EA6B5F4}" destId="{2FB01A48-249D-4C49-B87D-754C1C2293E0}" srcOrd="0" destOrd="0" presId="urn:microsoft.com/office/officeart/2005/8/layout/vList2"/>
    <dgm:cxn modelId="{88B6AF28-029D-4E1D-8B38-3BE14CB2CAE4}" type="presParOf" srcId="{7F4B2720-3658-4714-A8BE-E6BD7EA6B5F4}" destId="{F460BA0E-D66B-4562-86EF-CC62034A4871}" srcOrd="1" destOrd="0" presId="urn:microsoft.com/office/officeart/2005/8/layout/vList2"/>
    <dgm:cxn modelId="{A39EA6CB-A10B-4169-9DA4-5EBB42F17FC5}" type="presParOf" srcId="{7F4B2720-3658-4714-A8BE-E6BD7EA6B5F4}" destId="{81A97CE1-265E-49CC-A36A-BCD328D7F873}" srcOrd="2" destOrd="0" presId="urn:microsoft.com/office/officeart/2005/8/layout/vList2"/>
    <dgm:cxn modelId="{8C415B9D-29BB-4237-BB06-3BAA1D5327FD}" type="presParOf" srcId="{7F4B2720-3658-4714-A8BE-E6BD7EA6B5F4}" destId="{ACAB2779-6BFA-4C4D-BC0E-DD78DAA241D5}" srcOrd="3" destOrd="0" presId="urn:microsoft.com/office/officeart/2005/8/layout/vList2"/>
    <dgm:cxn modelId="{A116D09B-37AB-40A5-8B4D-58ED573106E6}" type="presParOf" srcId="{7F4B2720-3658-4714-A8BE-E6BD7EA6B5F4}" destId="{C6DCBBDB-0A2F-45D6-B01F-B84DFB6F5E0D}" srcOrd="4" destOrd="0" presId="urn:microsoft.com/office/officeart/2005/8/layout/vList2"/>
    <dgm:cxn modelId="{6180B499-BDF7-4AAC-B02E-02517E35628C}" type="presParOf" srcId="{7F4B2720-3658-4714-A8BE-E6BD7EA6B5F4}" destId="{E96CED19-6828-447B-80A7-BD9FE7A87356}" srcOrd="5" destOrd="0" presId="urn:microsoft.com/office/officeart/2005/8/layout/vList2"/>
    <dgm:cxn modelId="{D9C76F30-64F6-44CC-B61A-D74D0C9C4FF2}" type="presParOf" srcId="{7F4B2720-3658-4714-A8BE-E6BD7EA6B5F4}" destId="{A95AB43C-96E9-4D3D-81BA-0D12FB566E35}" srcOrd="6" destOrd="0" presId="urn:microsoft.com/office/officeart/2005/8/layout/vList2"/>
    <dgm:cxn modelId="{1CE3E09E-9CDD-416A-A3AA-D320A065B332}" type="presParOf" srcId="{7F4B2720-3658-4714-A8BE-E6BD7EA6B5F4}" destId="{500DB7E4-9352-4C40-A088-834A18F1DE2E}"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2BFE462-E721-4317-AC44-1C47BB1BE242}" type="doc">
      <dgm:prSet loTypeId="urn:microsoft.com/office/officeart/2005/8/layout/vList2" loCatId="list" qsTypeId="urn:microsoft.com/office/officeart/2005/8/quickstyle/simple1" qsCatId="simple" csTypeId="urn:microsoft.com/office/officeart/2005/8/colors/colorful1#5" csCatId="colorful" phldr="1"/>
      <dgm:spPr/>
      <dgm:t>
        <a:bodyPr/>
        <a:lstStyle/>
        <a:p>
          <a:endParaRPr lang="en-US"/>
        </a:p>
      </dgm:t>
    </dgm:pt>
    <dgm:pt modelId="{97B301D6-F9B5-4D3D-87CB-34152A985C07}">
      <dgm:prSet/>
      <dgm:spPr/>
      <dgm:t>
        <a:bodyPr/>
        <a:lstStyle/>
        <a:p>
          <a:pPr rtl="0"/>
          <a:r>
            <a:rPr lang="en-US" dirty="0"/>
            <a:t>Inventory list as on year end date</a:t>
          </a:r>
        </a:p>
      </dgm:t>
    </dgm:pt>
    <dgm:pt modelId="{7FA20654-C6BD-41A7-82F4-48100FE20112}" type="parTrans" cxnId="{C62C8EB7-AA06-40E9-94EE-BF93CCAEA029}">
      <dgm:prSet/>
      <dgm:spPr/>
      <dgm:t>
        <a:bodyPr/>
        <a:lstStyle/>
        <a:p>
          <a:endParaRPr lang="en-US"/>
        </a:p>
      </dgm:t>
    </dgm:pt>
    <dgm:pt modelId="{9C8E869E-0B06-4C4C-8A29-F138E54CB48E}" type="sibTrans" cxnId="{C62C8EB7-AA06-40E9-94EE-BF93CCAEA029}">
      <dgm:prSet/>
      <dgm:spPr/>
      <dgm:t>
        <a:bodyPr/>
        <a:lstStyle/>
        <a:p>
          <a:endParaRPr lang="en-US"/>
        </a:p>
      </dgm:t>
    </dgm:pt>
    <dgm:pt modelId="{765CD2B2-BAC7-47F9-90BE-4F2FC6D79C2E}">
      <dgm:prSet/>
      <dgm:spPr/>
      <dgm:t>
        <a:bodyPr/>
        <a:lstStyle/>
        <a:p>
          <a:pPr rtl="0"/>
          <a:r>
            <a:rPr lang="en-US" dirty="0"/>
            <a:t>Shortage and Excess list on verification by Client</a:t>
          </a:r>
        </a:p>
      </dgm:t>
    </dgm:pt>
    <dgm:pt modelId="{8249ED97-9C1A-4A79-BAA2-21FD66F7BC12}" type="parTrans" cxnId="{967C1463-1DF6-481B-937B-3AA2C6523EF4}">
      <dgm:prSet/>
      <dgm:spPr/>
      <dgm:t>
        <a:bodyPr/>
        <a:lstStyle/>
        <a:p>
          <a:endParaRPr lang="en-US"/>
        </a:p>
      </dgm:t>
    </dgm:pt>
    <dgm:pt modelId="{6A2FC5EE-B476-4D21-A075-1B3B21F9DA56}" type="sibTrans" cxnId="{967C1463-1DF6-481B-937B-3AA2C6523EF4}">
      <dgm:prSet/>
      <dgm:spPr/>
      <dgm:t>
        <a:bodyPr/>
        <a:lstStyle/>
        <a:p>
          <a:endParaRPr lang="en-US"/>
        </a:p>
      </dgm:t>
    </dgm:pt>
    <dgm:pt modelId="{7008401F-CF79-48F6-B010-20F9BDAC263C}">
      <dgm:prSet/>
      <dgm:spPr/>
      <dgm:t>
        <a:bodyPr/>
        <a:lstStyle/>
        <a:p>
          <a:pPr rtl="0"/>
          <a:r>
            <a:rPr lang="en-US" dirty="0"/>
            <a:t>Obtain Purchase and Sales for April to June</a:t>
          </a:r>
        </a:p>
      </dgm:t>
    </dgm:pt>
    <dgm:pt modelId="{0072FF31-A7DE-44FA-B2C2-E582E631BF33}" type="parTrans" cxnId="{13F5037D-21B3-4A43-A033-B49ACA5C5544}">
      <dgm:prSet/>
      <dgm:spPr/>
      <dgm:t>
        <a:bodyPr/>
        <a:lstStyle/>
        <a:p>
          <a:endParaRPr lang="en-US"/>
        </a:p>
      </dgm:t>
    </dgm:pt>
    <dgm:pt modelId="{C3742D4A-1D98-4DE3-ADAC-C0536A422FBB}" type="sibTrans" cxnId="{13F5037D-21B3-4A43-A033-B49ACA5C5544}">
      <dgm:prSet/>
      <dgm:spPr/>
      <dgm:t>
        <a:bodyPr/>
        <a:lstStyle/>
        <a:p>
          <a:endParaRPr lang="en-US"/>
        </a:p>
      </dgm:t>
    </dgm:pt>
    <dgm:pt modelId="{C4CFF47A-5E2F-441F-9AA7-F045597B3FAD}">
      <dgm:prSet/>
      <dgm:spPr/>
      <dgm:t>
        <a:bodyPr/>
        <a:lstStyle/>
        <a:p>
          <a:pPr rtl="0"/>
          <a:r>
            <a:rPr lang="en-US" dirty="0"/>
            <a:t>Physical verification (SA)</a:t>
          </a:r>
        </a:p>
      </dgm:t>
    </dgm:pt>
    <dgm:pt modelId="{4B4C5020-8BB5-4E32-A9D4-FFAF0BBC0D72}" type="parTrans" cxnId="{1F4987C4-EF4A-4AD2-A46A-ECC299D9D732}">
      <dgm:prSet/>
      <dgm:spPr/>
      <dgm:t>
        <a:bodyPr/>
        <a:lstStyle/>
        <a:p>
          <a:endParaRPr lang="en-US"/>
        </a:p>
      </dgm:t>
    </dgm:pt>
    <dgm:pt modelId="{0E140A34-D3D5-4918-A1DC-36A690653153}" type="sibTrans" cxnId="{1F4987C4-EF4A-4AD2-A46A-ECC299D9D732}">
      <dgm:prSet/>
      <dgm:spPr/>
      <dgm:t>
        <a:bodyPr/>
        <a:lstStyle/>
        <a:p>
          <a:endParaRPr lang="en-US"/>
        </a:p>
      </dgm:t>
    </dgm:pt>
    <dgm:pt modelId="{95335D5B-1C41-43EF-AB7C-2EAFAF297FF8}">
      <dgm:prSet/>
      <dgm:spPr/>
      <dgm:t>
        <a:bodyPr/>
        <a:lstStyle/>
        <a:p>
          <a:pPr rtl="0"/>
          <a:r>
            <a:rPr lang="en-US" dirty="0"/>
            <a:t>Existence and condition of Inventory</a:t>
          </a:r>
        </a:p>
      </dgm:t>
    </dgm:pt>
    <dgm:pt modelId="{A7A38BCA-8E50-4755-96CC-53683F3C0560}" type="parTrans" cxnId="{E7B06F29-2B7B-4B72-AC61-5037D50A3767}">
      <dgm:prSet/>
      <dgm:spPr/>
      <dgm:t>
        <a:bodyPr/>
        <a:lstStyle/>
        <a:p>
          <a:endParaRPr lang="en-US"/>
        </a:p>
      </dgm:t>
    </dgm:pt>
    <dgm:pt modelId="{DD6A42CE-5869-4DE9-BF1A-E678752DC70D}" type="sibTrans" cxnId="{E7B06F29-2B7B-4B72-AC61-5037D50A3767}">
      <dgm:prSet/>
      <dgm:spPr/>
      <dgm:t>
        <a:bodyPr/>
        <a:lstStyle/>
        <a:p>
          <a:endParaRPr lang="en-US"/>
        </a:p>
      </dgm:t>
    </dgm:pt>
    <dgm:pt modelId="{813062F6-7E72-432C-BB58-CAA45680783F}">
      <dgm:prSet/>
      <dgm:spPr/>
      <dgm:t>
        <a:bodyPr/>
        <a:lstStyle/>
        <a:p>
          <a:pPr rtl="0"/>
          <a:r>
            <a:rPr lang="en-US" dirty="0"/>
            <a:t>Inventory is material item of Balance sheet</a:t>
          </a:r>
        </a:p>
      </dgm:t>
    </dgm:pt>
    <dgm:pt modelId="{66F9FE4C-936D-4413-BEE5-00B2F623FB82}" type="parTrans" cxnId="{C1EDBB32-A624-4D54-A3AE-6EB2E7426791}">
      <dgm:prSet/>
      <dgm:spPr/>
      <dgm:t>
        <a:bodyPr/>
        <a:lstStyle/>
        <a:p>
          <a:endParaRPr lang="en-US"/>
        </a:p>
      </dgm:t>
    </dgm:pt>
    <dgm:pt modelId="{7909BE32-323C-4BBC-8E22-BE7CDC0612B1}" type="sibTrans" cxnId="{C1EDBB32-A624-4D54-A3AE-6EB2E7426791}">
      <dgm:prSet/>
      <dgm:spPr/>
      <dgm:t>
        <a:bodyPr/>
        <a:lstStyle/>
        <a:p>
          <a:endParaRPr lang="en-US"/>
        </a:p>
      </dgm:t>
    </dgm:pt>
    <dgm:pt modelId="{A20A1022-927E-49DF-8D58-172038378C61}">
      <dgm:prSet/>
      <dgm:spPr/>
      <dgm:t>
        <a:bodyPr/>
        <a:lstStyle/>
        <a:p>
          <a:pPr rtl="0"/>
          <a:r>
            <a:rPr lang="en-US" dirty="0"/>
            <a:t>Retail method</a:t>
          </a:r>
        </a:p>
      </dgm:t>
    </dgm:pt>
    <dgm:pt modelId="{80544C7B-2738-4872-889F-E1066A2ADB59}" type="parTrans" cxnId="{93DB303C-3FC7-45A1-B476-643DD54CA9C7}">
      <dgm:prSet/>
      <dgm:spPr/>
      <dgm:t>
        <a:bodyPr/>
        <a:lstStyle/>
        <a:p>
          <a:endParaRPr lang="en-US"/>
        </a:p>
      </dgm:t>
    </dgm:pt>
    <dgm:pt modelId="{9BF5521A-3C67-4F16-9C50-38451ECBB508}" type="sibTrans" cxnId="{93DB303C-3FC7-45A1-B476-643DD54CA9C7}">
      <dgm:prSet/>
      <dgm:spPr/>
      <dgm:t>
        <a:bodyPr/>
        <a:lstStyle/>
        <a:p>
          <a:endParaRPr lang="en-US"/>
        </a:p>
      </dgm:t>
    </dgm:pt>
    <dgm:pt modelId="{D6900349-256B-47A9-A0EC-A43F08E38923}" type="pres">
      <dgm:prSet presAssocID="{72BFE462-E721-4317-AC44-1C47BB1BE242}" presName="linear" presStyleCnt="0">
        <dgm:presLayoutVars>
          <dgm:animLvl val="lvl"/>
          <dgm:resizeHandles val="exact"/>
        </dgm:presLayoutVars>
      </dgm:prSet>
      <dgm:spPr/>
      <dgm:t>
        <a:bodyPr/>
        <a:lstStyle/>
        <a:p>
          <a:endParaRPr lang="en-GB"/>
        </a:p>
      </dgm:t>
    </dgm:pt>
    <dgm:pt modelId="{2E2AC9E0-302C-4471-B0CF-ED1F78BED397}" type="pres">
      <dgm:prSet presAssocID="{813062F6-7E72-432C-BB58-CAA45680783F}" presName="parentText" presStyleLbl="node1" presStyleIdx="0" presStyleCnt="6">
        <dgm:presLayoutVars>
          <dgm:chMax val="0"/>
          <dgm:bulletEnabled val="1"/>
        </dgm:presLayoutVars>
      </dgm:prSet>
      <dgm:spPr/>
      <dgm:t>
        <a:bodyPr/>
        <a:lstStyle/>
        <a:p>
          <a:endParaRPr lang="en-GB"/>
        </a:p>
      </dgm:t>
    </dgm:pt>
    <dgm:pt modelId="{1CA96026-8569-44D8-87DD-36A1EFBA4A29}" type="pres">
      <dgm:prSet presAssocID="{7909BE32-323C-4BBC-8E22-BE7CDC0612B1}" presName="spacer" presStyleCnt="0"/>
      <dgm:spPr/>
    </dgm:pt>
    <dgm:pt modelId="{46E1E9C3-84AE-498E-841D-A2FE2B99B358}" type="pres">
      <dgm:prSet presAssocID="{97B301D6-F9B5-4D3D-87CB-34152A985C07}" presName="parentText" presStyleLbl="node1" presStyleIdx="1" presStyleCnt="6">
        <dgm:presLayoutVars>
          <dgm:chMax val="0"/>
          <dgm:bulletEnabled val="1"/>
        </dgm:presLayoutVars>
      </dgm:prSet>
      <dgm:spPr/>
      <dgm:t>
        <a:bodyPr/>
        <a:lstStyle/>
        <a:p>
          <a:endParaRPr lang="en-GB"/>
        </a:p>
      </dgm:t>
    </dgm:pt>
    <dgm:pt modelId="{2999B1CC-7F0B-4651-9099-E4C8DB5F07F0}" type="pres">
      <dgm:prSet presAssocID="{9C8E869E-0B06-4C4C-8A29-F138E54CB48E}" presName="spacer" presStyleCnt="0"/>
      <dgm:spPr/>
    </dgm:pt>
    <dgm:pt modelId="{D335FE33-C8FA-4895-B009-4EA39FDF7A4C}" type="pres">
      <dgm:prSet presAssocID="{765CD2B2-BAC7-47F9-90BE-4F2FC6D79C2E}" presName="parentText" presStyleLbl="node1" presStyleIdx="2" presStyleCnt="6">
        <dgm:presLayoutVars>
          <dgm:chMax val="0"/>
          <dgm:bulletEnabled val="1"/>
        </dgm:presLayoutVars>
      </dgm:prSet>
      <dgm:spPr/>
      <dgm:t>
        <a:bodyPr/>
        <a:lstStyle/>
        <a:p>
          <a:endParaRPr lang="en-GB"/>
        </a:p>
      </dgm:t>
    </dgm:pt>
    <dgm:pt modelId="{EEEAD6D0-4420-4AB1-9A26-0093920304B8}" type="pres">
      <dgm:prSet presAssocID="{6A2FC5EE-B476-4D21-A075-1B3B21F9DA56}" presName="spacer" presStyleCnt="0"/>
      <dgm:spPr/>
    </dgm:pt>
    <dgm:pt modelId="{7C40D785-512B-4609-9D1B-50158A3B8C03}" type="pres">
      <dgm:prSet presAssocID="{7008401F-CF79-48F6-B010-20F9BDAC263C}" presName="parentText" presStyleLbl="node1" presStyleIdx="3" presStyleCnt="6">
        <dgm:presLayoutVars>
          <dgm:chMax val="0"/>
          <dgm:bulletEnabled val="1"/>
        </dgm:presLayoutVars>
      </dgm:prSet>
      <dgm:spPr/>
      <dgm:t>
        <a:bodyPr/>
        <a:lstStyle/>
        <a:p>
          <a:endParaRPr lang="en-GB"/>
        </a:p>
      </dgm:t>
    </dgm:pt>
    <dgm:pt modelId="{0E5DF689-B9BE-4B4D-8B14-9B70F5ED7860}" type="pres">
      <dgm:prSet presAssocID="{C3742D4A-1D98-4DE3-ADAC-C0536A422FBB}" presName="spacer" presStyleCnt="0"/>
      <dgm:spPr/>
    </dgm:pt>
    <dgm:pt modelId="{E19CA83C-078A-4125-B447-1C6D1028662D}" type="pres">
      <dgm:prSet presAssocID="{C4CFF47A-5E2F-441F-9AA7-F045597B3FAD}" presName="parentText" presStyleLbl="node1" presStyleIdx="4" presStyleCnt="6">
        <dgm:presLayoutVars>
          <dgm:chMax val="0"/>
          <dgm:bulletEnabled val="1"/>
        </dgm:presLayoutVars>
      </dgm:prSet>
      <dgm:spPr/>
      <dgm:t>
        <a:bodyPr/>
        <a:lstStyle/>
        <a:p>
          <a:endParaRPr lang="en-GB"/>
        </a:p>
      </dgm:t>
    </dgm:pt>
    <dgm:pt modelId="{AD0E64C4-46F4-4FE4-BD9D-AC2428C4044B}" type="pres">
      <dgm:prSet presAssocID="{C4CFF47A-5E2F-441F-9AA7-F045597B3FAD}" presName="childText" presStyleLbl="revTx" presStyleIdx="0" presStyleCnt="1">
        <dgm:presLayoutVars>
          <dgm:bulletEnabled val="1"/>
        </dgm:presLayoutVars>
      </dgm:prSet>
      <dgm:spPr/>
      <dgm:t>
        <a:bodyPr/>
        <a:lstStyle/>
        <a:p>
          <a:endParaRPr lang="en-GB"/>
        </a:p>
      </dgm:t>
    </dgm:pt>
    <dgm:pt modelId="{83A78D06-D58B-4E40-A4D5-B28470BC8A55}" type="pres">
      <dgm:prSet presAssocID="{A20A1022-927E-49DF-8D58-172038378C61}" presName="parentText" presStyleLbl="node1" presStyleIdx="5" presStyleCnt="6">
        <dgm:presLayoutVars>
          <dgm:chMax val="0"/>
          <dgm:bulletEnabled val="1"/>
        </dgm:presLayoutVars>
      </dgm:prSet>
      <dgm:spPr/>
      <dgm:t>
        <a:bodyPr/>
        <a:lstStyle/>
        <a:p>
          <a:endParaRPr lang="en-GB"/>
        </a:p>
      </dgm:t>
    </dgm:pt>
  </dgm:ptLst>
  <dgm:cxnLst>
    <dgm:cxn modelId="{62E7F23B-5E35-4199-A6D7-6440B65EC3E0}" type="presOf" srcId="{95335D5B-1C41-43EF-AB7C-2EAFAF297FF8}" destId="{AD0E64C4-46F4-4FE4-BD9D-AC2428C4044B}" srcOrd="0" destOrd="0" presId="urn:microsoft.com/office/officeart/2005/8/layout/vList2"/>
    <dgm:cxn modelId="{165AE5A3-50CA-4B6A-8F9D-220E8334E6F8}" type="presOf" srcId="{C4CFF47A-5E2F-441F-9AA7-F045597B3FAD}" destId="{E19CA83C-078A-4125-B447-1C6D1028662D}" srcOrd="0" destOrd="0" presId="urn:microsoft.com/office/officeart/2005/8/layout/vList2"/>
    <dgm:cxn modelId="{C62C8EB7-AA06-40E9-94EE-BF93CCAEA029}" srcId="{72BFE462-E721-4317-AC44-1C47BB1BE242}" destId="{97B301D6-F9B5-4D3D-87CB-34152A985C07}" srcOrd="1" destOrd="0" parTransId="{7FA20654-C6BD-41A7-82F4-48100FE20112}" sibTransId="{9C8E869E-0B06-4C4C-8A29-F138E54CB48E}"/>
    <dgm:cxn modelId="{62A1842A-58C6-4235-ADEA-E21867691B70}" type="presOf" srcId="{72BFE462-E721-4317-AC44-1C47BB1BE242}" destId="{D6900349-256B-47A9-A0EC-A43F08E38923}" srcOrd="0" destOrd="0" presId="urn:microsoft.com/office/officeart/2005/8/layout/vList2"/>
    <dgm:cxn modelId="{E7B06F29-2B7B-4B72-AC61-5037D50A3767}" srcId="{C4CFF47A-5E2F-441F-9AA7-F045597B3FAD}" destId="{95335D5B-1C41-43EF-AB7C-2EAFAF297FF8}" srcOrd="0" destOrd="0" parTransId="{A7A38BCA-8E50-4755-96CC-53683F3C0560}" sibTransId="{DD6A42CE-5869-4DE9-BF1A-E678752DC70D}"/>
    <dgm:cxn modelId="{C2DCBA7E-4839-459A-9D06-56677F2D6DC5}" type="presOf" srcId="{813062F6-7E72-432C-BB58-CAA45680783F}" destId="{2E2AC9E0-302C-4471-B0CF-ED1F78BED397}" srcOrd="0" destOrd="0" presId="urn:microsoft.com/office/officeart/2005/8/layout/vList2"/>
    <dgm:cxn modelId="{E583B8B8-9B8F-427A-9EFD-3AF343B10840}" type="presOf" srcId="{97B301D6-F9B5-4D3D-87CB-34152A985C07}" destId="{46E1E9C3-84AE-498E-841D-A2FE2B99B358}" srcOrd="0" destOrd="0" presId="urn:microsoft.com/office/officeart/2005/8/layout/vList2"/>
    <dgm:cxn modelId="{E7655FC8-C429-493E-B759-1468BA300365}" type="presOf" srcId="{A20A1022-927E-49DF-8D58-172038378C61}" destId="{83A78D06-D58B-4E40-A4D5-B28470BC8A55}" srcOrd="0" destOrd="0" presId="urn:microsoft.com/office/officeart/2005/8/layout/vList2"/>
    <dgm:cxn modelId="{B4BE42B3-3F8E-4244-B31C-88D7034AC5C4}" type="presOf" srcId="{765CD2B2-BAC7-47F9-90BE-4F2FC6D79C2E}" destId="{D335FE33-C8FA-4895-B009-4EA39FDF7A4C}" srcOrd="0" destOrd="0" presId="urn:microsoft.com/office/officeart/2005/8/layout/vList2"/>
    <dgm:cxn modelId="{C1EDBB32-A624-4D54-A3AE-6EB2E7426791}" srcId="{72BFE462-E721-4317-AC44-1C47BB1BE242}" destId="{813062F6-7E72-432C-BB58-CAA45680783F}" srcOrd="0" destOrd="0" parTransId="{66F9FE4C-936D-4413-BEE5-00B2F623FB82}" sibTransId="{7909BE32-323C-4BBC-8E22-BE7CDC0612B1}"/>
    <dgm:cxn modelId="{93DB303C-3FC7-45A1-B476-643DD54CA9C7}" srcId="{72BFE462-E721-4317-AC44-1C47BB1BE242}" destId="{A20A1022-927E-49DF-8D58-172038378C61}" srcOrd="5" destOrd="0" parTransId="{80544C7B-2738-4872-889F-E1066A2ADB59}" sibTransId="{9BF5521A-3C67-4F16-9C50-38451ECBB508}"/>
    <dgm:cxn modelId="{967C1463-1DF6-481B-937B-3AA2C6523EF4}" srcId="{72BFE462-E721-4317-AC44-1C47BB1BE242}" destId="{765CD2B2-BAC7-47F9-90BE-4F2FC6D79C2E}" srcOrd="2" destOrd="0" parTransId="{8249ED97-9C1A-4A79-BAA2-21FD66F7BC12}" sibTransId="{6A2FC5EE-B476-4D21-A075-1B3B21F9DA56}"/>
    <dgm:cxn modelId="{3D9830FC-C856-4E76-AD7F-6C29395D6091}" type="presOf" srcId="{7008401F-CF79-48F6-B010-20F9BDAC263C}" destId="{7C40D785-512B-4609-9D1B-50158A3B8C03}" srcOrd="0" destOrd="0" presId="urn:microsoft.com/office/officeart/2005/8/layout/vList2"/>
    <dgm:cxn modelId="{13F5037D-21B3-4A43-A033-B49ACA5C5544}" srcId="{72BFE462-E721-4317-AC44-1C47BB1BE242}" destId="{7008401F-CF79-48F6-B010-20F9BDAC263C}" srcOrd="3" destOrd="0" parTransId="{0072FF31-A7DE-44FA-B2C2-E582E631BF33}" sibTransId="{C3742D4A-1D98-4DE3-ADAC-C0536A422FBB}"/>
    <dgm:cxn modelId="{1F4987C4-EF4A-4AD2-A46A-ECC299D9D732}" srcId="{72BFE462-E721-4317-AC44-1C47BB1BE242}" destId="{C4CFF47A-5E2F-441F-9AA7-F045597B3FAD}" srcOrd="4" destOrd="0" parTransId="{4B4C5020-8BB5-4E32-A9D4-FFAF0BBC0D72}" sibTransId="{0E140A34-D3D5-4918-A1DC-36A690653153}"/>
    <dgm:cxn modelId="{CCEF4D4A-FED3-481D-AC61-0EFF6168867C}" type="presParOf" srcId="{D6900349-256B-47A9-A0EC-A43F08E38923}" destId="{2E2AC9E0-302C-4471-B0CF-ED1F78BED397}" srcOrd="0" destOrd="0" presId="urn:microsoft.com/office/officeart/2005/8/layout/vList2"/>
    <dgm:cxn modelId="{596278A9-6A8E-4F0C-A7A0-B3E0100ED526}" type="presParOf" srcId="{D6900349-256B-47A9-A0EC-A43F08E38923}" destId="{1CA96026-8569-44D8-87DD-36A1EFBA4A29}" srcOrd="1" destOrd="0" presId="urn:microsoft.com/office/officeart/2005/8/layout/vList2"/>
    <dgm:cxn modelId="{5BB38AA7-737F-48EE-8D91-39E50597B0B5}" type="presParOf" srcId="{D6900349-256B-47A9-A0EC-A43F08E38923}" destId="{46E1E9C3-84AE-498E-841D-A2FE2B99B358}" srcOrd="2" destOrd="0" presId="urn:microsoft.com/office/officeart/2005/8/layout/vList2"/>
    <dgm:cxn modelId="{AD34986A-8AA9-4D3C-93A3-DC7F92E4118D}" type="presParOf" srcId="{D6900349-256B-47A9-A0EC-A43F08E38923}" destId="{2999B1CC-7F0B-4651-9099-E4C8DB5F07F0}" srcOrd="3" destOrd="0" presId="urn:microsoft.com/office/officeart/2005/8/layout/vList2"/>
    <dgm:cxn modelId="{52C38B8B-826D-4E10-AECB-C477B8C2D825}" type="presParOf" srcId="{D6900349-256B-47A9-A0EC-A43F08E38923}" destId="{D335FE33-C8FA-4895-B009-4EA39FDF7A4C}" srcOrd="4" destOrd="0" presId="urn:microsoft.com/office/officeart/2005/8/layout/vList2"/>
    <dgm:cxn modelId="{2FFFF2A7-8E49-45DB-A799-C1A9345A8CD8}" type="presParOf" srcId="{D6900349-256B-47A9-A0EC-A43F08E38923}" destId="{EEEAD6D0-4420-4AB1-9A26-0093920304B8}" srcOrd="5" destOrd="0" presId="urn:microsoft.com/office/officeart/2005/8/layout/vList2"/>
    <dgm:cxn modelId="{59E604F4-E7A2-475F-91C9-6040E32F958B}" type="presParOf" srcId="{D6900349-256B-47A9-A0EC-A43F08E38923}" destId="{7C40D785-512B-4609-9D1B-50158A3B8C03}" srcOrd="6" destOrd="0" presId="urn:microsoft.com/office/officeart/2005/8/layout/vList2"/>
    <dgm:cxn modelId="{5DE30192-9F89-409A-9306-19B375596FE6}" type="presParOf" srcId="{D6900349-256B-47A9-A0EC-A43F08E38923}" destId="{0E5DF689-B9BE-4B4D-8B14-9B70F5ED7860}" srcOrd="7" destOrd="0" presId="urn:microsoft.com/office/officeart/2005/8/layout/vList2"/>
    <dgm:cxn modelId="{26CBE00B-62FB-45F2-BCB1-AF4305F81077}" type="presParOf" srcId="{D6900349-256B-47A9-A0EC-A43F08E38923}" destId="{E19CA83C-078A-4125-B447-1C6D1028662D}" srcOrd="8" destOrd="0" presId="urn:microsoft.com/office/officeart/2005/8/layout/vList2"/>
    <dgm:cxn modelId="{944D5014-9B23-42CA-8F1F-F21901FDF119}" type="presParOf" srcId="{D6900349-256B-47A9-A0EC-A43F08E38923}" destId="{AD0E64C4-46F4-4FE4-BD9D-AC2428C4044B}" srcOrd="9" destOrd="0" presId="urn:microsoft.com/office/officeart/2005/8/layout/vList2"/>
    <dgm:cxn modelId="{FD214384-AEA4-4D49-BDE6-B1DFF70CD300}" type="presParOf" srcId="{D6900349-256B-47A9-A0EC-A43F08E38923}" destId="{83A78D06-D58B-4E40-A4D5-B28470BC8A5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433DC44-851F-4B5E-B4AE-06A1536AF1F3}" type="doc">
      <dgm:prSet loTypeId="urn:microsoft.com/office/officeart/2005/8/layout/vList2" loCatId="list" qsTypeId="urn:microsoft.com/office/officeart/2005/8/quickstyle/simple1" qsCatId="simple" csTypeId="urn:microsoft.com/office/officeart/2005/8/colors/colorful1#72" csCatId="colorful" phldr="1"/>
      <dgm:spPr/>
      <dgm:t>
        <a:bodyPr/>
        <a:lstStyle/>
        <a:p>
          <a:endParaRPr lang="en-US"/>
        </a:p>
      </dgm:t>
    </dgm:pt>
    <dgm:pt modelId="{3474529B-31BB-4A7B-A803-8D7105E8F194}">
      <dgm:prSet/>
      <dgm:spPr/>
      <dgm:t>
        <a:bodyPr/>
        <a:lstStyle/>
        <a:p>
          <a:pPr rtl="0"/>
          <a:r>
            <a:rPr lang="en-US" dirty="0"/>
            <a:t>Standard costing method of inventory valuation permitted if standard cost approximates actual cost</a:t>
          </a:r>
        </a:p>
      </dgm:t>
    </dgm:pt>
    <dgm:pt modelId="{4E01CFB3-5AF5-4478-A49F-4C1605C62CAF}" type="parTrans" cxnId="{990F6961-F79E-437E-9824-380AF662CCFA}">
      <dgm:prSet/>
      <dgm:spPr/>
      <dgm:t>
        <a:bodyPr/>
        <a:lstStyle/>
        <a:p>
          <a:endParaRPr lang="en-US"/>
        </a:p>
      </dgm:t>
    </dgm:pt>
    <dgm:pt modelId="{0DE9101B-A6E9-4BE3-AA50-0C17ECF29A20}" type="sibTrans" cxnId="{990F6961-F79E-437E-9824-380AF662CCFA}">
      <dgm:prSet/>
      <dgm:spPr/>
      <dgm:t>
        <a:bodyPr/>
        <a:lstStyle/>
        <a:p>
          <a:endParaRPr lang="en-US"/>
        </a:p>
      </dgm:t>
    </dgm:pt>
    <dgm:pt modelId="{551C8F9A-D2B9-4CB0-BF97-AD442AF11B2A}">
      <dgm:prSet/>
      <dgm:spPr/>
      <dgm:t>
        <a:bodyPr/>
        <a:lstStyle/>
        <a:p>
          <a:pPr rtl="0"/>
          <a:r>
            <a:rPr lang="en-US" dirty="0"/>
            <a:t>Weighted Average and FIFO accepted</a:t>
          </a:r>
        </a:p>
      </dgm:t>
    </dgm:pt>
    <dgm:pt modelId="{75A9A0A6-6B54-499E-8D45-5B4F071882B6}" type="parTrans" cxnId="{BFD9B3B8-85B3-489F-8069-E9C18F6B062C}">
      <dgm:prSet/>
      <dgm:spPr/>
      <dgm:t>
        <a:bodyPr/>
        <a:lstStyle/>
        <a:p>
          <a:endParaRPr lang="en-US"/>
        </a:p>
      </dgm:t>
    </dgm:pt>
    <dgm:pt modelId="{210125C2-E8D3-418B-9A6A-834E8FB28B08}" type="sibTrans" cxnId="{BFD9B3B8-85B3-489F-8069-E9C18F6B062C}">
      <dgm:prSet/>
      <dgm:spPr/>
      <dgm:t>
        <a:bodyPr/>
        <a:lstStyle/>
        <a:p>
          <a:endParaRPr lang="en-US"/>
        </a:p>
      </dgm:t>
    </dgm:pt>
    <dgm:pt modelId="{88BC1A80-E783-44F4-A4CC-86881E5ECB2C}">
      <dgm:prSet/>
      <dgm:spPr/>
      <dgm:t>
        <a:bodyPr/>
        <a:lstStyle/>
        <a:p>
          <a:pPr rtl="0"/>
          <a:r>
            <a:rPr lang="en-US" dirty="0"/>
            <a:t>LIFO not acceptable</a:t>
          </a:r>
        </a:p>
      </dgm:t>
    </dgm:pt>
    <dgm:pt modelId="{2B24E55A-9D08-4369-AC75-D1FC4ED472CC}" type="parTrans" cxnId="{A2159162-6878-4DD4-8BA0-5445B46D2AEB}">
      <dgm:prSet/>
      <dgm:spPr/>
      <dgm:t>
        <a:bodyPr/>
        <a:lstStyle/>
        <a:p>
          <a:endParaRPr lang="en-US"/>
        </a:p>
      </dgm:t>
    </dgm:pt>
    <dgm:pt modelId="{10D2D2BD-21AF-4B64-8E66-19537ED7609D}" type="sibTrans" cxnId="{A2159162-6878-4DD4-8BA0-5445B46D2AEB}">
      <dgm:prSet/>
      <dgm:spPr/>
      <dgm:t>
        <a:bodyPr/>
        <a:lstStyle/>
        <a:p>
          <a:endParaRPr lang="en-US"/>
        </a:p>
      </dgm:t>
    </dgm:pt>
    <dgm:pt modelId="{8C8E9859-BBCB-4FF4-9422-300F46A5FDFF}" type="pres">
      <dgm:prSet presAssocID="{3433DC44-851F-4B5E-B4AE-06A1536AF1F3}" presName="linear" presStyleCnt="0">
        <dgm:presLayoutVars>
          <dgm:animLvl val="lvl"/>
          <dgm:resizeHandles val="exact"/>
        </dgm:presLayoutVars>
      </dgm:prSet>
      <dgm:spPr/>
      <dgm:t>
        <a:bodyPr/>
        <a:lstStyle/>
        <a:p>
          <a:endParaRPr lang="en-GB"/>
        </a:p>
      </dgm:t>
    </dgm:pt>
    <dgm:pt modelId="{2EBDD7AE-13F6-47FA-960E-975461A44091}" type="pres">
      <dgm:prSet presAssocID="{3474529B-31BB-4A7B-A803-8D7105E8F194}" presName="parentText" presStyleLbl="node1" presStyleIdx="0" presStyleCnt="2">
        <dgm:presLayoutVars>
          <dgm:chMax val="0"/>
          <dgm:bulletEnabled val="1"/>
        </dgm:presLayoutVars>
      </dgm:prSet>
      <dgm:spPr/>
      <dgm:t>
        <a:bodyPr/>
        <a:lstStyle/>
        <a:p>
          <a:endParaRPr lang="en-GB"/>
        </a:p>
      </dgm:t>
    </dgm:pt>
    <dgm:pt modelId="{5EBB0504-870E-4D0B-AFD4-776B28910220}" type="pres">
      <dgm:prSet presAssocID="{0DE9101B-A6E9-4BE3-AA50-0C17ECF29A20}" presName="spacer" presStyleCnt="0"/>
      <dgm:spPr/>
    </dgm:pt>
    <dgm:pt modelId="{2EA00F38-0EF0-4BAD-AFA5-5BC748D7A414}" type="pres">
      <dgm:prSet presAssocID="{551C8F9A-D2B9-4CB0-BF97-AD442AF11B2A}" presName="parentText" presStyleLbl="node1" presStyleIdx="1" presStyleCnt="2">
        <dgm:presLayoutVars>
          <dgm:chMax val="0"/>
          <dgm:bulletEnabled val="1"/>
        </dgm:presLayoutVars>
      </dgm:prSet>
      <dgm:spPr/>
      <dgm:t>
        <a:bodyPr/>
        <a:lstStyle/>
        <a:p>
          <a:endParaRPr lang="en-GB"/>
        </a:p>
      </dgm:t>
    </dgm:pt>
    <dgm:pt modelId="{E2B3F275-5E9C-4090-99F2-D33AD520F4AB}" type="pres">
      <dgm:prSet presAssocID="{551C8F9A-D2B9-4CB0-BF97-AD442AF11B2A}" presName="childText" presStyleLbl="revTx" presStyleIdx="0" presStyleCnt="1">
        <dgm:presLayoutVars>
          <dgm:bulletEnabled val="1"/>
        </dgm:presLayoutVars>
      </dgm:prSet>
      <dgm:spPr/>
      <dgm:t>
        <a:bodyPr/>
        <a:lstStyle/>
        <a:p>
          <a:endParaRPr lang="en-GB"/>
        </a:p>
      </dgm:t>
    </dgm:pt>
  </dgm:ptLst>
  <dgm:cxnLst>
    <dgm:cxn modelId="{A2159162-6878-4DD4-8BA0-5445B46D2AEB}" srcId="{551C8F9A-D2B9-4CB0-BF97-AD442AF11B2A}" destId="{88BC1A80-E783-44F4-A4CC-86881E5ECB2C}" srcOrd="0" destOrd="0" parTransId="{2B24E55A-9D08-4369-AC75-D1FC4ED472CC}" sibTransId="{10D2D2BD-21AF-4B64-8E66-19537ED7609D}"/>
    <dgm:cxn modelId="{BFD9B3B8-85B3-489F-8069-E9C18F6B062C}" srcId="{3433DC44-851F-4B5E-B4AE-06A1536AF1F3}" destId="{551C8F9A-D2B9-4CB0-BF97-AD442AF11B2A}" srcOrd="1" destOrd="0" parTransId="{75A9A0A6-6B54-499E-8D45-5B4F071882B6}" sibTransId="{210125C2-E8D3-418B-9A6A-834E8FB28B08}"/>
    <dgm:cxn modelId="{485F741D-0598-4482-8C6A-25D57E797B8E}" type="presOf" srcId="{3474529B-31BB-4A7B-A803-8D7105E8F194}" destId="{2EBDD7AE-13F6-47FA-960E-975461A44091}" srcOrd="0" destOrd="0" presId="urn:microsoft.com/office/officeart/2005/8/layout/vList2"/>
    <dgm:cxn modelId="{BB8F505C-4642-4FD4-927D-4833FD31A633}" type="presOf" srcId="{88BC1A80-E783-44F4-A4CC-86881E5ECB2C}" destId="{E2B3F275-5E9C-4090-99F2-D33AD520F4AB}" srcOrd="0" destOrd="0" presId="urn:microsoft.com/office/officeart/2005/8/layout/vList2"/>
    <dgm:cxn modelId="{990F6961-F79E-437E-9824-380AF662CCFA}" srcId="{3433DC44-851F-4B5E-B4AE-06A1536AF1F3}" destId="{3474529B-31BB-4A7B-A803-8D7105E8F194}" srcOrd="0" destOrd="0" parTransId="{4E01CFB3-5AF5-4478-A49F-4C1605C62CAF}" sibTransId="{0DE9101B-A6E9-4BE3-AA50-0C17ECF29A20}"/>
    <dgm:cxn modelId="{719D55CE-41E0-4D05-AA9D-546B388B7396}" type="presOf" srcId="{3433DC44-851F-4B5E-B4AE-06A1536AF1F3}" destId="{8C8E9859-BBCB-4FF4-9422-300F46A5FDFF}" srcOrd="0" destOrd="0" presId="urn:microsoft.com/office/officeart/2005/8/layout/vList2"/>
    <dgm:cxn modelId="{1FC9F4CF-219D-4C0B-A4FF-9D767041B9CC}" type="presOf" srcId="{551C8F9A-D2B9-4CB0-BF97-AD442AF11B2A}" destId="{2EA00F38-0EF0-4BAD-AFA5-5BC748D7A414}" srcOrd="0" destOrd="0" presId="urn:microsoft.com/office/officeart/2005/8/layout/vList2"/>
    <dgm:cxn modelId="{B9657889-3C53-4A43-A4B5-1F855258CFEC}" type="presParOf" srcId="{8C8E9859-BBCB-4FF4-9422-300F46A5FDFF}" destId="{2EBDD7AE-13F6-47FA-960E-975461A44091}" srcOrd="0" destOrd="0" presId="urn:microsoft.com/office/officeart/2005/8/layout/vList2"/>
    <dgm:cxn modelId="{FF69753A-DCF9-4A9B-8681-BBBD94BA0788}" type="presParOf" srcId="{8C8E9859-BBCB-4FF4-9422-300F46A5FDFF}" destId="{5EBB0504-870E-4D0B-AFD4-776B28910220}" srcOrd="1" destOrd="0" presId="urn:microsoft.com/office/officeart/2005/8/layout/vList2"/>
    <dgm:cxn modelId="{DD28A0C1-ECD9-47D3-BFC8-6574B77DA35A}" type="presParOf" srcId="{8C8E9859-BBCB-4FF4-9422-300F46A5FDFF}" destId="{2EA00F38-0EF0-4BAD-AFA5-5BC748D7A414}" srcOrd="2" destOrd="0" presId="urn:microsoft.com/office/officeart/2005/8/layout/vList2"/>
    <dgm:cxn modelId="{E16FA190-41E7-47BA-8FA1-C0CFEBE2753D}" type="presParOf" srcId="{8C8E9859-BBCB-4FF4-9422-300F46A5FDFF}" destId="{E2B3F275-5E9C-4090-99F2-D33AD520F4A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65C2BD5-1179-4FF5-8C11-645D839A7011}" type="doc">
      <dgm:prSet loTypeId="urn:microsoft.com/office/officeart/2005/8/layout/vList2" loCatId="list" qsTypeId="urn:microsoft.com/office/officeart/2005/8/quickstyle/simple1" qsCatId="simple" csTypeId="urn:microsoft.com/office/officeart/2005/8/colors/colorful1#73" csCatId="colorful"/>
      <dgm:spPr/>
      <dgm:t>
        <a:bodyPr/>
        <a:lstStyle/>
        <a:p>
          <a:endParaRPr lang="en-US"/>
        </a:p>
      </dgm:t>
    </dgm:pt>
    <dgm:pt modelId="{131B33FB-C7B2-44FA-95F9-6408A2F7DCF1}">
      <dgm:prSet/>
      <dgm:spPr/>
      <dgm:t>
        <a:bodyPr/>
        <a:lstStyle/>
        <a:p>
          <a:pPr rtl="0"/>
          <a:r>
            <a:rPr lang="en-US" dirty="0"/>
            <a:t>In respect of retail method of measuring inventory, cost is determined by reducing appropriate percentage of gross margin from the sales value. </a:t>
          </a:r>
        </a:p>
      </dgm:t>
    </dgm:pt>
    <dgm:pt modelId="{C02D9680-2B84-41AC-9854-161A2626955C}" type="parTrans" cxnId="{26E9833E-E4DA-4995-AD9E-B1776E4993DB}">
      <dgm:prSet/>
      <dgm:spPr/>
      <dgm:t>
        <a:bodyPr/>
        <a:lstStyle/>
        <a:p>
          <a:endParaRPr lang="en-US"/>
        </a:p>
      </dgm:t>
    </dgm:pt>
    <dgm:pt modelId="{40F4C278-3F6B-482E-9DFA-270B374C073A}" type="sibTrans" cxnId="{26E9833E-E4DA-4995-AD9E-B1776E4993DB}">
      <dgm:prSet/>
      <dgm:spPr/>
      <dgm:t>
        <a:bodyPr/>
        <a:lstStyle/>
        <a:p>
          <a:endParaRPr lang="en-US"/>
        </a:p>
      </dgm:t>
    </dgm:pt>
    <dgm:pt modelId="{C4CC1951-10AC-4B3C-A20C-64EDF32100AC}">
      <dgm:prSet/>
      <dgm:spPr/>
      <dgm:t>
        <a:bodyPr/>
        <a:lstStyle/>
        <a:p>
          <a:pPr rtl="0"/>
          <a:r>
            <a:rPr lang="en-US"/>
            <a:t>ICDS now requires that an average percentage for each retail department under retail method is to be mandatorily used</a:t>
          </a:r>
        </a:p>
      </dgm:t>
    </dgm:pt>
    <dgm:pt modelId="{70104458-86CE-45C4-AE3C-159B0CD230D0}" type="parTrans" cxnId="{9799A992-5987-4279-891E-8D29FCA00990}">
      <dgm:prSet/>
      <dgm:spPr/>
      <dgm:t>
        <a:bodyPr/>
        <a:lstStyle/>
        <a:p>
          <a:endParaRPr lang="en-US"/>
        </a:p>
      </dgm:t>
    </dgm:pt>
    <dgm:pt modelId="{B0B2E5AF-9B3E-4474-A899-EA5FEF4C270C}" type="sibTrans" cxnId="{9799A992-5987-4279-891E-8D29FCA00990}">
      <dgm:prSet/>
      <dgm:spPr/>
      <dgm:t>
        <a:bodyPr/>
        <a:lstStyle/>
        <a:p>
          <a:endParaRPr lang="en-US"/>
        </a:p>
      </dgm:t>
    </dgm:pt>
    <dgm:pt modelId="{756BF815-879A-4673-BEE0-52693C5FD9E6}" type="pres">
      <dgm:prSet presAssocID="{865C2BD5-1179-4FF5-8C11-645D839A7011}" presName="linear" presStyleCnt="0">
        <dgm:presLayoutVars>
          <dgm:animLvl val="lvl"/>
          <dgm:resizeHandles val="exact"/>
        </dgm:presLayoutVars>
      </dgm:prSet>
      <dgm:spPr/>
      <dgm:t>
        <a:bodyPr/>
        <a:lstStyle/>
        <a:p>
          <a:endParaRPr lang="en-GB"/>
        </a:p>
      </dgm:t>
    </dgm:pt>
    <dgm:pt modelId="{F77879E4-C289-4F3D-8FE1-55F78007B0C5}" type="pres">
      <dgm:prSet presAssocID="{131B33FB-C7B2-44FA-95F9-6408A2F7DCF1}" presName="parentText" presStyleLbl="node1" presStyleIdx="0" presStyleCnt="2">
        <dgm:presLayoutVars>
          <dgm:chMax val="0"/>
          <dgm:bulletEnabled val="1"/>
        </dgm:presLayoutVars>
      </dgm:prSet>
      <dgm:spPr/>
      <dgm:t>
        <a:bodyPr/>
        <a:lstStyle/>
        <a:p>
          <a:endParaRPr lang="en-GB"/>
        </a:p>
      </dgm:t>
    </dgm:pt>
    <dgm:pt modelId="{52A3F323-8C48-4FFA-842A-D7BE0B4F9426}" type="pres">
      <dgm:prSet presAssocID="{40F4C278-3F6B-482E-9DFA-270B374C073A}" presName="spacer" presStyleCnt="0"/>
      <dgm:spPr/>
    </dgm:pt>
    <dgm:pt modelId="{074878EE-E976-4C64-955D-82A2B70AF221}" type="pres">
      <dgm:prSet presAssocID="{C4CC1951-10AC-4B3C-A20C-64EDF32100AC}" presName="parentText" presStyleLbl="node1" presStyleIdx="1" presStyleCnt="2">
        <dgm:presLayoutVars>
          <dgm:chMax val="0"/>
          <dgm:bulletEnabled val="1"/>
        </dgm:presLayoutVars>
      </dgm:prSet>
      <dgm:spPr/>
      <dgm:t>
        <a:bodyPr/>
        <a:lstStyle/>
        <a:p>
          <a:endParaRPr lang="en-GB"/>
        </a:p>
      </dgm:t>
    </dgm:pt>
  </dgm:ptLst>
  <dgm:cxnLst>
    <dgm:cxn modelId="{4062821B-031E-4C71-BD74-B9D3C76DB06B}" type="presOf" srcId="{865C2BD5-1179-4FF5-8C11-645D839A7011}" destId="{756BF815-879A-4673-BEE0-52693C5FD9E6}" srcOrd="0" destOrd="0" presId="urn:microsoft.com/office/officeart/2005/8/layout/vList2"/>
    <dgm:cxn modelId="{157E2437-D1C6-4083-932C-03F6F25C376F}" type="presOf" srcId="{131B33FB-C7B2-44FA-95F9-6408A2F7DCF1}" destId="{F77879E4-C289-4F3D-8FE1-55F78007B0C5}" srcOrd="0" destOrd="0" presId="urn:microsoft.com/office/officeart/2005/8/layout/vList2"/>
    <dgm:cxn modelId="{26E9833E-E4DA-4995-AD9E-B1776E4993DB}" srcId="{865C2BD5-1179-4FF5-8C11-645D839A7011}" destId="{131B33FB-C7B2-44FA-95F9-6408A2F7DCF1}" srcOrd="0" destOrd="0" parTransId="{C02D9680-2B84-41AC-9854-161A2626955C}" sibTransId="{40F4C278-3F6B-482E-9DFA-270B374C073A}"/>
    <dgm:cxn modelId="{9799A992-5987-4279-891E-8D29FCA00990}" srcId="{865C2BD5-1179-4FF5-8C11-645D839A7011}" destId="{C4CC1951-10AC-4B3C-A20C-64EDF32100AC}" srcOrd="1" destOrd="0" parTransId="{70104458-86CE-45C4-AE3C-159B0CD230D0}" sibTransId="{B0B2E5AF-9B3E-4474-A899-EA5FEF4C270C}"/>
    <dgm:cxn modelId="{91558C06-135F-4AF8-84DB-D9F781905F59}" type="presOf" srcId="{C4CC1951-10AC-4B3C-A20C-64EDF32100AC}" destId="{074878EE-E976-4C64-955D-82A2B70AF221}" srcOrd="0" destOrd="0" presId="urn:microsoft.com/office/officeart/2005/8/layout/vList2"/>
    <dgm:cxn modelId="{0D96AC52-52E8-4036-9BAB-31FF6467816D}" type="presParOf" srcId="{756BF815-879A-4673-BEE0-52693C5FD9E6}" destId="{F77879E4-C289-4F3D-8FE1-55F78007B0C5}" srcOrd="0" destOrd="0" presId="urn:microsoft.com/office/officeart/2005/8/layout/vList2"/>
    <dgm:cxn modelId="{89DD0E0F-E44A-4EF4-A85D-27815661B915}" type="presParOf" srcId="{756BF815-879A-4673-BEE0-52693C5FD9E6}" destId="{52A3F323-8C48-4FFA-842A-D7BE0B4F9426}" srcOrd="1" destOrd="0" presId="urn:microsoft.com/office/officeart/2005/8/layout/vList2"/>
    <dgm:cxn modelId="{531A6B0E-A1BF-4398-BB54-BE14FC5D605C}" type="presParOf" srcId="{756BF815-879A-4673-BEE0-52693C5FD9E6}" destId="{074878EE-E976-4C64-955D-82A2B70AF22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BFA3D97-8561-4BF4-A6D4-DD5F5FED32FF}"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AB1DB57C-419F-4E59-A020-FA90A1ED2878}">
      <dgm:prSet/>
      <dgm:spPr/>
      <dgm:t>
        <a:bodyPr/>
        <a:lstStyle/>
        <a:p>
          <a:r>
            <a:rPr lang="en-US"/>
            <a:t>LIFO, FIFO, Weighted Average</a:t>
          </a:r>
        </a:p>
      </dgm:t>
    </dgm:pt>
    <dgm:pt modelId="{C130F151-D19E-401C-B8E6-29479D9FBE75}" type="parTrans" cxnId="{5AD97A3F-0EC9-4CC7-B649-DF6DB27F00FB}">
      <dgm:prSet/>
      <dgm:spPr/>
      <dgm:t>
        <a:bodyPr/>
        <a:lstStyle/>
        <a:p>
          <a:endParaRPr lang="en-US"/>
        </a:p>
      </dgm:t>
    </dgm:pt>
    <dgm:pt modelId="{8AECE1CE-C4A7-44B1-9404-DABBB250B091}" type="sibTrans" cxnId="{5AD97A3F-0EC9-4CC7-B649-DF6DB27F00FB}">
      <dgm:prSet/>
      <dgm:spPr/>
      <dgm:t>
        <a:bodyPr/>
        <a:lstStyle/>
        <a:p>
          <a:endParaRPr lang="en-US"/>
        </a:p>
      </dgm:t>
    </dgm:pt>
    <dgm:pt modelId="{3D84EEAD-3DB5-49BD-A3F5-DF3BBD6AF039}">
      <dgm:prSet/>
      <dgm:spPr/>
      <dgm:t>
        <a:bodyPr/>
        <a:lstStyle/>
        <a:p>
          <a:r>
            <a:rPr lang="en-US"/>
            <a:t>142(2A) w.e.f. 01.04.2023</a:t>
          </a:r>
        </a:p>
      </dgm:t>
    </dgm:pt>
    <dgm:pt modelId="{54B4E551-9915-44E2-B3E2-22A0C5323157}" type="parTrans" cxnId="{3AE6C4EC-4E53-442A-B75E-327AD132C8F2}">
      <dgm:prSet/>
      <dgm:spPr/>
      <dgm:t>
        <a:bodyPr/>
        <a:lstStyle/>
        <a:p>
          <a:endParaRPr lang="en-US"/>
        </a:p>
      </dgm:t>
    </dgm:pt>
    <dgm:pt modelId="{8A639AA5-7ADD-4D20-9564-FF021FD68450}" type="sibTrans" cxnId="{3AE6C4EC-4E53-442A-B75E-327AD132C8F2}">
      <dgm:prSet/>
      <dgm:spPr/>
      <dgm:t>
        <a:bodyPr/>
        <a:lstStyle/>
        <a:p>
          <a:endParaRPr lang="en-US"/>
        </a:p>
      </dgm:t>
    </dgm:pt>
    <dgm:pt modelId="{C2E17043-2BF9-4C2E-A66A-C5BBCF0BE781}" type="pres">
      <dgm:prSet presAssocID="{FBFA3D97-8561-4BF4-A6D4-DD5F5FED32FF}" presName="linear" presStyleCnt="0">
        <dgm:presLayoutVars>
          <dgm:animLvl val="lvl"/>
          <dgm:resizeHandles val="exact"/>
        </dgm:presLayoutVars>
      </dgm:prSet>
      <dgm:spPr/>
      <dgm:t>
        <a:bodyPr/>
        <a:lstStyle/>
        <a:p>
          <a:endParaRPr lang="en-GB"/>
        </a:p>
      </dgm:t>
    </dgm:pt>
    <dgm:pt modelId="{EB250F5B-A664-4F0B-A434-A7A09EF52E05}" type="pres">
      <dgm:prSet presAssocID="{AB1DB57C-419F-4E59-A020-FA90A1ED2878}" presName="parentText" presStyleLbl="node1" presStyleIdx="0" presStyleCnt="2">
        <dgm:presLayoutVars>
          <dgm:chMax val="0"/>
          <dgm:bulletEnabled val="1"/>
        </dgm:presLayoutVars>
      </dgm:prSet>
      <dgm:spPr/>
      <dgm:t>
        <a:bodyPr/>
        <a:lstStyle/>
        <a:p>
          <a:endParaRPr lang="en-GB"/>
        </a:p>
      </dgm:t>
    </dgm:pt>
    <dgm:pt modelId="{D881D463-7EA4-4B1A-8AFF-816DEE4F8C47}" type="pres">
      <dgm:prSet presAssocID="{8AECE1CE-C4A7-44B1-9404-DABBB250B091}" presName="spacer" presStyleCnt="0"/>
      <dgm:spPr/>
    </dgm:pt>
    <dgm:pt modelId="{999B3CFF-8D15-45D6-A04A-D0C0CEEED6B8}" type="pres">
      <dgm:prSet presAssocID="{3D84EEAD-3DB5-49BD-A3F5-DF3BBD6AF039}" presName="parentText" presStyleLbl="node1" presStyleIdx="1" presStyleCnt="2">
        <dgm:presLayoutVars>
          <dgm:chMax val="0"/>
          <dgm:bulletEnabled val="1"/>
        </dgm:presLayoutVars>
      </dgm:prSet>
      <dgm:spPr/>
      <dgm:t>
        <a:bodyPr/>
        <a:lstStyle/>
        <a:p>
          <a:endParaRPr lang="en-GB"/>
        </a:p>
      </dgm:t>
    </dgm:pt>
  </dgm:ptLst>
  <dgm:cxnLst>
    <dgm:cxn modelId="{A0AF70CD-A88B-47CC-8129-F7E35FE7A8CA}" type="presOf" srcId="{3D84EEAD-3DB5-49BD-A3F5-DF3BBD6AF039}" destId="{999B3CFF-8D15-45D6-A04A-D0C0CEEED6B8}" srcOrd="0" destOrd="0" presId="urn:microsoft.com/office/officeart/2005/8/layout/vList2"/>
    <dgm:cxn modelId="{5AD97A3F-0EC9-4CC7-B649-DF6DB27F00FB}" srcId="{FBFA3D97-8561-4BF4-A6D4-DD5F5FED32FF}" destId="{AB1DB57C-419F-4E59-A020-FA90A1ED2878}" srcOrd="0" destOrd="0" parTransId="{C130F151-D19E-401C-B8E6-29479D9FBE75}" sibTransId="{8AECE1CE-C4A7-44B1-9404-DABBB250B091}"/>
    <dgm:cxn modelId="{3AE6C4EC-4E53-442A-B75E-327AD132C8F2}" srcId="{FBFA3D97-8561-4BF4-A6D4-DD5F5FED32FF}" destId="{3D84EEAD-3DB5-49BD-A3F5-DF3BBD6AF039}" srcOrd="1" destOrd="0" parTransId="{54B4E551-9915-44E2-B3E2-22A0C5323157}" sibTransId="{8A639AA5-7ADD-4D20-9564-FF021FD68450}"/>
    <dgm:cxn modelId="{2082DD5A-4FAF-4CFA-99EA-A8AC8BC69A00}" type="presOf" srcId="{AB1DB57C-419F-4E59-A020-FA90A1ED2878}" destId="{EB250F5B-A664-4F0B-A434-A7A09EF52E05}" srcOrd="0" destOrd="0" presId="urn:microsoft.com/office/officeart/2005/8/layout/vList2"/>
    <dgm:cxn modelId="{1030BBA1-FD87-4D50-A393-7BC2D3D0EBFF}" type="presOf" srcId="{FBFA3D97-8561-4BF4-A6D4-DD5F5FED32FF}" destId="{C2E17043-2BF9-4C2E-A66A-C5BBCF0BE781}" srcOrd="0" destOrd="0" presId="urn:microsoft.com/office/officeart/2005/8/layout/vList2"/>
    <dgm:cxn modelId="{5CBFFE99-341C-4DF7-A491-3E1902B17466}" type="presParOf" srcId="{C2E17043-2BF9-4C2E-A66A-C5BBCF0BE781}" destId="{EB250F5B-A664-4F0B-A434-A7A09EF52E05}" srcOrd="0" destOrd="0" presId="urn:microsoft.com/office/officeart/2005/8/layout/vList2"/>
    <dgm:cxn modelId="{269F861D-CE9F-4D73-B2C7-ECAB890B8302}" type="presParOf" srcId="{C2E17043-2BF9-4C2E-A66A-C5BBCF0BE781}" destId="{D881D463-7EA4-4B1A-8AFF-816DEE4F8C47}" srcOrd="1" destOrd="0" presId="urn:microsoft.com/office/officeart/2005/8/layout/vList2"/>
    <dgm:cxn modelId="{1CE472F1-DD0C-47B6-8B4A-3E42E0964304}" type="presParOf" srcId="{C2E17043-2BF9-4C2E-A66A-C5BBCF0BE781}" destId="{999B3CFF-8D15-45D6-A04A-D0C0CEEED6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360C1C0-832E-4087-BE4B-71395FDA50DA}" type="doc">
      <dgm:prSet loTypeId="urn:microsoft.com/office/officeart/2005/8/layout/vList2" loCatId="list" qsTypeId="urn:microsoft.com/office/officeart/2005/8/quickstyle/simple1" qsCatId="simple" csTypeId="urn:microsoft.com/office/officeart/2005/8/colors/colorful1#100" csCatId="colorful" phldr="1"/>
      <dgm:spPr/>
      <dgm:t>
        <a:bodyPr/>
        <a:lstStyle/>
        <a:p>
          <a:endParaRPr lang="en-US"/>
        </a:p>
      </dgm:t>
    </dgm:pt>
    <dgm:pt modelId="{859A880B-517A-4738-A9B4-7B40D1A4D730}">
      <dgm:prSet/>
      <dgm:spPr/>
      <dgm:t>
        <a:bodyPr/>
        <a:lstStyle/>
        <a:p>
          <a:pPr rtl="0"/>
          <a:r>
            <a:rPr lang="en-US" dirty="0"/>
            <a:t>AS</a:t>
          </a:r>
        </a:p>
      </dgm:t>
    </dgm:pt>
    <dgm:pt modelId="{30549029-AA93-4BBE-BF63-561A70974E50}" type="parTrans" cxnId="{2CE33E73-DF90-4846-8E5F-B60B36740638}">
      <dgm:prSet/>
      <dgm:spPr/>
      <dgm:t>
        <a:bodyPr/>
        <a:lstStyle/>
        <a:p>
          <a:endParaRPr lang="en-US"/>
        </a:p>
      </dgm:t>
    </dgm:pt>
    <dgm:pt modelId="{A8C4A228-3E53-450D-8CE1-71D341E7EA85}" type="sibTrans" cxnId="{2CE33E73-DF90-4846-8E5F-B60B36740638}">
      <dgm:prSet/>
      <dgm:spPr/>
      <dgm:t>
        <a:bodyPr/>
        <a:lstStyle/>
        <a:p>
          <a:endParaRPr lang="en-US"/>
        </a:p>
      </dgm:t>
    </dgm:pt>
    <dgm:pt modelId="{26628FFE-3442-41C1-B51F-C5A813E68048}">
      <dgm:prSet/>
      <dgm:spPr/>
      <dgm:t>
        <a:bodyPr/>
        <a:lstStyle/>
        <a:p>
          <a:pPr rtl="0"/>
          <a:r>
            <a:rPr lang="en-US" dirty="0"/>
            <a:t>Excludes WIP of Service Providers</a:t>
          </a:r>
        </a:p>
      </dgm:t>
    </dgm:pt>
    <dgm:pt modelId="{AD095D2B-D571-40F8-A1EA-38C503D826A4}" type="parTrans" cxnId="{358E8D96-B016-4C21-93A1-261EFE5C4A75}">
      <dgm:prSet/>
      <dgm:spPr/>
      <dgm:t>
        <a:bodyPr/>
        <a:lstStyle/>
        <a:p>
          <a:endParaRPr lang="en-US"/>
        </a:p>
      </dgm:t>
    </dgm:pt>
    <dgm:pt modelId="{D1DD11D4-104C-422B-AB46-1433FE339F55}" type="sibTrans" cxnId="{358E8D96-B016-4C21-93A1-261EFE5C4A75}">
      <dgm:prSet/>
      <dgm:spPr/>
      <dgm:t>
        <a:bodyPr/>
        <a:lstStyle/>
        <a:p>
          <a:endParaRPr lang="en-US"/>
        </a:p>
      </dgm:t>
    </dgm:pt>
    <dgm:pt modelId="{819910AB-73A0-4B65-A490-72561B87DFF5}">
      <dgm:prSet/>
      <dgm:spPr/>
      <dgm:t>
        <a:bodyPr/>
        <a:lstStyle/>
        <a:p>
          <a:pPr rtl="0"/>
          <a:r>
            <a:rPr lang="en-US" dirty="0"/>
            <a:t>ICDS </a:t>
          </a:r>
          <a:r>
            <a:rPr lang="en-US" dirty="0">
              <a:sym typeface="Wingdings 2"/>
            </a:rPr>
            <a:t></a:t>
          </a:r>
          <a:endParaRPr lang="en-US" dirty="0"/>
        </a:p>
      </dgm:t>
    </dgm:pt>
    <dgm:pt modelId="{757F10D6-3BA7-4C30-B99C-DF229CE2BC78}" type="parTrans" cxnId="{E09D8389-6274-4D32-96F4-6C363CA78411}">
      <dgm:prSet/>
      <dgm:spPr/>
      <dgm:t>
        <a:bodyPr/>
        <a:lstStyle/>
        <a:p>
          <a:endParaRPr lang="en-US"/>
        </a:p>
      </dgm:t>
    </dgm:pt>
    <dgm:pt modelId="{A5141D58-C5E4-4B52-BE20-B4F6374F5B0B}" type="sibTrans" cxnId="{E09D8389-6274-4D32-96F4-6C363CA78411}">
      <dgm:prSet/>
      <dgm:spPr/>
      <dgm:t>
        <a:bodyPr/>
        <a:lstStyle/>
        <a:p>
          <a:endParaRPr lang="en-US"/>
        </a:p>
      </dgm:t>
    </dgm:pt>
    <dgm:pt modelId="{60EDDC17-FED3-4780-83BB-17F03AF4B71B}">
      <dgm:prSet/>
      <dgm:spPr/>
      <dgm:t>
        <a:bodyPr/>
        <a:lstStyle/>
        <a:p>
          <a:pPr rtl="0"/>
          <a:r>
            <a:rPr lang="en-US" dirty="0"/>
            <a:t>Definition of Inventory (all tangible)</a:t>
          </a:r>
        </a:p>
      </dgm:t>
    </dgm:pt>
    <dgm:pt modelId="{E1D3FEAB-8D41-46C8-8C5C-C86519B04FAA}" type="parTrans" cxnId="{DD4AB1D4-FBAA-4C8A-A225-04F68D94B79B}">
      <dgm:prSet/>
      <dgm:spPr/>
      <dgm:t>
        <a:bodyPr/>
        <a:lstStyle/>
        <a:p>
          <a:endParaRPr lang="en-US"/>
        </a:p>
      </dgm:t>
    </dgm:pt>
    <dgm:pt modelId="{702A1548-B2DF-4212-AE0A-FE618D6194C9}" type="sibTrans" cxnId="{DD4AB1D4-FBAA-4C8A-A225-04F68D94B79B}">
      <dgm:prSet/>
      <dgm:spPr/>
      <dgm:t>
        <a:bodyPr/>
        <a:lstStyle/>
        <a:p>
          <a:endParaRPr lang="en-US"/>
        </a:p>
      </dgm:t>
    </dgm:pt>
    <dgm:pt modelId="{726CAC33-895C-4A15-9D86-AACF81890BFD}">
      <dgm:prSet/>
      <dgm:spPr/>
      <dgm:t>
        <a:bodyPr/>
        <a:lstStyle/>
        <a:p>
          <a:pPr rtl="0"/>
          <a:r>
            <a:rPr lang="en-US" dirty="0"/>
            <a:t>(</a:t>
          </a:r>
          <a:r>
            <a:rPr lang="en-US" dirty="0" err="1"/>
            <a:t>i</a:t>
          </a:r>
          <a:r>
            <a:rPr lang="en-US" dirty="0"/>
            <a:t>) held for sale in the ordinary course of business;</a:t>
          </a:r>
        </a:p>
      </dgm:t>
    </dgm:pt>
    <dgm:pt modelId="{732347C6-1956-4F92-A1D8-8986189D466C}" type="parTrans" cxnId="{96130D93-25EA-4322-A750-B83EEEC4B91A}">
      <dgm:prSet/>
      <dgm:spPr/>
      <dgm:t>
        <a:bodyPr/>
        <a:lstStyle/>
        <a:p>
          <a:endParaRPr lang="en-US"/>
        </a:p>
      </dgm:t>
    </dgm:pt>
    <dgm:pt modelId="{06DE248D-30FA-437E-93EC-CF0FFE8AD5D2}" type="sibTrans" cxnId="{96130D93-25EA-4322-A750-B83EEEC4B91A}">
      <dgm:prSet/>
      <dgm:spPr/>
      <dgm:t>
        <a:bodyPr/>
        <a:lstStyle/>
        <a:p>
          <a:endParaRPr lang="en-US"/>
        </a:p>
      </dgm:t>
    </dgm:pt>
    <dgm:pt modelId="{31C7F0F1-F674-444E-AA26-743D4CA03648}">
      <dgm:prSet/>
      <dgm:spPr/>
      <dgm:t>
        <a:bodyPr/>
        <a:lstStyle/>
        <a:p>
          <a:r>
            <a:rPr lang="en-US" dirty="0"/>
            <a:t>(ii) in the process of production for such sale;</a:t>
          </a:r>
        </a:p>
      </dgm:t>
    </dgm:pt>
    <dgm:pt modelId="{2B4AB191-0E4D-4F37-BE88-2402C253D82F}" type="parTrans" cxnId="{FF969AAE-213C-4A9D-B90B-70F76CC5739A}">
      <dgm:prSet/>
      <dgm:spPr/>
      <dgm:t>
        <a:bodyPr/>
        <a:lstStyle/>
        <a:p>
          <a:endParaRPr lang="en-US"/>
        </a:p>
      </dgm:t>
    </dgm:pt>
    <dgm:pt modelId="{A27A9407-8CA7-4872-8BCF-B93C8E8FD7AF}" type="sibTrans" cxnId="{FF969AAE-213C-4A9D-B90B-70F76CC5739A}">
      <dgm:prSet/>
      <dgm:spPr/>
      <dgm:t>
        <a:bodyPr/>
        <a:lstStyle/>
        <a:p>
          <a:endParaRPr lang="en-US"/>
        </a:p>
      </dgm:t>
    </dgm:pt>
    <dgm:pt modelId="{2FD44B3E-F41D-4C59-BE1B-D4C15D075BCE}">
      <dgm:prSet/>
      <dgm:spPr/>
      <dgm:t>
        <a:bodyPr/>
        <a:lstStyle/>
        <a:p>
          <a:r>
            <a:rPr lang="en-US" dirty="0">
              <a:solidFill>
                <a:srgbClr val="FF0000"/>
              </a:solidFill>
            </a:rPr>
            <a:t>(iii) </a:t>
          </a:r>
          <a:r>
            <a:rPr lang="en-US" u="sng" dirty="0">
              <a:solidFill>
                <a:srgbClr val="FF0000"/>
              </a:solidFill>
            </a:rPr>
            <a:t>in the form of materials or supplies </a:t>
          </a:r>
          <a:r>
            <a:rPr lang="en-US" dirty="0">
              <a:solidFill>
                <a:srgbClr val="FF0000"/>
              </a:solidFill>
            </a:rPr>
            <a:t>to be consumed in the production process or in the </a:t>
          </a:r>
          <a:r>
            <a:rPr lang="en-US" u="sng" dirty="0">
              <a:solidFill>
                <a:srgbClr val="FF0000"/>
              </a:solidFill>
            </a:rPr>
            <a:t>rendering of services</a:t>
          </a:r>
          <a:r>
            <a:rPr lang="en-US" dirty="0">
              <a:solidFill>
                <a:srgbClr val="FF0000"/>
              </a:solidFill>
            </a:rPr>
            <a:t>.</a:t>
          </a:r>
        </a:p>
      </dgm:t>
    </dgm:pt>
    <dgm:pt modelId="{D6E51FBA-B749-404A-B468-C84D1CD6665F}" type="parTrans" cxnId="{0C1B44BD-EDC6-46A7-89E1-02E3B5F8BD90}">
      <dgm:prSet/>
      <dgm:spPr/>
      <dgm:t>
        <a:bodyPr/>
        <a:lstStyle/>
        <a:p>
          <a:endParaRPr lang="en-US"/>
        </a:p>
      </dgm:t>
    </dgm:pt>
    <dgm:pt modelId="{9A8A4960-3920-4A79-AF18-40D7F8FB52D3}" type="sibTrans" cxnId="{0C1B44BD-EDC6-46A7-89E1-02E3B5F8BD90}">
      <dgm:prSet/>
      <dgm:spPr/>
      <dgm:t>
        <a:bodyPr/>
        <a:lstStyle/>
        <a:p>
          <a:endParaRPr lang="en-US"/>
        </a:p>
      </dgm:t>
    </dgm:pt>
    <dgm:pt modelId="{C356FBAF-46EC-4D7D-BA82-E93629CAB2F3}">
      <dgm:prSet/>
      <dgm:spPr/>
      <dgm:t>
        <a:bodyPr/>
        <a:lstStyle/>
        <a:p>
          <a:r>
            <a:rPr lang="en-US" dirty="0">
              <a:solidFill>
                <a:schemeClr val="tx1"/>
              </a:solidFill>
            </a:rPr>
            <a:t>Revenue Recognition</a:t>
          </a:r>
        </a:p>
      </dgm:t>
    </dgm:pt>
    <dgm:pt modelId="{89D7E8BA-022F-47D3-A3D8-7F2E056B7723}" type="parTrans" cxnId="{AE7348A8-CCF1-454B-8C73-1DD463D0943C}">
      <dgm:prSet/>
      <dgm:spPr/>
      <dgm:t>
        <a:bodyPr/>
        <a:lstStyle/>
        <a:p>
          <a:endParaRPr lang="en-US"/>
        </a:p>
      </dgm:t>
    </dgm:pt>
    <dgm:pt modelId="{F0C7B553-535E-42D7-B9CB-FFF2C30F9C4A}" type="sibTrans" cxnId="{AE7348A8-CCF1-454B-8C73-1DD463D0943C}">
      <dgm:prSet/>
      <dgm:spPr/>
      <dgm:t>
        <a:bodyPr/>
        <a:lstStyle/>
        <a:p>
          <a:endParaRPr lang="en-US"/>
        </a:p>
      </dgm:t>
    </dgm:pt>
    <dgm:pt modelId="{D33F2414-5811-4DF1-9A03-C23203F4C9F6}">
      <dgm:prSet/>
      <dgm:spPr/>
      <dgm:t>
        <a:bodyPr/>
        <a:lstStyle/>
        <a:p>
          <a:r>
            <a:rPr lang="en-US" dirty="0">
              <a:solidFill>
                <a:schemeClr val="tx1"/>
              </a:solidFill>
            </a:rPr>
            <a:t>Percentage Completion method</a:t>
          </a:r>
        </a:p>
      </dgm:t>
    </dgm:pt>
    <dgm:pt modelId="{723AEE95-189A-4BA1-BFB7-341BCB078D84}" type="parTrans" cxnId="{E6514EAC-493F-40C1-A725-8074872EF499}">
      <dgm:prSet/>
      <dgm:spPr/>
      <dgm:t>
        <a:bodyPr/>
        <a:lstStyle/>
        <a:p>
          <a:endParaRPr lang="en-US"/>
        </a:p>
      </dgm:t>
    </dgm:pt>
    <dgm:pt modelId="{1E427296-9FC4-4369-AA59-053524042740}" type="sibTrans" cxnId="{E6514EAC-493F-40C1-A725-8074872EF499}">
      <dgm:prSet/>
      <dgm:spPr/>
      <dgm:t>
        <a:bodyPr/>
        <a:lstStyle/>
        <a:p>
          <a:endParaRPr lang="en-US"/>
        </a:p>
      </dgm:t>
    </dgm:pt>
    <dgm:pt modelId="{FCCBF5A4-8879-44B7-BBFE-2762626CB59B}">
      <dgm:prSet/>
      <dgm:spPr/>
      <dgm:t>
        <a:bodyPr/>
        <a:lstStyle/>
        <a:p>
          <a:pPr rtl="0"/>
          <a:r>
            <a:rPr lang="en-US" dirty="0"/>
            <a:t>The cost of services </a:t>
          </a:r>
          <a:r>
            <a:rPr lang="en-US" strike="sngStrike" baseline="0" dirty="0"/>
            <a:t>in case of a service provider</a:t>
          </a:r>
          <a:r>
            <a:rPr lang="en-US" dirty="0"/>
            <a:t> shall consist of </a:t>
          </a:r>
          <a:r>
            <a:rPr lang="en-US" dirty="0" err="1"/>
            <a:t>labour</a:t>
          </a:r>
          <a:r>
            <a:rPr lang="en-US" dirty="0"/>
            <a:t> and other cost of personnel…………….</a:t>
          </a:r>
        </a:p>
      </dgm:t>
    </dgm:pt>
    <dgm:pt modelId="{A0980671-C21A-4011-8D14-379AD373F1AA}" type="parTrans" cxnId="{DF7620E4-587B-40A4-A1F4-2364CAFFB7D1}">
      <dgm:prSet/>
      <dgm:spPr/>
      <dgm:t>
        <a:bodyPr/>
        <a:lstStyle/>
        <a:p>
          <a:endParaRPr lang="en-US"/>
        </a:p>
      </dgm:t>
    </dgm:pt>
    <dgm:pt modelId="{A28F980F-1C85-46F7-9012-681CB3157F44}" type="sibTrans" cxnId="{DF7620E4-587B-40A4-A1F4-2364CAFFB7D1}">
      <dgm:prSet/>
      <dgm:spPr/>
      <dgm:t>
        <a:bodyPr/>
        <a:lstStyle/>
        <a:p>
          <a:endParaRPr lang="en-US"/>
        </a:p>
      </dgm:t>
    </dgm:pt>
    <dgm:pt modelId="{8A75E870-851B-4906-835F-EE9657D62833}">
      <dgm:prSet/>
      <dgm:spPr/>
      <dgm:t>
        <a:bodyPr/>
        <a:lstStyle/>
        <a:p>
          <a:r>
            <a:rPr lang="en-US" dirty="0">
              <a:solidFill>
                <a:schemeClr val="tx1"/>
              </a:solidFill>
            </a:rPr>
            <a:t>Short period Services taking &lt;90 days</a:t>
          </a:r>
        </a:p>
      </dgm:t>
    </dgm:pt>
    <dgm:pt modelId="{09EA6F0E-0874-4310-BA5F-2EE5E9F62ED9}" type="parTrans" cxnId="{EF64FC3A-3698-4947-8AC4-9E7995314EE0}">
      <dgm:prSet/>
      <dgm:spPr/>
      <dgm:t>
        <a:bodyPr/>
        <a:lstStyle/>
        <a:p>
          <a:endParaRPr lang="en-US"/>
        </a:p>
      </dgm:t>
    </dgm:pt>
    <dgm:pt modelId="{B022507A-65C0-4A09-9240-5D8DFA0DD466}" type="sibTrans" cxnId="{EF64FC3A-3698-4947-8AC4-9E7995314EE0}">
      <dgm:prSet/>
      <dgm:spPr/>
      <dgm:t>
        <a:bodyPr/>
        <a:lstStyle/>
        <a:p>
          <a:endParaRPr lang="en-US"/>
        </a:p>
      </dgm:t>
    </dgm:pt>
    <dgm:pt modelId="{E27BE70A-4FA6-4EA4-BD49-7817536FF212}" type="pres">
      <dgm:prSet presAssocID="{C360C1C0-832E-4087-BE4B-71395FDA50DA}" presName="linear" presStyleCnt="0">
        <dgm:presLayoutVars>
          <dgm:animLvl val="lvl"/>
          <dgm:resizeHandles val="exact"/>
        </dgm:presLayoutVars>
      </dgm:prSet>
      <dgm:spPr/>
      <dgm:t>
        <a:bodyPr/>
        <a:lstStyle/>
        <a:p>
          <a:endParaRPr lang="en-GB"/>
        </a:p>
      </dgm:t>
    </dgm:pt>
    <dgm:pt modelId="{1A97EB56-45A9-4A4F-9717-BA02008981D6}" type="pres">
      <dgm:prSet presAssocID="{859A880B-517A-4738-A9B4-7B40D1A4D730}" presName="parentText" presStyleLbl="node1" presStyleIdx="0" presStyleCnt="4">
        <dgm:presLayoutVars>
          <dgm:chMax val="0"/>
          <dgm:bulletEnabled val="1"/>
        </dgm:presLayoutVars>
      </dgm:prSet>
      <dgm:spPr/>
      <dgm:t>
        <a:bodyPr/>
        <a:lstStyle/>
        <a:p>
          <a:endParaRPr lang="en-GB"/>
        </a:p>
      </dgm:t>
    </dgm:pt>
    <dgm:pt modelId="{557C4F5A-76F6-4E68-BDE2-E8FE37605FB4}" type="pres">
      <dgm:prSet presAssocID="{859A880B-517A-4738-A9B4-7B40D1A4D730}" presName="childText" presStyleLbl="revTx" presStyleIdx="0" presStyleCnt="4">
        <dgm:presLayoutVars>
          <dgm:bulletEnabled val="1"/>
        </dgm:presLayoutVars>
      </dgm:prSet>
      <dgm:spPr/>
      <dgm:t>
        <a:bodyPr/>
        <a:lstStyle/>
        <a:p>
          <a:endParaRPr lang="en-GB"/>
        </a:p>
      </dgm:t>
    </dgm:pt>
    <dgm:pt modelId="{0680AEF7-9AB8-4C07-9D90-C4512CDBEFA3}" type="pres">
      <dgm:prSet presAssocID="{819910AB-73A0-4B65-A490-72561B87DFF5}" presName="parentText" presStyleLbl="node1" presStyleIdx="1" presStyleCnt="4">
        <dgm:presLayoutVars>
          <dgm:chMax val="0"/>
          <dgm:bulletEnabled val="1"/>
        </dgm:presLayoutVars>
      </dgm:prSet>
      <dgm:spPr/>
      <dgm:t>
        <a:bodyPr/>
        <a:lstStyle/>
        <a:p>
          <a:endParaRPr lang="en-GB"/>
        </a:p>
      </dgm:t>
    </dgm:pt>
    <dgm:pt modelId="{8BEA64C7-91AC-448B-BD55-0F21F971C08F}" type="pres">
      <dgm:prSet presAssocID="{819910AB-73A0-4B65-A490-72561B87DFF5}" presName="childText" presStyleLbl="revTx" presStyleIdx="1" presStyleCnt="4">
        <dgm:presLayoutVars>
          <dgm:bulletEnabled val="1"/>
        </dgm:presLayoutVars>
      </dgm:prSet>
      <dgm:spPr/>
      <dgm:t>
        <a:bodyPr/>
        <a:lstStyle/>
        <a:p>
          <a:endParaRPr lang="en-GB"/>
        </a:p>
      </dgm:t>
    </dgm:pt>
    <dgm:pt modelId="{456495E6-EEDE-4148-A232-88D3E35732EA}" type="pres">
      <dgm:prSet presAssocID="{60EDDC17-FED3-4780-83BB-17F03AF4B71B}" presName="parentText" presStyleLbl="node1" presStyleIdx="2" presStyleCnt="4">
        <dgm:presLayoutVars>
          <dgm:chMax val="0"/>
          <dgm:bulletEnabled val="1"/>
        </dgm:presLayoutVars>
      </dgm:prSet>
      <dgm:spPr/>
      <dgm:t>
        <a:bodyPr/>
        <a:lstStyle/>
        <a:p>
          <a:endParaRPr lang="en-GB"/>
        </a:p>
      </dgm:t>
    </dgm:pt>
    <dgm:pt modelId="{5254F8A2-8412-4CA4-BEF5-2F2CB3456F8A}" type="pres">
      <dgm:prSet presAssocID="{60EDDC17-FED3-4780-83BB-17F03AF4B71B}" presName="childText" presStyleLbl="revTx" presStyleIdx="2" presStyleCnt="4">
        <dgm:presLayoutVars>
          <dgm:bulletEnabled val="1"/>
        </dgm:presLayoutVars>
      </dgm:prSet>
      <dgm:spPr/>
      <dgm:t>
        <a:bodyPr/>
        <a:lstStyle/>
        <a:p>
          <a:endParaRPr lang="en-GB"/>
        </a:p>
      </dgm:t>
    </dgm:pt>
    <dgm:pt modelId="{46A9ECDB-BDFE-49F0-8391-90C3A7DD2BCE}" type="pres">
      <dgm:prSet presAssocID="{C356FBAF-46EC-4D7D-BA82-E93629CAB2F3}" presName="parentText" presStyleLbl="node1" presStyleIdx="3" presStyleCnt="4">
        <dgm:presLayoutVars>
          <dgm:chMax val="0"/>
          <dgm:bulletEnabled val="1"/>
        </dgm:presLayoutVars>
      </dgm:prSet>
      <dgm:spPr/>
      <dgm:t>
        <a:bodyPr/>
        <a:lstStyle/>
        <a:p>
          <a:endParaRPr lang="en-GB"/>
        </a:p>
      </dgm:t>
    </dgm:pt>
    <dgm:pt modelId="{9292CF67-5CDF-4EED-BF18-26C5CC62D69A}" type="pres">
      <dgm:prSet presAssocID="{C356FBAF-46EC-4D7D-BA82-E93629CAB2F3}" presName="childText" presStyleLbl="revTx" presStyleIdx="3" presStyleCnt="4">
        <dgm:presLayoutVars>
          <dgm:bulletEnabled val="1"/>
        </dgm:presLayoutVars>
      </dgm:prSet>
      <dgm:spPr/>
      <dgm:t>
        <a:bodyPr/>
        <a:lstStyle/>
        <a:p>
          <a:endParaRPr lang="en-GB"/>
        </a:p>
      </dgm:t>
    </dgm:pt>
  </dgm:ptLst>
  <dgm:cxnLst>
    <dgm:cxn modelId="{8E9383FF-8737-45EC-9D16-E7412EB8C2CD}" type="presOf" srcId="{D33F2414-5811-4DF1-9A03-C23203F4C9F6}" destId="{9292CF67-5CDF-4EED-BF18-26C5CC62D69A}" srcOrd="0" destOrd="0" presId="urn:microsoft.com/office/officeart/2005/8/layout/vList2"/>
    <dgm:cxn modelId="{8EA9F4B7-3036-4824-88EF-0D14C720BB75}" type="presOf" srcId="{C360C1C0-832E-4087-BE4B-71395FDA50DA}" destId="{E27BE70A-4FA6-4EA4-BD49-7817536FF212}" srcOrd="0" destOrd="0" presId="urn:microsoft.com/office/officeart/2005/8/layout/vList2"/>
    <dgm:cxn modelId="{08F94FA3-E263-4C54-818A-914CF7470878}" type="presOf" srcId="{2FD44B3E-F41D-4C59-BE1B-D4C15D075BCE}" destId="{5254F8A2-8412-4CA4-BEF5-2F2CB3456F8A}" srcOrd="0" destOrd="2" presId="urn:microsoft.com/office/officeart/2005/8/layout/vList2"/>
    <dgm:cxn modelId="{E6514EAC-493F-40C1-A725-8074872EF499}" srcId="{C356FBAF-46EC-4D7D-BA82-E93629CAB2F3}" destId="{D33F2414-5811-4DF1-9A03-C23203F4C9F6}" srcOrd="0" destOrd="0" parTransId="{723AEE95-189A-4BA1-BFB7-341BCB078D84}" sibTransId="{1E427296-9FC4-4369-AA59-053524042740}"/>
    <dgm:cxn modelId="{0C1B44BD-EDC6-46A7-89E1-02E3B5F8BD90}" srcId="{60EDDC17-FED3-4780-83BB-17F03AF4B71B}" destId="{2FD44B3E-F41D-4C59-BE1B-D4C15D075BCE}" srcOrd="2" destOrd="0" parTransId="{D6E51FBA-B749-404A-B468-C84D1CD6665F}" sibTransId="{9A8A4960-3920-4A79-AF18-40D7F8FB52D3}"/>
    <dgm:cxn modelId="{E09D8389-6274-4D32-96F4-6C363CA78411}" srcId="{C360C1C0-832E-4087-BE4B-71395FDA50DA}" destId="{819910AB-73A0-4B65-A490-72561B87DFF5}" srcOrd="1" destOrd="0" parTransId="{757F10D6-3BA7-4C30-B99C-DF229CE2BC78}" sibTransId="{A5141D58-C5E4-4B52-BE20-B4F6374F5B0B}"/>
    <dgm:cxn modelId="{DD4AB1D4-FBAA-4C8A-A225-04F68D94B79B}" srcId="{C360C1C0-832E-4087-BE4B-71395FDA50DA}" destId="{60EDDC17-FED3-4780-83BB-17F03AF4B71B}" srcOrd="2" destOrd="0" parTransId="{E1D3FEAB-8D41-46C8-8C5C-C86519B04FAA}" sibTransId="{702A1548-B2DF-4212-AE0A-FE618D6194C9}"/>
    <dgm:cxn modelId="{7120E589-57FA-46F4-AF88-1B6DF929C190}" type="presOf" srcId="{8A75E870-851B-4906-835F-EE9657D62833}" destId="{9292CF67-5CDF-4EED-BF18-26C5CC62D69A}" srcOrd="0" destOrd="1" presId="urn:microsoft.com/office/officeart/2005/8/layout/vList2"/>
    <dgm:cxn modelId="{2CE33E73-DF90-4846-8E5F-B60B36740638}" srcId="{C360C1C0-832E-4087-BE4B-71395FDA50DA}" destId="{859A880B-517A-4738-A9B4-7B40D1A4D730}" srcOrd="0" destOrd="0" parTransId="{30549029-AA93-4BBE-BF63-561A70974E50}" sibTransId="{A8C4A228-3E53-450D-8CE1-71D341E7EA85}"/>
    <dgm:cxn modelId="{AE7348A8-CCF1-454B-8C73-1DD463D0943C}" srcId="{C360C1C0-832E-4087-BE4B-71395FDA50DA}" destId="{C356FBAF-46EC-4D7D-BA82-E93629CAB2F3}" srcOrd="3" destOrd="0" parTransId="{89D7E8BA-022F-47D3-A3D8-7F2E056B7723}" sibTransId="{F0C7B553-535E-42D7-B9CB-FFF2C30F9C4A}"/>
    <dgm:cxn modelId="{96130D93-25EA-4322-A750-B83EEEC4B91A}" srcId="{60EDDC17-FED3-4780-83BB-17F03AF4B71B}" destId="{726CAC33-895C-4A15-9D86-AACF81890BFD}" srcOrd="0" destOrd="0" parTransId="{732347C6-1956-4F92-A1D8-8986189D466C}" sibTransId="{06DE248D-30FA-437E-93EC-CF0FFE8AD5D2}"/>
    <dgm:cxn modelId="{26921027-EB19-4F38-85C8-22B2B501E87F}" type="presOf" srcId="{859A880B-517A-4738-A9B4-7B40D1A4D730}" destId="{1A97EB56-45A9-4A4F-9717-BA02008981D6}" srcOrd="0" destOrd="0" presId="urn:microsoft.com/office/officeart/2005/8/layout/vList2"/>
    <dgm:cxn modelId="{7F9E8D63-05B0-4FB4-BBEF-D733E752DAD6}" type="presOf" srcId="{FCCBF5A4-8879-44B7-BBFE-2762626CB59B}" destId="{8BEA64C7-91AC-448B-BD55-0F21F971C08F}" srcOrd="0" destOrd="0" presId="urn:microsoft.com/office/officeart/2005/8/layout/vList2"/>
    <dgm:cxn modelId="{B6B142F5-C32B-43DF-BBAC-5DC7E4ED0891}" type="presOf" srcId="{26628FFE-3442-41C1-B51F-C5A813E68048}" destId="{557C4F5A-76F6-4E68-BDE2-E8FE37605FB4}" srcOrd="0" destOrd="0" presId="urn:microsoft.com/office/officeart/2005/8/layout/vList2"/>
    <dgm:cxn modelId="{E9892A0A-3AEB-468B-AF6C-06B624F8A7EF}" type="presOf" srcId="{726CAC33-895C-4A15-9D86-AACF81890BFD}" destId="{5254F8A2-8412-4CA4-BEF5-2F2CB3456F8A}" srcOrd="0" destOrd="0" presId="urn:microsoft.com/office/officeart/2005/8/layout/vList2"/>
    <dgm:cxn modelId="{2D482601-9C1B-4B1E-BCB7-304477817CF9}" type="presOf" srcId="{819910AB-73A0-4B65-A490-72561B87DFF5}" destId="{0680AEF7-9AB8-4C07-9D90-C4512CDBEFA3}" srcOrd="0" destOrd="0" presId="urn:microsoft.com/office/officeart/2005/8/layout/vList2"/>
    <dgm:cxn modelId="{4D3D3C5C-846E-4C56-92EB-925A3515CA18}" type="presOf" srcId="{C356FBAF-46EC-4D7D-BA82-E93629CAB2F3}" destId="{46A9ECDB-BDFE-49F0-8391-90C3A7DD2BCE}" srcOrd="0" destOrd="0" presId="urn:microsoft.com/office/officeart/2005/8/layout/vList2"/>
    <dgm:cxn modelId="{EF64FC3A-3698-4947-8AC4-9E7995314EE0}" srcId="{C356FBAF-46EC-4D7D-BA82-E93629CAB2F3}" destId="{8A75E870-851B-4906-835F-EE9657D62833}" srcOrd="1" destOrd="0" parTransId="{09EA6F0E-0874-4310-BA5F-2EE5E9F62ED9}" sibTransId="{B022507A-65C0-4A09-9240-5D8DFA0DD466}"/>
    <dgm:cxn modelId="{42D90F1E-19C7-4B22-92C8-4849FAEB7A4B}" type="presOf" srcId="{60EDDC17-FED3-4780-83BB-17F03AF4B71B}" destId="{456495E6-EEDE-4148-A232-88D3E35732EA}" srcOrd="0" destOrd="0" presId="urn:microsoft.com/office/officeart/2005/8/layout/vList2"/>
    <dgm:cxn modelId="{358E8D96-B016-4C21-93A1-261EFE5C4A75}" srcId="{859A880B-517A-4738-A9B4-7B40D1A4D730}" destId="{26628FFE-3442-41C1-B51F-C5A813E68048}" srcOrd="0" destOrd="0" parTransId="{AD095D2B-D571-40F8-A1EA-38C503D826A4}" sibTransId="{D1DD11D4-104C-422B-AB46-1433FE339F55}"/>
    <dgm:cxn modelId="{DF7620E4-587B-40A4-A1F4-2364CAFFB7D1}" srcId="{819910AB-73A0-4B65-A490-72561B87DFF5}" destId="{FCCBF5A4-8879-44B7-BBFE-2762626CB59B}" srcOrd="0" destOrd="0" parTransId="{A0980671-C21A-4011-8D14-379AD373F1AA}" sibTransId="{A28F980F-1C85-46F7-9012-681CB3157F44}"/>
    <dgm:cxn modelId="{FF969AAE-213C-4A9D-B90B-70F76CC5739A}" srcId="{60EDDC17-FED3-4780-83BB-17F03AF4B71B}" destId="{31C7F0F1-F674-444E-AA26-743D4CA03648}" srcOrd="1" destOrd="0" parTransId="{2B4AB191-0E4D-4F37-BE88-2402C253D82F}" sibTransId="{A27A9407-8CA7-4872-8BCF-B93C8E8FD7AF}"/>
    <dgm:cxn modelId="{24EE7933-005A-4874-A1AB-9699A2F3E855}" type="presOf" srcId="{31C7F0F1-F674-444E-AA26-743D4CA03648}" destId="{5254F8A2-8412-4CA4-BEF5-2F2CB3456F8A}" srcOrd="0" destOrd="1" presId="urn:microsoft.com/office/officeart/2005/8/layout/vList2"/>
    <dgm:cxn modelId="{879C2CB9-1508-4991-B851-8A7E754A31EF}" type="presParOf" srcId="{E27BE70A-4FA6-4EA4-BD49-7817536FF212}" destId="{1A97EB56-45A9-4A4F-9717-BA02008981D6}" srcOrd="0" destOrd="0" presId="urn:microsoft.com/office/officeart/2005/8/layout/vList2"/>
    <dgm:cxn modelId="{7C521018-2B49-4D3D-A5C8-9F391C714CB3}" type="presParOf" srcId="{E27BE70A-4FA6-4EA4-BD49-7817536FF212}" destId="{557C4F5A-76F6-4E68-BDE2-E8FE37605FB4}" srcOrd="1" destOrd="0" presId="urn:microsoft.com/office/officeart/2005/8/layout/vList2"/>
    <dgm:cxn modelId="{ABFC13AC-F3E6-4AAA-90A2-25DC1F59BE20}" type="presParOf" srcId="{E27BE70A-4FA6-4EA4-BD49-7817536FF212}" destId="{0680AEF7-9AB8-4C07-9D90-C4512CDBEFA3}" srcOrd="2" destOrd="0" presId="urn:microsoft.com/office/officeart/2005/8/layout/vList2"/>
    <dgm:cxn modelId="{C74BDD0D-B69F-4AC3-9185-9C44BA344213}" type="presParOf" srcId="{E27BE70A-4FA6-4EA4-BD49-7817536FF212}" destId="{8BEA64C7-91AC-448B-BD55-0F21F971C08F}" srcOrd="3" destOrd="0" presId="urn:microsoft.com/office/officeart/2005/8/layout/vList2"/>
    <dgm:cxn modelId="{D662B863-B0F4-4FF5-93C1-BAA2D8687A63}" type="presParOf" srcId="{E27BE70A-4FA6-4EA4-BD49-7817536FF212}" destId="{456495E6-EEDE-4148-A232-88D3E35732EA}" srcOrd="4" destOrd="0" presId="urn:microsoft.com/office/officeart/2005/8/layout/vList2"/>
    <dgm:cxn modelId="{0B618E6A-5A2C-41B8-AE8A-198ABF733837}" type="presParOf" srcId="{E27BE70A-4FA6-4EA4-BD49-7817536FF212}" destId="{5254F8A2-8412-4CA4-BEF5-2F2CB3456F8A}" srcOrd="5" destOrd="0" presId="urn:microsoft.com/office/officeart/2005/8/layout/vList2"/>
    <dgm:cxn modelId="{79A0B5F8-512D-42DB-A4B9-7F004DDF7B80}" type="presParOf" srcId="{E27BE70A-4FA6-4EA4-BD49-7817536FF212}" destId="{46A9ECDB-BDFE-49F0-8391-90C3A7DD2BCE}" srcOrd="6" destOrd="0" presId="urn:microsoft.com/office/officeart/2005/8/layout/vList2"/>
    <dgm:cxn modelId="{BE6284E4-56D3-4A56-A7CA-73E2ACF1A8A6}" type="presParOf" srcId="{E27BE70A-4FA6-4EA4-BD49-7817536FF212}" destId="{9292CF67-5CDF-4EED-BF18-26C5CC62D69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BAD8DAA-625F-49AB-8058-56D32C025EEE}" type="doc">
      <dgm:prSet loTypeId="urn:microsoft.com/office/officeart/2005/8/layout/vList2" loCatId="list" qsTypeId="urn:microsoft.com/office/officeart/2005/8/quickstyle/simple1" qsCatId="simple" csTypeId="urn:microsoft.com/office/officeart/2005/8/colors/colorful1#74" csCatId="colorful"/>
      <dgm:spPr/>
      <dgm:t>
        <a:bodyPr/>
        <a:lstStyle/>
        <a:p>
          <a:endParaRPr lang="en-US"/>
        </a:p>
      </dgm:t>
    </dgm:pt>
    <dgm:pt modelId="{5BC6391C-8247-48A7-AE44-75EE50870874}">
      <dgm:prSet/>
      <dgm:spPr/>
      <dgm:t>
        <a:bodyPr/>
        <a:lstStyle/>
        <a:p>
          <a:pPr rtl="0"/>
          <a:r>
            <a:rPr lang="en-US" dirty="0"/>
            <a:t>Deals with Securities as Stock in trade</a:t>
          </a:r>
        </a:p>
      </dgm:t>
    </dgm:pt>
    <dgm:pt modelId="{7110C463-B4C5-4EE9-9442-56CB66B42DC4}" type="parTrans" cxnId="{5B6A82FF-1FA8-4AF9-BF3D-16BA143B10C0}">
      <dgm:prSet/>
      <dgm:spPr/>
      <dgm:t>
        <a:bodyPr/>
        <a:lstStyle/>
        <a:p>
          <a:endParaRPr lang="en-US"/>
        </a:p>
      </dgm:t>
    </dgm:pt>
    <dgm:pt modelId="{C3B00011-B02E-48C4-8F7C-45241C0E6001}" type="sibTrans" cxnId="{5B6A82FF-1FA8-4AF9-BF3D-16BA143B10C0}">
      <dgm:prSet/>
      <dgm:spPr/>
      <dgm:t>
        <a:bodyPr/>
        <a:lstStyle/>
        <a:p>
          <a:endParaRPr lang="en-US"/>
        </a:p>
      </dgm:t>
    </dgm:pt>
    <dgm:pt modelId="{F6BA8F89-A64F-4FEC-BD2F-F5F82053521A}">
      <dgm:prSet/>
      <dgm:spPr/>
      <dgm:t>
        <a:bodyPr/>
        <a:lstStyle/>
        <a:p>
          <a:pPr rtl="0"/>
          <a:r>
            <a:rPr lang="en-US" dirty="0"/>
            <a:t>Lower of Cost or NRV</a:t>
          </a:r>
        </a:p>
      </dgm:t>
    </dgm:pt>
    <dgm:pt modelId="{F149F576-EC40-4714-A640-8DA6D1C5CF74}" type="parTrans" cxnId="{725DF55E-7780-4E15-9372-1809F4EDA568}">
      <dgm:prSet/>
      <dgm:spPr/>
      <dgm:t>
        <a:bodyPr/>
        <a:lstStyle/>
        <a:p>
          <a:endParaRPr lang="en-US"/>
        </a:p>
      </dgm:t>
    </dgm:pt>
    <dgm:pt modelId="{0A623551-56C5-4CC5-B528-3A31C513CFCB}" type="sibTrans" cxnId="{725DF55E-7780-4E15-9372-1809F4EDA568}">
      <dgm:prSet/>
      <dgm:spPr/>
      <dgm:t>
        <a:bodyPr/>
        <a:lstStyle/>
        <a:p>
          <a:endParaRPr lang="en-US"/>
        </a:p>
      </dgm:t>
    </dgm:pt>
    <dgm:pt modelId="{FB93D4B7-B709-4F3B-92A2-4A40A5424970}">
      <dgm:prSet/>
      <dgm:spPr/>
      <dgm:t>
        <a:bodyPr/>
        <a:lstStyle/>
        <a:p>
          <a:pPr rtl="0"/>
          <a:r>
            <a:rPr lang="en-US" dirty="0"/>
            <a:t>Category wise Valuation</a:t>
          </a:r>
        </a:p>
      </dgm:t>
    </dgm:pt>
    <dgm:pt modelId="{3E17A0A2-D00F-42EA-8E90-CAD9182DAC5F}" type="parTrans" cxnId="{EB80E394-5178-4817-8F2B-75D60560E84B}">
      <dgm:prSet/>
      <dgm:spPr/>
      <dgm:t>
        <a:bodyPr/>
        <a:lstStyle/>
        <a:p>
          <a:endParaRPr lang="en-US"/>
        </a:p>
      </dgm:t>
    </dgm:pt>
    <dgm:pt modelId="{5CA74DBB-842C-472A-BDB8-1DA0AF004C22}" type="sibTrans" cxnId="{EB80E394-5178-4817-8F2B-75D60560E84B}">
      <dgm:prSet/>
      <dgm:spPr/>
      <dgm:t>
        <a:bodyPr/>
        <a:lstStyle/>
        <a:p>
          <a:endParaRPr lang="en-US"/>
        </a:p>
      </dgm:t>
    </dgm:pt>
    <dgm:pt modelId="{902FCDB9-11C8-4A0E-B7A8-9572BAB95F40}" type="pres">
      <dgm:prSet presAssocID="{BBAD8DAA-625F-49AB-8058-56D32C025EEE}" presName="linear" presStyleCnt="0">
        <dgm:presLayoutVars>
          <dgm:animLvl val="lvl"/>
          <dgm:resizeHandles val="exact"/>
        </dgm:presLayoutVars>
      </dgm:prSet>
      <dgm:spPr/>
      <dgm:t>
        <a:bodyPr/>
        <a:lstStyle/>
        <a:p>
          <a:endParaRPr lang="en-GB"/>
        </a:p>
      </dgm:t>
    </dgm:pt>
    <dgm:pt modelId="{5EC13580-ADBC-4D0A-99C6-4C554DB947DD}" type="pres">
      <dgm:prSet presAssocID="{5BC6391C-8247-48A7-AE44-75EE50870874}" presName="parentText" presStyleLbl="node1" presStyleIdx="0" presStyleCnt="3">
        <dgm:presLayoutVars>
          <dgm:chMax val="0"/>
          <dgm:bulletEnabled val="1"/>
        </dgm:presLayoutVars>
      </dgm:prSet>
      <dgm:spPr/>
      <dgm:t>
        <a:bodyPr/>
        <a:lstStyle/>
        <a:p>
          <a:endParaRPr lang="en-GB"/>
        </a:p>
      </dgm:t>
    </dgm:pt>
    <dgm:pt modelId="{6BF59A51-9543-46DE-BDCE-F226D99F8862}" type="pres">
      <dgm:prSet presAssocID="{C3B00011-B02E-48C4-8F7C-45241C0E6001}" presName="spacer" presStyleCnt="0"/>
      <dgm:spPr/>
    </dgm:pt>
    <dgm:pt modelId="{E7F54A61-3AE5-4392-BCB9-A0B73BC81C69}" type="pres">
      <dgm:prSet presAssocID="{F6BA8F89-A64F-4FEC-BD2F-F5F82053521A}" presName="parentText" presStyleLbl="node1" presStyleIdx="1" presStyleCnt="3">
        <dgm:presLayoutVars>
          <dgm:chMax val="0"/>
          <dgm:bulletEnabled val="1"/>
        </dgm:presLayoutVars>
      </dgm:prSet>
      <dgm:spPr/>
      <dgm:t>
        <a:bodyPr/>
        <a:lstStyle/>
        <a:p>
          <a:endParaRPr lang="en-GB"/>
        </a:p>
      </dgm:t>
    </dgm:pt>
    <dgm:pt modelId="{22DCD7C8-CDA7-4C79-8507-442E38BD73ED}" type="pres">
      <dgm:prSet presAssocID="{0A623551-56C5-4CC5-B528-3A31C513CFCB}" presName="spacer" presStyleCnt="0"/>
      <dgm:spPr/>
    </dgm:pt>
    <dgm:pt modelId="{29DDF8AF-01AE-490E-B84B-24A07E6C0D5B}" type="pres">
      <dgm:prSet presAssocID="{FB93D4B7-B709-4F3B-92A2-4A40A5424970}" presName="parentText" presStyleLbl="node1" presStyleIdx="2" presStyleCnt="3">
        <dgm:presLayoutVars>
          <dgm:chMax val="0"/>
          <dgm:bulletEnabled val="1"/>
        </dgm:presLayoutVars>
      </dgm:prSet>
      <dgm:spPr/>
      <dgm:t>
        <a:bodyPr/>
        <a:lstStyle/>
        <a:p>
          <a:endParaRPr lang="en-GB"/>
        </a:p>
      </dgm:t>
    </dgm:pt>
  </dgm:ptLst>
  <dgm:cxnLst>
    <dgm:cxn modelId="{B698076C-7C57-4BAD-AB67-BAF3EB1E9D70}" type="presOf" srcId="{FB93D4B7-B709-4F3B-92A2-4A40A5424970}" destId="{29DDF8AF-01AE-490E-B84B-24A07E6C0D5B}" srcOrd="0" destOrd="0" presId="urn:microsoft.com/office/officeart/2005/8/layout/vList2"/>
    <dgm:cxn modelId="{0DEC9D34-39D3-4D6A-A9F1-12DD441A63DB}" type="presOf" srcId="{BBAD8DAA-625F-49AB-8058-56D32C025EEE}" destId="{902FCDB9-11C8-4A0E-B7A8-9572BAB95F40}" srcOrd="0" destOrd="0" presId="urn:microsoft.com/office/officeart/2005/8/layout/vList2"/>
    <dgm:cxn modelId="{EB80E394-5178-4817-8F2B-75D60560E84B}" srcId="{BBAD8DAA-625F-49AB-8058-56D32C025EEE}" destId="{FB93D4B7-B709-4F3B-92A2-4A40A5424970}" srcOrd="2" destOrd="0" parTransId="{3E17A0A2-D00F-42EA-8E90-CAD9182DAC5F}" sibTransId="{5CA74DBB-842C-472A-BDB8-1DA0AF004C22}"/>
    <dgm:cxn modelId="{5B6A82FF-1FA8-4AF9-BF3D-16BA143B10C0}" srcId="{BBAD8DAA-625F-49AB-8058-56D32C025EEE}" destId="{5BC6391C-8247-48A7-AE44-75EE50870874}" srcOrd="0" destOrd="0" parTransId="{7110C463-B4C5-4EE9-9442-56CB66B42DC4}" sibTransId="{C3B00011-B02E-48C4-8F7C-45241C0E6001}"/>
    <dgm:cxn modelId="{D4CA84AC-D5AC-4B6F-B53D-5C204017C3E4}" type="presOf" srcId="{5BC6391C-8247-48A7-AE44-75EE50870874}" destId="{5EC13580-ADBC-4D0A-99C6-4C554DB947DD}" srcOrd="0" destOrd="0" presId="urn:microsoft.com/office/officeart/2005/8/layout/vList2"/>
    <dgm:cxn modelId="{725DF55E-7780-4E15-9372-1809F4EDA568}" srcId="{BBAD8DAA-625F-49AB-8058-56D32C025EEE}" destId="{F6BA8F89-A64F-4FEC-BD2F-F5F82053521A}" srcOrd="1" destOrd="0" parTransId="{F149F576-EC40-4714-A640-8DA6D1C5CF74}" sibTransId="{0A623551-56C5-4CC5-B528-3A31C513CFCB}"/>
    <dgm:cxn modelId="{1719AE48-32FD-47FE-88C0-2AF7B804D84C}" type="presOf" srcId="{F6BA8F89-A64F-4FEC-BD2F-F5F82053521A}" destId="{E7F54A61-3AE5-4392-BCB9-A0B73BC81C69}" srcOrd="0" destOrd="0" presId="urn:microsoft.com/office/officeart/2005/8/layout/vList2"/>
    <dgm:cxn modelId="{7F517633-8829-4459-9F80-2259F0C1489C}" type="presParOf" srcId="{902FCDB9-11C8-4A0E-B7A8-9572BAB95F40}" destId="{5EC13580-ADBC-4D0A-99C6-4C554DB947DD}" srcOrd="0" destOrd="0" presId="urn:microsoft.com/office/officeart/2005/8/layout/vList2"/>
    <dgm:cxn modelId="{174B2322-F63C-4B12-B468-A3A9A1BF336F}" type="presParOf" srcId="{902FCDB9-11C8-4A0E-B7A8-9572BAB95F40}" destId="{6BF59A51-9543-46DE-BDCE-F226D99F8862}" srcOrd="1" destOrd="0" presId="urn:microsoft.com/office/officeart/2005/8/layout/vList2"/>
    <dgm:cxn modelId="{DAD04A80-F297-4A15-AA04-29C495A2C9F6}" type="presParOf" srcId="{902FCDB9-11C8-4A0E-B7A8-9572BAB95F40}" destId="{E7F54A61-3AE5-4392-BCB9-A0B73BC81C69}" srcOrd="2" destOrd="0" presId="urn:microsoft.com/office/officeart/2005/8/layout/vList2"/>
    <dgm:cxn modelId="{78F15180-A0CE-4CEF-BF38-0148D0CADEB7}" type="presParOf" srcId="{902FCDB9-11C8-4A0E-B7A8-9572BAB95F40}" destId="{22DCD7C8-CDA7-4C79-8507-442E38BD73ED}" srcOrd="3" destOrd="0" presId="urn:microsoft.com/office/officeart/2005/8/layout/vList2"/>
    <dgm:cxn modelId="{0255C484-62D5-459E-A517-AEC48BD2AF34}" type="presParOf" srcId="{902FCDB9-11C8-4A0E-B7A8-9572BAB95F40}" destId="{29DDF8AF-01AE-490E-B84B-24A07E6C0D5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E12521B-5038-422E-BD2E-F8BE9F8629F4}" type="doc">
      <dgm:prSet loTypeId="urn:microsoft.com/office/officeart/2005/8/layout/vList2" loCatId="list" qsTypeId="urn:microsoft.com/office/officeart/2005/8/quickstyle/simple1" qsCatId="simple" csTypeId="urn:microsoft.com/office/officeart/2005/8/colors/colorful1#88" csCatId="colorful" phldr="1"/>
      <dgm:spPr/>
      <dgm:t>
        <a:bodyPr/>
        <a:lstStyle/>
        <a:p>
          <a:endParaRPr lang="en-US"/>
        </a:p>
      </dgm:t>
    </dgm:pt>
    <dgm:pt modelId="{305D85FD-E947-43AD-95AD-78CC398274AE}">
      <dgm:prSet/>
      <dgm:spPr/>
      <dgm:t>
        <a:bodyPr/>
        <a:lstStyle/>
        <a:p>
          <a:pPr rtl="0"/>
          <a:r>
            <a:rPr lang="en-US" dirty="0"/>
            <a:t>S.2(24)(</a:t>
          </a:r>
          <a:r>
            <a:rPr lang="en-US" i="1" dirty="0"/>
            <a:t>(xviii) </a:t>
          </a:r>
        </a:p>
      </dgm:t>
    </dgm:pt>
    <dgm:pt modelId="{5A630407-F464-460F-BFA8-9866CB51D59A}" type="parTrans" cxnId="{559B5D30-E1C9-4934-AEA1-FF1A74CC0118}">
      <dgm:prSet/>
      <dgm:spPr/>
      <dgm:t>
        <a:bodyPr/>
        <a:lstStyle/>
        <a:p>
          <a:endParaRPr lang="en-US"/>
        </a:p>
      </dgm:t>
    </dgm:pt>
    <dgm:pt modelId="{831300EB-41DF-4CD0-BF51-AAA400098830}" type="sibTrans" cxnId="{559B5D30-E1C9-4934-AEA1-FF1A74CC0118}">
      <dgm:prSet/>
      <dgm:spPr/>
      <dgm:t>
        <a:bodyPr/>
        <a:lstStyle/>
        <a:p>
          <a:endParaRPr lang="en-US"/>
        </a:p>
      </dgm:t>
    </dgm:pt>
    <dgm:pt modelId="{57076060-BE53-4FCE-BB3E-224ABD2BE256}">
      <dgm:prSet/>
      <dgm:spPr/>
      <dgm:t>
        <a:bodyPr/>
        <a:lstStyle/>
        <a:p>
          <a:pPr rtl="0"/>
          <a:r>
            <a:rPr lang="en-US" dirty="0"/>
            <a:t>All subsidies and grant are now taxable</a:t>
          </a:r>
        </a:p>
      </dgm:t>
    </dgm:pt>
    <dgm:pt modelId="{F6CBA5FE-C101-459D-AD92-3BBFBC2E9423}" type="parTrans" cxnId="{932B3641-5336-4E84-9C9E-855DF93099F5}">
      <dgm:prSet/>
      <dgm:spPr/>
      <dgm:t>
        <a:bodyPr/>
        <a:lstStyle/>
        <a:p>
          <a:endParaRPr lang="en-US"/>
        </a:p>
      </dgm:t>
    </dgm:pt>
    <dgm:pt modelId="{077FFBA5-7932-4E81-82F4-8202DA87D852}" type="sibTrans" cxnId="{932B3641-5336-4E84-9C9E-855DF93099F5}">
      <dgm:prSet/>
      <dgm:spPr/>
      <dgm:t>
        <a:bodyPr/>
        <a:lstStyle/>
        <a:p>
          <a:endParaRPr lang="en-US"/>
        </a:p>
      </dgm:t>
    </dgm:pt>
    <dgm:pt modelId="{C201FEBD-7AD3-48C5-9026-61B0343EEADA}">
      <dgm:prSet/>
      <dgm:spPr/>
      <dgm:t>
        <a:bodyPr/>
        <a:lstStyle/>
        <a:p>
          <a:pPr rtl="0"/>
          <a:r>
            <a:rPr lang="en-US" dirty="0"/>
            <a:t>Amendment not part of Finance Bill</a:t>
          </a:r>
        </a:p>
      </dgm:t>
    </dgm:pt>
    <dgm:pt modelId="{9B88E958-C484-4017-B0B0-FE9D2041CA4D}" type="parTrans" cxnId="{522A5267-05A6-46FC-B625-22D0E7C19F50}">
      <dgm:prSet/>
      <dgm:spPr/>
      <dgm:t>
        <a:bodyPr/>
        <a:lstStyle/>
        <a:p>
          <a:endParaRPr lang="en-US"/>
        </a:p>
      </dgm:t>
    </dgm:pt>
    <dgm:pt modelId="{1A6A68C1-2E08-4A40-A6C9-5F380918C08F}" type="sibTrans" cxnId="{522A5267-05A6-46FC-B625-22D0E7C19F50}">
      <dgm:prSet/>
      <dgm:spPr/>
      <dgm:t>
        <a:bodyPr/>
        <a:lstStyle/>
        <a:p>
          <a:endParaRPr lang="en-US"/>
        </a:p>
      </dgm:t>
    </dgm:pt>
    <dgm:pt modelId="{4939BA34-C432-4AD9-AF4C-C1334B9070B0}">
      <dgm:prSet/>
      <dgm:spPr/>
      <dgm:t>
        <a:bodyPr/>
        <a:lstStyle/>
        <a:p>
          <a:pPr rtl="0"/>
          <a:r>
            <a:rPr lang="en-US" dirty="0"/>
            <a:t>Exception</a:t>
          </a:r>
        </a:p>
      </dgm:t>
    </dgm:pt>
    <dgm:pt modelId="{A9A7150A-38B4-4B58-BD0E-F5E37640CEEB}" type="parTrans" cxnId="{5454F524-E354-46E9-94A8-18031AAFA7C5}">
      <dgm:prSet/>
      <dgm:spPr/>
    </dgm:pt>
    <dgm:pt modelId="{9242EDEB-BE06-4E68-8D3F-B789D0615D66}" type="sibTrans" cxnId="{5454F524-E354-46E9-94A8-18031AAFA7C5}">
      <dgm:prSet/>
      <dgm:spPr/>
    </dgm:pt>
    <dgm:pt modelId="{14E5362E-EB25-4CA8-9685-6D4B0CA762FB}">
      <dgm:prSet/>
      <dgm:spPr/>
      <dgm:t>
        <a:bodyPr/>
        <a:lstStyle/>
        <a:p>
          <a:pPr rtl="0"/>
          <a:r>
            <a:rPr lang="en-US" dirty="0"/>
            <a:t>Carbon credit</a:t>
          </a:r>
        </a:p>
      </dgm:t>
    </dgm:pt>
    <dgm:pt modelId="{E4C4C33F-A36F-4CB7-9509-2F1107F15C9C}" type="parTrans" cxnId="{8BE9711C-AFFB-49DF-AEB2-C603A8DD16D0}">
      <dgm:prSet/>
      <dgm:spPr/>
    </dgm:pt>
    <dgm:pt modelId="{DA8D5515-FE9F-4EA7-B432-71E69F10455F}" type="sibTrans" cxnId="{8BE9711C-AFFB-49DF-AEB2-C603A8DD16D0}">
      <dgm:prSet/>
      <dgm:spPr/>
    </dgm:pt>
    <dgm:pt modelId="{29298449-4DD7-437D-B2AA-6C3ADF62C504}">
      <dgm:prSet/>
      <dgm:spPr/>
      <dgm:t>
        <a:bodyPr/>
        <a:lstStyle/>
        <a:p>
          <a:r>
            <a:rPr lang="en-US" dirty="0"/>
            <a:t>Prepayment of sales tax deferral loan</a:t>
          </a:r>
        </a:p>
      </dgm:t>
    </dgm:pt>
    <dgm:pt modelId="{1A4DF6A2-AEBF-4DD9-B977-25FB3ED5811B}" type="parTrans" cxnId="{CD147FE2-3CD7-41CB-BA43-C74B7F3F4AB6}">
      <dgm:prSet/>
      <dgm:spPr/>
      <dgm:t>
        <a:bodyPr/>
        <a:lstStyle/>
        <a:p>
          <a:endParaRPr lang="en-US"/>
        </a:p>
      </dgm:t>
    </dgm:pt>
    <dgm:pt modelId="{8E0FC90B-A10C-4967-83A1-53DFD8D1A06D}" type="sibTrans" cxnId="{CD147FE2-3CD7-41CB-BA43-C74B7F3F4AB6}">
      <dgm:prSet/>
      <dgm:spPr/>
      <dgm:t>
        <a:bodyPr/>
        <a:lstStyle/>
        <a:p>
          <a:endParaRPr lang="en-US"/>
        </a:p>
      </dgm:t>
    </dgm:pt>
    <dgm:pt modelId="{FE27F129-7762-4786-92CC-C04EE7AFF548}" type="pres">
      <dgm:prSet presAssocID="{4E12521B-5038-422E-BD2E-F8BE9F8629F4}" presName="linear" presStyleCnt="0">
        <dgm:presLayoutVars>
          <dgm:animLvl val="lvl"/>
          <dgm:resizeHandles val="exact"/>
        </dgm:presLayoutVars>
      </dgm:prSet>
      <dgm:spPr/>
      <dgm:t>
        <a:bodyPr/>
        <a:lstStyle/>
        <a:p>
          <a:endParaRPr lang="en-GB"/>
        </a:p>
      </dgm:t>
    </dgm:pt>
    <dgm:pt modelId="{5F4EDC5C-70FC-4DC1-A2F2-18DC82B5A122}" type="pres">
      <dgm:prSet presAssocID="{305D85FD-E947-43AD-95AD-78CC398274AE}" presName="parentText" presStyleLbl="node1" presStyleIdx="0" presStyleCnt="3">
        <dgm:presLayoutVars>
          <dgm:chMax val="0"/>
          <dgm:bulletEnabled val="1"/>
        </dgm:presLayoutVars>
      </dgm:prSet>
      <dgm:spPr/>
      <dgm:t>
        <a:bodyPr/>
        <a:lstStyle/>
        <a:p>
          <a:endParaRPr lang="en-GB"/>
        </a:p>
      </dgm:t>
    </dgm:pt>
    <dgm:pt modelId="{0168DD35-4E82-4279-B403-4696D46FAC7F}" type="pres">
      <dgm:prSet presAssocID="{305D85FD-E947-43AD-95AD-78CC398274AE}" presName="childText" presStyleLbl="revTx" presStyleIdx="0" presStyleCnt="2">
        <dgm:presLayoutVars>
          <dgm:bulletEnabled val="1"/>
        </dgm:presLayoutVars>
      </dgm:prSet>
      <dgm:spPr/>
      <dgm:t>
        <a:bodyPr/>
        <a:lstStyle/>
        <a:p>
          <a:endParaRPr lang="en-GB"/>
        </a:p>
      </dgm:t>
    </dgm:pt>
    <dgm:pt modelId="{62179ED6-B0CA-4519-962E-0CEB4AD45C69}" type="pres">
      <dgm:prSet presAssocID="{C201FEBD-7AD3-48C5-9026-61B0343EEADA}" presName="parentText" presStyleLbl="node1" presStyleIdx="1" presStyleCnt="3">
        <dgm:presLayoutVars>
          <dgm:chMax val="0"/>
          <dgm:bulletEnabled val="1"/>
        </dgm:presLayoutVars>
      </dgm:prSet>
      <dgm:spPr/>
      <dgm:t>
        <a:bodyPr/>
        <a:lstStyle/>
        <a:p>
          <a:endParaRPr lang="en-GB"/>
        </a:p>
      </dgm:t>
    </dgm:pt>
    <dgm:pt modelId="{DC25C2F7-1C79-43C2-9B0B-684DE3F8312F}" type="pres">
      <dgm:prSet presAssocID="{1A6A68C1-2E08-4A40-A6C9-5F380918C08F}" presName="spacer" presStyleCnt="0"/>
      <dgm:spPr/>
    </dgm:pt>
    <dgm:pt modelId="{07549BD2-626A-4B11-BA85-A53911A0778A}" type="pres">
      <dgm:prSet presAssocID="{4939BA34-C432-4AD9-AF4C-C1334B9070B0}" presName="parentText" presStyleLbl="node1" presStyleIdx="2" presStyleCnt="3">
        <dgm:presLayoutVars>
          <dgm:chMax val="0"/>
          <dgm:bulletEnabled val="1"/>
        </dgm:presLayoutVars>
      </dgm:prSet>
      <dgm:spPr/>
      <dgm:t>
        <a:bodyPr/>
        <a:lstStyle/>
        <a:p>
          <a:endParaRPr lang="en-GB"/>
        </a:p>
      </dgm:t>
    </dgm:pt>
    <dgm:pt modelId="{C2B6EDA7-2E3D-49C9-874F-4C88C9A7881D}" type="pres">
      <dgm:prSet presAssocID="{4939BA34-C432-4AD9-AF4C-C1334B9070B0}" presName="childText" presStyleLbl="revTx" presStyleIdx="1" presStyleCnt="2">
        <dgm:presLayoutVars>
          <dgm:bulletEnabled val="1"/>
        </dgm:presLayoutVars>
      </dgm:prSet>
      <dgm:spPr/>
      <dgm:t>
        <a:bodyPr/>
        <a:lstStyle/>
        <a:p>
          <a:endParaRPr lang="en-GB"/>
        </a:p>
      </dgm:t>
    </dgm:pt>
  </dgm:ptLst>
  <dgm:cxnLst>
    <dgm:cxn modelId="{9F5601D9-13E6-4DE7-8665-093C2677E7DD}" type="presOf" srcId="{4E12521B-5038-422E-BD2E-F8BE9F8629F4}" destId="{FE27F129-7762-4786-92CC-C04EE7AFF548}" srcOrd="0" destOrd="0" presId="urn:microsoft.com/office/officeart/2005/8/layout/vList2"/>
    <dgm:cxn modelId="{522A5267-05A6-46FC-B625-22D0E7C19F50}" srcId="{4E12521B-5038-422E-BD2E-F8BE9F8629F4}" destId="{C201FEBD-7AD3-48C5-9026-61B0343EEADA}" srcOrd="1" destOrd="0" parTransId="{9B88E958-C484-4017-B0B0-FE9D2041CA4D}" sibTransId="{1A6A68C1-2E08-4A40-A6C9-5F380918C08F}"/>
    <dgm:cxn modelId="{8BE9711C-AFFB-49DF-AEB2-C603A8DD16D0}" srcId="{4939BA34-C432-4AD9-AF4C-C1334B9070B0}" destId="{14E5362E-EB25-4CA8-9685-6D4B0CA762FB}" srcOrd="0" destOrd="0" parTransId="{E4C4C33F-A36F-4CB7-9509-2F1107F15C9C}" sibTransId="{DA8D5515-FE9F-4EA7-B432-71E69F10455F}"/>
    <dgm:cxn modelId="{89E3807A-4DFA-4771-9558-272DF99A8189}" type="presOf" srcId="{C201FEBD-7AD3-48C5-9026-61B0343EEADA}" destId="{62179ED6-B0CA-4519-962E-0CEB4AD45C69}" srcOrd="0" destOrd="0" presId="urn:microsoft.com/office/officeart/2005/8/layout/vList2"/>
    <dgm:cxn modelId="{01EF1FE6-B576-4A5B-A890-72CB2C0D3AA8}" type="presOf" srcId="{29298449-4DD7-437D-B2AA-6C3ADF62C504}" destId="{C2B6EDA7-2E3D-49C9-874F-4C88C9A7881D}" srcOrd="0" destOrd="1" presId="urn:microsoft.com/office/officeart/2005/8/layout/vList2"/>
    <dgm:cxn modelId="{5454F524-E354-46E9-94A8-18031AAFA7C5}" srcId="{4E12521B-5038-422E-BD2E-F8BE9F8629F4}" destId="{4939BA34-C432-4AD9-AF4C-C1334B9070B0}" srcOrd="2" destOrd="0" parTransId="{A9A7150A-38B4-4B58-BD0E-F5E37640CEEB}" sibTransId="{9242EDEB-BE06-4E68-8D3F-B789D0615D66}"/>
    <dgm:cxn modelId="{932B3641-5336-4E84-9C9E-855DF93099F5}" srcId="{305D85FD-E947-43AD-95AD-78CC398274AE}" destId="{57076060-BE53-4FCE-BB3E-224ABD2BE256}" srcOrd="0" destOrd="0" parTransId="{F6CBA5FE-C101-459D-AD92-3BBFBC2E9423}" sibTransId="{077FFBA5-7932-4E81-82F4-8202DA87D852}"/>
    <dgm:cxn modelId="{4F5A55E9-4F28-4964-88B6-2F2118864970}" type="presOf" srcId="{14E5362E-EB25-4CA8-9685-6D4B0CA762FB}" destId="{C2B6EDA7-2E3D-49C9-874F-4C88C9A7881D}" srcOrd="0" destOrd="0" presId="urn:microsoft.com/office/officeart/2005/8/layout/vList2"/>
    <dgm:cxn modelId="{CD147FE2-3CD7-41CB-BA43-C74B7F3F4AB6}" srcId="{4939BA34-C432-4AD9-AF4C-C1334B9070B0}" destId="{29298449-4DD7-437D-B2AA-6C3ADF62C504}" srcOrd="1" destOrd="0" parTransId="{1A4DF6A2-AEBF-4DD9-B977-25FB3ED5811B}" sibTransId="{8E0FC90B-A10C-4967-83A1-53DFD8D1A06D}"/>
    <dgm:cxn modelId="{48B09F68-FA87-4E9E-8F39-C6F15FBA7FD8}" type="presOf" srcId="{305D85FD-E947-43AD-95AD-78CC398274AE}" destId="{5F4EDC5C-70FC-4DC1-A2F2-18DC82B5A122}" srcOrd="0" destOrd="0" presId="urn:microsoft.com/office/officeart/2005/8/layout/vList2"/>
    <dgm:cxn modelId="{4B35281F-85B7-4845-AC23-C66682142B92}" type="presOf" srcId="{4939BA34-C432-4AD9-AF4C-C1334B9070B0}" destId="{07549BD2-626A-4B11-BA85-A53911A0778A}" srcOrd="0" destOrd="0" presId="urn:microsoft.com/office/officeart/2005/8/layout/vList2"/>
    <dgm:cxn modelId="{559B5D30-E1C9-4934-AEA1-FF1A74CC0118}" srcId="{4E12521B-5038-422E-BD2E-F8BE9F8629F4}" destId="{305D85FD-E947-43AD-95AD-78CC398274AE}" srcOrd="0" destOrd="0" parTransId="{5A630407-F464-460F-BFA8-9866CB51D59A}" sibTransId="{831300EB-41DF-4CD0-BF51-AAA400098830}"/>
    <dgm:cxn modelId="{A824D381-2D53-4B9B-AE1A-685D3FB1C9B7}" type="presOf" srcId="{57076060-BE53-4FCE-BB3E-224ABD2BE256}" destId="{0168DD35-4E82-4279-B403-4696D46FAC7F}" srcOrd="0" destOrd="0" presId="urn:microsoft.com/office/officeart/2005/8/layout/vList2"/>
    <dgm:cxn modelId="{856DE079-6328-4398-9ADC-583618F4D7F2}" type="presParOf" srcId="{FE27F129-7762-4786-92CC-C04EE7AFF548}" destId="{5F4EDC5C-70FC-4DC1-A2F2-18DC82B5A122}" srcOrd="0" destOrd="0" presId="urn:microsoft.com/office/officeart/2005/8/layout/vList2"/>
    <dgm:cxn modelId="{D47F8636-2B10-4AAC-B7AF-2E6EA3150CF1}" type="presParOf" srcId="{FE27F129-7762-4786-92CC-C04EE7AFF548}" destId="{0168DD35-4E82-4279-B403-4696D46FAC7F}" srcOrd="1" destOrd="0" presId="urn:microsoft.com/office/officeart/2005/8/layout/vList2"/>
    <dgm:cxn modelId="{289B9D6E-A94B-48B1-9533-9EDA6E54839C}" type="presParOf" srcId="{FE27F129-7762-4786-92CC-C04EE7AFF548}" destId="{62179ED6-B0CA-4519-962E-0CEB4AD45C69}" srcOrd="2" destOrd="0" presId="urn:microsoft.com/office/officeart/2005/8/layout/vList2"/>
    <dgm:cxn modelId="{98A379F2-0180-4CF3-8FF6-AD52C1A75426}" type="presParOf" srcId="{FE27F129-7762-4786-92CC-C04EE7AFF548}" destId="{DC25C2F7-1C79-43C2-9B0B-684DE3F8312F}" srcOrd="3" destOrd="0" presId="urn:microsoft.com/office/officeart/2005/8/layout/vList2"/>
    <dgm:cxn modelId="{B9769E42-7E3C-4921-B6A7-8588707FFDC8}" type="presParOf" srcId="{FE27F129-7762-4786-92CC-C04EE7AFF548}" destId="{07549BD2-626A-4B11-BA85-A53911A0778A}" srcOrd="4" destOrd="0" presId="urn:microsoft.com/office/officeart/2005/8/layout/vList2"/>
    <dgm:cxn modelId="{C54A18B1-C80A-4C92-8C3C-BB1296A577F7}" type="presParOf" srcId="{FE27F129-7762-4786-92CC-C04EE7AFF548}" destId="{C2B6EDA7-2E3D-49C9-874F-4C88C9A7881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2F4087-EA33-49C4-970C-D0E230201E3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GB"/>
        </a:p>
      </dgm:t>
    </dgm:pt>
    <dgm:pt modelId="{170FCB01-1E9F-4930-9DB0-BD60C1EFE448}">
      <dgm:prSet/>
      <dgm:spPr/>
      <dgm:t>
        <a:bodyPr/>
        <a:lstStyle/>
        <a:p>
          <a:pPr rtl="0"/>
          <a:r>
            <a:rPr lang="en-IN" dirty="0" smtClean="0"/>
            <a:t>Turnover up to Rs. 1 Crore and Profit below 6/8%</a:t>
          </a:r>
          <a:endParaRPr lang="en-GB" dirty="0"/>
        </a:p>
      </dgm:t>
    </dgm:pt>
    <dgm:pt modelId="{9405B4EB-78FA-48EB-98EE-F5AE602DF981}" type="parTrans" cxnId="{37723688-B656-4BF7-BA71-432C5D367CCB}">
      <dgm:prSet/>
      <dgm:spPr/>
      <dgm:t>
        <a:bodyPr/>
        <a:lstStyle/>
        <a:p>
          <a:endParaRPr lang="en-GB"/>
        </a:p>
      </dgm:t>
    </dgm:pt>
    <dgm:pt modelId="{EAE208EC-3886-4FE2-B782-F93F8CDBAE0D}" type="sibTrans" cxnId="{37723688-B656-4BF7-BA71-432C5D367CCB}">
      <dgm:prSet/>
      <dgm:spPr/>
      <dgm:t>
        <a:bodyPr/>
        <a:lstStyle/>
        <a:p>
          <a:endParaRPr lang="en-GB"/>
        </a:p>
      </dgm:t>
    </dgm:pt>
    <dgm:pt modelId="{138E250D-EFEB-4238-8DA9-6B2066A569CE}">
      <dgm:prSet/>
      <dgm:spPr/>
      <dgm:t>
        <a:bodyPr/>
        <a:lstStyle/>
        <a:p>
          <a:pPr rtl="0"/>
          <a:r>
            <a:rPr lang="en-IN" dirty="0" smtClean="0"/>
            <a:t>No audit required, </a:t>
          </a:r>
          <a:r>
            <a:rPr lang="en-IN" b="1" u="sng" dirty="0" smtClean="0"/>
            <a:t>books to be maintained</a:t>
          </a:r>
          <a:endParaRPr lang="en-GB" b="1" u="sng" dirty="0"/>
        </a:p>
      </dgm:t>
    </dgm:pt>
    <dgm:pt modelId="{1C975870-FAEC-4736-957A-5059E3617399}" type="parTrans" cxnId="{BC34F86F-E9C6-4523-9D04-7142C4645595}">
      <dgm:prSet/>
      <dgm:spPr/>
      <dgm:t>
        <a:bodyPr/>
        <a:lstStyle/>
        <a:p>
          <a:endParaRPr lang="en-GB"/>
        </a:p>
      </dgm:t>
    </dgm:pt>
    <dgm:pt modelId="{36B4F375-1E4B-4F86-9340-4AD5D90F1058}" type="sibTrans" cxnId="{BC34F86F-E9C6-4523-9D04-7142C4645595}">
      <dgm:prSet/>
      <dgm:spPr/>
      <dgm:t>
        <a:bodyPr/>
        <a:lstStyle/>
        <a:p>
          <a:endParaRPr lang="en-GB"/>
        </a:p>
      </dgm:t>
    </dgm:pt>
    <dgm:pt modelId="{367D5869-D743-4D4D-ABA0-2589CDF341F8}">
      <dgm:prSet/>
      <dgm:spPr/>
      <dgm:t>
        <a:bodyPr/>
        <a:lstStyle/>
        <a:p>
          <a:pPr rtl="0"/>
          <a:r>
            <a:rPr lang="en-IN" smtClean="0"/>
            <a:t>Section 44AD</a:t>
          </a:r>
          <a:endParaRPr lang="en-GB"/>
        </a:p>
      </dgm:t>
    </dgm:pt>
    <dgm:pt modelId="{A2DA0F54-ECDC-4B97-891C-CA8FF6D6D7B8}" type="parTrans" cxnId="{2FDD744B-CEDD-4F81-A025-AABBBF015AA5}">
      <dgm:prSet/>
      <dgm:spPr/>
      <dgm:t>
        <a:bodyPr/>
        <a:lstStyle/>
        <a:p>
          <a:endParaRPr lang="en-GB"/>
        </a:p>
      </dgm:t>
    </dgm:pt>
    <dgm:pt modelId="{FD4B5D11-C4A6-434A-85E1-B566004260B4}" type="sibTrans" cxnId="{2FDD744B-CEDD-4F81-A025-AABBBF015AA5}">
      <dgm:prSet/>
      <dgm:spPr/>
      <dgm:t>
        <a:bodyPr/>
        <a:lstStyle/>
        <a:p>
          <a:endParaRPr lang="en-GB"/>
        </a:p>
      </dgm:t>
    </dgm:pt>
    <dgm:pt modelId="{3A7135C9-A3EC-4808-A5CB-D555848B575B}">
      <dgm:prSet/>
      <dgm:spPr/>
      <dgm:t>
        <a:bodyPr/>
        <a:lstStyle/>
        <a:p>
          <a:pPr rtl="0"/>
          <a:r>
            <a:rPr lang="en-IN" dirty="0" smtClean="0"/>
            <a:t>Rs. 2 </a:t>
          </a:r>
          <a:r>
            <a:rPr lang="en-IN" dirty="0" err="1" smtClean="0"/>
            <a:t>crore</a:t>
          </a:r>
          <a:endParaRPr lang="en-GB" dirty="0"/>
        </a:p>
      </dgm:t>
    </dgm:pt>
    <dgm:pt modelId="{B86B33D6-DAED-4A64-A8AC-E563067C026B}" type="parTrans" cxnId="{6D4C74E8-EB87-4E0C-A844-FC61C7700F72}">
      <dgm:prSet/>
      <dgm:spPr/>
      <dgm:t>
        <a:bodyPr/>
        <a:lstStyle/>
        <a:p>
          <a:endParaRPr lang="en-GB"/>
        </a:p>
      </dgm:t>
    </dgm:pt>
    <dgm:pt modelId="{FB7272DD-999C-4EDA-BAF4-341648EC15EC}" type="sibTrans" cxnId="{6D4C74E8-EB87-4E0C-A844-FC61C7700F72}">
      <dgm:prSet/>
      <dgm:spPr/>
      <dgm:t>
        <a:bodyPr/>
        <a:lstStyle/>
        <a:p>
          <a:endParaRPr lang="en-GB"/>
        </a:p>
      </dgm:t>
    </dgm:pt>
    <dgm:pt modelId="{D68A58EF-0E29-4D57-9B09-9709E77694DA}">
      <dgm:prSet/>
      <dgm:spPr/>
      <dgm:t>
        <a:bodyPr/>
        <a:lstStyle/>
        <a:p>
          <a:pPr rtl="0"/>
          <a:r>
            <a:rPr lang="en-IN" dirty="0" smtClean="0"/>
            <a:t>Rs. 3 </a:t>
          </a:r>
          <a:r>
            <a:rPr lang="en-IN" dirty="0" err="1" smtClean="0"/>
            <a:t>crore</a:t>
          </a:r>
          <a:endParaRPr lang="en-GB" dirty="0"/>
        </a:p>
      </dgm:t>
    </dgm:pt>
    <dgm:pt modelId="{B753700D-40BA-44D8-BE07-4764D3997172}" type="parTrans" cxnId="{3109B4C3-345D-405F-94E6-8C722135A551}">
      <dgm:prSet/>
      <dgm:spPr/>
      <dgm:t>
        <a:bodyPr/>
        <a:lstStyle/>
        <a:p>
          <a:endParaRPr lang="en-GB"/>
        </a:p>
      </dgm:t>
    </dgm:pt>
    <dgm:pt modelId="{C5133B2D-9F68-4CB5-BA63-72BB1CD82FDB}" type="sibTrans" cxnId="{3109B4C3-345D-405F-94E6-8C722135A551}">
      <dgm:prSet/>
      <dgm:spPr/>
      <dgm:t>
        <a:bodyPr/>
        <a:lstStyle/>
        <a:p>
          <a:endParaRPr lang="en-GB"/>
        </a:p>
      </dgm:t>
    </dgm:pt>
    <dgm:pt modelId="{54CFEA88-2730-49D7-B923-BC5CC8DAFBDE}">
      <dgm:prSet/>
      <dgm:spPr/>
      <dgm:t>
        <a:bodyPr/>
        <a:lstStyle/>
        <a:p>
          <a:pPr rtl="0"/>
          <a:r>
            <a:rPr lang="en-IN" dirty="0" smtClean="0"/>
            <a:t>If </a:t>
          </a:r>
          <a:r>
            <a:rPr lang="en-IN" b="1" u="sng" dirty="0" smtClean="0"/>
            <a:t>total receipts </a:t>
          </a:r>
          <a:r>
            <a:rPr lang="en-IN" dirty="0" smtClean="0"/>
            <a:t>in cash not more than 5%</a:t>
          </a:r>
          <a:endParaRPr lang="en-GB" dirty="0"/>
        </a:p>
      </dgm:t>
    </dgm:pt>
    <dgm:pt modelId="{DDE7A90A-C8FE-47B4-B0A8-5F6FB5FB6987}" type="parTrans" cxnId="{AF0B3B55-B04D-410B-84E2-8AADE2852F2F}">
      <dgm:prSet/>
      <dgm:spPr/>
      <dgm:t>
        <a:bodyPr/>
        <a:lstStyle/>
        <a:p>
          <a:endParaRPr lang="en-GB"/>
        </a:p>
      </dgm:t>
    </dgm:pt>
    <dgm:pt modelId="{7C73DA09-33CC-43FB-8353-2653E532AF05}" type="sibTrans" cxnId="{AF0B3B55-B04D-410B-84E2-8AADE2852F2F}">
      <dgm:prSet/>
      <dgm:spPr/>
      <dgm:t>
        <a:bodyPr/>
        <a:lstStyle/>
        <a:p>
          <a:endParaRPr lang="en-GB"/>
        </a:p>
      </dgm:t>
    </dgm:pt>
    <dgm:pt modelId="{BA461FE2-B71A-4092-801F-177D0998BED7}" type="pres">
      <dgm:prSet presAssocID="{342F4087-EA33-49C4-970C-D0E230201E3C}" presName="hierChild1" presStyleCnt="0">
        <dgm:presLayoutVars>
          <dgm:orgChart val="1"/>
          <dgm:chPref val="1"/>
          <dgm:dir/>
          <dgm:animOne val="branch"/>
          <dgm:animLvl val="lvl"/>
          <dgm:resizeHandles/>
        </dgm:presLayoutVars>
      </dgm:prSet>
      <dgm:spPr/>
    </dgm:pt>
    <dgm:pt modelId="{38991C45-1918-4B21-95A7-688ADE69A78C}" type="pres">
      <dgm:prSet presAssocID="{170FCB01-1E9F-4930-9DB0-BD60C1EFE448}" presName="hierRoot1" presStyleCnt="0">
        <dgm:presLayoutVars>
          <dgm:hierBranch val="init"/>
        </dgm:presLayoutVars>
      </dgm:prSet>
      <dgm:spPr/>
    </dgm:pt>
    <dgm:pt modelId="{860F2756-4FA3-465C-BBB8-50689D759B70}" type="pres">
      <dgm:prSet presAssocID="{170FCB01-1E9F-4930-9DB0-BD60C1EFE448}" presName="rootComposite1" presStyleCnt="0"/>
      <dgm:spPr/>
    </dgm:pt>
    <dgm:pt modelId="{322629E9-880B-4CC8-B616-72A1B8D29FEA}" type="pres">
      <dgm:prSet presAssocID="{170FCB01-1E9F-4930-9DB0-BD60C1EFE448}" presName="rootText1" presStyleLbl="node0" presStyleIdx="0" presStyleCnt="2" custScaleX="88487" custScaleY="45681" custLinFactNeighborX="-18572" custLinFactNeighborY="11098">
        <dgm:presLayoutVars>
          <dgm:chPref val="3"/>
        </dgm:presLayoutVars>
      </dgm:prSet>
      <dgm:spPr/>
    </dgm:pt>
    <dgm:pt modelId="{62161175-5F96-4113-8DE6-034D3C24897D}" type="pres">
      <dgm:prSet presAssocID="{170FCB01-1E9F-4930-9DB0-BD60C1EFE448}" presName="rootConnector1" presStyleLbl="node1" presStyleIdx="0" presStyleCnt="0"/>
      <dgm:spPr/>
    </dgm:pt>
    <dgm:pt modelId="{CCA6F1D4-2268-4A33-B94D-601F8A2DBCDE}" type="pres">
      <dgm:prSet presAssocID="{170FCB01-1E9F-4930-9DB0-BD60C1EFE448}" presName="hierChild2" presStyleCnt="0"/>
      <dgm:spPr/>
    </dgm:pt>
    <dgm:pt modelId="{A4DE15E2-53D5-4724-BC20-15A5E3546CA9}" type="pres">
      <dgm:prSet presAssocID="{1C975870-FAEC-4736-957A-5059E3617399}" presName="Name37" presStyleLbl="parChTrans1D2" presStyleIdx="0" presStyleCnt="3"/>
      <dgm:spPr/>
    </dgm:pt>
    <dgm:pt modelId="{A6379DDF-75D2-48C8-BC61-67C4AB25173E}" type="pres">
      <dgm:prSet presAssocID="{138E250D-EFEB-4238-8DA9-6B2066A569CE}" presName="hierRoot2" presStyleCnt="0">
        <dgm:presLayoutVars>
          <dgm:hierBranch val="init"/>
        </dgm:presLayoutVars>
      </dgm:prSet>
      <dgm:spPr/>
    </dgm:pt>
    <dgm:pt modelId="{98513099-F733-44CA-A28D-5991A28B673B}" type="pres">
      <dgm:prSet presAssocID="{138E250D-EFEB-4238-8DA9-6B2066A569CE}" presName="rootComposite" presStyleCnt="0"/>
      <dgm:spPr/>
    </dgm:pt>
    <dgm:pt modelId="{BBED1041-48EE-45A8-B734-2AE9B261BF91}" type="pres">
      <dgm:prSet presAssocID="{138E250D-EFEB-4238-8DA9-6B2066A569CE}" presName="rootText" presStyleLbl="node2" presStyleIdx="0" presStyleCnt="3" custScaleX="44376" custScaleY="118692" custLinFactNeighborX="-18372" custLinFactNeighborY="1860">
        <dgm:presLayoutVars>
          <dgm:chPref val="3"/>
        </dgm:presLayoutVars>
      </dgm:prSet>
      <dgm:spPr/>
    </dgm:pt>
    <dgm:pt modelId="{329F9C14-E2E6-4EFA-9AE6-E0A0A961029A}" type="pres">
      <dgm:prSet presAssocID="{138E250D-EFEB-4238-8DA9-6B2066A569CE}" presName="rootConnector" presStyleLbl="node2" presStyleIdx="0" presStyleCnt="3"/>
      <dgm:spPr/>
    </dgm:pt>
    <dgm:pt modelId="{35221405-E3A6-4CFE-BAB1-38DDE2944E56}" type="pres">
      <dgm:prSet presAssocID="{138E250D-EFEB-4238-8DA9-6B2066A569CE}" presName="hierChild4" presStyleCnt="0"/>
      <dgm:spPr/>
    </dgm:pt>
    <dgm:pt modelId="{C881F244-ED3E-46C1-9CD9-97C58ABDB8E6}" type="pres">
      <dgm:prSet presAssocID="{138E250D-EFEB-4238-8DA9-6B2066A569CE}" presName="hierChild5" presStyleCnt="0"/>
      <dgm:spPr/>
    </dgm:pt>
    <dgm:pt modelId="{9EA933EF-6D1B-448E-B71E-B9CA63F7FE2C}" type="pres">
      <dgm:prSet presAssocID="{170FCB01-1E9F-4930-9DB0-BD60C1EFE448}" presName="hierChild3" presStyleCnt="0"/>
      <dgm:spPr/>
    </dgm:pt>
    <dgm:pt modelId="{E0001087-6EA5-483B-B078-AF602007BA9D}" type="pres">
      <dgm:prSet presAssocID="{367D5869-D743-4D4D-ABA0-2589CDF341F8}" presName="hierRoot1" presStyleCnt="0">
        <dgm:presLayoutVars>
          <dgm:hierBranch val="init"/>
        </dgm:presLayoutVars>
      </dgm:prSet>
      <dgm:spPr/>
    </dgm:pt>
    <dgm:pt modelId="{53248857-120C-4ED8-8CF5-EFE2D7B41D60}" type="pres">
      <dgm:prSet presAssocID="{367D5869-D743-4D4D-ABA0-2589CDF341F8}" presName="rootComposite1" presStyleCnt="0"/>
      <dgm:spPr/>
    </dgm:pt>
    <dgm:pt modelId="{34C98707-8839-4353-B4EC-CC0564E11DA4}" type="pres">
      <dgm:prSet presAssocID="{367D5869-D743-4D4D-ABA0-2589CDF341F8}" presName="rootText1" presStyleLbl="node0" presStyleIdx="1" presStyleCnt="2" custScaleX="56448">
        <dgm:presLayoutVars>
          <dgm:chPref val="3"/>
        </dgm:presLayoutVars>
      </dgm:prSet>
      <dgm:spPr/>
    </dgm:pt>
    <dgm:pt modelId="{0FE3615A-40A7-4AE2-8587-178FC5A26538}" type="pres">
      <dgm:prSet presAssocID="{367D5869-D743-4D4D-ABA0-2589CDF341F8}" presName="rootConnector1" presStyleLbl="node1" presStyleIdx="0" presStyleCnt="0"/>
      <dgm:spPr/>
    </dgm:pt>
    <dgm:pt modelId="{B280AC21-D478-4936-9B50-7D818238E4C2}" type="pres">
      <dgm:prSet presAssocID="{367D5869-D743-4D4D-ABA0-2589CDF341F8}" presName="hierChild2" presStyleCnt="0"/>
      <dgm:spPr/>
    </dgm:pt>
    <dgm:pt modelId="{C2814640-BC97-4DE8-9F9A-827F335DC4C1}" type="pres">
      <dgm:prSet presAssocID="{B86B33D6-DAED-4A64-A8AC-E563067C026B}" presName="Name37" presStyleLbl="parChTrans1D2" presStyleIdx="1" presStyleCnt="3"/>
      <dgm:spPr/>
    </dgm:pt>
    <dgm:pt modelId="{1DC65672-9C23-42FD-9E80-ED86045D6366}" type="pres">
      <dgm:prSet presAssocID="{3A7135C9-A3EC-4808-A5CB-D555848B575B}" presName="hierRoot2" presStyleCnt="0">
        <dgm:presLayoutVars>
          <dgm:hierBranch val="init"/>
        </dgm:presLayoutVars>
      </dgm:prSet>
      <dgm:spPr/>
    </dgm:pt>
    <dgm:pt modelId="{D3AE527C-B877-4807-A851-2B7BCC19E65B}" type="pres">
      <dgm:prSet presAssocID="{3A7135C9-A3EC-4808-A5CB-D555848B575B}" presName="rootComposite" presStyleCnt="0"/>
      <dgm:spPr/>
    </dgm:pt>
    <dgm:pt modelId="{008BDADA-8B97-4B09-8438-DE08084CE544}" type="pres">
      <dgm:prSet presAssocID="{3A7135C9-A3EC-4808-A5CB-D555848B575B}" presName="rootText" presStyleLbl="node2" presStyleIdx="1" presStyleCnt="3" custScaleX="56448">
        <dgm:presLayoutVars>
          <dgm:chPref val="3"/>
        </dgm:presLayoutVars>
      </dgm:prSet>
      <dgm:spPr/>
    </dgm:pt>
    <dgm:pt modelId="{50CF8F8D-9E0C-48F4-9A9C-24D826AF518E}" type="pres">
      <dgm:prSet presAssocID="{3A7135C9-A3EC-4808-A5CB-D555848B575B}" presName="rootConnector" presStyleLbl="node2" presStyleIdx="1" presStyleCnt="3"/>
      <dgm:spPr/>
    </dgm:pt>
    <dgm:pt modelId="{810D5D1D-9E91-4231-820B-B74CC639B4E8}" type="pres">
      <dgm:prSet presAssocID="{3A7135C9-A3EC-4808-A5CB-D555848B575B}" presName="hierChild4" presStyleCnt="0"/>
      <dgm:spPr/>
    </dgm:pt>
    <dgm:pt modelId="{082DDC47-3AE0-4694-A588-03CA5DCF6F41}" type="pres">
      <dgm:prSet presAssocID="{3A7135C9-A3EC-4808-A5CB-D555848B575B}" presName="hierChild5" presStyleCnt="0"/>
      <dgm:spPr/>
    </dgm:pt>
    <dgm:pt modelId="{CC4BB8BA-E305-4C8E-A6D7-348437F37B5D}" type="pres">
      <dgm:prSet presAssocID="{B753700D-40BA-44D8-BE07-4764D3997172}" presName="Name37" presStyleLbl="parChTrans1D2" presStyleIdx="2" presStyleCnt="3"/>
      <dgm:spPr/>
    </dgm:pt>
    <dgm:pt modelId="{3E36184A-F7FF-433E-8461-F6A34365FFBB}" type="pres">
      <dgm:prSet presAssocID="{D68A58EF-0E29-4D57-9B09-9709E77694DA}" presName="hierRoot2" presStyleCnt="0">
        <dgm:presLayoutVars>
          <dgm:hierBranch val="init"/>
        </dgm:presLayoutVars>
      </dgm:prSet>
      <dgm:spPr/>
    </dgm:pt>
    <dgm:pt modelId="{AE793B75-EB9D-4B22-8B1D-8DBCB96CC731}" type="pres">
      <dgm:prSet presAssocID="{D68A58EF-0E29-4D57-9B09-9709E77694DA}" presName="rootComposite" presStyleCnt="0"/>
      <dgm:spPr/>
    </dgm:pt>
    <dgm:pt modelId="{068CD968-4993-4A97-A770-AF0752468CEB}" type="pres">
      <dgm:prSet presAssocID="{D68A58EF-0E29-4D57-9B09-9709E77694DA}" presName="rootText" presStyleLbl="node2" presStyleIdx="2" presStyleCnt="3" custScaleX="56448">
        <dgm:presLayoutVars>
          <dgm:chPref val="3"/>
        </dgm:presLayoutVars>
      </dgm:prSet>
      <dgm:spPr/>
    </dgm:pt>
    <dgm:pt modelId="{A6A88032-7FAF-427A-9816-E7F11FD79D1A}" type="pres">
      <dgm:prSet presAssocID="{D68A58EF-0E29-4D57-9B09-9709E77694DA}" presName="rootConnector" presStyleLbl="node2" presStyleIdx="2" presStyleCnt="3"/>
      <dgm:spPr/>
    </dgm:pt>
    <dgm:pt modelId="{53EC35F9-7532-442A-B288-FF179A2EBEBB}" type="pres">
      <dgm:prSet presAssocID="{D68A58EF-0E29-4D57-9B09-9709E77694DA}" presName="hierChild4" presStyleCnt="0"/>
      <dgm:spPr/>
    </dgm:pt>
    <dgm:pt modelId="{991B364E-1350-4A8D-BA35-6AEBA3C613E7}" type="pres">
      <dgm:prSet presAssocID="{DDE7A90A-C8FE-47B4-B0A8-5F6FB5FB6987}" presName="Name37" presStyleLbl="parChTrans1D3" presStyleIdx="0" presStyleCnt="1"/>
      <dgm:spPr/>
    </dgm:pt>
    <dgm:pt modelId="{AF104591-7133-4BB8-B7B8-C71B01091F89}" type="pres">
      <dgm:prSet presAssocID="{54CFEA88-2730-49D7-B923-BC5CC8DAFBDE}" presName="hierRoot2" presStyleCnt="0">
        <dgm:presLayoutVars>
          <dgm:hierBranch val="init"/>
        </dgm:presLayoutVars>
      </dgm:prSet>
      <dgm:spPr/>
    </dgm:pt>
    <dgm:pt modelId="{53F797D6-FFC1-450F-ACB6-DDD3C9858E0E}" type="pres">
      <dgm:prSet presAssocID="{54CFEA88-2730-49D7-B923-BC5CC8DAFBDE}" presName="rootComposite" presStyleCnt="0"/>
      <dgm:spPr/>
    </dgm:pt>
    <dgm:pt modelId="{4099B101-3A26-4647-B0F3-E159396D7AC6}" type="pres">
      <dgm:prSet presAssocID="{54CFEA88-2730-49D7-B923-BC5CC8DAFBDE}" presName="rootText" presStyleLbl="node3" presStyleIdx="0" presStyleCnt="1" custScaleX="56448">
        <dgm:presLayoutVars>
          <dgm:chPref val="3"/>
        </dgm:presLayoutVars>
      </dgm:prSet>
      <dgm:spPr/>
    </dgm:pt>
    <dgm:pt modelId="{BB7F9703-40FF-4B5E-A65A-2FDA51B146B3}" type="pres">
      <dgm:prSet presAssocID="{54CFEA88-2730-49D7-B923-BC5CC8DAFBDE}" presName="rootConnector" presStyleLbl="node3" presStyleIdx="0" presStyleCnt="1"/>
      <dgm:spPr/>
    </dgm:pt>
    <dgm:pt modelId="{46855017-8195-4824-9EE5-8C7036F887C8}" type="pres">
      <dgm:prSet presAssocID="{54CFEA88-2730-49D7-B923-BC5CC8DAFBDE}" presName="hierChild4" presStyleCnt="0"/>
      <dgm:spPr/>
    </dgm:pt>
    <dgm:pt modelId="{F2150917-53A5-4B57-87BA-5ED40C6E997E}" type="pres">
      <dgm:prSet presAssocID="{54CFEA88-2730-49D7-B923-BC5CC8DAFBDE}" presName="hierChild5" presStyleCnt="0"/>
      <dgm:spPr/>
    </dgm:pt>
    <dgm:pt modelId="{1B0979FE-31F7-4F26-AD9A-4CD890681669}" type="pres">
      <dgm:prSet presAssocID="{D68A58EF-0E29-4D57-9B09-9709E77694DA}" presName="hierChild5" presStyleCnt="0"/>
      <dgm:spPr/>
    </dgm:pt>
    <dgm:pt modelId="{C29E3C52-75CE-4353-A0B1-ABA2EFDA479D}" type="pres">
      <dgm:prSet presAssocID="{367D5869-D743-4D4D-ABA0-2589CDF341F8}" presName="hierChild3" presStyleCnt="0"/>
      <dgm:spPr/>
    </dgm:pt>
  </dgm:ptLst>
  <dgm:cxnLst>
    <dgm:cxn modelId="{8C59AB18-2D8E-47BB-BF38-4C8DB3993B35}" type="presOf" srcId="{138E250D-EFEB-4238-8DA9-6B2066A569CE}" destId="{329F9C14-E2E6-4EFA-9AE6-E0A0A961029A}" srcOrd="1" destOrd="0" presId="urn:microsoft.com/office/officeart/2005/8/layout/orgChart1"/>
    <dgm:cxn modelId="{2FDD744B-CEDD-4F81-A025-AABBBF015AA5}" srcId="{342F4087-EA33-49C4-970C-D0E230201E3C}" destId="{367D5869-D743-4D4D-ABA0-2589CDF341F8}" srcOrd="1" destOrd="0" parTransId="{A2DA0F54-ECDC-4B97-891C-CA8FF6D6D7B8}" sibTransId="{FD4B5D11-C4A6-434A-85E1-B566004260B4}"/>
    <dgm:cxn modelId="{6F9EA22A-5A84-470A-A653-6BF72670ECA1}" type="presOf" srcId="{3A7135C9-A3EC-4808-A5CB-D555848B575B}" destId="{50CF8F8D-9E0C-48F4-9A9C-24D826AF518E}" srcOrd="1" destOrd="0" presId="urn:microsoft.com/office/officeart/2005/8/layout/orgChart1"/>
    <dgm:cxn modelId="{DD50F19C-A156-40AA-AB81-FD7C41C757CC}" type="presOf" srcId="{1C975870-FAEC-4736-957A-5059E3617399}" destId="{A4DE15E2-53D5-4724-BC20-15A5E3546CA9}" srcOrd="0" destOrd="0" presId="urn:microsoft.com/office/officeart/2005/8/layout/orgChart1"/>
    <dgm:cxn modelId="{D153360C-4D06-46B1-94B6-0E7471D01061}" type="presOf" srcId="{DDE7A90A-C8FE-47B4-B0A8-5F6FB5FB6987}" destId="{991B364E-1350-4A8D-BA35-6AEBA3C613E7}" srcOrd="0" destOrd="0" presId="urn:microsoft.com/office/officeart/2005/8/layout/orgChart1"/>
    <dgm:cxn modelId="{3109B4C3-345D-405F-94E6-8C722135A551}" srcId="{367D5869-D743-4D4D-ABA0-2589CDF341F8}" destId="{D68A58EF-0E29-4D57-9B09-9709E77694DA}" srcOrd="1" destOrd="0" parTransId="{B753700D-40BA-44D8-BE07-4764D3997172}" sibTransId="{C5133B2D-9F68-4CB5-BA63-72BB1CD82FDB}"/>
    <dgm:cxn modelId="{6F3D6115-5A02-49FF-A46E-8C2BE954159B}" type="presOf" srcId="{B86B33D6-DAED-4A64-A8AC-E563067C026B}" destId="{C2814640-BC97-4DE8-9F9A-827F335DC4C1}" srcOrd="0" destOrd="0" presId="urn:microsoft.com/office/officeart/2005/8/layout/orgChart1"/>
    <dgm:cxn modelId="{AF0B3B55-B04D-410B-84E2-8AADE2852F2F}" srcId="{D68A58EF-0E29-4D57-9B09-9709E77694DA}" destId="{54CFEA88-2730-49D7-B923-BC5CC8DAFBDE}" srcOrd="0" destOrd="0" parTransId="{DDE7A90A-C8FE-47B4-B0A8-5F6FB5FB6987}" sibTransId="{7C73DA09-33CC-43FB-8353-2653E532AF05}"/>
    <dgm:cxn modelId="{37723688-B656-4BF7-BA71-432C5D367CCB}" srcId="{342F4087-EA33-49C4-970C-D0E230201E3C}" destId="{170FCB01-1E9F-4930-9DB0-BD60C1EFE448}" srcOrd="0" destOrd="0" parTransId="{9405B4EB-78FA-48EB-98EE-F5AE602DF981}" sibTransId="{EAE208EC-3886-4FE2-B782-F93F8CDBAE0D}"/>
    <dgm:cxn modelId="{192C3166-0EEB-45B1-8345-5BB3A418328F}" type="presOf" srcId="{D68A58EF-0E29-4D57-9B09-9709E77694DA}" destId="{068CD968-4993-4A97-A770-AF0752468CEB}" srcOrd="0" destOrd="0" presId="urn:microsoft.com/office/officeart/2005/8/layout/orgChart1"/>
    <dgm:cxn modelId="{19FE59EE-354F-4153-B751-ABEE22AD9923}" type="presOf" srcId="{170FCB01-1E9F-4930-9DB0-BD60C1EFE448}" destId="{62161175-5F96-4113-8DE6-034D3C24897D}" srcOrd="1" destOrd="0" presId="urn:microsoft.com/office/officeart/2005/8/layout/orgChart1"/>
    <dgm:cxn modelId="{7F50D7DA-530A-4DD1-B336-E1B1CD504C7E}" type="presOf" srcId="{342F4087-EA33-49C4-970C-D0E230201E3C}" destId="{BA461FE2-B71A-4092-801F-177D0998BED7}" srcOrd="0" destOrd="0" presId="urn:microsoft.com/office/officeart/2005/8/layout/orgChart1"/>
    <dgm:cxn modelId="{68134615-3DF1-4019-A7DE-8FE9F1B1591C}" type="presOf" srcId="{367D5869-D743-4D4D-ABA0-2589CDF341F8}" destId="{34C98707-8839-4353-B4EC-CC0564E11DA4}" srcOrd="0" destOrd="0" presId="urn:microsoft.com/office/officeart/2005/8/layout/orgChart1"/>
    <dgm:cxn modelId="{7FF25F45-97E3-44DE-936B-4DD512246DE7}" type="presOf" srcId="{B753700D-40BA-44D8-BE07-4764D3997172}" destId="{CC4BB8BA-E305-4C8E-A6D7-348437F37B5D}" srcOrd="0" destOrd="0" presId="urn:microsoft.com/office/officeart/2005/8/layout/orgChart1"/>
    <dgm:cxn modelId="{BC34F86F-E9C6-4523-9D04-7142C4645595}" srcId="{170FCB01-1E9F-4930-9DB0-BD60C1EFE448}" destId="{138E250D-EFEB-4238-8DA9-6B2066A569CE}" srcOrd="0" destOrd="0" parTransId="{1C975870-FAEC-4736-957A-5059E3617399}" sibTransId="{36B4F375-1E4B-4F86-9340-4AD5D90F1058}"/>
    <dgm:cxn modelId="{75CA8B12-6D85-46A1-8F05-130621FDBE8C}" type="presOf" srcId="{54CFEA88-2730-49D7-B923-BC5CC8DAFBDE}" destId="{4099B101-3A26-4647-B0F3-E159396D7AC6}" srcOrd="0" destOrd="0" presId="urn:microsoft.com/office/officeart/2005/8/layout/orgChart1"/>
    <dgm:cxn modelId="{F3740BFE-9C2E-4BF4-A923-837E447EE6C8}" type="presOf" srcId="{367D5869-D743-4D4D-ABA0-2589CDF341F8}" destId="{0FE3615A-40A7-4AE2-8587-178FC5A26538}" srcOrd="1" destOrd="0" presId="urn:microsoft.com/office/officeart/2005/8/layout/orgChart1"/>
    <dgm:cxn modelId="{2E027B6B-0AA1-45EB-A100-4B42BF0FB8EC}" type="presOf" srcId="{138E250D-EFEB-4238-8DA9-6B2066A569CE}" destId="{BBED1041-48EE-45A8-B734-2AE9B261BF91}" srcOrd="0" destOrd="0" presId="urn:microsoft.com/office/officeart/2005/8/layout/orgChart1"/>
    <dgm:cxn modelId="{93ECC137-F1BF-4218-B08B-076F4826961B}" type="presOf" srcId="{D68A58EF-0E29-4D57-9B09-9709E77694DA}" destId="{A6A88032-7FAF-427A-9816-E7F11FD79D1A}" srcOrd="1" destOrd="0" presId="urn:microsoft.com/office/officeart/2005/8/layout/orgChart1"/>
    <dgm:cxn modelId="{6D4C74E8-EB87-4E0C-A844-FC61C7700F72}" srcId="{367D5869-D743-4D4D-ABA0-2589CDF341F8}" destId="{3A7135C9-A3EC-4808-A5CB-D555848B575B}" srcOrd="0" destOrd="0" parTransId="{B86B33D6-DAED-4A64-A8AC-E563067C026B}" sibTransId="{FB7272DD-999C-4EDA-BAF4-341648EC15EC}"/>
    <dgm:cxn modelId="{7AE7452A-A23C-4F29-B3B0-3B7DBC489678}" type="presOf" srcId="{54CFEA88-2730-49D7-B923-BC5CC8DAFBDE}" destId="{BB7F9703-40FF-4B5E-A65A-2FDA51B146B3}" srcOrd="1" destOrd="0" presId="urn:microsoft.com/office/officeart/2005/8/layout/orgChart1"/>
    <dgm:cxn modelId="{28550E9B-8588-4F74-AA39-A5D7B0C511DB}" type="presOf" srcId="{3A7135C9-A3EC-4808-A5CB-D555848B575B}" destId="{008BDADA-8B97-4B09-8438-DE08084CE544}" srcOrd="0" destOrd="0" presId="urn:microsoft.com/office/officeart/2005/8/layout/orgChart1"/>
    <dgm:cxn modelId="{F071D31A-0372-4C64-869E-456AE5D3D3AB}" type="presOf" srcId="{170FCB01-1E9F-4930-9DB0-BD60C1EFE448}" destId="{322629E9-880B-4CC8-B616-72A1B8D29FEA}" srcOrd="0" destOrd="0" presId="urn:microsoft.com/office/officeart/2005/8/layout/orgChart1"/>
    <dgm:cxn modelId="{5C42AEA3-0002-4602-A45D-95300080D59D}" type="presParOf" srcId="{BA461FE2-B71A-4092-801F-177D0998BED7}" destId="{38991C45-1918-4B21-95A7-688ADE69A78C}" srcOrd="0" destOrd="0" presId="urn:microsoft.com/office/officeart/2005/8/layout/orgChart1"/>
    <dgm:cxn modelId="{92C8C489-2322-4BE6-97E3-748D1E8242E1}" type="presParOf" srcId="{38991C45-1918-4B21-95A7-688ADE69A78C}" destId="{860F2756-4FA3-465C-BBB8-50689D759B70}" srcOrd="0" destOrd="0" presId="urn:microsoft.com/office/officeart/2005/8/layout/orgChart1"/>
    <dgm:cxn modelId="{79C5C45E-84DC-4053-ABE5-A8A3659891E4}" type="presParOf" srcId="{860F2756-4FA3-465C-BBB8-50689D759B70}" destId="{322629E9-880B-4CC8-B616-72A1B8D29FEA}" srcOrd="0" destOrd="0" presId="urn:microsoft.com/office/officeart/2005/8/layout/orgChart1"/>
    <dgm:cxn modelId="{ED68D478-9807-459A-9370-3C1BEF0AB15E}" type="presParOf" srcId="{860F2756-4FA3-465C-BBB8-50689D759B70}" destId="{62161175-5F96-4113-8DE6-034D3C24897D}" srcOrd="1" destOrd="0" presId="urn:microsoft.com/office/officeart/2005/8/layout/orgChart1"/>
    <dgm:cxn modelId="{70A22C12-58E1-4B7D-A225-4B013755F577}" type="presParOf" srcId="{38991C45-1918-4B21-95A7-688ADE69A78C}" destId="{CCA6F1D4-2268-4A33-B94D-601F8A2DBCDE}" srcOrd="1" destOrd="0" presId="urn:microsoft.com/office/officeart/2005/8/layout/orgChart1"/>
    <dgm:cxn modelId="{C3D91FDB-0483-4B9E-8B31-684D904893C6}" type="presParOf" srcId="{CCA6F1D4-2268-4A33-B94D-601F8A2DBCDE}" destId="{A4DE15E2-53D5-4724-BC20-15A5E3546CA9}" srcOrd="0" destOrd="0" presId="urn:microsoft.com/office/officeart/2005/8/layout/orgChart1"/>
    <dgm:cxn modelId="{1EE29C6E-797A-4338-9494-70535E06DC05}" type="presParOf" srcId="{CCA6F1D4-2268-4A33-B94D-601F8A2DBCDE}" destId="{A6379DDF-75D2-48C8-BC61-67C4AB25173E}" srcOrd="1" destOrd="0" presId="urn:microsoft.com/office/officeart/2005/8/layout/orgChart1"/>
    <dgm:cxn modelId="{F08B7872-C32D-45C1-82D2-2C17801565BC}" type="presParOf" srcId="{A6379DDF-75D2-48C8-BC61-67C4AB25173E}" destId="{98513099-F733-44CA-A28D-5991A28B673B}" srcOrd="0" destOrd="0" presId="urn:microsoft.com/office/officeart/2005/8/layout/orgChart1"/>
    <dgm:cxn modelId="{0E9E09F1-7B13-42CA-9010-9B878C94521F}" type="presParOf" srcId="{98513099-F733-44CA-A28D-5991A28B673B}" destId="{BBED1041-48EE-45A8-B734-2AE9B261BF91}" srcOrd="0" destOrd="0" presId="urn:microsoft.com/office/officeart/2005/8/layout/orgChart1"/>
    <dgm:cxn modelId="{83406E21-DCDD-4870-B36A-4DBD296AA652}" type="presParOf" srcId="{98513099-F733-44CA-A28D-5991A28B673B}" destId="{329F9C14-E2E6-4EFA-9AE6-E0A0A961029A}" srcOrd="1" destOrd="0" presId="urn:microsoft.com/office/officeart/2005/8/layout/orgChart1"/>
    <dgm:cxn modelId="{A4F10223-AA6D-4B3E-A4C3-6DB8EF531070}" type="presParOf" srcId="{A6379DDF-75D2-48C8-BC61-67C4AB25173E}" destId="{35221405-E3A6-4CFE-BAB1-38DDE2944E56}" srcOrd="1" destOrd="0" presId="urn:microsoft.com/office/officeart/2005/8/layout/orgChart1"/>
    <dgm:cxn modelId="{ECB3CE7E-A7C8-4345-A627-3475966A6F02}" type="presParOf" srcId="{A6379DDF-75D2-48C8-BC61-67C4AB25173E}" destId="{C881F244-ED3E-46C1-9CD9-97C58ABDB8E6}" srcOrd="2" destOrd="0" presId="urn:microsoft.com/office/officeart/2005/8/layout/orgChart1"/>
    <dgm:cxn modelId="{272398ED-9E68-429E-A77E-FBE4174CCA10}" type="presParOf" srcId="{38991C45-1918-4B21-95A7-688ADE69A78C}" destId="{9EA933EF-6D1B-448E-B71E-B9CA63F7FE2C}" srcOrd="2" destOrd="0" presId="urn:microsoft.com/office/officeart/2005/8/layout/orgChart1"/>
    <dgm:cxn modelId="{A6FA4F32-7017-43F2-A391-B1FAB6267370}" type="presParOf" srcId="{BA461FE2-B71A-4092-801F-177D0998BED7}" destId="{E0001087-6EA5-483B-B078-AF602007BA9D}" srcOrd="1" destOrd="0" presId="urn:microsoft.com/office/officeart/2005/8/layout/orgChart1"/>
    <dgm:cxn modelId="{8FE6F183-7AE7-4B9A-89EB-E7CAFC63BE83}" type="presParOf" srcId="{E0001087-6EA5-483B-B078-AF602007BA9D}" destId="{53248857-120C-4ED8-8CF5-EFE2D7B41D60}" srcOrd="0" destOrd="0" presId="urn:microsoft.com/office/officeart/2005/8/layout/orgChart1"/>
    <dgm:cxn modelId="{0A53FFA9-B188-47D3-807A-E68E3DF9BFCA}" type="presParOf" srcId="{53248857-120C-4ED8-8CF5-EFE2D7B41D60}" destId="{34C98707-8839-4353-B4EC-CC0564E11DA4}" srcOrd="0" destOrd="0" presId="urn:microsoft.com/office/officeart/2005/8/layout/orgChart1"/>
    <dgm:cxn modelId="{AC9277E4-1306-48C3-84C4-310C18BA128F}" type="presParOf" srcId="{53248857-120C-4ED8-8CF5-EFE2D7B41D60}" destId="{0FE3615A-40A7-4AE2-8587-178FC5A26538}" srcOrd="1" destOrd="0" presId="urn:microsoft.com/office/officeart/2005/8/layout/orgChart1"/>
    <dgm:cxn modelId="{51243E1D-914C-462F-9014-1A37070E3068}" type="presParOf" srcId="{E0001087-6EA5-483B-B078-AF602007BA9D}" destId="{B280AC21-D478-4936-9B50-7D818238E4C2}" srcOrd="1" destOrd="0" presId="urn:microsoft.com/office/officeart/2005/8/layout/orgChart1"/>
    <dgm:cxn modelId="{1366DC45-AE24-401E-9F73-EB45C6B86B33}" type="presParOf" srcId="{B280AC21-D478-4936-9B50-7D818238E4C2}" destId="{C2814640-BC97-4DE8-9F9A-827F335DC4C1}" srcOrd="0" destOrd="0" presId="urn:microsoft.com/office/officeart/2005/8/layout/orgChart1"/>
    <dgm:cxn modelId="{FC513E88-20C5-4B85-8FEE-6F11CDE1A976}" type="presParOf" srcId="{B280AC21-D478-4936-9B50-7D818238E4C2}" destId="{1DC65672-9C23-42FD-9E80-ED86045D6366}" srcOrd="1" destOrd="0" presId="urn:microsoft.com/office/officeart/2005/8/layout/orgChart1"/>
    <dgm:cxn modelId="{F73AC97D-33C4-4C14-8F55-10DEDB2327CE}" type="presParOf" srcId="{1DC65672-9C23-42FD-9E80-ED86045D6366}" destId="{D3AE527C-B877-4807-A851-2B7BCC19E65B}" srcOrd="0" destOrd="0" presId="urn:microsoft.com/office/officeart/2005/8/layout/orgChart1"/>
    <dgm:cxn modelId="{4D8B8976-4B0D-47F7-9ED6-B1218DD83925}" type="presParOf" srcId="{D3AE527C-B877-4807-A851-2B7BCC19E65B}" destId="{008BDADA-8B97-4B09-8438-DE08084CE544}" srcOrd="0" destOrd="0" presId="urn:microsoft.com/office/officeart/2005/8/layout/orgChart1"/>
    <dgm:cxn modelId="{215FED2A-837F-4BB0-85C3-E4FBC5CD80AE}" type="presParOf" srcId="{D3AE527C-B877-4807-A851-2B7BCC19E65B}" destId="{50CF8F8D-9E0C-48F4-9A9C-24D826AF518E}" srcOrd="1" destOrd="0" presId="urn:microsoft.com/office/officeart/2005/8/layout/orgChart1"/>
    <dgm:cxn modelId="{C9C9F63B-3EF7-4C44-AE07-C282F58CDFBB}" type="presParOf" srcId="{1DC65672-9C23-42FD-9E80-ED86045D6366}" destId="{810D5D1D-9E91-4231-820B-B74CC639B4E8}" srcOrd="1" destOrd="0" presId="urn:microsoft.com/office/officeart/2005/8/layout/orgChart1"/>
    <dgm:cxn modelId="{7D867E9A-5ABC-4769-B294-93F6D94B62E9}" type="presParOf" srcId="{1DC65672-9C23-42FD-9E80-ED86045D6366}" destId="{082DDC47-3AE0-4694-A588-03CA5DCF6F41}" srcOrd="2" destOrd="0" presId="urn:microsoft.com/office/officeart/2005/8/layout/orgChart1"/>
    <dgm:cxn modelId="{08F36759-4543-4E48-B691-5B71A2897F25}" type="presParOf" srcId="{B280AC21-D478-4936-9B50-7D818238E4C2}" destId="{CC4BB8BA-E305-4C8E-A6D7-348437F37B5D}" srcOrd="2" destOrd="0" presId="urn:microsoft.com/office/officeart/2005/8/layout/orgChart1"/>
    <dgm:cxn modelId="{F1BB9E82-6921-4B48-BCFD-E7B4E309F980}" type="presParOf" srcId="{B280AC21-D478-4936-9B50-7D818238E4C2}" destId="{3E36184A-F7FF-433E-8461-F6A34365FFBB}" srcOrd="3" destOrd="0" presId="urn:microsoft.com/office/officeart/2005/8/layout/orgChart1"/>
    <dgm:cxn modelId="{EDCC6C50-BC89-4B78-9ACE-08B049717134}" type="presParOf" srcId="{3E36184A-F7FF-433E-8461-F6A34365FFBB}" destId="{AE793B75-EB9D-4B22-8B1D-8DBCB96CC731}" srcOrd="0" destOrd="0" presId="urn:microsoft.com/office/officeart/2005/8/layout/orgChart1"/>
    <dgm:cxn modelId="{26BD305E-F20C-418D-AFC9-A00957464CA6}" type="presParOf" srcId="{AE793B75-EB9D-4B22-8B1D-8DBCB96CC731}" destId="{068CD968-4993-4A97-A770-AF0752468CEB}" srcOrd="0" destOrd="0" presId="urn:microsoft.com/office/officeart/2005/8/layout/orgChart1"/>
    <dgm:cxn modelId="{D7940CD2-5FB7-48C5-9E75-88D7EDD87568}" type="presParOf" srcId="{AE793B75-EB9D-4B22-8B1D-8DBCB96CC731}" destId="{A6A88032-7FAF-427A-9816-E7F11FD79D1A}" srcOrd="1" destOrd="0" presId="urn:microsoft.com/office/officeart/2005/8/layout/orgChart1"/>
    <dgm:cxn modelId="{4783295C-F018-4CCB-8C5E-4B3578884D5A}" type="presParOf" srcId="{3E36184A-F7FF-433E-8461-F6A34365FFBB}" destId="{53EC35F9-7532-442A-B288-FF179A2EBEBB}" srcOrd="1" destOrd="0" presId="urn:microsoft.com/office/officeart/2005/8/layout/orgChart1"/>
    <dgm:cxn modelId="{A9476981-C069-4A72-BCEE-4D1C298EA1E0}" type="presParOf" srcId="{53EC35F9-7532-442A-B288-FF179A2EBEBB}" destId="{991B364E-1350-4A8D-BA35-6AEBA3C613E7}" srcOrd="0" destOrd="0" presId="urn:microsoft.com/office/officeart/2005/8/layout/orgChart1"/>
    <dgm:cxn modelId="{9B2574C4-6F65-4576-AEB5-7CA1786E16E3}" type="presParOf" srcId="{53EC35F9-7532-442A-B288-FF179A2EBEBB}" destId="{AF104591-7133-4BB8-B7B8-C71B01091F89}" srcOrd="1" destOrd="0" presId="urn:microsoft.com/office/officeart/2005/8/layout/orgChart1"/>
    <dgm:cxn modelId="{B58B476B-761B-4468-AD3C-5412CD01360B}" type="presParOf" srcId="{AF104591-7133-4BB8-B7B8-C71B01091F89}" destId="{53F797D6-FFC1-450F-ACB6-DDD3C9858E0E}" srcOrd="0" destOrd="0" presId="urn:microsoft.com/office/officeart/2005/8/layout/orgChart1"/>
    <dgm:cxn modelId="{83321389-9D86-4A98-9D9B-C6AE1C5A0EE1}" type="presParOf" srcId="{53F797D6-FFC1-450F-ACB6-DDD3C9858E0E}" destId="{4099B101-3A26-4647-B0F3-E159396D7AC6}" srcOrd="0" destOrd="0" presId="urn:microsoft.com/office/officeart/2005/8/layout/orgChart1"/>
    <dgm:cxn modelId="{E0F9EB22-CE64-47F9-9EE3-6BA159D8EAB4}" type="presParOf" srcId="{53F797D6-FFC1-450F-ACB6-DDD3C9858E0E}" destId="{BB7F9703-40FF-4B5E-A65A-2FDA51B146B3}" srcOrd="1" destOrd="0" presId="urn:microsoft.com/office/officeart/2005/8/layout/orgChart1"/>
    <dgm:cxn modelId="{73892A51-D0CC-458C-BBF3-74E8C435CBA1}" type="presParOf" srcId="{AF104591-7133-4BB8-B7B8-C71B01091F89}" destId="{46855017-8195-4824-9EE5-8C7036F887C8}" srcOrd="1" destOrd="0" presId="urn:microsoft.com/office/officeart/2005/8/layout/orgChart1"/>
    <dgm:cxn modelId="{95B2C833-F139-47C6-AED3-9EC37ABCA63B}" type="presParOf" srcId="{AF104591-7133-4BB8-B7B8-C71B01091F89}" destId="{F2150917-53A5-4B57-87BA-5ED40C6E997E}" srcOrd="2" destOrd="0" presId="urn:microsoft.com/office/officeart/2005/8/layout/orgChart1"/>
    <dgm:cxn modelId="{CF2ADC67-4D44-44F4-8B21-AC1C8A2B494D}" type="presParOf" srcId="{3E36184A-F7FF-433E-8461-F6A34365FFBB}" destId="{1B0979FE-31F7-4F26-AD9A-4CD890681669}" srcOrd="2" destOrd="0" presId="urn:microsoft.com/office/officeart/2005/8/layout/orgChart1"/>
    <dgm:cxn modelId="{73962A7A-DEA8-4999-A2C9-831EAC1593E3}" type="presParOf" srcId="{E0001087-6EA5-483B-B078-AF602007BA9D}" destId="{C29E3C52-75CE-4353-A0B1-ABA2EFDA479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6467C3BF-4598-4867-8609-27E68231B750}" type="doc">
      <dgm:prSet loTypeId="urn:microsoft.com/office/officeart/2005/8/layout/hierarchy2" loCatId="hierarchy" qsTypeId="urn:microsoft.com/office/officeart/2005/8/quickstyle/simple1" qsCatId="simple" csTypeId="urn:microsoft.com/office/officeart/2005/8/colors/colorful1#111" csCatId="colorful"/>
      <dgm:spPr/>
      <dgm:t>
        <a:bodyPr/>
        <a:lstStyle/>
        <a:p>
          <a:endParaRPr lang="en-US"/>
        </a:p>
      </dgm:t>
    </dgm:pt>
    <dgm:pt modelId="{29DC006D-7B37-4445-866D-BB3A8FA20126}">
      <dgm:prSet/>
      <dgm:spPr/>
      <dgm:t>
        <a:bodyPr/>
        <a:lstStyle/>
        <a:p>
          <a:pPr rtl="0"/>
          <a:r>
            <a:rPr lang="en-US" dirty="0"/>
            <a:t>Grant Received </a:t>
          </a:r>
        </a:p>
      </dgm:t>
    </dgm:pt>
    <dgm:pt modelId="{D9AE921E-995A-4396-98E9-17C8386E4CBF}" type="parTrans" cxnId="{D6D53999-C822-45FC-A913-8EA3B216D7B8}">
      <dgm:prSet/>
      <dgm:spPr/>
      <dgm:t>
        <a:bodyPr/>
        <a:lstStyle/>
        <a:p>
          <a:endParaRPr lang="en-US"/>
        </a:p>
      </dgm:t>
    </dgm:pt>
    <dgm:pt modelId="{A845A90B-9EDB-4A42-BD38-BAD115D9F5F3}" type="sibTrans" cxnId="{D6D53999-C822-45FC-A913-8EA3B216D7B8}">
      <dgm:prSet/>
      <dgm:spPr/>
      <dgm:t>
        <a:bodyPr/>
        <a:lstStyle/>
        <a:p>
          <a:endParaRPr lang="en-US"/>
        </a:p>
      </dgm:t>
    </dgm:pt>
    <dgm:pt modelId="{17AA5838-6036-4ACE-9ECB-DE9750D7420A}">
      <dgm:prSet/>
      <dgm:spPr/>
      <dgm:t>
        <a:bodyPr/>
        <a:lstStyle/>
        <a:p>
          <a:pPr rtl="0"/>
          <a:r>
            <a:rPr lang="en-US" dirty="0"/>
            <a:t>Depreciable Asset</a:t>
          </a:r>
        </a:p>
      </dgm:t>
    </dgm:pt>
    <dgm:pt modelId="{68C58D81-91E6-45B4-8AFF-6095143FDD76}" type="parTrans" cxnId="{6758D90D-9EFF-48E7-9DA4-1536C1EF59B8}">
      <dgm:prSet/>
      <dgm:spPr/>
      <dgm:t>
        <a:bodyPr/>
        <a:lstStyle/>
        <a:p>
          <a:endParaRPr lang="en-US"/>
        </a:p>
      </dgm:t>
    </dgm:pt>
    <dgm:pt modelId="{64848FBD-BA60-4E9A-A5D3-01FE02E01360}" type="sibTrans" cxnId="{6758D90D-9EFF-48E7-9DA4-1536C1EF59B8}">
      <dgm:prSet/>
      <dgm:spPr/>
      <dgm:t>
        <a:bodyPr/>
        <a:lstStyle/>
        <a:p>
          <a:endParaRPr lang="en-US"/>
        </a:p>
      </dgm:t>
    </dgm:pt>
    <dgm:pt modelId="{D9FCA6C6-62EA-4642-BB24-8DCA6BBEFA6E}">
      <dgm:prSet/>
      <dgm:spPr/>
      <dgm:t>
        <a:bodyPr/>
        <a:lstStyle/>
        <a:p>
          <a:pPr rtl="0"/>
          <a:r>
            <a:rPr lang="en-US" dirty="0"/>
            <a:t>Specific</a:t>
          </a:r>
        </a:p>
      </dgm:t>
    </dgm:pt>
    <dgm:pt modelId="{2B9BF554-B32D-4210-B5E3-6606B81AB0F9}" type="parTrans" cxnId="{D34BE829-30EC-4E6F-BCBB-779500263731}">
      <dgm:prSet/>
      <dgm:spPr/>
      <dgm:t>
        <a:bodyPr/>
        <a:lstStyle/>
        <a:p>
          <a:endParaRPr lang="en-US"/>
        </a:p>
      </dgm:t>
    </dgm:pt>
    <dgm:pt modelId="{E67960E7-9D3C-4D82-BA1C-4AFF0A5F693E}" type="sibTrans" cxnId="{D34BE829-30EC-4E6F-BCBB-779500263731}">
      <dgm:prSet/>
      <dgm:spPr/>
      <dgm:t>
        <a:bodyPr/>
        <a:lstStyle/>
        <a:p>
          <a:endParaRPr lang="en-US"/>
        </a:p>
      </dgm:t>
    </dgm:pt>
    <dgm:pt modelId="{E95CFB43-7BE1-4AD5-BC57-399C8A7D53BF}">
      <dgm:prSet/>
      <dgm:spPr/>
      <dgm:t>
        <a:bodyPr/>
        <a:lstStyle/>
        <a:p>
          <a:pPr rtl="0"/>
          <a:r>
            <a:rPr lang="en-US" dirty="0"/>
            <a:t>Specific Reduction</a:t>
          </a:r>
        </a:p>
      </dgm:t>
    </dgm:pt>
    <dgm:pt modelId="{5B7A1E70-BA76-436B-8B03-A0EB710E0050}" type="parTrans" cxnId="{A8469002-C07E-4BB6-A3ED-DCE7C4E41858}">
      <dgm:prSet/>
      <dgm:spPr/>
      <dgm:t>
        <a:bodyPr/>
        <a:lstStyle/>
        <a:p>
          <a:endParaRPr lang="en-US"/>
        </a:p>
      </dgm:t>
    </dgm:pt>
    <dgm:pt modelId="{4A9084DC-2439-4469-B9FC-A49EB724FB57}" type="sibTrans" cxnId="{A8469002-C07E-4BB6-A3ED-DCE7C4E41858}">
      <dgm:prSet/>
      <dgm:spPr/>
      <dgm:t>
        <a:bodyPr/>
        <a:lstStyle/>
        <a:p>
          <a:endParaRPr lang="en-US"/>
        </a:p>
      </dgm:t>
    </dgm:pt>
    <dgm:pt modelId="{B9E665EB-B9F6-4942-A738-6D19F29F6AC8}">
      <dgm:prSet/>
      <dgm:spPr/>
      <dgm:t>
        <a:bodyPr/>
        <a:lstStyle/>
        <a:p>
          <a:pPr rtl="0"/>
          <a:r>
            <a:rPr lang="en-US" dirty="0"/>
            <a:t>Non Specific</a:t>
          </a:r>
        </a:p>
      </dgm:t>
    </dgm:pt>
    <dgm:pt modelId="{C8016D28-BE4C-48CD-8DED-03BCC725222B}" type="parTrans" cxnId="{7AEB25B7-01F9-4F16-86DB-A4AB39EE9187}">
      <dgm:prSet/>
      <dgm:spPr/>
      <dgm:t>
        <a:bodyPr/>
        <a:lstStyle/>
        <a:p>
          <a:endParaRPr lang="en-US"/>
        </a:p>
      </dgm:t>
    </dgm:pt>
    <dgm:pt modelId="{A8603294-F56E-4AFA-B82E-5A8BDFD7EFAD}" type="sibTrans" cxnId="{7AEB25B7-01F9-4F16-86DB-A4AB39EE9187}">
      <dgm:prSet/>
      <dgm:spPr/>
      <dgm:t>
        <a:bodyPr/>
        <a:lstStyle/>
        <a:p>
          <a:endParaRPr lang="en-US"/>
        </a:p>
      </dgm:t>
    </dgm:pt>
    <dgm:pt modelId="{BDD466B9-124E-4990-A7FF-9628EC3CC7E8}">
      <dgm:prSet/>
      <dgm:spPr/>
      <dgm:t>
        <a:bodyPr/>
        <a:lstStyle/>
        <a:p>
          <a:pPr rtl="0"/>
          <a:r>
            <a:rPr lang="en-US" dirty="0"/>
            <a:t>Reduction from All assets</a:t>
          </a:r>
        </a:p>
      </dgm:t>
    </dgm:pt>
    <dgm:pt modelId="{509C1CF0-B53D-4A05-99B1-FD56DB73B975}" type="parTrans" cxnId="{DF060901-A625-4B5B-B1B6-4967ADF536D1}">
      <dgm:prSet/>
      <dgm:spPr/>
      <dgm:t>
        <a:bodyPr/>
        <a:lstStyle/>
        <a:p>
          <a:endParaRPr lang="en-US"/>
        </a:p>
      </dgm:t>
    </dgm:pt>
    <dgm:pt modelId="{D1B75174-FEBF-49ED-B4BD-6CDB5599ACB7}" type="sibTrans" cxnId="{DF060901-A625-4B5B-B1B6-4967ADF536D1}">
      <dgm:prSet/>
      <dgm:spPr/>
      <dgm:t>
        <a:bodyPr/>
        <a:lstStyle/>
        <a:p>
          <a:endParaRPr lang="en-US"/>
        </a:p>
      </dgm:t>
    </dgm:pt>
    <dgm:pt modelId="{40C485E5-A428-4016-A273-9602A4B4358B}">
      <dgm:prSet/>
      <dgm:spPr/>
      <dgm:t>
        <a:bodyPr/>
        <a:lstStyle/>
        <a:p>
          <a:pPr rtl="0"/>
          <a:r>
            <a:rPr lang="en-US" dirty="0"/>
            <a:t>Non Depreciable</a:t>
          </a:r>
        </a:p>
      </dgm:t>
    </dgm:pt>
    <dgm:pt modelId="{CA69F523-3923-492F-85C2-EF4A26925E0D}" type="parTrans" cxnId="{53B56143-7DEA-42DA-AC28-7B6966C7B510}">
      <dgm:prSet/>
      <dgm:spPr/>
      <dgm:t>
        <a:bodyPr/>
        <a:lstStyle/>
        <a:p>
          <a:endParaRPr lang="en-US"/>
        </a:p>
      </dgm:t>
    </dgm:pt>
    <dgm:pt modelId="{4C95D545-9899-4762-8510-792C3846DD28}" type="sibTrans" cxnId="{53B56143-7DEA-42DA-AC28-7B6966C7B510}">
      <dgm:prSet/>
      <dgm:spPr/>
      <dgm:t>
        <a:bodyPr/>
        <a:lstStyle/>
        <a:p>
          <a:endParaRPr lang="en-US"/>
        </a:p>
      </dgm:t>
    </dgm:pt>
    <dgm:pt modelId="{56DEBAD1-5EC1-4687-8328-A1D6C12AD778}">
      <dgm:prSet/>
      <dgm:spPr/>
      <dgm:t>
        <a:bodyPr/>
        <a:lstStyle/>
        <a:p>
          <a:pPr rtl="0"/>
          <a:r>
            <a:rPr lang="en-US" dirty="0"/>
            <a:t>P&amp;L</a:t>
          </a:r>
        </a:p>
      </dgm:t>
    </dgm:pt>
    <dgm:pt modelId="{3949368B-29FA-451B-8368-FB01B521A500}" type="parTrans" cxnId="{95809B22-3338-40B1-B989-1522D7FCFD36}">
      <dgm:prSet/>
      <dgm:spPr/>
      <dgm:t>
        <a:bodyPr/>
        <a:lstStyle/>
        <a:p>
          <a:endParaRPr lang="en-US"/>
        </a:p>
      </dgm:t>
    </dgm:pt>
    <dgm:pt modelId="{CC03BBA0-D0A8-459D-A1E2-96BAB9FE5062}" type="sibTrans" cxnId="{95809B22-3338-40B1-B989-1522D7FCFD36}">
      <dgm:prSet/>
      <dgm:spPr/>
      <dgm:t>
        <a:bodyPr/>
        <a:lstStyle/>
        <a:p>
          <a:endParaRPr lang="en-US"/>
        </a:p>
      </dgm:t>
    </dgm:pt>
    <dgm:pt modelId="{7AF5E53B-9FFC-4696-B5D0-C5B1E38A90CC}" type="pres">
      <dgm:prSet presAssocID="{6467C3BF-4598-4867-8609-27E68231B750}" presName="diagram" presStyleCnt="0">
        <dgm:presLayoutVars>
          <dgm:chPref val="1"/>
          <dgm:dir/>
          <dgm:animOne val="branch"/>
          <dgm:animLvl val="lvl"/>
          <dgm:resizeHandles val="exact"/>
        </dgm:presLayoutVars>
      </dgm:prSet>
      <dgm:spPr/>
      <dgm:t>
        <a:bodyPr/>
        <a:lstStyle/>
        <a:p>
          <a:endParaRPr lang="en-GB"/>
        </a:p>
      </dgm:t>
    </dgm:pt>
    <dgm:pt modelId="{43A2F834-1237-4A34-A0FC-439693EC46E4}" type="pres">
      <dgm:prSet presAssocID="{29DC006D-7B37-4445-866D-BB3A8FA20126}" presName="root1" presStyleCnt="0"/>
      <dgm:spPr/>
    </dgm:pt>
    <dgm:pt modelId="{5FB2F429-C1DB-45C0-B28C-988DFB5E3110}" type="pres">
      <dgm:prSet presAssocID="{29DC006D-7B37-4445-866D-BB3A8FA20126}" presName="LevelOneTextNode" presStyleLbl="node0" presStyleIdx="0" presStyleCnt="1">
        <dgm:presLayoutVars>
          <dgm:chPref val="3"/>
        </dgm:presLayoutVars>
      </dgm:prSet>
      <dgm:spPr/>
      <dgm:t>
        <a:bodyPr/>
        <a:lstStyle/>
        <a:p>
          <a:endParaRPr lang="en-GB"/>
        </a:p>
      </dgm:t>
    </dgm:pt>
    <dgm:pt modelId="{4DB16BE1-EDFA-45F8-8466-E08CEEA31673}" type="pres">
      <dgm:prSet presAssocID="{29DC006D-7B37-4445-866D-BB3A8FA20126}" presName="level2hierChild" presStyleCnt="0"/>
      <dgm:spPr/>
    </dgm:pt>
    <dgm:pt modelId="{3EB110F7-6D99-4152-B91F-A3695E15240C}" type="pres">
      <dgm:prSet presAssocID="{68C58D81-91E6-45B4-8AFF-6095143FDD76}" presName="conn2-1" presStyleLbl="parChTrans1D2" presStyleIdx="0" presStyleCnt="2"/>
      <dgm:spPr/>
      <dgm:t>
        <a:bodyPr/>
        <a:lstStyle/>
        <a:p>
          <a:endParaRPr lang="en-GB"/>
        </a:p>
      </dgm:t>
    </dgm:pt>
    <dgm:pt modelId="{E20316C4-06FF-486E-B3EA-CA7D28E3705D}" type="pres">
      <dgm:prSet presAssocID="{68C58D81-91E6-45B4-8AFF-6095143FDD76}" presName="connTx" presStyleLbl="parChTrans1D2" presStyleIdx="0" presStyleCnt="2"/>
      <dgm:spPr/>
      <dgm:t>
        <a:bodyPr/>
        <a:lstStyle/>
        <a:p>
          <a:endParaRPr lang="en-GB"/>
        </a:p>
      </dgm:t>
    </dgm:pt>
    <dgm:pt modelId="{DA1D35F6-433C-409E-9E2B-3403D77EF335}" type="pres">
      <dgm:prSet presAssocID="{17AA5838-6036-4ACE-9ECB-DE9750D7420A}" presName="root2" presStyleCnt="0"/>
      <dgm:spPr/>
    </dgm:pt>
    <dgm:pt modelId="{5DD9EB55-054B-4320-B5B3-D96077D5B438}" type="pres">
      <dgm:prSet presAssocID="{17AA5838-6036-4ACE-9ECB-DE9750D7420A}" presName="LevelTwoTextNode" presStyleLbl="node2" presStyleIdx="0" presStyleCnt="2">
        <dgm:presLayoutVars>
          <dgm:chPref val="3"/>
        </dgm:presLayoutVars>
      </dgm:prSet>
      <dgm:spPr/>
      <dgm:t>
        <a:bodyPr/>
        <a:lstStyle/>
        <a:p>
          <a:endParaRPr lang="en-GB"/>
        </a:p>
      </dgm:t>
    </dgm:pt>
    <dgm:pt modelId="{790C0287-61E9-444A-9F8C-D08C543BE8E3}" type="pres">
      <dgm:prSet presAssocID="{17AA5838-6036-4ACE-9ECB-DE9750D7420A}" presName="level3hierChild" presStyleCnt="0"/>
      <dgm:spPr/>
    </dgm:pt>
    <dgm:pt modelId="{248BB1EF-5567-4662-9A10-7F704252D635}" type="pres">
      <dgm:prSet presAssocID="{2B9BF554-B32D-4210-B5E3-6606B81AB0F9}" presName="conn2-1" presStyleLbl="parChTrans1D3" presStyleIdx="0" presStyleCnt="3"/>
      <dgm:spPr/>
      <dgm:t>
        <a:bodyPr/>
        <a:lstStyle/>
        <a:p>
          <a:endParaRPr lang="en-GB"/>
        </a:p>
      </dgm:t>
    </dgm:pt>
    <dgm:pt modelId="{A57F574E-9225-407A-B96D-9566B60910E8}" type="pres">
      <dgm:prSet presAssocID="{2B9BF554-B32D-4210-B5E3-6606B81AB0F9}" presName="connTx" presStyleLbl="parChTrans1D3" presStyleIdx="0" presStyleCnt="3"/>
      <dgm:spPr/>
      <dgm:t>
        <a:bodyPr/>
        <a:lstStyle/>
        <a:p>
          <a:endParaRPr lang="en-GB"/>
        </a:p>
      </dgm:t>
    </dgm:pt>
    <dgm:pt modelId="{9FD7E0DC-4FEE-41F6-A2DC-39E45388CB5A}" type="pres">
      <dgm:prSet presAssocID="{D9FCA6C6-62EA-4642-BB24-8DCA6BBEFA6E}" presName="root2" presStyleCnt="0"/>
      <dgm:spPr/>
    </dgm:pt>
    <dgm:pt modelId="{644FA210-8FD0-4949-8BB7-571DDB343C68}" type="pres">
      <dgm:prSet presAssocID="{D9FCA6C6-62EA-4642-BB24-8DCA6BBEFA6E}" presName="LevelTwoTextNode" presStyleLbl="node3" presStyleIdx="0" presStyleCnt="3">
        <dgm:presLayoutVars>
          <dgm:chPref val="3"/>
        </dgm:presLayoutVars>
      </dgm:prSet>
      <dgm:spPr/>
      <dgm:t>
        <a:bodyPr/>
        <a:lstStyle/>
        <a:p>
          <a:endParaRPr lang="en-GB"/>
        </a:p>
      </dgm:t>
    </dgm:pt>
    <dgm:pt modelId="{275F9262-B47A-46F7-ADAE-886CEF501029}" type="pres">
      <dgm:prSet presAssocID="{D9FCA6C6-62EA-4642-BB24-8DCA6BBEFA6E}" presName="level3hierChild" presStyleCnt="0"/>
      <dgm:spPr/>
    </dgm:pt>
    <dgm:pt modelId="{38A641F8-E87C-420A-A5F1-477DA358DBE1}" type="pres">
      <dgm:prSet presAssocID="{5B7A1E70-BA76-436B-8B03-A0EB710E0050}" presName="conn2-1" presStyleLbl="parChTrans1D4" presStyleIdx="0" presStyleCnt="2"/>
      <dgm:spPr/>
      <dgm:t>
        <a:bodyPr/>
        <a:lstStyle/>
        <a:p>
          <a:endParaRPr lang="en-GB"/>
        </a:p>
      </dgm:t>
    </dgm:pt>
    <dgm:pt modelId="{6EDB7DC6-D06C-4124-B869-F403873BF53D}" type="pres">
      <dgm:prSet presAssocID="{5B7A1E70-BA76-436B-8B03-A0EB710E0050}" presName="connTx" presStyleLbl="parChTrans1D4" presStyleIdx="0" presStyleCnt="2"/>
      <dgm:spPr/>
      <dgm:t>
        <a:bodyPr/>
        <a:lstStyle/>
        <a:p>
          <a:endParaRPr lang="en-GB"/>
        </a:p>
      </dgm:t>
    </dgm:pt>
    <dgm:pt modelId="{9B894D76-E840-4431-A075-701F05C3F9F4}" type="pres">
      <dgm:prSet presAssocID="{E95CFB43-7BE1-4AD5-BC57-399C8A7D53BF}" presName="root2" presStyleCnt="0"/>
      <dgm:spPr/>
    </dgm:pt>
    <dgm:pt modelId="{E93ADC20-C656-4F85-9EC7-2892643E255A}" type="pres">
      <dgm:prSet presAssocID="{E95CFB43-7BE1-4AD5-BC57-399C8A7D53BF}" presName="LevelTwoTextNode" presStyleLbl="node4" presStyleIdx="0" presStyleCnt="2">
        <dgm:presLayoutVars>
          <dgm:chPref val="3"/>
        </dgm:presLayoutVars>
      </dgm:prSet>
      <dgm:spPr/>
      <dgm:t>
        <a:bodyPr/>
        <a:lstStyle/>
        <a:p>
          <a:endParaRPr lang="en-GB"/>
        </a:p>
      </dgm:t>
    </dgm:pt>
    <dgm:pt modelId="{F2BA2696-EEDF-41DA-9F3C-FB2680FD02D5}" type="pres">
      <dgm:prSet presAssocID="{E95CFB43-7BE1-4AD5-BC57-399C8A7D53BF}" presName="level3hierChild" presStyleCnt="0"/>
      <dgm:spPr/>
    </dgm:pt>
    <dgm:pt modelId="{6169F960-9562-4AE7-ABF3-BF4F03231D6F}" type="pres">
      <dgm:prSet presAssocID="{C8016D28-BE4C-48CD-8DED-03BCC725222B}" presName="conn2-1" presStyleLbl="parChTrans1D3" presStyleIdx="1" presStyleCnt="3"/>
      <dgm:spPr/>
      <dgm:t>
        <a:bodyPr/>
        <a:lstStyle/>
        <a:p>
          <a:endParaRPr lang="en-GB"/>
        </a:p>
      </dgm:t>
    </dgm:pt>
    <dgm:pt modelId="{601A05FA-9FA8-4DB8-8E96-7CD4308E1F11}" type="pres">
      <dgm:prSet presAssocID="{C8016D28-BE4C-48CD-8DED-03BCC725222B}" presName="connTx" presStyleLbl="parChTrans1D3" presStyleIdx="1" presStyleCnt="3"/>
      <dgm:spPr/>
      <dgm:t>
        <a:bodyPr/>
        <a:lstStyle/>
        <a:p>
          <a:endParaRPr lang="en-GB"/>
        </a:p>
      </dgm:t>
    </dgm:pt>
    <dgm:pt modelId="{337B2B26-A21F-4063-9F62-9B42292DC8E3}" type="pres">
      <dgm:prSet presAssocID="{B9E665EB-B9F6-4942-A738-6D19F29F6AC8}" presName="root2" presStyleCnt="0"/>
      <dgm:spPr/>
    </dgm:pt>
    <dgm:pt modelId="{F726E5E1-99A7-4CF7-8B63-1A26E2CC40BC}" type="pres">
      <dgm:prSet presAssocID="{B9E665EB-B9F6-4942-A738-6D19F29F6AC8}" presName="LevelTwoTextNode" presStyleLbl="node3" presStyleIdx="1" presStyleCnt="3">
        <dgm:presLayoutVars>
          <dgm:chPref val="3"/>
        </dgm:presLayoutVars>
      </dgm:prSet>
      <dgm:spPr/>
      <dgm:t>
        <a:bodyPr/>
        <a:lstStyle/>
        <a:p>
          <a:endParaRPr lang="en-GB"/>
        </a:p>
      </dgm:t>
    </dgm:pt>
    <dgm:pt modelId="{C65B1A2B-008E-42A7-AF7C-846148D0ADC4}" type="pres">
      <dgm:prSet presAssocID="{B9E665EB-B9F6-4942-A738-6D19F29F6AC8}" presName="level3hierChild" presStyleCnt="0"/>
      <dgm:spPr/>
    </dgm:pt>
    <dgm:pt modelId="{A5B22697-F82B-4CA4-9D45-D4CCB5DBDC6D}" type="pres">
      <dgm:prSet presAssocID="{509C1CF0-B53D-4A05-99B1-FD56DB73B975}" presName="conn2-1" presStyleLbl="parChTrans1D4" presStyleIdx="1" presStyleCnt="2"/>
      <dgm:spPr/>
      <dgm:t>
        <a:bodyPr/>
        <a:lstStyle/>
        <a:p>
          <a:endParaRPr lang="en-GB"/>
        </a:p>
      </dgm:t>
    </dgm:pt>
    <dgm:pt modelId="{A1D1DD20-FF58-4072-940B-145A62F3E390}" type="pres">
      <dgm:prSet presAssocID="{509C1CF0-B53D-4A05-99B1-FD56DB73B975}" presName="connTx" presStyleLbl="parChTrans1D4" presStyleIdx="1" presStyleCnt="2"/>
      <dgm:spPr/>
      <dgm:t>
        <a:bodyPr/>
        <a:lstStyle/>
        <a:p>
          <a:endParaRPr lang="en-GB"/>
        </a:p>
      </dgm:t>
    </dgm:pt>
    <dgm:pt modelId="{A9619F9B-A5F6-48B8-AE58-4A3B9E0B14C2}" type="pres">
      <dgm:prSet presAssocID="{BDD466B9-124E-4990-A7FF-9628EC3CC7E8}" presName="root2" presStyleCnt="0"/>
      <dgm:spPr/>
    </dgm:pt>
    <dgm:pt modelId="{1EE53CB9-D939-4846-B166-E48681EF9383}" type="pres">
      <dgm:prSet presAssocID="{BDD466B9-124E-4990-A7FF-9628EC3CC7E8}" presName="LevelTwoTextNode" presStyleLbl="node4" presStyleIdx="1" presStyleCnt="2">
        <dgm:presLayoutVars>
          <dgm:chPref val="3"/>
        </dgm:presLayoutVars>
      </dgm:prSet>
      <dgm:spPr/>
      <dgm:t>
        <a:bodyPr/>
        <a:lstStyle/>
        <a:p>
          <a:endParaRPr lang="en-GB"/>
        </a:p>
      </dgm:t>
    </dgm:pt>
    <dgm:pt modelId="{93962741-9B29-4F63-B59C-44D614F1C45E}" type="pres">
      <dgm:prSet presAssocID="{BDD466B9-124E-4990-A7FF-9628EC3CC7E8}" presName="level3hierChild" presStyleCnt="0"/>
      <dgm:spPr/>
    </dgm:pt>
    <dgm:pt modelId="{060C9034-B47D-4431-A2F7-4A51E1304E80}" type="pres">
      <dgm:prSet presAssocID="{CA69F523-3923-492F-85C2-EF4A26925E0D}" presName="conn2-1" presStyleLbl="parChTrans1D2" presStyleIdx="1" presStyleCnt="2"/>
      <dgm:spPr/>
      <dgm:t>
        <a:bodyPr/>
        <a:lstStyle/>
        <a:p>
          <a:endParaRPr lang="en-GB"/>
        </a:p>
      </dgm:t>
    </dgm:pt>
    <dgm:pt modelId="{06EE9DAA-D974-485D-B54A-DB1B0C551D36}" type="pres">
      <dgm:prSet presAssocID="{CA69F523-3923-492F-85C2-EF4A26925E0D}" presName="connTx" presStyleLbl="parChTrans1D2" presStyleIdx="1" presStyleCnt="2"/>
      <dgm:spPr/>
      <dgm:t>
        <a:bodyPr/>
        <a:lstStyle/>
        <a:p>
          <a:endParaRPr lang="en-GB"/>
        </a:p>
      </dgm:t>
    </dgm:pt>
    <dgm:pt modelId="{0DD86293-2378-4394-9BCB-C1A3933E0C48}" type="pres">
      <dgm:prSet presAssocID="{40C485E5-A428-4016-A273-9602A4B4358B}" presName="root2" presStyleCnt="0"/>
      <dgm:spPr/>
    </dgm:pt>
    <dgm:pt modelId="{E34F05C6-258B-4EEC-851A-83A084FD8C83}" type="pres">
      <dgm:prSet presAssocID="{40C485E5-A428-4016-A273-9602A4B4358B}" presName="LevelTwoTextNode" presStyleLbl="node2" presStyleIdx="1" presStyleCnt="2">
        <dgm:presLayoutVars>
          <dgm:chPref val="3"/>
        </dgm:presLayoutVars>
      </dgm:prSet>
      <dgm:spPr/>
      <dgm:t>
        <a:bodyPr/>
        <a:lstStyle/>
        <a:p>
          <a:endParaRPr lang="en-GB"/>
        </a:p>
      </dgm:t>
    </dgm:pt>
    <dgm:pt modelId="{7146E747-F83A-4E2B-8596-4007DAE5ABF6}" type="pres">
      <dgm:prSet presAssocID="{40C485E5-A428-4016-A273-9602A4B4358B}" presName="level3hierChild" presStyleCnt="0"/>
      <dgm:spPr/>
    </dgm:pt>
    <dgm:pt modelId="{0ED525D4-A76B-433F-B5C2-58FAD60E023F}" type="pres">
      <dgm:prSet presAssocID="{3949368B-29FA-451B-8368-FB01B521A500}" presName="conn2-1" presStyleLbl="parChTrans1D3" presStyleIdx="2" presStyleCnt="3"/>
      <dgm:spPr/>
      <dgm:t>
        <a:bodyPr/>
        <a:lstStyle/>
        <a:p>
          <a:endParaRPr lang="en-GB"/>
        </a:p>
      </dgm:t>
    </dgm:pt>
    <dgm:pt modelId="{CEBA6CF9-448C-4038-80DA-3C66D4B7E590}" type="pres">
      <dgm:prSet presAssocID="{3949368B-29FA-451B-8368-FB01B521A500}" presName="connTx" presStyleLbl="parChTrans1D3" presStyleIdx="2" presStyleCnt="3"/>
      <dgm:spPr/>
      <dgm:t>
        <a:bodyPr/>
        <a:lstStyle/>
        <a:p>
          <a:endParaRPr lang="en-GB"/>
        </a:p>
      </dgm:t>
    </dgm:pt>
    <dgm:pt modelId="{1974283A-0941-4C59-8D62-FEEADF3EB5C8}" type="pres">
      <dgm:prSet presAssocID="{56DEBAD1-5EC1-4687-8328-A1D6C12AD778}" presName="root2" presStyleCnt="0"/>
      <dgm:spPr/>
    </dgm:pt>
    <dgm:pt modelId="{AE179B26-0ECF-4157-9DFE-C95877DB9014}" type="pres">
      <dgm:prSet presAssocID="{56DEBAD1-5EC1-4687-8328-A1D6C12AD778}" presName="LevelTwoTextNode" presStyleLbl="node3" presStyleIdx="2" presStyleCnt="3">
        <dgm:presLayoutVars>
          <dgm:chPref val="3"/>
        </dgm:presLayoutVars>
      </dgm:prSet>
      <dgm:spPr/>
      <dgm:t>
        <a:bodyPr/>
        <a:lstStyle/>
        <a:p>
          <a:endParaRPr lang="en-GB"/>
        </a:p>
      </dgm:t>
    </dgm:pt>
    <dgm:pt modelId="{86C5DBE7-8E6E-43A6-B748-DD461873D001}" type="pres">
      <dgm:prSet presAssocID="{56DEBAD1-5EC1-4687-8328-A1D6C12AD778}" presName="level3hierChild" presStyleCnt="0"/>
      <dgm:spPr/>
    </dgm:pt>
  </dgm:ptLst>
  <dgm:cxnLst>
    <dgm:cxn modelId="{7CFB7C47-90A1-45EB-9E21-D988BD44A846}" type="presOf" srcId="{509C1CF0-B53D-4A05-99B1-FD56DB73B975}" destId="{A1D1DD20-FF58-4072-940B-145A62F3E390}" srcOrd="1" destOrd="0" presId="urn:microsoft.com/office/officeart/2005/8/layout/hierarchy2"/>
    <dgm:cxn modelId="{BD59EFDD-64C7-44D2-ACF7-BA37CD209E0B}" type="presOf" srcId="{509C1CF0-B53D-4A05-99B1-FD56DB73B975}" destId="{A5B22697-F82B-4CA4-9D45-D4CCB5DBDC6D}" srcOrd="0" destOrd="0" presId="urn:microsoft.com/office/officeart/2005/8/layout/hierarchy2"/>
    <dgm:cxn modelId="{5F0C5524-30AF-4ACB-AC00-0D41523A6C50}" type="presOf" srcId="{D9FCA6C6-62EA-4642-BB24-8DCA6BBEFA6E}" destId="{644FA210-8FD0-4949-8BB7-571DDB343C68}" srcOrd="0" destOrd="0" presId="urn:microsoft.com/office/officeart/2005/8/layout/hierarchy2"/>
    <dgm:cxn modelId="{D8D4C3B9-15F4-4011-800B-06402CB99609}" type="presOf" srcId="{5B7A1E70-BA76-436B-8B03-A0EB710E0050}" destId="{6EDB7DC6-D06C-4124-B869-F403873BF53D}" srcOrd="1" destOrd="0" presId="urn:microsoft.com/office/officeart/2005/8/layout/hierarchy2"/>
    <dgm:cxn modelId="{53B56143-7DEA-42DA-AC28-7B6966C7B510}" srcId="{29DC006D-7B37-4445-866D-BB3A8FA20126}" destId="{40C485E5-A428-4016-A273-9602A4B4358B}" srcOrd="1" destOrd="0" parTransId="{CA69F523-3923-492F-85C2-EF4A26925E0D}" sibTransId="{4C95D545-9899-4762-8510-792C3846DD28}"/>
    <dgm:cxn modelId="{68FCFD17-EC8C-4FDA-95B8-F17D4DC9EBF6}" type="presOf" srcId="{68C58D81-91E6-45B4-8AFF-6095143FDD76}" destId="{3EB110F7-6D99-4152-B91F-A3695E15240C}" srcOrd="0" destOrd="0" presId="urn:microsoft.com/office/officeart/2005/8/layout/hierarchy2"/>
    <dgm:cxn modelId="{373EDC1A-C09E-4AA8-830C-AA17EE036B1B}" type="presOf" srcId="{6467C3BF-4598-4867-8609-27E68231B750}" destId="{7AF5E53B-9FFC-4696-B5D0-C5B1E38A90CC}" srcOrd="0" destOrd="0" presId="urn:microsoft.com/office/officeart/2005/8/layout/hierarchy2"/>
    <dgm:cxn modelId="{64116FFB-D302-49B5-9592-3516E0F15BE2}" type="presOf" srcId="{2B9BF554-B32D-4210-B5E3-6606B81AB0F9}" destId="{248BB1EF-5567-4662-9A10-7F704252D635}" srcOrd="0" destOrd="0" presId="urn:microsoft.com/office/officeart/2005/8/layout/hierarchy2"/>
    <dgm:cxn modelId="{A3A829DD-1794-444F-853E-B78AB12BA64C}" type="presOf" srcId="{3949368B-29FA-451B-8368-FB01B521A500}" destId="{CEBA6CF9-448C-4038-80DA-3C66D4B7E590}" srcOrd="1" destOrd="0" presId="urn:microsoft.com/office/officeart/2005/8/layout/hierarchy2"/>
    <dgm:cxn modelId="{3BDA4A01-973B-4BFB-A2E7-A5A6637A1CA6}" type="presOf" srcId="{40C485E5-A428-4016-A273-9602A4B4358B}" destId="{E34F05C6-258B-4EEC-851A-83A084FD8C83}" srcOrd="0" destOrd="0" presId="urn:microsoft.com/office/officeart/2005/8/layout/hierarchy2"/>
    <dgm:cxn modelId="{2C8745CC-CB15-476C-A38F-94CF0A364AB3}" type="presOf" srcId="{5B7A1E70-BA76-436B-8B03-A0EB710E0050}" destId="{38A641F8-E87C-420A-A5F1-477DA358DBE1}" srcOrd="0" destOrd="0" presId="urn:microsoft.com/office/officeart/2005/8/layout/hierarchy2"/>
    <dgm:cxn modelId="{34BA4E3B-3B2E-47F2-971E-5A820982B54A}" type="presOf" srcId="{56DEBAD1-5EC1-4687-8328-A1D6C12AD778}" destId="{AE179B26-0ECF-4157-9DFE-C95877DB9014}" srcOrd="0" destOrd="0" presId="urn:microsoft.com/office/officeart/2005/8/layout/hierarchy2"/>
    <dgm:cxn modelId="{47C94C3F-2281-4D87-AB8F-E9A5C68AFB2E}" type="presOf" srcId="{BDD466B9-124E-4990-A7FF-9628EC3CC7E8}" destId="{1EE53CB9-D939-4846-B166-E48681EF9383}" srcOrd="0" destOrd="0" presId="urn:microsoft.com/office/officeart/2005/8/layout/hierarchy2"/>
    <dgm:cxn modelId="{A8469002-C07E-4BB6-A3ED-DCE7C4E41858}" srcId="{D9FCA6C6-62EA-4642-BB24-8DCA6BBEFA6E}" destId="{E95CFB43-7BE1-4AD5-BC57-399C8A7D53BF}" srcOrd="0" destOrd="0" parTransId="{5B7A1E70-BA76-436B-8B03-A0EB710E0050}" sibTransId="{4A9084DC-2439-4469-B9FC-A49EB724FB57}"/>
    <dgm:cxn modelId="{1880928F-520E-42F9-8547-20EC352820EB}" type="presOf" srcId="{3949368B-29FA-451B-8368-FB01B521A500}" destId="{0ED525D4-A76B-433F-B5C2-58FAD60E023F}" srcOrd="0" destOrd="0" presId="urn:microsoft.com/office/officeart/2005/8/layout/hierarchy2"/>
    <dgm:cxn modelId="{6758D90D-9EFF-48E7-9DA4-1536C1EF59B8}" srcId="{29DC006D-7B37-4445-866D-BB3A8FA20126}" destId="{17AA5838-6036-4ACE-9ECB-DE9750D7420A}" srcOrd="0" destOrd="0" parTransId="{68C58D81-91E6-45B4-8AFF-6095143FDD76}" sibTransId="{64848FBD-BA60-4E9A-A5D3-01FE02E01360}"/>
    <dgm:cxn modelId="{95809B22-3338-40B1-B989-1522D7FCFD36}" srcId="{40C485E5-A428-4016-A273-9602A4B4358B}" destId="{56DEBAD1-5EC1-4687-8328-A1D6C12AD778}" srcOrd="0" destOrd="0" parTransId="{3949368B-29FA-451B-8368-FB01B521A500}" sibTransId="{CC03BBA0-D0A8-459D-A1E2-96BAB9FE5062}"/>
    <dgm:cxn modelId="{D6D53999-C822-45FC-A913-8EA3B216D7B8}" srcId="{6467C3BF-4598-4867-8609-27E68231B750}" destId="{29DC006D-7B37-4445-866D-BB3A8FA20126}" srcOrd="0" destOrd="0" parTransId="{D9AE921E-995A-4396-98E9-17C8386E4CBF}" sibTransId="{A845A90B-9EDB-4A42-BD38-BAD115D9F5F3}"/>
    <dgm:cxn modelId="{03C9D21A-7900-4151-9567-045F682E33A4}" type="presOf" srcId="{2B9BF554-B32D-4210-B5E3-6606B81AB0F9}" destId="{A57F574E-9225-407A-B96D-9566B60910E8}" srcOrd="1" destOrd="0" presId="urn:microsoft.com/office/officeart/2005/8/layout/hierarchy2"/>
    <dgm:cxn modelId="{ED116A01-9EE7-4D97-BF86-1B962AD95CA2}" type="presOf" srcId="{C8016D28-BE4C-48CD-8DED-03BCC725222B}" destId="{6169F960-9562-4AE7-ABF3-BF4F03231D6F}" srcOrd="0" destOrd="0" presId="urn:microsoft.com/office/officeart/2005/8/layout/hierarchy2"/>
    <dgm:cxn modelId="{6E334AC3-9AB9-482B-AD83-8041271F7A42}" type="presOf" srcId="{17AA5838-6036-4ACE-9ECB-DE9750D7420A}" destId="{5DD9EB55-054B-4320-B5B3-D96077D5B438}" srcOrd="0" destOrd="0" presId="urn:microsoft.com/office/officeart/2005/8/layout/hierarchy2"/>
    <dgm:cxn modelId="{7AEB25B7-01F9-4F16-86DB-A4AB39EE9187}" srcId="{17AA5838-6036-4ACE-9ECB-DE9750D7420A}" destId="{B9E665EB-B9F6-4942-A738-6D19F29F6AC8}" srcOrd="1" destOrd="0" parTransId="{C8016D28-BE4C-48CD-8DED-03BCC725222B}" sibTransId="{A8603294-F56E-4AFA-B82E-5A8BDFD7EFAD}"/>
    <dgm:cxn modelId="{84A0CB4C-0D51-431A-BEDF-124C4207C3D0}" type="presOf" srcId="{E95CFB43-7BE1-4AD5-BC57-399C8A7D53BF}" destId="{E93ADC20-C656-4F85-9EC7-2892643E255A}" srcOrd="0" destOrd="0" presId="urn:microsoft.com/office/officeart/2005/8/layout/hierarchy2"/>
    <dgm:cxn modelId="{D34BE829-30EC-4E6F-BCBB-779500263731}" srcId="{17AA5838-6036-4ACE-9ECB-DE9750D7420A}" destId="{D9FCA6C6-62EA-4642-BB24-8DCA6BBEFA6E}" srcOrd="0" destOrd="0" parTransId="{2B9BF554-B32D-4210-B5E3-6606B81AB0F9}" sibTransId="{E67960E7-9D3C-4D82-BA1C-4AFF0A5F693E}"/>
    <dgm:cxn modelId="{BCE1ECBC-62B1-40FB-AB13-DFE542C70781}" type="presOf" srcId="{29DC006D-7B37-4445-866D-BB3A8FA20126}" destId="{5FB2F429-C1DB-45C0-B28C-988DFB5E3110}" srcOrd="0" destOrd="0" presId="urn:microsoft.com/office/officeart/2005/8/layout/hierarchy2"/>
    <dgm:cxn modelId="{E5AB3D6D-F285-47A4-8838-B4328FCBDF80}" type="presOf" srcId="{CA69F523-3923-492F-85C2-EF4A26925E0D}" destId="{060C9034-B47D-4431-A2F7-4A51E1304E80}" srcOrd="0" destOrd="0" presId="urn:microsoft.com/office/officeart/2005/8/layout/hierarchy2"/>
    <dgm:cxn modelId="{D7215D68-6AB3-42F7-BCB8-9D8555025918}" type="presOf" srcId="{68C58D81-91E6-45B4-8AFF-6095143FDD76}" destId="{E20316C4-06FF-486E-B3EA-CA7D28E3705D}" srcOrd="1" destOrd="0" presId="urn:microsoft.com/office/officeart/2005/8/layout/hierarchy2"/>
    <dgm:cxn modelId="{DF060901-A625-4B5B-B1B6-4967ADF536D1}" srcId="{B9E665EB-B9F6-4942-A738-6D19F29F6AC8}" destId="{BDD466B9-124E-4990-A7FF-9628EC3CC7E8}" srcOrd="0" destOrd="0" parTransId="{509C1CF0-B53D-4A05-99B1-FD56DB73B975}" sibTransId="{D1B75174-FEBF-49ED-B4BD-6CDB5599ACB7}"/>
    <dgm:cxn modelId="{B8DA5D4E-4BD1-4F8E-ABC6-BC62F865F1F8}" type="presOf" srcId="{CA69F523-3923-492F-85C2-EF4A26925E0D}" destId="{06EE9DAA-D974-485D-B54A-DB1B0C551D36}" srcOrd="1" destOrd="0" presId="urn:microsoft.com/office/officeart/2005/8/layout/hierarchy2"/>
    <dgm:cxn modelId="{EC68CFAB-6108-4404-8A3A-8C3E10AA4256}" type="presOf" srcId="{C8016D28-BE4C-48CD-8DED-03BCC725222B}" destId="{601A05FA-9FA8-4DB8-8E96-7CD4308E1F11}" srcOrd="1" destOrd="0" presId="urn:microsoft.com/office/officeart/2005/8/layout/hierarchy2"/>
    <dgm:cxn modelId="{A63800D6-0E46-481E-AA13-0E7804E8D847}" type="presOf" srcId="{B9E665EB-B9F6-4942-A738-6D19F29F6AC8}" destId="{F726E5E1-99A7-4CF7-8B63-1A26E2CC40BC}" srcOrd="0" destOrd="0" presId="urn:microsoft.com/office/officeart/2005/8/layout/hierarchy2"/>
    <dgm:cxn modelId="{E4B70D41-C4EE-4236-935E-9CFC799E398B}" type="presParOf" srcId="{7AF5E53B-9FFC-4696-B5D0-C5B1E38A90CC}" destId="{43A2F834-1237-4A34-A0FC-439693EC46E4}" srcOrd="0" destOrd="0" presId="urn:microsoft.com/office/officeart/2005/8/layout/hierarchy2"/>
    <dgm:cxn modelId="{A5D94C27-CBF1-4746-AAB3-17A765ACAEFA}" type="presParOf" srcId="{43A2F834-1237-4A34-A0FC-439693EC46E4}" destId="{5FB2F429-C1DB-45C0-B28C-988DFB5E3110}" srcOrd="0" destOrd="0" presId="urn:microsoft.com/office/officeart/2005/8/layout/hierarchy2"/>
    <dgm:cxn modelId="{8C05B6D7-A961-4E87-9E33-72D2F5868E16}" type="presParOf" srcId="{43A2F834-1237-4A34-A0FC-439693EC46E4}" destId="{4DB16BE1-EDFA-45F8-8466-E08CEEA31673}" srcOrd="1" destOrd="0" presId="urn:microsoft.com/office/officeart/2005/8/layout/hierarchy2"/>
    <dgm:cxn modelId="{72EBF587-D6A6-47D2-90CF-DDEAE4A92FCC}" type="presParOf" srcId="{4DB16BE1-EDFA-45F8-8466-E08CEEA31673}" destId="{3EB110F7-6D99-4152-B91F-A3695E15240C}" srcOrd="0" destOrd="0" presId="urn:microsoft.com/office/officeart/2005/8/layout/hierarchy2"/>
    <dgm:cxn modelId="{675D2529-DF1B-4DD9-9BE8-F1624F120DC2}" type="presParOf" srcId="{3EB110F7-6D99-4152-B91F-A3695E15240C}" destId="{E20316C4-06FF-486E-B3EA-CA7D28E3705D}" srcOrd="0" destOrd="0" presId="urn:microsoft.com/office/officeart/2005/8/layout/hierarchy2"/>
    <dgm:cxn modelId="{B7D95495-7A69-4501-8DBE-5CC991895F03}" type="presParOf" srcId="{4DB16BE1-EDFA-45F8-8466-E08CEEA31673}" destId="{DA1D35F6-433C-409E-9E2B-3403D77EF335}" srcOrd="1" destOrd="0" presId="urn:microsoft.com/office/officeart/2005/8/layout/hierarchy2"/>
    <dgm:cxn modelId="{E4992C52-112F-47FD-B946-27FA8CDDC041}" type="presParOf" srcId="{DA1D35F6-433C-409E-9E2B-3403D77EF335}" destId="{5DD9EB55-054B-4320-B5B3-D96077D5B438}" srcOrd="0" destOrd="0" presId="urn:microsoft.com/office/officeart/2005/8/layout/hierarchy2"/>
    <dgm:cxn modelId="{411C63FA-D681-4F4A-A3B6-55523D5EEFCE}" type="presParOf" srcId="{DA1D35F6-433C-409E-9E2B-3403D77EF335}" destId="{790C0287-61E9-444A-9F8C-D08C543BE8E3}" srcOrd="1" destOrd="0" presId="urn:microsoft.com/office/officeart/2005/8/layout/hierarchy2"/>
    <dgm:cxn modelId="{201CCE18-1D0F-473B-8D29-F1C48A787BD7}" type="presParOf" srcId="{790C0287-61E9-444A-9F8C-D08C543BE8E3}" destId="{248BB1EF-5567-4662-9A10-7F704252D635}" srcOrd="0" destOrd="0" presId="urn:microsoft.com/office/officeart/2005/8/layout/hierarchy2"/>
    <dgm:cxn modelId="{E88B7F17-57FA-4767-A1AD-63BB01C66BFE}" type="presParOf" srcId="{248BB1EF-5567-4662-9A10-7F704252D635}" destId="{A57F574E-9225-407A-B96D-9566B60910E8}" srcOrd="0" destOrd="0" presId="urn:microsoft.com/office/officeart/2005/8/layout/hierarchy2"/>
    <dgm:cxn modelId="{809FA091-72AA-447F-9D26-A18FA0B1E2CC}" type="presParOf" srcId="{790C0287-61E9-444A-9F8C-D08C543BE8E3}" destId="{9FD7E0DC-4FEE-41F6-A2DC-39E45388CB5A}" srcOrd="1" destOrd="0" presId="urn:microsoft.com/office/officeart/2005/8/layout/hierarchy2"/>
    <dgm:cxn modelId="{1C7D4C33-DACD-475C-9483-08C628580438}" type="presParOf" srcId="{9FD7E0DC-4FEE-41F6-A2DC-39E45388CB5A}" destId="{644FA210-8FD0-4949-8BB7-571DDB343C68}" srcOrd="0" destOrd="0" presId="urn:microsoft.com/office/officeart/2005/8/layout/hierarchy2"/>
    <dgm:cxn modelId="{A6AABCCC-1CC2-480F-98A3-2007658456C7}" type="presParOf" srcId="{9FD7E0DC-4FEE-41F6-A2DC-39E45388CB5A}" destId="{275F9262-B47A-46F7-ADAE-886CEF501029}" srcOrd="1" destOrd="0" presId="urn:microsoft.com/office/officeart/2005/8/layout/hierarchy2"/>
    <dgm:cxn modelId="{5516E000-127D-47CD-93BE-3D3FEB679B9C}" type="presParOf" srcId="{275F9262-B47A-46F7-ADAE-886CEF501029}" destId="{38A641F8-E87C-420A-A5F1-477DA358DBE1}" srcOrd="0" destOrd="0" presId="urn:microsoft.com/office/officeart/2005/8/layout/hierarchy2"/>
    <dgm:cxn modelId="{7FDE441D-90AD-43E9-8069-09B148D7EF73}" type="presParOf" srcId="{38A641F8-E87C-420A-A5F1-477DA358DBE1}" destId="{6EDB7DC6-D06C-4124-B869-F403873BF53D}" srcOrd="0" destOrd="0" presId="urn:microsoft.com/office/officeart/2005/8/layout/hierarchy2"/>
    <dgm:cxn modelId="{5745CA5F-90D4-4211-92D1-274937FAA1EE}" type="presParOf" srcId="{275F9262-B47A-46F7-ADAE-886CEF501029}" destId="{9B894D76-E840-4431-A075-701F05C3F9F4}" srcOrd="1" destOrd="0" presId="urn:microsoft.com/office/officeart/2005/8/layout/hierarchy2"/>
    <dgm:cxn modelId="{DBAE3C68-2AA1-40E2-A85C-FD20BD4A57A4}" type="presParOf" srcId="{9B894D76-E840-4431-A075-701F05C3F9F4}" destId="{E93ADC20-C656-4F85-9EC7-2892643E255A}" srcOrd="0" destOrd="0" presId="urn:microsoft.com/office/officeart/2005/8/layout/hierarchy2"/>
    <dgm:cxn modelId="{D984CBFE-8E5A-442C-9FD2-9AAC9235B1A1}" type="presParOf" srcId="{9B894D76-E840-4431-A075-701F05C3F9F4}" destId="{F2BA2696-EEDF-41DA-9F3C-FB2680FD02D5}" srcOrd="1" destOrd="0" presId="urn:microsoft.com/office/officeart/2005/8/layout/hierarchy2"/>
    <dgm:cxn modelId="{A172150D-7F9E-444F-9297-0F12184F0866}" type="presParOf" srcId="{790C0287-61E9-444A-9F8C-D08C543BE8E3}" destId="{6169F960-9562-4AE7-ABF3-BF4F03231D6F}" srcOrd="2" destOrd="0" presId="urn:microsoft.com/office/officeart/2005/8/layout/hierarchy2"/>
    <dgm:cxn modelId="{3B213C20-CB55-4EAF-BE63-ECCFDC6607B2}" type="presParOf" srcId="{6169F960-9562-4AE7-ABF3-BF4F03231D6F}" destId="{601A05FA-9FA8-4DB8-8E96-7CD4308E1F11}" srcOrd="0" destOrd="0" presId="urn:microsoft.com/office/officeart/2005/8/layout/hierarchy2"/>
    <dgm:cxn modelId="{46524906-08CD-47EB-8D47-A194AA686558}" type="presParOf" srcId="{790C0287-61E9-444A-9F8C-D08C543BE8E3}" destId="{337B2B26-A21F-4063-9F62-9B42292DC8E3}" srcOrd="3" destOrd="0" presId="urn:microsoft.com/office/officeart/2005/8/layout/hierarchy2"/>
    <dgm:cxn modelId="{A3C4EE74-46E4-482F-B1BE-C822BBBEA087}" type="presParOf" srcId="{337B2B26-A21F-4063-9F62-9B42292DC8E3}" destId="{F726E5E1-99A7-4CF7-8B63-1A26E2CC40BC}" srcOrd="0" destOrd="0" presId="urn:microsoft.com/office/officeart/2005/8/layout/hierarchy2"/>
    <dgm:cxn modelId="{39A0CE51-C5ED-4702-9A7A-7A4449E5B455}" type="presParOf" srcId="{337B2B26-A21F-4063-9F62-9B42292DC8E3}" destId="{C65B1A2B-008E-42A7-AF7C-846148D0ADC4}" srcOrd="1" destOrd="0" presId="urn:microsoft.com/office/officeart/2005/8/layout/hierarchy2"/>
    <dgm:cxn modelId="{2E73ED14-31BC-4AEF-8BEB-F09F8CF979F4}" type="presParOf" srcId="{C65B1A2B-008E-42A7-AF7C-846148D0ADC4}" destId="{A5B22697-F82B-4CA4-9D45-D4CCB5DBDC6D}" srcOrd="0" destOrd="0" presId="urn:microsoft.com/office/officeart/2005/8/layout/hierarchy2"/>
    <dgm:cxn modelId="{3B8D2470-7DD8-48C3-AFDC-7C6A2E0FD4F7}" type="presParOf" srcId="{A5B22697-F82B-4CA4-9D45-D4CCB5DBDC6D}" destId="{A1D1DD20-FF58-4072-940B-145A62F3E390}" srcOrd="0" destOrd="0" presId="urn:microsoft.com/office/officeart/2005/8/layout/hierarchy2"/>
    <dgm:cxn modelId="{36E0BBF3-16FD-41A0-8A7F-DB71D3A0C2CF}" type="presParOf" srcId="{C65B1A2B-008E-42A7-AF7C-846148D0ADC4}" destId="{A9619F9B-A5F6-48B8-AE58-4A3B9E0B14C2}" srcOrd="1" destOrd="0" presId="urn:microsoft.com/office/officeart/2005/8/layout/hierarchy2"/>
    <dgm:cxn modelId="{CDA1A4E5-1306-4E99-8FDB-4C040F5BCD16}" type="presParOf" srcId="{A9619F9B-A5F6-48B8-AE58-4A3B9E0B14C2}" destId="{1EE53CB9-D939-4846-B166-E48681EF9383}" srcOrd="0" destOrd="0" presId="urn:microsoft.com/office/officeart/2005/8/layout/hierarchy2"/>
    <dgm:cxn modelId="{7E99BACB-494F-4117-9186-915AE7E9CC58}" type="presParOf" srcId="{A9619F9B-A5F6-48B8-AE58-4A3B9E0B14C2}" destId="{93962741-9B29-4F63-B59C-44D614F1C45E}" srcOrd="1" destOrd="0" presId="urn:microsoft.com/office/officeart/2005/8/layout/hierarchy2"/>
    <dgm:cxn modelId="{D1D48672-A3C6-4E88-A946-B129784381A3}" type="presParOf" srcId="{4DB16BE1-EDFA-45F8-8466-E08CEEA31673}" destId="{060C9034-B47D-4431-A2F7-4A51E1304E80}" srcOrd="2" destOrd="0" presId="urn:microsoft.com/office/officeart/2005/8/layout/hierarchy2"/>
    <dgm:cxn modelId="{F4D5696F-4108-486E-BC6A-3C2C172F2BAB}" type="presParOf" srcId="{060C9034-B47D-4431-A2F7-4A51E1304E80}" destId="{06EE9DAA-D974-485D-B54A-DB1B0C551D36}" srcOrd="0" destOrd="0" presId="urn:microsoft.com/office/officeart/2005/8/layout/hierarchy2"/>
    <dgm:cxn modelId="{61A54626-8469-4FCE-92DC-9750BDE366A7}" type="presParOf" srcId="{4DB16BE1-EDFA-45F8-8466-E08CEEA31673}" destId="{0DD86293-2378-4394-9BCB-C1A3933E0C48}" srcOrd="3" destOrd="0" presId="urn:microsoft.com/office/officeart/2005/8/layout/hierarchy2"/>
    <dgm:cxn modelId="{AA96D606-042D-49A6-8738-04870653B64C}" type="presParOf" srcId="{0DD86293-2378-4394-9BCB-C1A3933E0C48}" destId="{E34F05C6-258B-4EEC-851A-83A084FD8C83}" srcOrd="0" destOrd="0" presId="urn:microsoft.com/office/officeart/2005/8/layout/hierarchy2"/>
    <dgm:cxn modelId="{440B7746-1D1F-48C5-A414-7254D5F00CC4}" type="presParOf" srcId="{0DD86293-2378-4394-9BCB-C1A3933E0C48}" destId="{7146E747-F83A-4E2B-8596-4007DAE5ABF6}" srcOrd="1" destOrd="0" presId="urn:microsoft.com/office/officeart/2005/8/layout/hierarchy2"/>
    <dgm:cxn modelId="{5F857D3E-FBE5-4494-81D9-F5B0AE7D95E4}" type="presParOf" srcId="{7146E747-F83A-4E2B-8596-4007DAE5ABF6}" destId="{0ED525D4-A76B-433F-B5C2-58FAD60E023F}" srcOrd="0" destOrd="0" presId="urn:microsoft.com/office/officeart/2005/8/layout/hierarchy2"/>
    <dgm:cxn modelId="{17909FD0-522E-440C-B549-B453AEB8C5B3}" type="presParOf" srcId="{0ED525D4-A76B-433F-B5C2-58FAD60E023F}" destId="{CEBA6CF9-448C-4038-80DA-3C66D4B7E590}" srcOrd="0" destOrd="0" presId="urn:microsoft.com/office/officeart/2005/8/layout/hierarchy2"/>
    <dgm:cxn modelId="{EDD6F703-C852-413A-8652-A79B9EF9D77D}" type="presParOf" srcId="{7146E747-F83A-4E2B-8596-4007DAE5ABF6}" destId="{1974283A-0941-4C59-8D62-FEEADF3EB5C8}" srcOrd="1" destOrd="0" presId="urn:microsoft.com/office/officeart/2005/8/layout/hierarchy2"/>
    <dgm:cxn modelId="{449D7A4B-91AC-4891-8B5C-705128FB6743}" type="presParOf" srcId="{1974283A-0941-4C59-8D62-FEEADF3EB5C8}" destId="{AE179B26-0ECF-4157-9DFE-C95877DB9014}" srcOrd="0" destOrd="0" presId="urn:microsoft.com/office/officeart/2005/8/layout/hierarchy2"/>
    <dgm:cxn modelId="{30F88F04-4032-421B-9059-54737C6578E0}" type="presParOf" srcId="{1974283A-0941-4C59-8D62-FEEADF3EB5C8}" destId="{86C5DBE7-8E6E-43A6-B748-DD461873D00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1D4EEA7-6C4E-416B-9045-C4F41B78C0AE}" type="doc">
      <dgm:prSet loTypeId="urn:microsoft.com/office/officeart/2005/8/layout/vList2" loCatId="list" qsTypeId="urn:microsoft.com/office/officeart/2005/8/quickstyle/simple1" qsCatId="simple" csTypeId="urn:microsoft.com/office/officeart/2005/8/colors/colorful1#112" csCatId="colorful" phldr="1"/>
      <dgm:spPr/>
      <dgm:t>
        <a:bodyPr/>
        <a:lstStyle/>
        <a:p>
          <a:endParaRPr lang="en-US"/>
        </a:p>
      </dgm:t>
    </dgm:pt>
    <dgm:pt modelId="{87FDEDDA-E25B-4591-B6D0-D77FC1D81C7F}">
      <dgm:prSet/>
      <dgm:spPr/>
      <dgm:t>
        <a:bodyPr/>
        <a:lstStyle/>
        <a:p>
          <a:pPr rtl="0"/>
          <a:r>
            <a:rPr lang="en-US" dirty="0"/>
            <a:t>Recognition cannot be postponed after actual receipt</a:t>
          </a:r>
        </a:p>
      </dgm:t>
    </dgm:pt>
    <dgm:pt modelId="{52B6A8AC-AB29-4D91-B82A-5770FF4A4FC5}" type="parTrans" cxnId="{14465FAF-776C-4F74-8CA7-98F795EF51C6}">
      <dgm:prSet/>
      <dgm:spPr/>
      <dgm:t>
        <a:bodyPr/>
        <a:lstStyle/>
        <a:p>
          <a:endParaRPr lang="en-US"/>
        </a:p>
      </dgm:t>
    </dgm:pt>
    <dgm:pt modelId="{4F4B6C27-F77F-4ADD-8CF9-C9BB218789B7}" type="sibTrans" cxnId="{14465FAF-776C-4F74-8CA7-98F795EF51C6}">
      <dgm:prSet/>
      <dgm:spPr/>
      <dgm:t>
        <a:bodyPr/>
        <a:lstStyle/>
        <a:p>
          <a:endParaRPr lang="en-US"/>
        </a:p>
      </dgm:t>
    </dgm:pt>
    <dgm:pt modelId="{8E0A3B4C-CBE1-4039-A1FF-6AD83B3189B7}">
      <dgm:prSet/>
      <dgm:spPr/>
      <dgm:t>
        <a:bodyPr/>
        <a:lstStyle/>
        <a:p>
          <a:pPr rtl="0"/>
          <a:r>
            <a:rPr lang="en-US" dirty="0"/>
            <a:t>Receipt is not concluding evidence for accrual of income –</a:t>
          </a:r>
          <a:r>
            <a:rPr lang="en-US" dirty="0" err="1"/>
            <a:t>Godhra</a:t>
          </a:r>
          <a:r>
            <a:rPr lang="en-US" dirty="0"/>
            <a:t> Electricity (SC)</a:t>
          </a:r>
        </a:p>
      </dgm:t>
    </dgm:pt>
    <dgm:pt modelId="{ACD8F1DB-C075-42DB-BA38-4F3C0F7F47B4}" type="parTrans" cxnId="{AABAA6B3-C7A4-4721-848C-CD8147E3DF54}">
      <dgm:prSet/>
      <dgm:spPr/>
      <dgm:t>
        <a:bodyPr/>
        <a:lstStyle/>
        <a:p>
          <a:endParaRPr lang="en-US"/>
        </a:p>
      </dgm:t>
    </dgm:pt>
    <dgm:pt modelId="{0C611577-7AA4-4CBD-983B-A8EDD4EFE88A}" type="sibTrans" cxnId="{AABAA6B3-C7A4-4721-848C-CD8147E3DF54}">
      <dgm:prSet/>
      <dgm:spPr/>
      <dgm:t>
        <a:bodyPr/>
        <a:lstStyle/>
        <a:p>
          <a:endParaRPr lang="en-US"/>
        </a:p>
      </dgm:t>
    </dgm:pt>
    <dgm:pt modelId="{2CBF60A2-A4C3-4CF4-96BD-0007CC1746D6}">
      <dgm:prSet/>
      <dgm:spPr/>
      <dgm:t>
        <a:bodyPr/>
        <a:lstStyle/>
        <a:p>
          <a:pPr rtl="0"/>
          <a:r>
            <a:rPr lang="en-US" dirty="0"/>
            <a:t>Conditional grant</a:t>
          </a:r>
        </a:p>
      </dgm:t>
    </dgm:pt>
    <dgm:pt modelId="{59B19940-B1F7-40A4-826B-3A9BB9B3290F}" type="parTrans" cxnId="{B8389216-DA56-4388-9779-7F3B82B693B0}">
      <dgm:prSet/>
      <dgm:spPr/>
      <dgm:t>
        <a:bodyPr/>
        <a:lstStyle/>
        <a:p>
          <a:endParaRPr lang="en-US"/>
        </a:p>
      </dgm:t>
    </dgm:pt>
    <dgm:pt modelId="{EC4DF7AE-0D0C-4829-A4A2-12A9BDE74708}" type="sibTrans" cxnId="{B8389216-DA56-4388-9779-7F3B82B693B0}">
      <dgm:prSet/>
      <dgm:spPr/>
      <dgm:t>
        <a:bodyPr/>
        <a:lstStyle/>
        <a:p>
          <a:endParaRPr lang="en-US"/>
        </a:p>
      </dgm:t>
    </dgm:pt>
    <dgm:pt modelId="{E9826825-76ED-4F7E-B8A0-438C5955D211}">
      <dgm:prSet/>
      <dgm:spPr/>
      <dgm:t>
        <a:bodyPr/>
        <a:lstStyle/>
        <a:p>
          <a:pPr rtl="0"/>
          <a:r>
            <a:rPr lang="en-US" dirty="0"/>
            <a:t>Accrual Override</a:t>
          </a:r>
        </a:p>
      </dgm:t>
    </dgm:pt>
    <dgm:pt modelId="{789F75BA-8600-47A3-9B26-032D4A3A3FDA}" type="parTrans" cxnId="{BBEDCE59-2DCD-4446-BB0C-7300B89973DA}">
      <dgm:prSet/>
      <dgm:spPr/>
    </dgm:pt>
    <dgm:pt modelId="{C2FF3E80-912C-4B4E-9F20-571F3F5C4E13}" type="sibTrans" cxnId="{BBEDCE59-2DCD-4446-BB0C-7300B89973DA}">
      <dgm:prSet/>
      <dgm:spPr/>
    </dgm:pt>
    <dgm:pt modelId="{BD290919-BA5B-4391-B4BC-3CE11D78FE6B}" type="pres">
      <dgm:prSet presAssocID="{91D4EEA7-6C4E-416B-9045-C4F41B78C0AE}" presName="linear" presStyleCnt="0">
        <dgm:presLayoutVars>
          <dgm:animLvl val="lvl"/>
          <dgm:resizeHandles val="exact"/>
        </dgm:presLayoutVars>
      </dgm:prSet>
      <dgm:spPr/>
      <dgm:t>
        <a:bodyPr/>
        <a:lstStyle/>
        <a:p>
          <a:endParaRPr lang="en-GB"/>
        </a:p>
      </dgm:t>
    </dgm:pt>
    <dgm:pt modelId="{7CBE10B7-331C-4408-B67E-399C2F55C91C}" type="pres">
      <dgm:prSet presAssocID="{87FDEDDA-E25B-4591-B6D0-D77FC1D81C7F}" presName="parentText" presStyleLbl="node1" presStyleIdx="0" presStyleCnt="2">
        <dgm:presLayoutVars>
          <dgm:chMax val="0"/>
          <dgm:bulletEnabled val="1"/>
        </dgm:presLayoutVars>
      </dgm:prSet>
      <dgm:spPr/>
      <dgm:t>
        <a:bodyPr/>
        <a:lstStyle/>
        <a:p>
          <a:endParaRPr lang="en-GB"/>
        </a:p>
      </dgm:t>
    </dgm:pt>
    <dgm:pt modelId="{EC11CCAE-DEE0-45D9-8504-FA75FE0FD2CD}" type="pres">
      <dgm:prSet presAssocID="{87FDEDDA-E25B-4591-B6D0-D77FC1D81C7F}" presName="childText" presStyleLbl="revTx" presStyleIdx="0" presStyleCnt="1">
        <dgm:presLayoutVars>
          <dgm:bulletEnabled val="1"/>
        </dgm:presLayoutVars>
      </dgm:prSet>
      <dgm:spPr/>
      <dgm:t>
        <a:bodyPr/>
        <a:lstStyle/>
        <a:p>
          <a:endParaRPr lang="en-GB"/>
        </a:p>
      </dgm:t>
    </dgm:pt>
    <dgm:pt modelId="{B1D1127B-D7E2-44BB-8086-17BA8F79D6C5}" type="pres">
      <dgm:prSet presAssocID="{E9826825-76ED-4F7E-B8A0-438C5955D211}" presName="parentText" presStyleLbl="node1" presStyleIdx="1" presStyleCnt="2">
        <dgm:presLayoutVars>
          <dgm:chMax val="0"/>
          <dgm:bulletEnabled val="1"/>
        </dgm:presLayoutVars>
      </dgm:prSet>
      <dgm:spPr/>
      <dgm:t>
        <a:bodyPr/>
        <a:lstStyle/>
        <a:p>
          <a:endParaRPr lang="en-GB"/>
        </a:p>
      </dgm:t>
    </dgm:pt>
  </dgm:ptLst>
  <dgm:cxnLst>
    <dgm:cxn modelId="{DC4C2212-D195-42CC-BA9F-19BFDDABDAAD}" type="presOf" srcId="{8E0A3B4C-CBE1-4039-A1FF-6AD83B3189B7}" destId="{EC11CCAE-DEE0-45D9-8504-FA75FE0FD2CD}" srcOrd="0" destOrd="1" presId="urn:microsoft.com/office/officeart/2005/8/layout/vList2"/>
    <dgm:cxn modelId="{AABAA6B3-C7A4-4721-848C-CD8147E3DF54}" srcId="{87FDEDDA-E25B-4591-B6D0-D77FC1D81C7F}" destId="{8E0A3B4C-CBE1-4039-A1FF-6AD83B3189B7}" srcOrd="1" destOrd="0" parTransId="{ACD8F1DB-C075-42DB-BA38-4F3C0F7F47B4}" sibTransId="{0C611577-7AA4-4CBD-983B-A8EDD4EFE88A}"/>
    <dgm:cxn modelId="{CD419F7F-3412-40DE-A6CB-231ECDA21F65}" type="presOf" srcId="{91D4EEA7-6C4E-416B-9045-C4F41B78C0AE}" destId="{BD290919-BA5B-4391-B4BC-3CE11D78FE6B}" srcOrd="0" destOrd="0" presId="urn:microsoft.com/office/officeart/2005/8/layout/vList2"/>
    <dgm:cxn modelId="{BB8B9F5B-0790-405D-BF67-977E62B91F22}" type="presOf" srcId="{2CBF60A2-A4C3-4CF4-96BD-0007CC1746D6}" destId="{EC11CCAE-DEE0-45D9-8504-FA75FE0FD2CD}" srcOrd="0" destOrd="0" presId="urn:microsoft.com/office/officeart/2005/8/layout/vList2"/>
    <dgm:cxn modelId="{F01E8D2A-F8D9-4A7C-9FB9-AA2D547F4303}" type="presOf" srcId="{87FDEDDA-E25B-4591-B6D0-D77FC1D81C7F}" destId="{7CBE10B7-331C-4408-B67E-399C2F55C91C}" srcOrd="0" destOrd="0" presId="urn:microsoft.com/office/officeart/2005/8/layout/vList2"/>
    <dgm:cxn modelId="{F96C3C05-A508-492B-B186-49C066860564}" type="presOf" srcId="{E9826825-76ED-4F7E-B8A0-438C5955D211}" destId="{B1D1127B-D7E2-44BB-8086-17BA8F79D6C5}" srcOrd="0" destOrd="0" presId="urn:microsoft.com/office/officeart/2005/8/layout/vList2"/>
    <dgm:cxn modelId="{B8389216-DA56-4388-9779-7F3B82B693B0}" srcId="{87FDEDDA-E25B-4591-B6D0-D77FC1D81C7F}" destId="{2CBF60A2-A4C3-4CF4-96BD-0007CC1746D6}" srcOrd="0" destOrd="0" parTransId="{59B19940-B1F7-40A4-826B-3A9BB9B3290F}" sibTransId="{EC4DF7AE-0D0C-4829-A4A2-12A9BDE74708}"/>
    <dgm:cxn modelId="{14465FAF-776C-4F74-8CA7-98F795EF51C6}" srcId="{91D4EEA7-6C4E-416B-9045-C4F41B78C0AE}" destId="{87FDEDDA-E25B-4591-B6D0-D77FC1D81C7F}" srcOrd="0" destOrd="0" parTransId="{52B6A8AC-AB29-4D91-B82A-5770FF4A4FC5}" sibTransId="{4F4B6C27-F77F-4ADD-8CF9-C9BB218789B7}"/>
    <dgm:cxn modelId="{BBEDCE59-2DCD-4446-BB0C-7300B89973DA}" srcId="{91D4EEA7-6C4E-416B-9045-C4F41B78C0AE}" destId="{E9826825-76ED-4F7E-B8A0-438C5955D211}" srcOrd="1" destOrd="0" parTransId="{789F75BA-8600-47A3-9B26-032D4A3A3FDA}" sibTransId="{C2FF3E80-912C-4B4E-9F20-571F3F5C4E13}"/>
    <dgm:cxn modelId="{1B873C56-2081-4877-9417-4D325C355B13}" type="presParOf" srcId="{BD290919-BA5B-4391-B4BC-3CE11D78FE6B}" destId="{7CBE10B7-331C-4408-B67E-399C2F55C91C}" srcOrd="0" destOrd="0" presId="urn:microsoft.com/office/officeart/2005/8/layout/vList2"/>
    <dgm:cxn modelId="{49A6F1C7-6363-411A-94E6-C5E61AAF022B}" type="presParOf" srcId="{BD290919-BA5B-4391-B4BC-3CE11D78FE6B}" destId="{EC11CCAE-DEE0-45D9-8504-FA75FE0FD2CD}" srcOrd="1" destOrd="0" presId="urn:microsoft.com/office/officeart/2005/8/layout/vList2"/>
    <dgm:cxn modelId="{BB120D27-578F-49F3-A1CB-9A38CA310844}" type="presParOf" srcId="{BD290919-BA5B-4391-B4BC-3CE11D78FE6B}" destId="{B1D1127B-D7E2-44BB-8086-17BA8F79D6C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3AE8C15-DF3E-40D8-96A5-CB535C34FFD2}" type="doc">
      <dgm:prSet loTypeId="urn:microsoft.com/office/officeart/2005/8/layout/vList2" loCatId="list" qsTypeId="urn:microsoft.com/office/officeart/2005/8/quickstyle/simple1" qsCatId="simple" csTypeId="urn:microsoft.com/office/officeart/2005/8/colors/colorful1#4" csCatId="colorful" phldr="1"/>
      <dgm:spPr/>
      <dgm:t>
        <a:bodyPr/>
        <a:lstStyle/>
        <a:p>
          <a:endParaRPr lang="en-US"/>
        </a:p>
      </dgm:t>
    </dgm:pt>
    <dgm:pt modelId="{4F10CA4E-AE19-4FC1-B00F-75D398161F6F}">
      <dgm:prSet/>
      <dgm:spPr/>
      <dgm:t>
        <a:bodyPr/>
        <a:lstStyle/>
        <a:p>
          <a:pPr rtl="0"/>
          <a:r>
            <a:rPr lang="en-US" dirty="0"/>
            <a:t>Method of valuation of closing stock</a:t>
          </a:r>
        </a:p>
      </dgm:t>
    </dgm:pt>
    <dgm:pt modelId="{A236AABA-4144-416C-8A2E-8D36CB17B133}" type="parTrans" cxnId="{1388F7DB-E551-4905-BE7F-EC853CF7919D}">
      <dgm:prSet/>
      <dgm:spPr/>
      <dgm:t>
        <a:bodyPr/>
        <a:lstStyle/>
        <a:p>
          <a:endParaRPr lang="en-US"/>
        </a:p>
      </dgm:t>
    </dgm:pt>
    <dgm:pt modelId="{BE88137C-2ABC-425F-ABD4-7BAE611CF20F}" type="sibTrans" cxnId="{1388F7DB-E551-4905-BE7F-EC853CF7919D}">
      <dgm:prSet/>
      <dgm:spPr/>
      <dgm:t>
        <a:bodyPr/>
        <a:lstStyle/>
        <a:p>
          <a:endParaRPr lang="en-US"/>
        </a:p>
      </dgm:t>
    </dgm:pt>
    <dgm:pt modelId="{79A71EAA-AA93-46ED-B115-F51574EFA6D5}">
      <dgm:prSet/>
      <dgm:spPr/>
      <dgm:t>
        <a:bodyPr/>
        <a:lstStyle/>
        <a:p>
          <a:pPr rtl="0"/>
          <a:r>
            <a:rPr lang="en-US" dirty="0"/>
            <a:t>At Cost</a:t>
          </a:r>
        </a:p>
      </dgm:t>
    </dgm:pt>
    <dgm:pt modelId="{285E50E4-0174-4480-B3B2-8DB47E796C08}" type="parTrans" cxnId="{21A08081-B87C-4BDB-A94E-DCDA7DEE8031}">
      <dgm:prSet/>
      <dgm:spPr/>
      <dgm:t>
        <a:bodyPr/>
        <a:lstStyle/>
        <a:p>
          <a:endParaRPr lang="en-US"/>
        </a:p>
      </dgm:t>
    </dgm:pt>
    <dgm:pt modelId="{128FF62B-D866-4B0E-9B93-492BCCA9B2A7}" type="sibTrans" cxnId="{21A08081-B87C-4BDB-A94E-DCDA7DEE8031}">
      <dgm:prSet/>
      <dgm:spPr/>
      <dgm:t>
        <a:bodyPr/>
        <a:lstStyle/>
        <a:p>
          <a:endParaRPr lang="en-US"/>
        </a:p>
      </dgm:t>
    </dgm:pt>
    <dgm:pt modelId="{36EF7494-FA1C-449C-B9A6-2D1324427DC2}">
      <dgm:prSet/>
      <dgm:spPr/>
      <dgm:t>
        <a:bodyPr/>
        <a:lstStyle/>
        <a:p>
          <a:pPr rtl="0"/>
          <a:r>
            <a:rPr lang="en-US"/>
            <a:t>Lower of Cost </a:t>
          </a:r>
          <a:r>
            <a:rPr lang="en-US" b="1" strike="sngStrike" baseline="0"/>
            <a:t>or</a:t>
          </a:r>
          <a:r>
            <a:rPr lang="en-US" b="1"/>
            <a:t> and </a:t>
          </a:r>
          <a:r>
            <a:rPr lang="en-US"/>
            <a:t>NRV</a:t>
          </a:r>
          <a:endParaRPr lang="en-US" dirty="0"/>
        </a:p>
      </dgm:t>
    </dgm:pt>
    <dgm:pt modelId="{B5F2550B-1CD5-4B61-B237-ECF524DB0391}" type="parTrans" cxnId="{B42476A9-D7C1-4D9F-8090-3C74F09FCBFF}">
      <dgm:prSet/>
      <dgm:spPr/>
      <dgm:t>
        <a:bodyPr/>
        <a:lstStyle/>
        <a:p>
          <a:endParaRPr lang="en-US"/>
        </a:p>
      </dgm:t>
    </dgm:pt>
    <dgm:pt modelId="{3BA8A30F-F266-433A-AF9E-9AAF2B25BD5B}" type="sibTrans" cxnId="{B42476A9-D7C1-4D9F-8090-3C74F09FCBFF}">
      <dgm:prSet/>
      <dgm:spPr/>
      <dgm:t>
        <a:bodyPr/>
        <a:lstStyle/>
        <a:p>
          <a:endParaRPr lang="en-US"/>
        </a:p>
      </dgm:t>
    </dgm:pt>
    <dgm:pt modelId="{C41A2563-9743-4513-AEDF-D5358EAFFDF0}">
      <dgm:prSet/>
      <dgm:spPr/>
      <dgm:t>
        <a:bodyPr/>
        <a:lstStyle/>
        <a:p>
          <a:pPr rtl="0"/>
          <a:r>
            <a:rPr lang="en-US" dirty="0"/>
            <a:t>At NRV</a:t>
          </a:r>
        </a:p>
      </dgm:t>
    </dgm:pt>
    <dgm:pt modelId="{318E1958-BA3C-4B7C-84CA-258664C181B3}" type="parTrans" cxnId="{053D10D5-D61E-41BF-B8D9-A0E3D97EC92D}">
      <dgm:prSet/>
      <dgm:spPr/>
      <dgm:t>
        <a:bodyPr/>
        <a:lstStyle/>
        <a:p>
          <a:endParaRPr lang="en-US"/>
        </a:p>
      </dgm:t>
    </dgm:pt>
    <dgm:pt modelId="{9E1D6F0E-3E21-4890-A2A5-6D6CB7A5D6DD}" type="sibTrans" cxnId="{053D10D5-D61E-41BF-B8D9-A0E3D97EC92D}">
      <dgm:prSet/>
      <dgm:spPr/>
      <dgm:t>
        <a:bodyPr/>
        <a:lstStyle/>
        <a:p>
          <a:endParaRPr lang="en-US"/>
        </a:p>
      </dgm:t>
    </dgm:pt>
    <dgm:pt modelId="{13EC7285-6503-4A54-8304-21C46DE9CD5C}">
      <dgm:prSet/>
      <dgm:spPr/>
      <dgm:t>
        <a:bodyPr/>
        <a:lstStyle/>
        <a:p>
          <a:pPr rtl="0"/>
          <a:r>
            <a:rPr lang="en-US" dirty="0"/>
            <a:t>Accounting Standard</a:t>
          </a:r>
        </a:p>
      </dgm:t>
    </dgm:pt>
    <dgm:pt modelId="{E6D14593-F147-4F87-AC87-A0327A6A0F3B}" type="parTrans" cxnId="{3AE5E5B6-7E35-48F0-AB6F-56AFBF72011C}">
      <dgm:prSet/>
      <dgm:spPr/>
      <dgm:t>
        <a:bodyPr/>
        <a:lstStyle/>
        <a:p>
          <a:endParaRPr lang="en-US"/>
        </a:p>
      </dgm:t>
    </dgm:pt>
    <dgm:pt modelId="{BF582A14-E2EB-4F5B-8BA3-A5F78502DD5E}" type="sibTrans" cxnId="{3AE5E5B6-7E35-48F0-AB6F-56AFBF72011C}">
      <dgm:prSet/>
      <dgm:spPr/>
      <dgm:t>
        <a:bodyPr/>
        <a:lstStyle/>
        <a:p>
          <a:endParaRPr lang="en-US"/>
        </a:p>
      </dgm:t>
    </dgm:pt>
    <dgm:pt modelId="{561E61A0-5C73-4F3A-A3D2-6753F14B36AB}">
      <dgm:prSet/>
      <dgm:spPr/>
      <dgm:t>
        <a:bodyPr/>
        <a:lstStyle/>
        <a:p>
          <a:pPr rtl="0"/>
          <a:r>
            <a:rPr lang="en-US" dirty="0"/>
            <a:t>Cost – CIT v. Carborandum Universal (149 ITR 759)(Mad)</a:t>
          </a:r>
        </a:p>
      </dgm:t>
    </dgm:pt>
    <dgm:pt modelId="{07747F52-4C82-4F56-BC1B-0D42560C4E86}" type="parTrans" cxnId="{67F548FC-B1CD-4C23-A981-6901ECA40A43}">
      <dgm:prSet/>
      <dgm:spPr/>
      <dgm:t>
        <a:bodyPr/>
        <a:lstStyle/>
        <a:p>
          <a:endParaRPr lang="en-US"/>
        </a:p>
      </dgm:t>
    </dgm:pt>
    <dgm:pt modelId="{BA95635F-12B7-42A6-90A2-E300665AD0F2}" type="sibTrans" cxnId="{67F548FC-B1CD-4C23-A981-6901ECA40A43}">
      <dgm:prSet/>
      <dgm:spPr/>
      <dgm:t>
        <a:bodyPr/>
        <a:lstStyle/>
        <a:p>
          <a:endParaRPr lang="en-US"/>
        </a:p>
      </dgm:t>
    </dgm:pt>
    <dgm:pt modelId="{5FAA6E08-0D6D-4C48-8521-88E4807ABF5F}">
      <dgm:prSet/>
      <dgm:spPr/>
      <dgm:t>
        <a:bodyPr/>
        <a:lstStyle/>
        <a:p>
          <a:pPr rtl="0"/>
          <a:r>
            <a:rPr lang="en-US" b="1" dirty="0"/>
            <a:t>ICDS: Change from cost to Lower of both</a:t>
          </a:r>
          <a:endParaRPr lang="en-US" dirty="0"/>
        </a:p>
      </dgm:t>
    </dgm:pt>
    <dgm:pt modelId="{A2D0FF25-07FE-4E57-BEF0-E0E29195B8B9}" type="parTrans" cxnId="{5C1FE88F-2FEF-42AE-BA26-66E280DF51AA}">
      <dgm:prSet/>
      <dgm:spPr/>
      <dgm:t>
        <a:bodyPr/>
        <a:lstStyle/>
        <a:p>
          <a:endParaRPr lang="en-US"/>
        </a:p>
      </dgm:t>
    </dgm:pt>
    <dgm:pt modelId="{779D11FD-3D9B-4837-AB62-2599E8DE68E5}" type="sibTrans" cxnId="{5C1FE88F-2FEF-42AE-BA26-66E280DF51AA}">
      <dgm:prSet/>
      <dgm:spPr/>
      <dgm:t>
        <a:bodyPr/>
        <a:lstStyle/>
        <a:p>
          <a:endParaRPr lang="en-US"/>
        </a:p>
      </dgm:t>
    </dgm:pt>
    <dgm:pt modelId="{674F41AD-DB80-41DF-8C86-1890C0F39640}">
      <dgm:prSet/>
      <dgm:spPr/>
      <dgm:t>
        <a:bodyPr/>
        <a:lstStyle/>
        <a:p>
          <a:pPr rtl="0"/>
          <a:r>
            <a:rPr lang="en-US" dirty="0"/>
            <a:t>Reasonable cause</a:t>
          </a:r>
        </a:p>
      </dgm:t>
    </dgm:pt>
    <dgm:pt modelId="{63956741-FCED-458B-83B7-B17A849A2492}" type="parTrans" cxnId="{1A7CB939-D8FC-4C18-A914-061F878A3694}">
      <dgm:prSet/>
      <dgm:spPr/>
      <dgm:t>
        <a:bodyPr/>
        <a:lstStyle/>
        <a:p>
          <a:endParaRPr lang="en-US"/>
        </a:p>
      </dgm:t>
    </dgm:pt>
    <dgm:pt modelId="{956CDA15-57F9-491E-85CB-04A19D79F5E3}" type="sibTrans" cxnId="{1A7CB939-D8FC-4C18-A914-061F878A3694}">
      <dgm:prSet/>
      <dgm:spPr/>
      <dgm:t>
        <a:bodyPr/>
        <a:lstStyle/>
        <a:p>
          <a:endParaRPr lang="en-US"/>
        </a:p>
      </dgm:t>
    </dgm:pt>
    <dgm:pt modelId="{FFCCD3A2-4F2B-4DE0-AC4F-4B4B286FCC69}">
      <dgm:prSet/>
      <dgm:spPr/>
      <dgm:t>
        <a:bodyPr/>
        <a:lstStyle/>
        <a:p>
          <a:pPr rtl="0"/>
          <a:r>
            <a:rPr lang="en-US" dirty="0"/>
            <a:t>No corresponding change in Opening required here</a:t>
          </a:r>
        </a:p>
      </dgm:t>
    </dgm:pt>
    <dgm:pt modelId="{A2BAA780-B670-4E9E-BC4B-5253FE956D99}" type="parTrans" cxnId="{357EBC76-8BAD-4B3B-87E2-9A4F347CEF17}">
      <dgm:prSet/>
      <dgm:spPr/>
      <dgm:t>
        <a:bodyPr/>
        <a:lstStyle/>
        <a:p>
          <a:endParaRPr lang="en-US"/>
        </a:p>
      </dgm:t>
    </dgm:pt>
    <dgm:pt modelId="{BA924D3B-A4FA-4083-B57F-2E1871CA62EC}" type="sibTrans" cxnId="{357EBC76-8BAD-4B3B-87E2-9A4F347CEF17}">
      <dgm:prSet/>
      <dgm:spPr/>
      <dgm:t>
        <a:bodyPr/>
        <a:lstStyle/>
        <a:p>
          <a:endParaRPr lang="en-US"/>
        </a:p>
      </dgm:t>
    </dgm:pt>
    <dgm:pt modelId="{4B95B629-C8F9-4BAB-A9F6-D205C8F6E66B}">
      <dgm:prSet/>
      <dgm:spPr/>
      <dgm:t>
        <a:bodyPr/>
        <a:lstStyle/>
        <a:p>
          <a:pPr rtl="0"/>
          <a:r>
            <a:rPr lang="en-US" i="1" dirty="0" err="1"/>
            <a:t>Melmound</a:t>
          </a:r>
          <a:r>
            <a:rPr lang="en-US" i="1" dirty="0"/>
            <a:t> Corporation (202 ITR 789)(</a:t>
          </a:r>
          <a:r>
            <a:rPr lang="en-US" i="1" dirty="0" err="1"/>
            <a:t>Bom</a:t>
          </a:r>
          <a:r>
            <a:rPr lang="en-US" i="1" dirty="0"/>
            <a:t>)</a:t>
          </a:r>
        </a:p>
      </dgm:t>
    </dgm:pt>
    <dgm:pt modelId="{D088CDB8-FB82-4358-B7EC-BA596BD276CC}" type="parTrans" cxnId="{8B5C53C7-7FF1-429C-8DE9-FFF25C33B017}">
      <dgm:prSet/>
      <dgm:spPr/>
      <dgm:t>
        <a:bodyPr/>
        <a:lstStyle/>
        <a:p>
          <a:endParaRPr lang="en-US"/>
        </a:p>
      </dgm:t>
    </dgm:pt>
    <dgm:pt modelId="{70C95E4B-3011-4C6C-A1C2-A78BA5D531B6}" type="sibTrans" cxnId="{8B5C53C7-7FF1-429C-8DE9-FFF25C33B017}">
      <dgm:prSet/>
      <dgm:spPr/>
      <dgm:t>
        <a:bodyPr/>
        <a:lstStyle/>
        <a:p>
          <a:endParaRPr lang="en-US"/>
        </a:p>
      </dgm:t>
    </dgm:pt>
    <dgm:pt modelId="{2D32A3D4-3215-4607-9B2D-9A1BE0301F23}">
      <dgm:prSet/>
      <dgm:spPr/>
      <dgm:t>
        <a:bodyPr/>
        <a:lstStyle/>
        <a:p>
          <a:pPr rtl="0"/>
          <a:r>
            <a:rPr lang="en-US" b="1" i="0" dirty="0"/>
            <a:t>Disclosures (not in clause 13)</a:t>
          </a:r>
        </a:p>
      </dgm:t>
    </dgm:pt>
    <dgm:pt modelId="{B51258FC-6AD2-4163-9B95-2488C9FB545B}" type="parTrans" cxnId="{16F0FBE0-5D08-47E9-8F81-99F2A82AB38F}">
      <dgm:prSet/>
      <dgm:spPr/>
      <dgm:t>
        <a:bodyPr/>
        <a:lstStyle/>
        <a:p>
          <a:endParaRPr lang="en-US"/>
        </a:p>
      </dgm:t>
    </dgm:pt>
    <dgm:pt modelId="{CD087CC9-7C34-4143-AA3F-F151222C4E22}" type="sibTrans" cxnId="{16F0FBE0-5D08-47E9-8F81-99F2A82AB38F}">
      <dgm:prSet/>
      <dgm:spPr/>
      <dgm:t>
        <a:bodyPr/>
        <a:lstStyle/>
        <a:p>
          <a:endParaRPr lang="en-US"/>
        </a:p>
      </dgm:t>
    </dgm:pt>
    <dgm:pt modelId="{7F4B2720-3658-4714-A8BE-E6BD7EA6B5F4}" type="pres">
      <dgm:prSet presAssocID="{73AE8C15-DF3E-40D8-96A5-CB535C34FFD2}" presName="linear" presStyleCnt="0">
        <dgm:presLayoutVars>
          <dgm:animLvl val="lvl"/>
          <dgm:resizeHandles val="exact"/>
        </dgm:presLayoutVars>
      </dgm:prSet>
      <dgm:spPr/>
      <dgm:t>
        <a:bodyPr/>
        <a:lstStyle/>
        <a:p>
          <a:endParaRPr lang="en-GB"/>
        </a:p>
      </dgm:t>
    </dgm:pt>
    <dgm:pt modelId="{2FB01A48-249D-4C49-B87D-754C1C2293E0}" type="pres">
      <dgm:prSet presAssocID="{4F10CA4E-AE19-4FC1-B00F-75D398161F6F}" presName="parentText" presStyleLbl="node1" presStyleIdx="0" presStyleCnt="4">
        <dgm:presLayoutVars>
          <dgm:chMax val="0"/>
          <dgm:bulletEnabled val="1"/>
        </dgm:presLayoutVars>
      </dgm:prSet>
      <dgm:spPr/>
      <dgm:t>
        <a:bodyPr/>
        <a:lstStyle/>
        <a:p>
          <a:endParaRPr lang="en-GB"/>
        </a:p>
      </dgm:t>
    </dgm:pt>
    <dgm:pt modelId="{F460BA0E-D66B-4562-86EF-CC62034A4871}" type="pres">
      <dgm:prSet presAssocID="{4F10CA4E-AE19-4FC1-B00F-75D398161F6F}" presName="childText" presStyleLbl="revTx" presStyleIdx="0" presStyleCnt="2">
        <dgm:presLayoutVars>
          <dgm:bulletEnabled val="1"/>
        </dgm:presLayoutVars>
      </dgm:prSet>
      <dgm:spPr/>
      <dgm:t>
        <a:bodyPr/>
        <a:lstStyle/>
        <a:p>
          <a:endParaRPr lang="en-GB"/>
        </a:p>
      </dgm:t>
    </dgm:pt>
    <dgm:pt modelId="{81A97CE1-265E-49CC-A36A-BCD328D7F873}" type="pres">
      <dgm:prSet presAssocID="{13EC7285-6503-4A54-8304-21C46DE9CD5C}" presName="parentText" presStyleLbl="node1" presStyleIdx="1" presStyleCnt="4">
        <dgm:presLayoutVars>
          <dgm:chMax val="0"/>
          <dgm:bulletEnabled val="1"/>
        </dgm:presLayoutVars>
      </dgm:prSet>
      <dgm:spPr/>
      <dgm:t>
        <a:bodyPr/>
        <a:lstStyle/>
        <a:p>
          <a:endParaRPr lang="en-GB"/>
        </a:p>
      </dgm:t>
    </dgm:pt>
    <dgm:pt modelId="{ACAB2779-6BFA-4C4D-BC0E-DD78DAA241D5}" type="pres">
      <dgm:prSet presAssocID="{BF582A14-E2EB-4F5B-8BA3-A5F78502DD5E}" presName="spacer" presStyleCnt="0"/>
      <dgm:spPr/>
    </dgm:pt>
    <dgm:pt modelId="{C6DCBBDB-0A2F-45D6-B01F-B84DFB6F5E0D}" type="pres">
      <dgm:prSet presAssocID="{561E61A0-5C73-4F3A-A3D2-6753F14B36AB}" presName="parentText" presStyleLbl="node1" presStyleIdx="2" presStyleCnt="4">
        <dgm:presLayoutVars>
          <dgm:chMax val="0"/>
          <dgm:bulletEnabled val="1"/>
        </dgm:presLayoutVars>
      </dgm:prSet>
      <dgm:spPr/>
      <dgm:t>
        <a:bodyPr/>
        <a:lstStyle/>
        <a:p>
          <a:endParaRPr lang="en-GB"/>
        </a:p>
      </dgm:t>
    </dgm:pt>
    <dgm:pt modelId="{E96CED19-6828-447B-80A7-BD9FE7A87356}" type="pres">
      <dgm:prSet presAssocID="{BA95635F-12B7-42A6-90A2-E300665AD0F2}" presName="spacer" presStyleCnt="0"/>
      <dgm:spPr/>
    </dgm:pt>
    <dgm:pt modelId="{A95AB43C-96E9-4D3D-81BA-0D12FB566E35}" type="pres">
      <dgm:prSet presAssocID="{5FAA6E08-0D6D-4C48-8521-88E4807ABF5F}" presName="parentText" presStyleLbl="node1" presStyleIdx="3" presStyleCnt="4">
        <dgm:presLayoutVars>
          <dgm:chMax val="0"/>
          <dgm:bulletEnabled val="1"/>
        </dgm:presLayoutVars>
      </dgm:prSet>
      <dgm:spPr/>
      <dgm:t>
        <a:bodyPr/>
        <a:lstStyle/>
        <a:p>
          <a:endParaRPr lang="en-GB"/>
        </a:p>
      </dgm:t>
    </dgm:pt>
    <dgm:pt modelId="{500DB7E4-9352-4C40-A088-834A18F1DE2E}" type="pres">
      <dgm:prSet presAssocID="{5FAA6E08-0D6D-4C48-8521-88E4807ABF5F}" presName="childText" presStyleLbl="revTx" presStyleIdx="1" presStyleCnt="2">
        <dgm:presLayoutVars>
          <dgm:bulletEnabled val="1"/>
        </dgm:presLayoutVars>
      </dgm:prSet>
      <dgm:spPr/>
      <dgm:t>
        <a:bodyPr/>
        <a:lstStyle/>
        <a:p>
          <a:endParaRPr lang="en-GB"/>
        </a:p>
      </dgm:t>
    </dgm:pt>
  </dgm:ptLst>
  <dgm:cxnLst>
    <dgm:cxn modelId="{9714CCCD-DD3B-4E07-BA07-F26DBB7FD7A8}" type="presOf" srcId="{C41A2563-9743-4513-AEDF-D5358EAFFDF0}" destId="{F460BA0E-D66B-4562-86EF-CC62034A4871}" srcOrd="0" destOrd="2" presId="urn:microsoft.com/office/officeart/2005/8/layout/vList2"/>
    <dgm:cxn modelId="{89DF0AE3-C336-4CB1-99B3-7965B6F7277C}" type="presOf" srcId="{79A71EAA-AA93-46ED-B115-F51574EFA6D5}" destId="{F460BA0E-D66B-4562-86EF-CC62034A4871}" srcOrd="0" destOrd="0" presId="urn:microsoft.com/office/officeart/2005/8/layout/vList2"/>
    <dgm:cxn modelId="{3AE5E5B6-7E35-48F0-AB6F-56AFBF72011C}" srcId="{73AE8C15-DF3E-40D8-96A5-CB535C34FFD2}" destId="{13EC7285-6503-4A54-8304-21C46DE9CD5C}" srcOrd="1" destOrd="0" parTransId="{E6D14593-F147-4F87-AC87-A0327A6A0F3B}" sibTransId="{BF582A14-E2EB-4F5B-8BA3-A5F78502DD5E}"/>
    <dgm:cxn modelId="{C37B0E44-C2FF-4DA6-A414-899E7AFA6357}" type="presOf" srcId="{13EC7285-6503-4A54-8304-21C46DE9CD5C}" destId="{81A97CE1-265E-49CC-A36A-BCD328D7F873}" srcOrd="0" destOrd="0" presId="urn:microsoft.com/office/officeart/2005/8/layout/vList2"/>
    <dgm:cxn modelId="{67F548FC-B1CD-4C23-A981-6901ECA40A43}" srcId="{73AE8C15-DF3E-40D8-96A5-CB535C34FFD2}" destId="{561E61A0-5C73-4F3A-A3D2-6753F14B36AB}" srcOrd="2" destOrd="0" parTransId="{07747F52-4C82-4F56-BC1B-0D42560C4E86}" sibTransId="{BA95635F-12B7-42A6-90A2-E300665AD0F2}"/>
    <dgm:cxn modelId="{C9903BD6-F414-4676-945C-1FA295C483F1}" type="presOf" srcId="{561E61A0-5C73-4F3A-A3D2-6753F14B36AB}" destId="{C6DCBBDB-0A2F-45D6-B01F-B84DFB6F5E0D}" srcOrd="0" destOrd="0" presId="urn:microsoft.com/office/officeart/2005/8/layout/vList2"/>
    <dgm:cxn modelId="{5C1FE88F-2FEF-42AE-BA26-66E280DF51AA}" srcId="{73AE8C15-DF3E-40D8-96A5-CB535C34FFD2}" destId="{5FAA6E08-0D6D-4C48-8521-88E4807ABF5F}" srcOrd="3" destOrd="0" parTransId="{A2D0FF25-07FE-4E57-BEF0-E0E29195B8B9}" sibTransId="{779D11FD-3D9B-4837-AB62-2599E8DE68E5}"/>
    <dgm:cxn modelId="{B42476A9-D7C1-4D9F-8090-3C74F09FCBFF}" srcId="{4F10CA4E-AE19-4FC1-B00F-75D398161F6F}" destId="{36EF7494-FA1C-449C-B9A6-2D1324427DC2}" srcOrd="1" destOrd="0" parTransId="{B5F2550B-1CD5-4B61-B237-ECF524DB0391}" sibTransId="{3BA8A30F-F266-433A-AF9E-9AAF2B25BD5B}"/>
    <dgm:cxn modelId="{BB4F04D5-CF67-4990-8A82-AA33D35AA010}" type="presOf" srcId="{2D32A3D4-3215-4607-9B2D-9A1BE0301F23}" destId="{500DB7E4-9352-4C40-A088-834A18F1DE2E}" srcOrd="0" destOrd="3" presId="urn:microsoft.com/office/officeart/2005/8/layout/vList2"/>
    <dgm:cxn modelId="{51350952-2F6C-47FE-B625-DBEA59927DA6}" type="presOf" srcId="{4B95B629-C8F9-4BAB-A9F6-D205C8F6E66B}" destId="{500DB7E4-9352-4C40-A088-834A18F1DE2E}" srcOrd="0" destOrd="2" presId="urn:microsoft.com/office/officeart/2005/8/layout/vList2"/>
    <dgm:cxn modelId="{E9B8A0D9-E288-4029-A5D3-791033AF70B0}" type="presOf" srcId="{674F41AD-DB80-41DF-8C86-1890C0F39640}" destId="{500DB7E4-9352-4C40-A088-834A18F1DE2E}" srcOrd="0" destOrd="0" presId="urn:microsoft.com/office/officeart/2005/8/layout/vList2"/>
    <dgm:cxn modelId="{1A7CB939-D8FC-4C18-A914-061F878A3694}" srcId="{5FAA6E08-0D6D-4C48-8521-88E4807ABF5F}" destId="{674F41AD-DB80-41DF-8C86-1890C0F39640}" srcOrd="0" destOrd="0" parTransId="{63956741-FCED-458B-83B7-B17A849A2492}" sibTransId="{956CDA15-57F9-491E-85CB-04A19D79F5E3}"/>
    <dgm:cxn modelId="{2DF424CE-E3D7-4BE2-9556-6471A04CE0F0}" type="presOf" srcId="{5FAA6E08-0D6D-4C48-8521-88E4807ABF5F}" destId="{A95AB43C-96E9-4D3D-81BA-0D12FB566E35}" srcOrd="0" destOrd="0" presId="urn:microsoft.com/office/officeart/2005/8/layout/vList2"/>
    <dgm:cxn modelId="{8B5C53C7-7FF1-429C-8DE9-FFF25C33B017}" srcId="{FFCCD3A2-4F2B-4DE0-AC4F-4B4B286FCC69}" destId="{4B95B629-C8F9-4BAB-A9F6-D205C8F6E66B}" srcOrd="0" destOrd="0" parTransId="{D088CDB8-FB82-4358-B7EC-BA596BD276CC}" sibTransId="{70C95E4B-3011-4C6C-A1C2-A78BA5D531B6}"/>
    <dgm:cxn modelId="{FBD7A1CA-6684-4038-B4A5-616C0A002A89}" type="presOf" srcId="{FFCCD3A2-4F2B-4DE0-AC4F-4B4B286FCC69}" destId="{500DB7E4-9352-4C40-A088-834A18F1DE2E}" srcOrd="0" destOrd="1" presId="urn:microsoft.com/office/officeart/2005/8/layout/vList2"/>
    <dgm:cxn modelId="{0F8A5B50-6B36-4C91-BC11-EBA40F5DB7D7}" type="presOf" srcId="{36EF7494-FA1C-449C-B9A6-2D1324427DC2}" destId="{F460BA0E-D66B-4562-86EF-CC62034A4871}" srcOrd="0" destOrd="1" presId="urn:microsoft.com/office/officeart/2005/8/layout/vList2"/>
    <dgm:cxn modelId="{80D9217B-A904-436B-9F4C-95D3F64A45D9}" type="presOf" srcId="{73AE8C15-DF3E-40D8-96A5-CB535C34FFD2}" destId="{7F4B2720-3658-4714-A8BE-E6BD7EA6B5F4}" srcOrd="0" destOrd="0" presId="urn:microsoft.com/office/officeart/2005/8/layout/vList2"/>
    <dgm:cxn modelId="{1388F7DB-E551-4905-BE7F-EC853CF7919D}" srcId="{73AE8C15-DF3E-40D8-96A5-CB535C34FFD2}" destId="{4F10CA4E-AE19-4FC1-B00F-75D398161F6F}" srcOrd="0" destOrd="0" parTransId="{A236AABA-4144-416C-8A2E-8D36CB17B133}" sibTransId="{BE88137C-2ABC-425F-ABD4-7BAE611CF20F}"/>
    <dgm:cxn modelId="{16F0FBE0-5D08-47E9-8F81-99F2A82AB38F}" srcId="{5FAA6E08-0D6D-4C48-8521-88E4807ABF5F}" destId="{2D32A3D4-3215-4607-9B2D-9A1BE0301F23}" srcOrd="2" destOrd="0" parTransId="{B51258FC-6AD2-4163-9B95-2488C9FB545B}" sibTransId="{CD087CC9-7C34-4143-AA3F-F151222C4E22}"/>
    <dgm:cxn modelId="{21A08081-B87C-4BDB-A94E-DCDA7DEE8031}" srcId="{4F10CA4E-AE19-4FC1-B00F-75D398161F6F}" destId="{79A71EAA-AA93-46ED-B115-F51574EFA6D5}" srcOrd="0" destOrd="0" parTransId="{285E50E4-0174-4480-B3B2-8DB47E796C08}" sibTransId="{128FF62B-D866-4B0E-9B93-492BCCA9B2A7}"/>
    <dgm:cxn modelId="{10B81297-9E9A-4407-81C5-DD838E4BF627}" type="presOf" srcId="{4F10CA4E-AE19-4FC1-B00F-75D398161F6F}" destId="{2FB01A48-249D-4C49-B87D-754C1C2293E0}" srcOrd="0" destOrd="0" presId="urn:microsoft.com/office/officeart/2005/8/layout/vList2"/>
    <dgm:cxn modelId="{357EBC76-8BAD-4B3B-87E2-9A4F347CEF17}" srcId="{5FAA6E08-0D6D-4C48-8521-88E4807ABF5F}" destId="{FFCCD3A2-4F2B-4DE0-AC4F-4B4B286FCC69}" srcOrd="1" destOrd="0" parTransId="{A2BAA780-B670-4E9E-BC4B-5253FE956D99}" sibTransId="{BA924D3B-A4FA-4083-B57F-2E1871CA62EC}"/>
    <dgm:cxn modelId="{053D10D5-D61E-41BF-B8D9-A0E3D97EC92D}" srcId="{4F10CA4E-AE19-4FC1-B00F-75D398161F6F}" destId="{C41A2563-9743-4513-AEDF-D5358EAFFDF0}" srcOrd="2" destOrd="0" parTransId="{318E1958-BA3C-4B7C-84CA-258664C181B3}" sibTransId="{9E1D6F0E-3E21-4890-A2A5-6D6CB7A5D6DD}"/>
    <dgm:cxn modelId="{27870D73-5BB6-465B-940A-857FE1224107}" type="presParOf" srcId="{7F4B2720-3658-4714-A8BE-E6BD7EA6B5F4}" destId="{2FB01A48-249D-4C49-B87D-754C1C2293E0}" srcOrd="0" destOrd="0" presId="urn:microsoft.com/office/officeart/2005/8/layout/vList2"/>
    <dgm:cxn modelId="{88B6AF28-029D-4E1D-8B38-3BE14CB2CAE4}" type="presParOf" srcId="{7F4B2720-3658-4714-A8BE-E6BD7EA6B5F4}" destId="{F460BA0E-D66B-4562-86EF-CC62034A4871}" srcOrd="1" destOrd="0" presId="urn:microsoft.com/office/officeart/2005/8/layout/vList2"/>
    <dgm:cxn modelId="{A39EA6CB-A10B-4169-9DA4-5EBB42F17FC5}" type="presParOf" srcId="{7F4B2720-3658-4714-A8BE-E6BD7EA6B5F4}" destId="{81A97CE1-265E-49CC-A36A-BCD328D7F873}" srcOrd="2" destOrd="0" presId="urn:microsoft.com/office/officeart/2005/8/layout/vList2"/>
    <dgm:cxn modelId="{8C415B9D-29BB-4237-BB06-3BAA1D5327FD}" type="presParOf" srcId="{7F4B2720-3658-4714-A8BE-E6BD7EA6B5F4}" destId="{ACAB2779-6BFA-4C4D-BC0E-DD78DAA241D5}" srcOrd="3" destOrd="0" presId="urn:microsoft.com/office/officeart/2005/8/layout/vList2"/>
    <dgm:cxn modelId="{A116D09B-37AB-40A5-8B4D-58ED573106E6}" type="presParOf" srcId="{7F4B2720-3658-4714-A8BE-E6BD7EA6B5F4}" destId="{C6DCBBDB-0A2F-45D6-B01F-B84DFB6F5E0D}" srcOrd="4" destOrd="0" presId="urn:microsoft.com/office/officeart/2005/8/layout/vList2"/>
    <dgm:cxn modelId="{6180B499-BDF7-4AAC-B02E-02517E35628C}" type="presParOf" srcId="{7F4B2720-3658-4714-A8BE-E6BD7EA6B5F4}" destId="{E96CED19-6828-447B-80A7-BD9FE7A87356}" srcOrd="5" destOrd="0" presId="urn:microsoft.com/office/officeart/2005/8/layout/vList2"/>
    <dgm:cxn modelId="{D9C76F30-64F6-44CC-B61A-D74D0C9C4FF2}" type="presParOf" srcId="{7F4B2720-3658-4714-A8BE-E6BD7EA6B5F4}" destId="{A95AB43C-96E9-4D3D-81BA-0D12FB566E35}" srcOrd="6" destOrd="0" presId="urn:microsoft.com/office/officeart/2005/8/layout/vList2"/>
    <dgm:cxn modelId="{1CE3E09E-9CDD-416A-A3AA-D320A065B332}" type="presParOf" srcId="{7F4B2720-3658-4714-A8BE-E6BD7EA6B5F4}" destId="{500DB7E4-9352-4C40-A088-834A18F1DE2E}"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2BFE462-E721-4317-AC44-1C47BB1BE242}" type="doc">
      <dgm:prSet loTypeId="urn:microsoft.com/office/officeart/2005/8/layout/vList2" loCatId="list" qsTypeId="urn:microsoft.com/office/officeart/2005/8/quickstyle/simple1" qsCatId="simple" csTypeId="urn:microsoft.com/office/officeart/2005/8/colors/colorful1#5" csCatId="colorful" phldr="1"/>
      <dgm:spPr/>
      <dgm:t>
        <a:bodyPr/>
        <a:lstStyle/>
        <a:p>
          <a:endParaRPr lang="en-US"/>
        </a:p>
      </dgm:t>
    </dgm:pt>
    <dgm:pt modelId="{97B301D6-F9B5-4D3D-87CB-34152A985C07}">
      <dgm:prSet/>
      <dgm:spPr/>
      <dgm:t>
        <a:bodyPr/>
        <a:lstStyle/>
        <a:p>
          <a:pPr rtl="0"/>
          <a:r>
            <a:rPr lang="en-US" dirty="0"/>
            <a:t>Inventory list as on year end date</a:t>
          </a:r>
        </a:p>
      </dgm:t>
    </dgm:pt>
    <dgm:pt modelId="{7FA20654-C6BD-41A7-82F4-48100FE20112}" type="parTrans" cxnId="{C62C8EB7-AA06-40E9-94EE-BF93CCAEA029}">
      <dgm:prSet/>
      <dgm:spPr/>
      <dgm:t>
        <a:bodyPr/>
        <a:lstStyle/>
        <a:p>
          <a:endParaRPr lang="en-US"/>
        </a:p>
      </dgm:t>
    </dgm:pt>
    <dgm:pt modelId="{9C8E869E-0B06-4C4C-8A29-F138E54CB48E}" type="sibTrans" cxnId="{C62C8EB7-AA06-40E9-94EE-BF93CCAEA029}">
      <dgm:prSet/>
      <dgm:spPr/>
      <dgm:t>
        <a:bodyPr/>
        <a:lstStyle/>
        <a:p>
          <a:endParaRPr lang="en-US"/>
        </a:p>
      </dgm:t>
    </dgm:pt>
    <dgm:pt modelId="{765CD2B2-BAC7-47F9-90BE-4F2FC6D79C2E}">
      <dgm:prSet/>
      <dgm:spPr/>
      <dgm:t>
        <a:bodyPr/>
        <a:lstStyle/>
        <a:p>
          <a:pPr rtl="0"/>
          <a:r>
            <a:rPr lang="en-US" dirty="0"/>
            <a:t>Shortage and Excess list on verification by Client</a:t>
          </a:r>
        </a:p>
      </dgm:t>
    </dgm:pt>
    <dgm:pt modelId="{8249ED97-9C1A-4A79-BAA2-21FD66F7BC12}" type="parTrans" cxnId="{967C1463-1DF6-481B-937B-3AA2C6523EF4}">
      <dgm:prSet/>
      <dgm:spPr/>
      <dgm:t>
        <a:bodyPr/>
        <a:lstStyle/>
        <a:p>
          <a:endParaRPr lang="en-US"/>
        </a:p>
      </dgm:t>
    </dgm:pt>
    <dgm:pt modelId="{6A2FC5EE-B476-4D21-A075-1B3B21F9DA56}" type="sibTrans" cxnId="{967C1463-1DF6-481B-937B-3AA2C6523EF4}">
      <dgm:prSet/>
      <dgm:spPr/>
      <dgm:t>
        <a:bodyPr/>
        <a:lstStyle/>
        <a:p>
          <a:endParaRPr lang="en-US"/>
        </a:p>
      </dgm:t>
    </dgm:pt>
    <dgm:pt modelId="{7008401F-CF79-48F6-B010-20F9BDAC263C}">
      <dgm:prSet/>
      <dgm:spPr/>
      <dgm:t>
        <a:bodyPr/>
        <a:lstStyle/>
        <a:p>
          <a:pPr rtl="0"/>
          <a:r>
            <a:rPr lang="en-US" dirty="0"/>
            <a:t>Obtain Purchase and Sales for April to June</a:t>
          </a:r>
        </a:p>
      </dgm:t>
    </dgm:pt>
    <dgm:pt modelId="{0072FF31-A7DE-44FA-B2C2-E582E631BF33}" type="parTrans" cxnId="{13F5037D-21B3-4A43-A033-B49ACA5C5544}">
      <dgm:prSet/>
      <dgm:spPr/>
      <dgm:t>
        <a:bodyPr/>
        <a:lstStyle/>
        <a:p>
          <a:endParaRPr lang="en-US"/>
        </a:p>
      </dgm:t>
    </dgm:pt>
    <dgm:pt modelId="{C3742D4A-1D98-4DE3-ADAC-C0536A422FBB}" type="sibTrans" cxnId="{13F5037D-21B3-4A43-A033-B49ACA5C5544}">
      <dgm:prSet/>
      <dgm:spPr/>
      <dgm:t>
        <a:bodyPr/>
        <a:lstStyle/>
        <a:p>
          <a:endParaRPr lang="en-US"/>
        </a:p>
      </dgm:t>
    </dgm:pt>
    <dgm:pt modelId="{C4CFF47A-5E2F-441F-9AA7-F045597B3FAD}">
      <dgm:prSet/>
      <dgm:spPr/>
      <dgm:t>
        <a:bodyPr/>
        <a:lstStyle/>
        <a:p>
          <a:pPr rtl="0"/>
          <a:r>
            <a:rPr lang="en-US" dirty="0"/>
            <a:t>Physical verification (SA)</a:t>
          </a:r>
        </a:p>
      </dgm:t>
    </dgm:pt>
    <dgm:pt modelId="{4B4C5020-8BB5-4E32-A9D4-FFAF0BBC0D72}" type="parTrans" cxnId="{1F4987C4-EF4A-4AD2-A46A-ECC299D9D732}">
      <dgm:prSet/>
      <dgm:spPr/>
      <dgm:t>
        <a:bodyPr/>
        <a:lstStyle/>
        <a:p>
          <a:endParaRPr lang="en-US"/>
        </a:p>
      </dgm:t>
    </dgm:pt>
    <dgm:pt modelId="{0E140A34-D3D5-4918-A1DC-36A690653153}" type="sibTrans" cxnId="{1F4987C4-EF4A-4AD2-A46A-ECC299D9D732}">
      <dgm:prSet/>
      <dgm:spPr/>
      <dgm:t>
        <a:bodyPr/>
        <a:lstStyle/>
        <a:p>
          <a:endParaRPr lang="en-US"/>
        </a:p>
      </dgm:t>
    </dgm:pt>
    <dgm:pt modelId="{95335D5B-1C41-43EF-AB7C-2EAFAF297FF8}">
      <dgm:prSet/>
      <dgm:spPr/>
      <dgm:t>
        <a:bodyPr/>
        <a:lstStyle/>
        <a:p>
          <a:pPr rtl="0"/>
          <a:r>
            <a:rPr lang="en-US" dirty="0"/>
            <a:t>Existence and condition of Inventory</a:t>
          </a:r>
        </a:p>
      </dgm:t>
    </dgm:pt>
    <dgm:pt modelId="{A7A38BCA-8E50-4755-96CC-53683F3C0560}" type="parTrans" cxnId="{E7B06F29-2B7B-4B72-AC61-5037D50A3767}">
      <dgm:prSet/>
      <dgm:spPr/>
      <dgm:t>
        <a:bodyPr/>
        <a:lstStyle/>
        <a:p>
          <a:endParaRPr lang="en-US"/>
        </a:p>
      </dgm:t>
    </dgm:pt>
    <dgm:pt modelId="{DD6A42CE-5869-4DE9-BF1A-E678752DC70D}" type="sibTrans" cxnId="{E7B06F29-2B7B-4B72-AC61-5037D50A3767}">
      <dgm:prSet/>
      <dgm:spPr/>
      <dgm:t>
        <a:bodyPr/>
        <a:lstStyle/>
        <a:p>
          <a:endParaRPr lang="en-US"/>
        </a:p>
      </dgm:t>
    </dgm:pt>
    <dgm:pt modelId="{813062F6-7E72-432C-BB58-CAA45680783F}">
      <dgm:prSet/>
      <dgm:spPr/>
      <dgm:t>
        <a:bodyPr/>
        <a:lstStyle/>
        <a:p>
          <a:pPr rtl="0"/>
          <a:r>
            <a:rPr lang="en-US" dirty="0"/>
            <a:t>Inventory is material item of Balance sheet</a:t>
          </a:r>
        </a:p>
      </dgm:t>
    </dgm:pt>
    <dgm:pt modelId="{66F9FE4C-936D-4413-BEE5-00B2F623FB82}" type="parTrans" cxnId="{C1EDBB32-A624-4D54-A3AE-6EB2E7426791}">
      <dgm:prSet/>
      <dgm:spPr/>
      <dgm:t>
        <a:bodyPr/>
        <a:lstStyle/>
        <a:p>
          <a:endParaRPr lang="en-US"/>
        </a:p>
      </dgm:t>
    </dgm:pt>
    <dgm:pt modelId="{7909BE32-323C-4BBC-8E22-BE7CDC0612B1}" type="sibTrans" cxnId="{C1EDBB32-A624-4D54-A3AE-6EB2E7426791}">
      <dgm:prSet/>
      <dgm:spPr/>
      <dgm:t>
        <a:bodyPr/>
        <a:lstStyle/>
        <a:p>
          <a:endParaRPr lang="en-US"/>
        </a:p>
      </dgm:t>
    </dgm:pt>
    <dgm:pt modelId="{D6900349-256B-47A9-A0EC-A43F08E38923}" type="pres">
      <dgm:prSet presAssocID="{72BFE462-E721-4317-AC44-1C47BB1BE242}" presName="linear" presStyleCnt="0">
        <dgm:presLayoutVars>
          <dgm:animLvl val="lvl"/>
          <dgm:resizeHandles val="exact"/>
        </dgm:presLayoutVars>
      </dgm:prSet>
      <dgm:spPr/>
      <dgm:t>
        <a:bodyPr/>
        <a:lstStyle/>
        <a:p>
          <a:endParaRPr lang="en-GB"/>
        </a:p>
      </dgm:t>
    </dgm:pt>
    <dgm:pt modelId="{2E2AC9E0-302C-4471-B0CF-ED1F78BED397}" type="pres">
      <dgm:prSet presAssocID="{813062F6-7E72-432C-BB58-CAA45680783F}" presName="parentText" presStyleLbl="node1" presStyleIdx="0" presStyleCnt="5">
        <dgm:presLayoutVars>
          <dgm:chMax val="0"/>
          <dgm:bulletEnabled val="1"/>
        </dgm:presLayoutVars>
      </dgm:prSet>
      <dgm:spPr/>
      <dgm:t>
        <a:bodyPr/>
        <a:lstStyle/>
        <a:p>
          <a:endParaRPr lang="en-GB"/>
        </a:p>
      </dgm:t>
    </dgm:pt>
    <dgm:pt modelId="{1CA96026-8569-44D8-87DD-36A1EFBA4A29}" type="pres">
      <dgm:prSet presAssocID="{7909BE32-323C-4BBC-8E22-BE7CDC0612B1}" presName="spacer" presStyleCnt="0"/>
      <dgm:spPr/>
    </dgm:pt>
    <dgm:pt modelId="{46E1E9C3-84AE-498E-841D-A2FE2B99B358}" type="pres">
      <dgm:prSet presAssocID="{97B301D6-F9B5-4D3D-87CB-34152A985C07}" presName="parentText" presStyleLbl="node1" presStyleIdx="1" presStyleCnt="5">
        <dgm:presLayoutVars>
          <dgm:chMax val="0"/>
          <dgm:bulletEnabled val="1"/>
        </dgm:presLayoutVars>
      </dgm:prSet>
      <dgm:spPr/>
      <dgm:t>
        <a:bodyPr/>
        <a:lstStyle/>
        <a:p>
          <a:endParaRPr lang="en-GB"/>
        </a:p>
      </dgm:t>
    </dgm:pt>
    <dgm:pt modelId="{2999B1CC-7F0B-4651-9099-E4C8DB5F07F0}" type="pres">
      <dgm:prSet presAssocID="{9C8E869E-0B06-4C4C-8A29-F138E54CB48E}" presName="spacer" presStyleCnt="0"/>
      <dgm:spPr/>
    </dgm:pt>
    <dgm:pt modelId="{D335FE33-C8FA-4895-B009-4EA39FDF7A4C}" type="pres">
      <dgm:prSet presAssocID="{765CD2B2-BAC7-47F9-90BE-4F2FC6D79C2E}" presName="parentText" presStyleLbl="node1" presStyleIdx="2" presStyleCnt="5">
        <dgm:presLayoutVars>
          <dgm:chMax val="0"/>
          <dgm:bulletEnabled val="1"/>
        </dgm:presLayoutVars>
      </dgm:prSet>
      <dgm:spPr/>
      <dgm:t>
        <a:bodyPr/>
        <a:lstStyle/>
        <a:p>
          <a:endParaRPr lang="en-GB"/>
        </a:p>
      </dgm:t>
    </dgm:pt>
    <dgm:pt modelId="{EEEAD6D0-4420-4AB1-9A26-0093920304B8}" type="pres">
      <dgm:prSet presAssocID="{6A2FC5EE-B476-4D21-A075-1B3B21F9DA56}" presName="spacer" presStyleCnt="0"/>
      <dgm:spPr/>
    </dgm:pt>
    <dgm:pt modelId="{7C40D785-512B-4609-9D1B-50158A3B8C03}" type="pres">
      <dgm:prSet presAssocID="{7008401F-CF79-48F6-B010-20F9BDAC263C}" presName="parentText" presStyleLbl="node1" presStyleIdx="3" presStyleCnt="5">
        <dgm:presLayoutVars>
          <dgm:chMax val="0"/>
          <dgm:bulletEnabled val="1"/>
        </dgm:presLayoutVars>
      </dgm:prSet>
      <dgm:spPr/>
      <dgm:t>
        <a:bodyPr/>
        <a:lstStyle/>
        <a:p>
          <a:endParaRPr lang="en-GB"/>
        </a:p>
      </dgm:t>
    </dgm:pt>
    <dgm:pt modelId="{0E5DF689-B9BE-4B4D-8B14-9B70F5ED7860}" type="pres">
      <dgm:prSet presAssocID="{C3742D4A-1D98-4DE3-ADAC-C0536A422FBB}" presName="spacer" presStyleCnt="0"/>
      <dgm:spPr/>
    </dgm:pt>
    <dgm:pt modelId="{E19CA83C-078A-4125-B447-1C6D1028662D}" type="pres">
      <dgm:prSet presAssocID="{C4CFF47A-5E2F-441F-9AA7-F045597B3FAD}" presName="parentText" presStyleLbl="node1" presStyleIdx="4" presStyleCnt="5">
        <dgm:presLayoutVars>
          <dgm:chMax val="0"/>
          <dgm:bulletEnabled val="1"/>
        </dgm:presLayoutVars>
      </dgm:prSet>
      <dgm:spPr/>
      <dgm:t>
        <a:bodyPr/>
        <a:lstStyle/>
        <a:p>
          <a:endParaRPr lang="en-GB"/>
        </a:p>
      </dgm:t>
    </dgm:pt>
    <dgm:pt modelId="{AD0E64C4-46F4-4FE4-BD9D-AC2428C4044B}" type="pres">
      <dgm:prSet presAssocID="{C4CFF47A-5E2F-441F-9AA7-F045597B3FAD}" presName="childText" presStyleLbl="revTx" presStyleIdx="0" presStyleCnt="1">
        <dgm:presLayoutVars>
          <dgm:bulletEnabled val="1"/>
        </dgm:presLayoutVars>
      </dgm:prSet>
      <dgm:spPr/>
      <dgm:t>
        <a:bodyPr/>
        <a:lstStyle/>
        <a:p>
          <a:endParaRPr lang="en-GB"/>
        </a:p>
      </dgm:t>
    </dgm:pt>
  </dgm:ptLst>
  <dgm:cxnLst>
    <dgm:cxn modelId="{62E7F23B-5E35-4199-A6D7-6440B65EC3E0}" type="presOf" srcId="{95335D5B-1C41-43EF-AB7C-2EAFAF297FF8}" destId="{AD0E64C4-46F4-4FE4-BD9D-AC2428C4044B}" srcOrd="0" destOrd="0" presId="urn:microsoft.com/office/officeart/2005/8/layout/vList2"/>
    <dgm:cxn modelId="{62A1842A-58C6-4235-ADEA-E21867691B70}" type="presOf" srcId="{72BFE462-E721-4317-AC44-1C47BB1BE242}" destId="{D6900349-256B-47A9-A0EC-A43F08E38923}" srcOrd="0" destOrd="0" presId="urn:microsoft.com/office/officeart/2005/8/layout/vList2"/>
    <dgm:cxn modelId="{13F5037D-21B3-4A43-A033-B49ACA5C5544}" srcId="{72BFE462-E721-4317-AC44-1C47BB1BE242}" destId="{7008401F-CF79-48F6-B010-20F9BDAC263C}" srcOrd="3" destOrd="0" parTransId="{0072FF31-A7DE-44FA-B2C2-E582E631BF33}" sibTransId="{C3742D4A-1D98-4DE3-ADAC-C0536A422FBB}"/>
    <dgm:cxn modelId="{C62C8EB7-AA06-40E9-94EE-BF93CCAEA029}" srcId="{72BFE462-E721-4317-AC44-1C47BB1BE242}" destId="{97B301D6-F9B5-4D3D-87CB-34152A985C07}" srcOrd="1" destOrd="0" parTransId="{7FA20654-C6BD-41A7-82F4-48100FE20112}" sibTransId="{9C8E869E-0B06-4C4C-8A29-F138E54CB48E}"/>
    <dgm:cxn modelId="{E7B06F29-2B7B-4B72-AC61-5037D50A3767}" srcId="{C4CFF47A-5E2F-441F-9AA7-F045597B3FAD}" destId="{95335D5B-1C41-43EF-AB7C-2EAFAF297FF8}" srcOrd="0" destOrd="0" parTransId="{A7A38BCA-8E50-4755-96CC-53683F3C0560}" sibTransId="{DD6A42CE-5869-4DE9-BF1A-E678752DC70D}"/>
    <dgm:cxn modelId="{967C1463-1DF6-481B-937B-3AA2C6523EF4}" srcId="{72BFE462-E721-4317-AC44-1C47BB1BE242}" destId="{765CD2B2-BAC7-47F9-90BE-4F2FC6D79C2E}" srcOrd="2" destOrd="0" parTransId="{8249ED97-9C1A-4A79-BAA2-21FD66F7BC12}" sibTransId="{6A2FC5EE-B476-4D21-A075-1B3B21F9DA56}"/>
    <dgm:cxn modelId="{E583B8B8-9B8F-427A-9EFD-3AF343B10840}" type="presOf" srcId="{97B301D6-F9B5-4D3D-87CB-34152A985C07}" destId="{46E1E9C3-84AE-498E-841D-A2FE2B99B358}" srcOrd="0" destOrd="0" presId="urn:microsoft.com/office/officeart/2005/8/layout/vList2"/>
    <dgm:cxn modelId="{3D9830FC-C856-4E76-AD7F-6C29395D6091}" type="presOf" srcId="{7008401F-CF79-48F6-B010-20F9BDAC263C}" destId="{7C40D785-512B-4609-9D1B-50158A3B8C03}" srcOrd="0" destOrd="0" presId="urn:microsoft.com/office/officeart/2005/8/layout/vList2"/>
    <dgm:cxn modelId="{B4BE42B3-3F8E-4244-B31C-88D7034AC5C4}" type="presOf" srcId="{765CD2B2-BAC7-47F9-90BE-4F2FC6D79C2E}" destId="{D335FE33-C8FA-4895-B009-4EA39FDF7A4C}" srcOrd="0" destOrd="0" presId="urn:microsoft.com/office/officeart/2005/8/layout/vList2"/>
    <dgm:cxn modelId="{C2DCBA7E-4839-459A-9D06-56677F2D6DC5}" type="presOf" srcId="{813062F6-7E72-432C-BB58-CAA45680783F}" destId="{2E2AC9E0-302C-4471-B0CF-ED1F78BED397}" srcOrd="0" destOrd="0" presId="urn:microsoft.com/office/officeart/2005/8/layout/vList2"/>
    <dgm:cxn modelId="{1F4987C4-EF4A-4AD2-A46A-ECC299D9D732}" srcId="{72BFE462-E721-4317-AC44-1C47BB1BE242}" destId="{C4CFF47A-5E2F-441F-9AA7-F045597B3FAD}" srcOrd="4" destOrd="0" parTransId="{4B4C5020-8BB5-4E32-A9D4-FFAF0BBC0D72}" sibTransId="{0E140A34-D3D5-4918-A1DC-36A690653153}"/>
    <dgm:cxn modelId="{165AE5A3-50CA-4B6A-8F9D-220E8334E6F8}" type="presOf" srcId="{C4CFF47A-5E2F-441F-9AA7-F045597B3FAD}" destId="{E19CA83C-078A-4125-B447-1C6D1028662D}" srcOrd="0" destOrd="0" presId="urn:microsoft.com/office/officeart/2005/8/layout/vList2"/>
    <dgm:cxn modelId="{C1EDBB32-A624-4D54-A3AE-6EB2E7426791}" srcId="{72BFE462-E721-4317-AC44-1C47BB1BE242}" destId="{813062F6-7E72-432C-BB58-CAA45680783F}" srcOrd="0" destOrd="0" parTransId="{66F9FE4C-936D-4413-BEE5-00B2F623FB82}" sibTransId="{7909BE32-323C-4BBC-8E22-BE7CDC0612B1}"/>
    <dgm:cxn modelId="{CCEF4D4A-FED3-481D-AC61-0EFF6168867C}" type="presParOf" srcId="{D6900349-256B-47A9-A0EC-A43F08E38923}" destId="{2E2AC9E0-302C-4471-B0CF-ED1F78BED397}" srcOrd="0" destOrd="0" presId="urn:microsoft.com/office/officeart/2005/8/layout/vList2"/>
    <dgm:cxn modelId="{596278A9-6A8E-4F0C-A7A0-B3E0100ED526}" type="presParOf" srcId="{D6900349-256B-47A9-A0EC-A43F08E38923}" destId="{1CA96026-8569-44D8-87DD-36A1EFBA4A29}" srcOrd="1" destOrd="0" presId="urn:microsoft.com/office/officeart/2005/8/layout/vList2"/>
    <dgm:cxn modelId="{5BB38AA7-737F-48EE-8D91-39E50597B0B5}" type="presParOf" srcId="{D6900349-256B-47A9-A0EC-A43F08E38923}" destId="{46E1E9C3-84AE-498E-841D-A2FE2B99B358}" srcOrd="2" destOrd="0" presId="urn:microsoft.com/office/officeart/2005/8/layout/vList2"/>
    <dgm:cxn modelId="{AD34986A-8AA9-4D3C-93A3-DC7F92E4118D}" type="presParOf" srcId="{D6900349-256B-47A9-A0EC-A43F08E38923}" destId="{2999B1CC-7F0B-4651-9099-E4C8DB5F07F0}" srcOrd="3" destOrd="0" presId="urn:microsoft.com/office/officeart/2005/8/layout/vList2"/>
    <dgm:cxn modelId="{52C38B8B-826D-4E10-AECB-C477B8C2D825}" type="presParOf" srcId="{D6900349-256B-47A9-A0EC-A43F08E38923}" destId="{D335FE33-C8FA-4895-B009-4EA39FDF7A4C}" srcOrd="4" destOrd="0" presId="urn:microsoft.com/office/officeart/2005/8/layout/vList2"/>
    <dgm:cxn modelId="{2FFFF2A7-8E49-45DB-A799-C1A9345A8CD8}" type="presParOf" srcId="{D6900349-256B-47A9-A0EC-A43F08E38923}" destId="{EEEAD6D0-4420-4AB1-9A26-0093920304B8}" srcOrd="5" destOrd="0" presId="urn:microsoft.com/office/officeart/2005/8/layout/vList2"/>
    <dgm:cxn modelId="{59E604F4-E7A2-475F-91C9-6040E32F958B}" type="presParOf" srcId="{D6900349-256B-47A9-A0EC-A43F08E38923}" destId="{7C40D785-512B-4609-9D1B-50158A3B8C03}" srcOrd="6" destOrd="0" presId="urn:microsoft.com/office/officeart/2005/8/layout/vList2"/>
    <dgm:cxn modelId="{5DE30192-9F89-409A-9306-19B375596FE6}" type="presParOf" srcId="{D6900349-256B-47A9-A0EC-A43F08E38923}" destId="{0E5DF689-B9BE-4B4D-8B14-9B70F5ED7860}" srcOrd="7" destOrd="0" presId="urn:microsoft.com/office/officeart/2005/8/layout/vList2"/>
    <dgm:cxn modelId="{26CBE00B-62FB-45F2-BCB1-AF4305F81077}" type="presParOf" srcId="{D6900349-256B-47A9-A0EC-A43F08E38923}" destId="{E19CA83C-078A-4125-B447-1C6D1028662D}" srcOrd="8" destOrd="0" presId="urn:microsoft.com/office/officeart/2005/8/layout/vList2"/>
    <dgm:cxn modelId="{944D5014-9B23-42CA-8F1F-F21901FDF119}" type="presParOf" srcId="{D6900349-256B-47A9-A0EC-A43F08E38923}" destId="{AD0E64C4-46F4-4FE4-BD9D-AC2428C4044B}"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483EC19-EFC4-45DF-9D84-C6A9C85AA73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96C628B0-7DF2-4E47-95F1-BC0A714D3685}">
      <dgm:prSet/>
      <dgm:spPr/>
      <dgm:t>
        <a:bodyPr/>
        <a:lstStyle/>
        <a:p>
          <a:pPr rtl="0"/>
          <a:r>
            <a:rPr lang="en-US" dirty="0"/>
            <a:t>Section 143(1)</a:t>
          </a:r>
        </a:p>
      </dgm:t>
    </dgm:pt>
    <dgm:pt modelId="{43276849-6B7C-429F-AA06-C47033072B7B}" type="parTrans" cxnId="{8EE7AB1E-4E38-4034-8B3B-606B7FDB4AC1}">
      <dgm:prSet/>
      <dgm:spPr/>
      <dgm:t>
        <a:bodyPr/>
        <a:lstStyle/>
        <a:p>
          <a:endParaRPr lang="en-US"/>
        </a:p>
      </dgm:t>
    </dgm:pt>
    <dgm:pt modelId="{D54249F7-A034-47C2-ACC4-9AB768C1D373}" type="sibTrans" cxnId="{8EE7AB1E-4E38-4034-8B3B-606B7FDB4AC1}">
      <dgm:prSet/>
      <dgm:spPr/>
      <dgm:t>
        <a:bodyPr/>
        <a:lstStyle/>
        <a:p>
          <a:endParaRPr lang="en-US"/>
        </a:p>
      </dgm:t>
    </dgm:pt>
    <dgm:pt modelId="{6A4F3FAD-E3B0-415C-9C5C-0BBD63A2B159}">
      <dgm:prSet/>
      <dgm:spPr/>
      <dgm:t>
        <a:bodyPr/>
        <a:lstStyle/>
        <a:p>
          <a:pPr rtl="0"/>
          <a:r>
            <a:rPr lang="en-US" b="1" dirty="0"/>
            <a:t>Disallowance indicated in audit report but not taken in computation of total income</a:t>
          </a:r>
        </a:p>
      </dgm:t>
    </dgm:pt>
    <dgm:pt modelId="{6DE4D638-A358-45C1-BF1C-33A4F489B8AC}" type="parTrans" cxnId="{20B5E91A-9936-4D2B-A6A5-F02D449E4B5C}">
      <dgm:prSet/>
      <dgm:spPr/>
      <dgm:t>
        <a:bodyPr/>
        <a:lstStyle/>
        <a:p>
          <a:endParaRPr lang="en-US"/>
        </a:p>
      </dgm:t>
    </dgm:pt>
    <dgm:pt modelId="{76A98942-F217-4882-8C61-4E3EBB8CD431}" type="sibTrans" cxnId="{20B5E91A-9936-4D2B-A6A5-F02D449E4B5C}">
      <dgm:prSet/>
      <dgm:spPr/>
      <dgm:t>
        <a:bodyPr/>
        <a:lstStyle/>
        <a:p>
          <a:endParaRPr lang="en-US"/>
        </a:p>
      </dgm:t>
    </dgm:pt>
    <dgm:pt modelId="{2AE61239-EB86-448B-9A95-1570B9A802B2}">
      <dgm:prSet/>
      <dgm:spPr/>
      <dgm:t>
        <a:bodyPr/>
        <a:lstStyle/>
        <a:p>
          <a:pPr rtl="0"/>
          <a:r>
            <a:rPr lang="en-US" dirty="0"/>
            <a:t>Views taken disclosures</a:t>
          </a:r>
        </a:p>
      </dgm:t>
    </dgm:pt>
    <dgm:pt modelId="{7331F188-2116-4AF6-A0F0-A9F551474DC2}" type="parTrans" cxnId="{B7201CC8-A8D8-448E-80ED-B69BE72729DE}">
      <dgm:prSet/>
      <dgm:spPr/>
      <dgm:t>
        <a:bodyPr/>
        <a:lstStyle/>
        <a:p>
          <a:endParaRPr lang="en-US"/>
        </a:p>
      </dgm:t>
    </dgm:pt>
    <dgm:pt modelId="{5EC1E655-D946-40A2-88DC-6BDCF0E75557}" type="sibTrans" cxnId="{B7201CC8-A8D8-448E-80ED-B69BE72729DE}">
      <dgm:prSet/>
      <dgm:spPr/>
      <dgm:t>
        <a:bodyPr/>
        <a:lstStyle/>
        <a:p>
          <a:endParaRPr lang="en-US"/>
        </a:p>
      </dgm:t>
    </dgm:pt>
    <dgm:pt modelId="{8A234C26-AFDC-492D-8C67-4F9EE043902C}">
      <dgm:prSet/>
      <dgm:spPr/>
      <dgm:t>
        <a:bodyPr/>
        <a:lstStyle/>
        <a:p>
          <a:pPr rtl="0"/>
          <a:r>
            <a:rPr lang="en-US" dirty="0"/>
            <a:t>amended by FA 2016 </a:t>
          </a:r>
          <a:r>
            <a:rPr lang="en-US" dirty="0" err="1"/>
            <a:t>wef</a:t>
          </a:r>
          <a:r>
            <a:rPr lang="en-US" dirty="0"/>
            <a:t> AY 2017-18</a:t>
          </a:r>
        </a:p>
      </dgm:t>
    </dgm:pt>
    <dgm:pt modelId="{92D28B9F-4BD5-4DA3-82CC-ED977E281D7E}" type="parTrans" cxnId="{4610FEBF-2390-4495-8700-D78AC5C8C98E}">
      <dgm:prSet/>
      <dgm:spPr/>
      <dgm:t>
        <a:bodyPr/>
        <a:lstStyle/>
        <a:p>
          <a:endParaRPr lang="en-US"/>
        </a:p>
      </dgm:t>
    </dgm:pt>
    <dgm:pt modelId="{03E99EA8-0C4B-4751-BE65-0534C6BC1FE7}" type="sibTrans" cxnId="{4610FEBF-2390-4495-8700-D78AC5C8C98E}">
      <dgm:prSet/>
      <dgm:spPr/>
      <dgm:t>
        <a:bodyPr/>
        <a:lstStyle/>
        <a:p>
          <a:endParaRPr lang="en-US"/>
        </a:p>
      </dgm:t>
    </dgm:pt>
    <dgm:pt modelId="{42607C9D-0CBA-4615-9527-EE40EA38540A}">
      <dgm:prSet/>
      <dgm:spPr/>
      <dgm:t>
        <a:bodyPr/>
        <a:lstStyle/>
        <a:p>
          <a:pPr rtl="0"/>
          <a:r>
            <a:rPr lang="en-US" dirty="0"/>
            <a:t>S.143(1) intimation appealable</a:t>
          </a:r>
        </a:p>
      </dgm:t>
    </dgm:pt>
    <dgm:pt modelId="{AC0F30D2-9C8A-46A5-8573-CEC38A7EB648}" type="parTrans" cxnId="{C7CF382A-E2A3-4B50-A365-35F239183BAC}">
      <dgm:prSet/>
      <dgm:spPr/>
      <dgm:t>
        <a:bodyPr/>
        <a:lstStyle/>
        <a:p>
          <a:endParaRPr lang="en-US"/>
        </a:p>
      </dgm:t>
    </dgm:pt>
    <dgm:pt modelId="{29C1455F-5EF3-43FC-9E99-370676591877}" type="sibTrans" cxnId="{C7CF382A-E2A3-4B50-A365-35F239183BAC}">
      <dgm:prSet/>
      <dgm:spPr/>
      <dgm:t>
        <a:bodyPr/>
        <a:lstStyle/>
        <a:p>
          <a:endParaRPr lang="en-US"/>
        </a:p>
      </dgm:t>
    </dgm:pt>
    <dgm:pt modelId="{FE2239EE-0B9E-4B03-8B1F-163F1BA8A69D}" type="pres">
      <dgm:prSet presAssocID="{2483EC19-EFC4-45DF-9D84-C6A9C85AA735}" presName="linear" presStyleCnt="0">
        <dgm:presLayoutVars>
          <dgm:animLvl val="lvl"/>
          <dgm:resizeHandles val="exact"/>
        </dgm:presLayoutVars>
      </dgm:prSet>
      <dgm:spPr/>
      <dgm:t>
        <a:bodyPr/>
        <a:lstStyle/>
        <a:p>
          <a:endParaRPr lang="en-GB"/>
        </a:p>
      </dgm:t>
    </dgm:pt>
    <dgm:pt modelId="{3EDAC803-0C94-4E1B-A0DC-563C4771A87C}" type="pres">
      <dgm:prSet presAssocID="{96C628B0-7DF2-4E47-95F1-BC0A714D3685}" presName="parentText" presStyleLbl="node1" presStyleIdx="0" presStyleCnt="1">
        <dgm:presLayoutVars>
          <dgm:chMax val="0"/>
          <dgm:bulletEnabled val="1"/>
        </dgm:presLayoutVars>
      </dgm:prSet>
      <dgm:spPr/>
      <dgm:t>
        <a:bodyPr/>
        <a:lstStyle/>
        <a:p>
          <a:endParaRPr lang="en-GB"/>
        </a:p>
      </dgm:t>
    </dgm:pt>
    <dgm:pt modelId="{CDC1143C-C1AD-431E-B15F-37B66AFF0628}" type="pres">
      <dgm:prSet presAssocID="{96C628B0-7DF2-4E47-95F1-BC0A714D3685}" presName="childText" presStyleLbl="revTx" presStyleIdx="0" presStyleCnt="1">
        <dgm:presLayoutVars>
          <dgm:bulletEnabled val="1"/>
        </dgm:presLayoutVars>
      </dgm:prSet>
      <dgm:spPr/>
      <dgm:t>
        <a:bodyPr/>
        <a:lstStyle/>
        <a:p>
          <a:endParaRPr lang="en-GB"/>
        </a:p>
      </dgm:t>
    </dgm:pt>
  </dgm:ptLst>
  <dgm:cxnLst>
    <dgm:cxn modelId="{1E520C32-55BA-4E84-9543-BB0BF414809E}" type="presOf" srcId="{42607C9D-0CBA-4615-9527-EE40EA38540A}" destId="{CDC1143C-C1AD-431E-B15F-37B66AFF0628}" srcOrd="0" destOrd="3" presId="urn:microsoft.com/office/officeart/2005/8/layout/vList2"/>
    <dgm:cxn modelId="{5234A025-E938-43F8-9E40-27DA929111F1}" type="presOf" srcId="{6A4F3FAD-E3B0-415C-9C5C-0BBD63A2B159}" destId="{CDC1143C-C1AD-431E-B15F-37B66AFF0628}" srcOrd="0" destOrd="1" presId="urn:microsoft.com/office/officeart/2005/8/layout/vList2"/>
    <dgm:cxn modelId="{E0250FF1-FB33-4080-9117-A68359555C52}" type="presOf" srcId="{8A234C26-AFDC-492D-8C67-4F9EE043902C}" destId="{CDC1143C-C1AD-431E-B15F-37B66AFF0628}" srcOrd="0" destOrd="0" presId="urn:microsoft.com/office/officeart/2005/8/layout/vList2"/>
    <dgm:cxn modelId="{32D0105D-A6C4-477A-9C18-15ADAC270690}" type="presOf" srcId="{96C628B0-7DF2-4E47-95F1-BC0A714D3685}" destId="{3EDAC803-0C94-4E1B-A0DC-563C4771A87C}" srcOrd="0" destOrd="0" presId="urn:microsoft.com/office/officeart/2005/8/layout/vList2"/>
    <dgm:cxn modelId="{DDE9B1A3-E908-4D3E-B3AA-F89AF5C576A4}" type="presOf" srcId="{2483EC19-EFC4-45DF-9D84-C6A9C85AA735}" destId="{FE2239EE-0B9E-4B03-8B1F-163F1BA8A69D}" srcOrd="0" destOrd="0" presId="urn:microsoft.com/office/officeart/2005/8/layout/vList2"/>
    <dgm:cxn modelId="{C7CF382A-E2A3-4B50-A365-35F239183BAC}" srcId="{96C628B0-7DF2-4E47-95F1-BC0A714D3685}" destId="{42607C9D-0CBA-4615-9527-EE40EA38540A}" srcOrd="3" destOrd="0" parTransId="{AC0F30D2-9C8A-46A5-8573-CEC38A7EB648}" sibTransId="{29C1455F-5EF3-43FC-9E99-370676591877}"/>
    <dgm:cxn modelId="{8EE7AB1E-4E38-4034-8B3B-606B7FDB4AC1}" srcId="{2483EC19-EFC4-45DF-9D84-C6A9C85AA735}" destId="{96C628B0-7DF2-4E47-95F1-BC0A714D3685}" srcOrd="0" destOrd="0" parTransId="{43276849-6B7C-429F-AA06-C47033072B7B}" sibTransId="{D54249F7-A034-47C2-ACC4-9AB768C1D373}"/>
    <dgm:cxn modelId="{7A3F5109-DEE1-4B94-BBD5-B3D2DCD98F1B}" type="presOf" srcId="{2AE61239-EB86-448B-9A95-1570B9A802B2}" destId="{CDC1143C-C1AD-431E-B15F-37B66AFF0628}" srcOrd="0" destOrd="2" presId="urn:microsoft.com/office/officeart/2005/8/layout/vList2"/>
    <dgm:cxn modelId="{20B5E91A-9936-4D2B-A6A5-F02D449E4B5C}" srcId="{96C628B0-7DF2-4E47-95F1-BC0A714D3685}" destId="{6A4F3FAD-E3B0-415C-9C5C-0BBD63A2B159}" srcOrd="1" destOrd="0" parTransId="{6DE4D638-A358-45C1-BF1C-33A4F489B8AC}" sibTransId="{76A98942-F217-4882-8C61-4E3EBB8CD431}"/>
    <dgm:cxn modelId="{4610FEBF-2390-4495-8700-D78AC5C8C98E}" srcId="{96C628B0-7DF2-4E47-95F1-BC0A714D3685}" destId="{8A234C26-AFDC-492D-8C67-4F9EE043902C}" srcOrd="0" destOrd="0" parTransId="{92D28B9F-4BD5-4DA3-82CC-ED977E281D7E}" sibTransId="{03E99EA8-0C4B-4751-BE65-0534C6BC1FE7}"/>
    <dgm:cxn modelId="{B7201CC8-A8D8-448E-80ED-B69BE72729DE}" srcId="{96C628B0-7DF2-4E47-95F1-BC0A714D3685}" destId="{2AE61239-EB86-448B-9A95-1570B9A802B2}" srcOrd="2" destOrd="0" parTransId="{7331F188-2116-4AF6-A0F0-A9F551474DC2}" sibTransId="{5EC1E655-D946-40A2-88DC-6BDCF0E75557}"/>
    <dgm:cxn modelId="{495682E2-41AA-497B-B562-2499F42D2297}" type="presParOf" srcId="{FE2239EE-0B9E-4B03-8B1F-163F1BA8A69D}" destId="{3EDAC803-0C94-4E1B-A0DC-563C4771A87C}" srcOrd="0" destOrd="0" presId="urn:microsoft.com/office/officeart/2005/8/layout/vList2"/>
    <dgm:cxn modelId="{EC90781D-C165-4C46-8784-E2D066EBE406}" type="presParOf" srcId="{FE2239EE-0B9E-4B03-8B1F-163F1BA8A69D}" destId="{CDC1143C-C1AD-431E-B15F-37B66AFF062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D785F296-1270-40F5-A9AF-BCBA2569FA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AFF3DA8-14FB-4ACD-B0BD-0C29DF3F2822}">
      <dgm:prSet/>
      <dgm:spPr/>
      <dgm:t>
        <a:bodyPr/>
        <a:lstStyle/>
        <a:p>
          <a:r>
            <a:rPr lang="en-US"/>
            <a:t>Reporting of following items normally</a:t>
          </a:r>
        </a:p>
      </dgm:t>
    </dgm:pt>
    <dgm:pt modelId="{2FE40F21-3E5F-403A-B3F1-1C8C59887E6F}" type="parTrans" cxnId="{9436263F-D615-4207-BF35-27CEF871E610}">
      <dgm:prSet/>
      <dgm:spPr/>
      <dgm:t>
        <a:bodyPr/>
        <a:lstStyle/>
        <a:p>
          <a:endParaRPr lang="en-US"/>
        </a:p>
      </dgm:t>
    </dgm:pt>
    <dgm:pt modelId="{F33E8A4F-1A12-4C38-B2F5-7DD384AA056E}" type="sibTrans" cxnId="{9436263F-D615-4207-BF35-27CEF871E610}">
      <dgm:prSet/>
      <dgm:spPr/>
      <dgm:t>
        <a:bodyPr/>
        <a:lstStyle/>
        <a:p>
          <a:endParaRPr lang="en-US"/>
        </a:p>
      </dgm:t>
    </dgm:pt>
    <dgm:pt modelId="{BFC2BCA9-D19C-4F32-9ED5-EE386CD84AB2}">
      <dgm:prSet/>
      <dgm:spPr/>
      <dgm:t>
        <a:bodyPr/>
        <a:lstStyle/>
        <a:p>
          <a:r>
            <a:rPr lang="en-US"/>
            <a:t>Interest</a:t>
          </a:r>
        </a:p>
      </dgm:t>
    </dgm:pt>
    <dgm:pt modelId="{41B3E769-1A90-4CF1-95E9-F6A251B85923}" type="parTrans" cxnId="{C5939D9C-A712-49AD-9D9E-E46F0F341EBC}">
      <dgm:prSet/>
      <dgm:spPr/>
      <dgm:t>
        <a:bodyPr/>
        <a:lstStyle/>
        <a:p>
          <a:endParaRPr lang="en-US"/>
        </a:p>
      </dgm:t>
    </dgm:pt>
    <dgm:pt modelId="{B7D690BC-17FA-4486-8F06-FFCFC6057EC2}" type="sibTrans" cxnId="{C5939D9C-A712-49AD-9D9E-E46F0F341EBC}">
      <dgm:prSet/>
      <dgm:spPr/>
      <dgm:t>
        <a:bodyPr/>
        <a:lstStyle/>
        <a:p>
          <a:endParaRPr lang="en-US"/>
        </a:p>
      </dgm:t>
    </dgm:pt>
    <dgm:pt modelId="{70841F31-3E31-49D9-9D6E-AF94F88375BB}">
      <dgm:prSet/>
      <dgm:spPr/>
      <dgm:t>
        <a:bodyPr/>
        <a:lstStyle/>
        <a:p>
          <a:r>
            <a:rPr lang="en-US"/>
            <a:t>Capital gains</a:t>
          </a:r>
        </a:p>
      </dgm:t>
    </dgm:pt>
    <dgm:pt modelId="{EB149499-E833-4075-A529-1BAE7F9B4457}" type="parTrans" cxnId="{0E853D45-A675-4D3E-A984-C52EF5B40096}">
      <dgm:prSet/>
      <dgm:spPr/>
      <dgm:t>
        <a:bodyPr/>
        <a:lstStyle/>
        <a:p>
          <a:endParaRPr lang="en-US"/>
        </a:p>
      </dgm:t>
    </dgm:pt>
    <dgm:pt modelId="{FA1DFB41-B3D5-4C83-93DE-528EE5C2AFB0}" type="sibTrans" cxnId="{0E853D45-A675-4D3E-A984-C52EF5B40096}">
      <dgm:prSet/>
      <dgm:spPr/>
      <dgm:t>
        <a:bodyPr/>
        <a:lstStyle/>
        <a:p>
          <a:endParaRPr lang="en-US"/>
        </a:p>
      </dgm:t>
    </dgm:pt>
    <dgm:pt modelId="{6B1CC5EF-A485-4B53-B2E3-088F539352E1}">
      <dgm:prSet/>
      <dgm:spPr/>
      <dgm:t>
        <a:bodyPr/>
        <a:lstStyle/>
        <a:p>
          <a:r>
            <a:rPr lang="en-US" dirty="0"/>
            <a:t>Other income</a:t>
          </a:r>
        </a:p>
      </dgm:t>
    </dgm:pt>
    <dgm:pt modelId="{F963C0B3-7DAD-47B9-A143-2DBBDEE4F4D3}" type="parTrans" cxnId="{1007E4C5-3255-445F-830A-701234375A7E}">
      <dgm:prSet/>
      <dgm:spPr/>
      <dgm:t>
        <a:bodyPr/>
        <a:lstStyle/>
        <a:p>
          <a:endParaRPr lang="en-US"/>
        </a:p>
      </dgm:t>
    </dgm:pt>
    <dgm:pt modelId="{2966B61A-50F9-4BFA-9AB7-7818923C82FD}" type="sibTrans" cxnId="{1007E4C5-3255-445F-830A-701234375A7E}">
      <dgm:prSet/>
      <dgm:spPr/>
      <dgm:t>
        <a:bodyPr/>
        <a:lstStyle/>
        <a:p>
          <a:endParaRPr lang="en-US"/>
        </a:p>
      </dgm:t>
    </dgm:pt>
    <dgm:pt modelId="{CB57380F-755F-4363-8DB4-4A72E92C95DE}">
      <dgm:prSet/>
      <dgm:spPr/>
      <dgm:t>
        <a:bodyPr/>
        <a:lstStyle/>
        <a:p>
          <a:r>
            <a:rPr lang="en-US" dirty="0"/>
            <a:t>Such items have already been offered in return of income</a:t>
          </a:r>
        </a:p>
      </dgm:t>
    </dgm:pt>
    <dgm:pt modelId="{E5F5E0A8-FD0E-472C-9511-6BFA0B64B2DB}" type="parTrans" cxnId="{CBFB8C97-3D05-4FCB-B68A-D9FB644C534B}">
      <dgm:prSet/>
      <dgm:spPr/>
      <dgm:t>
        <a:bodyPr/>
        <a:lstStyle/>
        <a:p>
          <a:endParaRPr lang="en-US"/>
        </a:p>
      </dgm:t>
    </dgm:pt>
    <dgm:pt modelId="{80B754E9-7AEE-4A5E-BE45-D4023E30EB6F}" type="sibTrans" cxnId="{CBFB8C97-3D05-4FCB-B68A-D9FB644C534B}">
      <dgm:prSet/>
      <dgm:spPr/>
      <dgm:t>
        <a:bodyPr/>
        <a:lstStyle/>
        <a:p>
          <a:endParaRPr lang="en-US"/>
        </a:p>
      </dgm:t>
    </dgm:pt>
    <dgm:pt modelId="{B7CBED7E-5AE1-44E5-9D77-75CE1FC0B042}">
      <dgm:prSet/>
      <dgm:spPr/>
      <dgm:t>
        <a:bodyPr/>
        <a:lstStyle/>
        <a:p>
          <a:r>
            <a:rPr lang="en-US" dirty="0"/>
            <a:t>However such reporting has resulted in automatic additions in S.143(1) intimations</a:t>
          </a:r>
        </a:p>
      </dgm:t>
    </dgm:pt>
    <dgm:pt modelId="{CEDB5EF7-86EF-497A-8960-EF0D92B5D0DE}" type="parTrans" cxnId="{EBE630F1-3AEB-4E12-8A77-71AA70B491BD}">
      <dgm:prSet/>
      <dgm:spPr/>
      <dgm:t>
        <a:bodyPr/>
        <a:lstStyle/>
        <a:p>
          <a:endParaRPr lang="en-US"/>
        </a:p>
      </dgm:t>
    </dgm:pt>
    <dgm:pt modelId="{FA54B76D-F45A-402B-B44F-3F414A5F8FC5}" type="sibTrans" cxnId="{EBE630F1-3AEB-4E12-8A77-71AA70B491BD}">
      <dgm:prSet/>
      <dgm:spPr/>
      <dgm:t>
        <a:bodyPr/>
        <a:lstStyle/>
        <a:p>
          <a:endParaRPr lang="en-US"/>
        </a:p>
      </dgm:t>
    </dgm:pt>
    <dgm:pt modelId="{F6F708DF-3E15-484A-B89D-AF0637B3F6BB}">
      <dgm:prSet/>
      <dgm:spPr/>
      <dgm:t>
        <a:bodyPr/>
        <a:lstStyle/>
        <a:p>
          <a:r>
            <a:rPr lang="en-US" dirty="0"/>
            <a:t>Gifts</a:t>
          </a:r>
        </a:p>
      </dgm:t>
    </dgm:pt>
    <dgm:pt modelId="{74BCA017-E93E-4DDF-8A00-0CA3431542B8}" type="parTrans" cxnId="{61D6B00F-2A8B-482B-96C9-C0FCED561BFC}">
      <dgm:prSet/>
      <dgm:spPr/>
      <dgm:t>
        <a:bodyPr/>
        <a:lstStyle/>
        <a:p>
          <a:endParaRPr lang="en-US"/>
        </a:p>
      </dgm:t>
    </dgm:pt>
    <dgm:pt modelId="{225FF095-BA72-43BF-8BD8-3708F54C2208}" type="sibTrans" cxnId="{61D6B00F-2A8B-482B-96C9-C0FCED561BFC}">
      <dgm:prSet/>
      <dgm:spPr/>
      <dgm:t>
        <a:bodyPr/>
        <a:lstStyle/>
        <a:p>
          <a:endParaRPr lang="en-US"/>
        </a:p>
      </dgm:t>
    </dgm:pt>
    <dgm:pt modelId="{4E027E4C-539D-426C-BBEA-1316D0B7B5E9}" type="pres">
      <dgm:prSet presAssocID="{D785F296-1270-40F5-A9AF-BCBA2569FA8E}" presName="linear" presStyleCnt="0">
        <dgm:presLayoutVars>
          <dgm:animLvl val="lvl"/>
          <dgm:resizeHandles val="exact"/>
        </dgm:presLayoutVars>
      </dgm:prSet>
      <dgm:spPr/>
      <dgm:t>
        <a:bodyPr/>
        <a:lstStyle/>
        <a:p>
          <a:endParaRPr lang="en-GB"/>
        </a:p>
      </dgm:t>
    </dgm:pt>
    <dgm:pt modelId="{0EB139D8-EE13-4945-9564-96140C32ADAB}" type="pres">
      <dgm:prSet presAssocID="{EAFF3DA8-14FB-4ACD-B0BD-0C29DF3F2822}" presName="parentText" presStyleLbl="node1" presStyleIdx="0" presStyleCnt="2">
        <dgm:presLayoutVars>
          <dgm:chMax val="0"/>
          <dgm:bulletEnabled val="1"/>
        </dgm:presLayoutVars>
      </dgm:prSet>
      <dgm:spPr/>
      <dgm:t>
        <a:bodyPr/>
        <a:lstStyle/>
        <a:p>
          <a:endParaRPr lang="en-GB"/>
        </a:p>
      </dgm:t>
    </dgm:pt>
    <dgm:pt modelId="{7E433817-CE05-44F0-BA1A-2013129CEB98}" type="pres">
      <dgm:prSet presAssocID="{EAFF3DA8-14FB-4ACD-B0BD-0C29DF3F2822}" presName="childText" presStyleLbl="revTx" presStyleIdx="0" presStyleCnt="1">
        <dgm:presLayoutVars>
          <dgm:bulletEnabled val="1"/>
        </dgm:presLayoutVars>
      </dgm:prSet>
      <dgm:spPr/>
      <dgm:t>
        <a:bodyPr/>
        <a:lstStyle/>
        <a:p>
          <a:endParaRPr lang="en-GB"/>
        </a:p>
      </dgm:t>
    </dgm:pt>
    <dgm:pt modelId="{17353F28-4316-44D6-BB19-8EEED4003F45}" type="pres">
      <dgm:prSet presAssocID="{B7CBED7E-5AE1-44E5-9D77-75CE1FC0B042}" presName="parentText" presStyleLbl="node1" presStyleIdx="1" presStyleCnt="2">
        <dgm:presLayoutVars>
          <dgm:chMax val="0"/>
          <dgm:bulletEnabled val="1"/>
        </dgm:presLayoutVars>
      </dgm:prSet>
      <dgm:spPr/>
      <dgm:t>
        <a:bodyPr/>
        <a:lstStyle/>
        <a:p>
          <a:endParaRPr lang="en-GB"/>
        </a:p>
      </dgm:t>
    </dgm:pt>
  </dgm:ptLst>
  <dgm:cxnLst>
    <dgm:cxn modelId="{E46B04D2-9ED9-4692-AAAA-6DEB77D1D5AC}" type="presOf" srcId="{D785F296-1270-40F5-A9AF-BCBA2569FA8E}" destId="{4E027E4C-539D-426C-BBEA-1316D0B7B5E9}" srcOrd="0" destOrd="0" presId="urn:microsoft.com/office/officeart/2005/8/layout/vList2"/>
    <dgm:cxn modelId="{0E853D45-A675-4D3E-A984-C52EF5B40096}" srcId="{EAFF3DA8-14FB-4ACD-B0BD-0C29DF3F2822}" destId="{70841F31-3E31-49D9-9D6E-AF94F88375BB}" srcOrd="1" destOrd="0" parTransId="{EB149499-E833-4075-A529-1BAE7F9B4457}" sibTransId="{FA1DFB41-B3D5-4C83-93DE-528EE5C2AFB0}"/>
    <dgm:cxn modelId="{AFD25DF7-E696-4A0F-9994-6F11497D37BE}" type="presOf" srcId="{B7CBED7E-5AE1-44E5-9D77-75CE1FC0B042}" destId="{17353F28-4316-44D6-BB19-8EEED4003F45}" srcOrd="0" destOrd="0" presId="urn:microsoft.com/office/officeart/2005/8/layout/vList2"/>
    <dgm:cxn modelId="{9436263F-D615-4207-BF35-27CEF871E610}" srcId="{D785F296-1270-40F5-A9AF-BCBA2569FA8E}" destId="{EAFF3DA8-14FB-4ACD-B0BD-0C29DF3F2822}" srcOrd="0" destOrd="0" parTransId="{2FE40F21-3E5F-403A-B3F1-1C8C59887E6F}" sibTransId="{F33E8A4F-1A12-4C38-B2F5-7DD384AA056E}"/>
    <dgm:cxn modelId="{3A257D3A-B37E-4D83-B004-0CF0D3A8DDE9}" type="presOf" srcId="{6B1CC5EF-A485-4B53-B2E3-088F539352E1}" destId="{7E433817-CE05-44F0-BA1A-2013129CEB98}" srcOrd="0" destOrd="2" presId="urn:microsoft.com/office/officeart/2005/8/layout/vList2"/>
    <dgm:cxn modelId="{EBE630F1-3AEB-4E12-8A77-71AA70B491BD}" srcId="{D785F296-1270-40F5-A9AF-BCBA2569FA8E}" destId="{B7CBED7E-5AE1-44E5-9D77-75CE1FC0B042}" srcOrd="1" destOrd="0" parTransId="{CEDB5EF7-86EF-497A-8960-EF0D92B5D0DE}" sibTransId="{FA54B76D-F45A-402B-B44F-3F414A5F8FC5}"/>
    <dgm:cxn modelId="{476B54DF-8349-438D-8A9C-4FB4E2C6C2EA}" type="presOf" srcId="{70841F31-3E31-49D9-9D6E-AF94F88375BB}" destId="{7E433817-CE05-44F0-BA1A-2013129CEB98}" srcOrd="0" destOrd="1" presId="urn:microsoft.com/office/officeart/2005/8/layout/vList2"/>
    <dgm:cxn modelId="{CBFB8C97-3D05-4FCB-B68A-D9FB644C534B}" srcId="{EAFF3DA8-14FB-4ACD-B0BD-0C29DF3F2822}" destId="{CB57380F-755F-4363-8DB4-4A72E92C95DE}" srcOrd="4" destOrd="0" parTransId="{E5F5E0A8-FD0E-472C-9511-6BFA0B64B2DB}" sibTransId="{80B754E9-7AEE-4A5E-BE45-D4023E30EB6F}"/>
    <dgm:cxn modelId="{2D1F42CF-F9D0-4E05-B6A2-5951515872D2}" type="presOf" srcId="{EAFF3DA8-14FB-4ACD-B0BD-0C29DF3F2822}" destId="{0EB139D8-EE13-4945-9564-96140C32ADAB}" srcOrd="0" destOrd="0" presId="urn:microsoft.com/office/officeart/2005/8/layout/vList2"/>
    <dgm:cxn modelId="{168ACCBE-0F0F-49EB-9BEA-F25BEFD30F51}" type="presOf" srcId="{BFC2BCA9-D19C-4F32-9ED5-EE386CD84AB2}" destId="{7E433817-CE05-44F0-BA1A-2013129CEB98}" srcOrd="0" destOrd="0" presId="urn:microsoft.com/office/officeart/2005/8/layout/vList2"/>
    <dgm:cxn modelId="{61D6B00F-2A8B-482B-96C9-C0FCED561BFC}" srcId="{EAFF3DA8-14FB-4ACD-B0BD-0C29DF3F2822}" destId="{F6F708DF-3E15-484A-B89D-AF0637B3F6BB}" srcOrd="3" destOrd="0" parTransId="{74BCA017-E93E-4DDF-8A00-0CA3431542B8}" sibTransId="{225FF095-BA72-43BF-8BD8-3708F54C2208}"/>
    <dgm:cxn modelId="{1007E4C5-3255-445F-830A-701234375A7E}" srcId="{EAFF3DA8-14FB-4ACD-B0BD-0C29DF3F2822}" destId="{6B1CC5EF-A485-4B53-B2E3-088F539352E1}" srcOrd="2" destOrd="0" parTransId="{F963C0B3-7DAD-47B9-A143-2DBBDEE4F4D3}" sibTransId="{2966B61A-50F9-4BFA-9AB7-7818923C82FD}"/>
    <dgm:cxn modelId="{F2A08B89-D7CD-4129-95A5-4F2F6904C908}" type="presOf" srcId="{CB57380F-755F-4363-8DB4-4A72E92C95DE}" destId="{7E433817-CE05-44F0-BA1A-2013129CEB98}" srcOrd="0" destOrd="4" presId="urn:microsoft.com/office/officeart/2005/8/layout/vList2"/>
    <dgm:cxn modelId="{A8C78E6D-F164-4E52-B07A-55F836343FCF}" type="presOf" srcId="{F6F708DF-3E15-484A-B89D-AF0637B3F6BB}" destId="{7E433817-CE05-44F0-BA1A-2013129CEB98}" srcOrd="0" destOrd="3" presId="urn:microsoft.com/office/officeart/2005/8/layout/vList2"/>
    <dgm:cxn modelId="{C5939D9C-A712-49AD-9D9E-E46F0F341EBC}" srcId="{EAFF3DA8-14FB-4ACD-B0BD-0C29DF3F2822}" destId="{BFC2BCA9-D19C-4F32-9ED5-EE386CD84AB2}" srcOrd="0" destOrd="0" parTransId="{41B3E769-1A90-4CF1-95E9-F6A251B85923}" sibTransId="{B7D690BC-17FA-4486-8F06-FFCFC6057EC2}"/>
    <dgm:cxn modelId="{EB630C66-F0E0-4101-AD41-10BBC7FFB0A1}" type="presParOf" srcId="{4E027E4C-539D-426C-BBEA-1316D0B7B5E9}" destId="{0EB139D8-EE13-4945-9564-96140C32ADAB}" srcOrd="0" destOrd="0" presId="urn:microsoft.com/office/officeart/2005/8/layout/vList2"/>
    <dgm:cxn modelId="{22C52F20-AC56-4FF2-9D8C-8C6A79268B15}" type="presParOf" srcId="{4E027E4C-539D-426C-BBEA-1316D0B7B5E9}" destId="{7E433817-CE05-44F0-BA1A-2013129CEB98}" srcOrd="1" destOrd="0" presId="urn:microsoft.com/office/officeart/2005/8/layout/vList2"/>
    <dgm:cxn modelId="{42DCBA38-C416-43F9-A93B-4F08B5150C44}" type="presParOf" srcId="{4E027E4C-539D-426C-BBEA-1316D0B7B5E9}" destId="{17353F28-4316-44D6-BB19-8EEED4003F4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4E6A5C6-1791-44A0-8364-B0FBADACB00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43A13F-4885-483D-AD13-631314877758}">
      <dgm:prSet/>
      <dgm:spPr/>
      <dgm:t>
        <a:bodyPr/>
        <a:lstStyle/>
        <a:p>
          <a:r>
            <a:rPr lang="en-US" dirty="0"/>
            <a:t>Reporting required of contingent liabilities debited to P&amp;L</a:t>
          </a:r>
        </a:p>
      </dgm:t>
    </dgm:pt>
    <dgm:pt modelId="{C39E98C8-B40B-4471-B9ED-16F56E7CFC79}" type="parTrans" cxnId="{B5EAE652-D4CB-465F-A4F5-3C4C2F320C54}">
      <dgm:prSet/>
      <dgm:spPr/>
      <dgm:t>
        <a:bodyPr/>
        <a:lstStyle/>
        <a:p>
          <a:endParaRPr lang="en-US"/>
        </a:p>
      </dgm:t>
    </dgm:pt>
    <dgm:pt modelId="{0435D650-A5F6-42B8-AF90-8FE80956DDDB}" type="sibTrans" cxnId="{B5EAE652-D4CB-465F-A4F5-3C4C2F320C54}">
      <dgm:prSet/>
      <dgm:spPr/>
      <dgm:t>
        <a:bodyPr/>
        <a:lstStyle/>
        <a:p>
          <a:endParaRPr lang="en-US"/>
        </a:p>
      </dgm:t>
    </dgm:pt>
    <dgm:pt modelId="{FC829943-091C-4BBD-979B-A64F53F8AFC7}">
      <dgm:prSet/>
      <dgm:spPr/>
      <dgm:t>
        <a:bodyPr/>
        <a:lstStyle/>
        <a:p>
          <a:r>
            <a:rPr lang="en-US" dirty="0"/>
            <a:t>Some tax audits reveal reporting of</a:t>
          </a:r>
        </a:p>
      </dgm:t>
    </dgm:pt>
    <dgm:pt modelId="{A3568CE9-0756-4BD5-8F41-1E6719D41B2B}" type="parTrans" cxnId="{F33F8438-45D6-4957-A9A1-7D796A0C0561}">
      <dgm:prSet/>
      <dgm:spPr/>
      <dgm:t>
        <a:bodyPr/>
        <a:lstStyle/>
        <a:p>
          <a:endParaRPr lang="en-US"/>
        </a:p>
      </dgm:t>
    </dgm:pt>
    <dgm:pt modelId="{A5B41650-E39E-456D-9483-1E83AACDFA27}" type="sibTrans" cxnId="{F33F8438-45D6-4957-A9A1-7D796A0C0561}">
      <dgm:prSet/>
      <dgm:spPr/>
      <dgm:t>
        <a:bodyPr/>
        <a:lstStyle/>
        <a:p>
          <a:endParaRPr lang="en-US"/>
        </a:p>
      </dgm:t>
    </dgm:pt>
    <dgm:pt modelId="{84453935-AE10-4255-A8F3-C2997987377A}">
      <dgm:prSet/>
      <dgm:spPr/>
      <dgm:t>
        <a:bodyPr/>
        <a:lstStyle/>
        <a:p>
          <a:r>
            <a:rPr lang="en-US" dirty="0"/>
            <a:t>Contingent liability disclosed in Notes to accounts</a:t>
          </a:r>
        </a:p>
      </dgm:t>
    </dgm:pt>
    <dgm:pt modelId="{4672CD5F-4323-42BE-A650-A40231659ABB}" type="parTrans" cxnId="{1510A95B-FF9A-4641-BE6A-2F8225F6F7CA}">
      <dgm:prSet/>
      <dgm:spPr/>
      <dgm:t>
        <a:bodyPr/>
        <a:lstStyle/>
        <a:p>
          <a:endParaRPr lang="en-US"/>
        </a:p>
      </dgm:t>
    </dgm:pt>
    <dgm:pt modelId="{9CFA528C-9F98-4E73-A63C-2A2C5DBA293E}" type="sibTrans" cxnId="{1510A95B-FF9A-4641-BE6A-2F8225F6F7CA}">
      <dgm:prSet/>
      <dgm:spPr/>
      <dgm:t>
        <a:bodyPr/>
        <a:lstStyle/>
        <a:p>
          <a:endParaRPr lang="en-US"/>
        </a:p>
      </dgm:t>
    </dgm:pt>
    <dgm:pt modelId="{0F9EFCD8-D187-432C-A66F-4429907A674E}">
      <dgm:prSet/>
      <dgm:spPr/>
      <dgm:t>
        <a:bodyPr/>
        <a:lstStyle/>
        <a:p>
          <a:r>
            <a:rPr lang="en-US" dirty="0"/>
            <a:t>All provisions made in the financials</a:t>
          </a:r>
        </a:p>
      </dgm:t>
    </dgm:pt>
    <dgm:pt modelId="{C669ADDB-C496-47B0-A1A9-89D3EC611CC3}" type="parTrans" cxnId="{8F16AA68-B0BE-45A9-AEDA-588F8D6C4080}">
      <dgm:prSet/>
      <dgm:spPr/>
      <dgm:t>
        <a:bodyPr/>
        <a:lstStyle/>
        <a:p>
          <a:endParaRPr lang="en-US"/>
        </a:p>
      </dgm:t>
    </dgm:pt>
    <dgm:pt modelId="{BA6B0BED-AEF8-4482-AA7D-E61CF7FC39CB}" type="sibTrans" cxnId="{8F16AA68-B0BE-45A9-AEDA-588F8D6C4080}">
      <dgm:prSet/>
      <dgm:spPr/>
      <dgm:t>
        <a:bodyPr/>
        <a:lstStyle/>
        <a:p>
          <a:endParaRPr lang="en-US"/>
        </a:p>
      </dgm:t>
    </dgm:pt>
    <dgm:pt modelId="{76E6709F-E662-4C43-87DE-DC13F3A7DFC2}">
      <dgm:prSet/>
      <dgm:spPr/>
      <dgm:t>
        <a:bodyPr/>
        <a:lstStyle/>
        <a:p>
          <a:r>
            <a:rPr lang="en-US"/>
            <a:t>Such reporting has resulted in automatic disallowances of genuine allowable provisions and those contingent liabilities which have not been claimed in P&amp;L</a:t>
          </a:r>
        </a:p>
      </dgm:t>
    </dgm:pt>
    <dgm:pt modelId="{786FCF68-BA82-4CA5-AFA5-BD2356A512C8}" type="parTrans" cxnId="{68D8E4F2-2227-441A-A983-6B7B5DD0CDEE}">
      <dgm:prSet/>
      <dgm:spPr/>
      <dgm:t>
        <a:bodyPr/>
        <a:lstStyle/>
        <a:p>
          <a:endParaRPr lang="en-US"/>
        </a:p>
      </dgm:t>
    </dgm:pt>
    <dgm:pt modelId="{F7D41F64-C630-47D6-A0F4-8206E069F0DC}" type="sibTrans" cxnId="{68D8E4F2-2227-441A-A983-6B7B5DD0CDEE}">
      <dgm:prSet/>
      <dgm:spPr/>
      <dgm:t>
        <a:bodyPr/>
        <a:lstStyle/>
        <a:p>
          <a:endParaRPr lang="en-US"/>
        </a:p>
      </dgm:t>
    </dgm:pt>
    <dgm:pt modelId="{FEA8C717-44C3-4C2F-9639-B5C6D859783B}" type="pres">
      <dgm:prSet presAssocID="{44E6A5C6-1791-44A0-8364-B0FBADACB00B}" presName="linear" presStyleCnt="0">
        <dgm:presLayoutVars>
          <dgm:animLvl val="lvl"/>
          <dgm:resizeHandles val="exact"/>
        </dgm:presLayoutVars>
      </dgm:prSet>
      <dgm:spPr/>
      <dgm:t>
        <a:bodyPr/>
        <a:lstStyle/>
        <a:p>
          <a:endParaRPr lang="en-GB"/>
        </a:p>
      </dgm:t>
    </dgm:pt>
    <dgm:pt modelId="{1EDB8359-FEA2-4EA8-8E53-59F3AE1305BA}" type="pres">
      <dgm:prSet presAssocID="{0D43A13F-4885-483D-AD13-631314877758}" presName="parentText" presStyleLbl="node1" presStyleIdx="0" presStyleCnt="2">
        <dgm:presLayoutVars>
          <dgm:chMax val="0"/>
          <dgm:bulletEnabled val="1"/>
        </dgm:presLayoutVars>
      </dgm:prSet>
      <dgm:spPr/>
      <dgm:t>
        <a:bodyPr/>
        <a:lstStyle/>
        <a:p>
          <a:endParaRPr lang="en-GB"/>
        </a:p>
      </dgm:t>
    </dgm:pt>
    <dgm:pt modelId="{BFDED12F-A010-4983-8A04-5B0063D46083}" type="pres">
      <dgm:prSet presAssocID="{0D43A13F-4885-483D-AD13-631314877758}" presName="childText" presStyleLbl="revTx" presStyleIdx="0" presStyleCnt="1">
        <dgm:presLayoutVars>
          <dgm:bulletEnabled val="1"/>
        </dgm:presLayoutVars>
      </dgm:prSet>
      <dgm:spPr/>
      <dgm:t>
        <a:bodyPr/>
        <a:lstStyle/>
        <a:p>
          <a:endParaRPr lang="en-GB"/>
        </a:p>
      </dgm:t>
    </dgm:pt>
    <dgm:pt modelId="{E2772BBB-2897-45C2-BBD8-3CD682D2D602}" type="pres">
      <dgm:prSet presAssocID="{76E6709F-E662-4C43-87DE-DC13F3A7DFC2}" presName="parentText" presStyleLbl="node1" presStyleIdx="1" presStyleCnt="2">
        <dgm:presLayoutVars>
          <dgm:chMax val="0"/>
          <dgm:bulletEnabled val="1"/>
        </dgm:presLayoutVars>
      </dgm:prSet>
      <dgm:spPr/>
      <dgm:t>
        <a:bodyPr/>
        <a:lstStyle/>
        <a:p>
          <a:endParaRPr lang="en-GB"/>
        </a:p>
      </dgm:t>
    </dgm:pt>
  </dgm:ptLst>
  <dgm:cxnLst>
    <dgm:cxn modelId="{F33F8438-45D6-4957-A9A1-7D796A0C0561}" srcId="{0D43A13F-4885-483D-AD13-631314877758}" destId="{FC829943-091C-4BBD-979B-A64F53F8AFC7}" srcOrd="0" destOrd="0" parTransId="{A3568CE9-0756-4BD5-8F41-1E6719D41B2B}" sibTransId="{A5B41650-E39E-456D-9483-1E83AACDFA27}"/>
    <dgm:cxn modelId="{173CEF6E-9028-448E-9AFE-807367A67440}" type="presOf" srcId="{FC829943-091C-4BBD-979B-A64F53F8AFC7}" destId="{BFDED12F-A010-4983-8A04-5B0063D46083}" srcOrd="0" destOrd="0" presId="urn:microsoft.com/office/officeart/2005/8/layout/vList2"/>
    <dgm:cxn modelId="{09B78334-BB80-462C-BCAB-A94240AD6FC7}" type="presOf" srcId="{0D43A13F-4885-483D-AD13-631314877758}" destId="{1EDB8359-FEA2-4EA8-8E53-59F3AE1305BA}" srcOrd="0" destOrd="0" presId="urn:microsoft.com/office/officeart/2005/8/layout/vList2"/>
    <dgm:cxn modelId="{B92EC986-7615-4A48-91B9-2D90048591BB}" type="presOf" srcId="{76E6709F-E662-4C43-87DE-DC13F3A7DFC2}" destId="{E2772BBB-2897-45C2-BBD8-3CD682D2D602}" srcOrd="0" destOrd="0" presId="urn:microsoft.com/office/officeart/2005/8/layout/vList2"/>
    <dgm:cxn modelId="{1510A95B-FF9A-4641-BE6A-2F8225F6F7CA}" srcId="{FC829943-091C-4BBD-979B-A64F53F8AFC7}" destId="{84453935-AE10-4255-A8F3-C2997987377A}" srcOrd="0" destOrd="0" parTransId="{4672CD5F-4323-42BE-A650-A40231659ABB}" sibTransId="{9CFA528C-9F98-4E73-A63C-2A2C5DBA293E}"/>
    <dgm:cxn modelId="{14354AE2-4CB0-4E2F-9930-171A32FF63AA}" type="presOf" srcId="{84453935-AE10-4255-A8F3-C2997987377A}" destId="{BFDED12F-A010-4983-8A04-5B0063D46083}" srcOrd="0" destOrd="1" presId="urn:microsoft.com/office/officeart/2005/8/layout/vList2"/>
    <dgm:cxn modelId="{B5EAE652-D4CB-465F-A4F5-3C4C2F320C54}" srcId="{44E6A5C6-1791-44A0-8364-B0FBADACB00B}" destId="{0D43A13F-4885-483D-AD13-631314877758}" srcOrd="0" destOrd="0" parTransId="{C39E98C8-B40B-4471-B9ED-16F56E7CFC79}" sibTransId="{0435D650-A5F6-42B8-AF90-8FE80956DDDB}"/>
    <dgm:cxn modelId="{62A94F94-AA76-413A-9104-D40C02871D8C}" type="presOf" srcId="{0F9EFCD8-D187-432C-A66F-4429907A674E}" destId="{BFDED12F-A010-4983-8A04-5B0063D46083}" srcOrd="0" destOrd="2" presId="urn:microsoft.com/office/officeart/2005/8/layout/vList2"/>
    <dgm:cxn modelId="{69BE0D8C-6ECF-4921-9FF6-CC409D1700FF}" type="presOf" srcId="{44E6A5C6-1791-44A0-8364-B0FBADACB00B}" destId="{FEA8C717-44C3-4C2F-9639-B5C6D859783B}" srcOrd="0" destOrd="0" presId="urn:microsoft.com/office/officeart/2005/8/layout/vList2"/>
    <dgm:cxn modelId="{8F16AA68-B0BE-45A9-AEDA-588F8D6C4080}" srcId="{FC829943-091C-4BBD-979B-A64F53F8AFC7}" destId="{0F9EFCD8-D187-432C-A66F-4429907A674E}" srcOrd="1" destOrd="0" parTransId="{C669ADDB-C496-47B0-A1A9-89D3EC611CC3}" sibTransId="{BA6B0BED-AEF8-4482-AA7D-E61CF7FC39CB}"/>
    <dgm:cxn modelId="{68D8E4F2-2227-441A-A983-6B7B5DD0CDEE}" srcId="{44E6A5C6-1791-44A0-8364-B0FBADACB00B}" destId="{76E6709F-E662-4C43-87DE-DC13F3A7DFC2}" srcOrd="1" destOrd="0" parTransId="{786FCF68-BA82-4CA5-AFA5-BD2356A512C8}" sibTransId="{F7D41F64-C630-47D6-A0F4-8206E069F0DC}"/>
    <dgm:cxn modelId="{E334130B-B4BC-40A3-BDC9-10BC09068AD6}" type="presParOf" srcId="{FEA8C717-44C3-4C2F-9639-B5C6D859783B}" destId="{1EDB8359-FEA2-4EA8-8E53-59F3AE1305BA}" srcOrd="0" destOrd="0" presId="urn:microsoft.com/office/officeart/2005/8/layout/vList2"/>
    <dgm:cxn modelId="{08C81F94-9921-4CC4-953E-9F2EAA87B76F}" type="presParOf" srcId="{FEA8C717-44C3-4C2F-9639-B5C6D859783B}" destId="{BFDED12F-A010-4983-8A04-5B0063D46083}" srcOrd="1" destOrd="0" presId="urn:microsoft.com/office/officeart/2005/8/layout/vList2"/>
    <dgm:cxn modelId="{79EC09CC-A1D0-49AC-9767-E89375D8B078}" type="presParOf" srcId="{FEA8C717-44C3-4C2F-9639-B5C6D859783B}" destId="{E2772BBB-2897-45C2-BBD8-3CD682D2D6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EED5936B-4C89-471B-AFDD-68BF03B7A201}" type="doc">
      <dgm:prSet loTypeId="urn:microsoft.com/office/officeart/2005/8/layout/vList2" loCatId="list" qsTypeId="urn:microsoft.com/office/officeart/2005/8/quickstyle/simple3" qsCatId="simple" csTypeId="urn:microsoft.com/office/officeart/2005/8/colors/colorful1#28" csCatId="colorful" phldr="1"/>
      <dgm:spPr/>
      <dgm:t>
        <a:bodyPr/>
        <a:lstStyle/>
        <a:p>
          <a:endParaRPr lang="en-US"/>
        </a:p>
      </dgm:t>
    </dgm:pt>
    <dgm:pt modelId="{D31518E8-D5A1-4BFD-A98D-E98163D7E93F}">
      <dgm:prSet/>
      <dgm:spPr/>
      <dgm:t>
        <a:bodyPr/>
        <a:lstStyle/>
        <a:p>
          <a:pPr algn="just" rtl="0"/>
          <a:r>
            <a:rPr lang="en-US" dirty="0"/>
            <a:t>Check from 26AS statement on Income tax Portal for TDS u/s 194IA</a:t>
          </a:r>
        </a:p>
      </dgm:t>
    </dgm:pt>
    <dgm:pt modelId="{CC8E8A37-276A-451F-B6D0-071901AF5F02}" type="parTrans" cxnId="{61BB7E04-9962-488F-BCED-D0753F6AEE7D}">
      <dgm:prSet/>
      <dgm:spPr/>
      <dgm:t>
        <a:bodyPr/>
        <a:lstStyle/>
        <a:p>
          <a:endParaRPr lang="en-US"/>
        </a:p>
      </dgm:t>
    </dgm:pt>
    <dgm:pt modelId="{162615E2-8B3F-4365-A4ED-69F2E8755AE8}" type="sibTrans" cxnId="{61BB7E04-9962-488F-BCED-D0753F6AEE7D}">
      <dgm:prSet/>
      <dgm:spPr/>
      <dgm:t>
        <a:bodyPr/>
        <a:lstStyle/>
        <a:p>
          <a:endParaRPr lang="en-US"/>
        </a:p>
      </dgm:t>
    </dgm:pt>
    <dgm:pt modelId="{4E66A34A-F210-4FD8-8E48-F4E50FAA4A41}">
      <dgm:prSet/>
      <dgm:spPr/>
      <dgm:t>
        <a:bodyPr/>
        <a:lstStyle/>
        <a:p>
          <a:pPr rtl="0"/>
          <a:r>
            <a:rPr lang="en-US" dirty="0"/>
            <a:t>Check Fixed Assets Account, Investment in Immovable assets account and other Ledgers</a:t>
          </a:r>
        </a:p>
      </dgm:t>
    </dgm:pt>
    <dgm:pt modelId="{32DC5591-9DA7-4F25-8759-402497BC40C3}" type="parTrans" cxnId="{C5D8A7AF-D7D2-4E85-8CE7-4330F1FC7217}">
      <dgm:prSet/>
      <dgm:spPr/>
      <dgm:t>
        <a:bodyPr/>
        <a:lstStyle/>
        <a:p>
          <a:endParaRPr lang="en-US"/>
        </a:p>
      </dgm:t>
    </dgm:pt>
    <dgm:pt modelId="{912861D2-5AAB-4FAB-B417-BDB874D2E9A6}" type="sibTrans" cxnId="{C5D8A7AF-D7D2-4E85-8CE7-4330F1FC7217}">
      <dgm:prSet/>
      <dgm:spPr/>
      <dgm:t>
        <a:bodyPr/>
        <a:lstStyle/>
        <a:p>
          <a:endParaRPr lang="en-US"/>
        </a:p>
      </dgm:t>
    </dgm:pt>
    <dgm:pt modelId="{461D3F7A-198B-4D2C-B8EA-31C14B055420}">
      <dgm:prSet/>
      <dgm:spPr/>
      <dgm:t>
        <a:bodyPr/>
        <a:lstStyle/>
        <a:p>
          <a:pPr rtl="0"/>
          <a:r>
            <a:rPr lang="en-US" dirty="0"/>
            <a:t>Obtain copy of Registered Deed duly certified by </a:t>
          </a:r>
          <a:r>
            <a:rPr lang="en-US" dirty="0" err="1"/>
            <a:t>Auditee</a:t>
          </a:r>
          <a:r>
            <a:rPr lang="en-US" dirty="0"/>
            <a:t> or Sale Agreement</a:t>
          </a:r>
        </a:p>
      </dgm:t>
    </dgm:pt>
    <dgm:pt modelId="{7B039AB1-CAA8-4C3B-B81C-62336B19CCD4}" type="parTrans" cxnId="{8241C730-344F-4691-A2F2-2F3A65AF209B}">
      <dgm:prSet/>
      <dgm:spPr/>
      <dgm:t>
        <a:bodyPr/>
        <a:lstStyle/>
        <a:p>
          <a:endParaRPr lang="en-US"/>
        </a:p>
      </dgm:t>
    </dgm:pt>
    <dgm:pt modelId="{669FBE09-4246-4EDF-9F96-D78D6D46A4B4}" type="sibTrans" cxnId="{8241C730-344F-4691-A2F2-2F3A65AF209B}">
      <dgm:prSet/>
      <dgm:spPr/>
      <dgm:t>
        <a:bodyPr/>
        <a:lstStyle/>
        <a:p>
          <a:endParaRPr lang="en-US"/>
        </a:p>
      </dgm:t>
    </dgm:pt>
    <dgm:pt modelId="{2D41545E-2962-42F1-A2F3-65D8DA89FE5A}">
      <dgm:prSet/>
      <dgm:spPr/>
      <dgm:t>
        <a:bodyPr/>
        <a:lstStyle/>
        <a:p>
          <a:pPr rtl="0"/>
          <a:r>
            <a:rPr lang="en-US" dirty="0"/>
            <a:t>Obtain a Management Representation of land and building sold and values.</a:t>
          </a:r>
        </a:p>
      </dgm:t>
    </dgm:pt>
    <dgm:pt modelId="{331C0E24-A24B-419E-A37C-C8B0DC096D94}" type="parTrans" cxnId="{704590CC-2C56-46CB-92E7-91B244417C51}">
      <dgm:prSet/>
      <dgm:spPr/>
      <dgm:t>
        <a:bodyPr/>
        <a:lstStyle/>
        <a:p>
          <a:endParaRPr lang="en-US"/>
        </a:p>
      </dgm:t>
    </dgm:pt>
    <dgm:pt modelId="{7BF4A21F-262B-45C3-9EC0-9E9222A116BD}" type="sibTrans" cxnId="{704590CC-2C56-46CB-92E7-91B244417C51}">
      <dgm:prSet/>
      <dgm:spPr/>
      <dgm:t>
        <a:bodyPr/>
        <a:lstStyle/>
        <a:p>
          <a:endParaRPr lang="en-US"/>
        </a:p>
      </dgm:t>
    </dgm:pt>
    <dgm:pt modelId="{D64BF59A-118D-4F5E-BEAE-8AE387BC9902}" type="pres">
      <dgm:prSet presAssocID="{EED5936B-4C89-471B-AFDD-68BF03B7A201}" presName="linear" presStyleCnt="0">
        <dgm:presLayoutVars>
          <dgm:animLvl val="lvl"/>
          <dgm:resizeHandles val="exact"/>
        </dgm:presLayoutVars>
      </dgm:prSet>
      <dgm:spPr/>
      <dgm:t>
        <a:bodyPr/>
        <a:lstStyle/>
        <a:p>
          <a:endParaRPr lang="en-GB"/>
        </a:p>
      </dgm:t>
    </dgm:pt>
    <dgm:pt modelId="{C5610CED-BC59-44AA-B76C-0557595726E3}" type="pres">
      <dgm:prSet presAssocID="{D31518E8-D5A1-4BFD-A98D-E98163D7E93F}" presName="parentText" presStyleLbl="node1" presStyleIdx="0" presStyleCnt="4">
        <dgm:presLayoutVars>
          <dgm:chMax val="0"/>
          <dgm:bulletEnabled val="1"/>
        </dgm:presLayoutVars>
      </dgm:prSet>
      <dgm:spPr/>
      <dgm:t>
        <a:bodyPr/>
        <a:lstStyle/>
        <a:p>
          <a:endParaRPr lang="en-GB"/>
        </a:p>
      </dgm:t>
    </dgm:pt>
    <dgm:pt modelId="{6D7B0B1F-4398-4F99-8575-A058358B3DC0}" type="pres">
      <dgm:prSet presAssocID="{162615E2-8B3F-4365-A4ED-69F2E8755AE8}" presName="spacer" presStyleCnt="0"/>
      <dgm:spPr/>
    </dgm:pt>
    <dgm:pt modelId="{A2E95B1D-E542-4584-A925-70E4A7AE75BE}" type="pres">
      <dgm:prSet presAssocID="{4E66A34A-F210-4FD8-8E48-F4E50FAA4A41}" presName="parentText" presStyleLbl="node1" presStyleIdx="1" presStyleCnt="4">
        <dgm:presLayoutVars>
          <dgm:chMax val="0"/>
          <dgm:bulletEnabled val="1"/>
        </dgm:presLayoutVars>
      </dgm:prSet>
      <dgm:spPr/>
      <dgm:t>
        <a:bodyPr/>
        <a:lstStyle/>
        <a:p>
          <a:endParaRPr lang="en-GB"/>
        </a:p>
      </dgm:t>
    </dgm:pt>
    <dgm:pt modelId="{DF72A36B-253F-43AB-B020-6BB724BD1DCF}" type="pres">
      <dgm:prSet presAssocID="{912861D2-5AAB-4FAB-B417-BDB874D2E9A6}" presName="spacer" presStyleCnt="0"/>
      <dgm:spPr/>
    </dgm:pt>
    <dgm:pt modelId="{8E813EEB-1FC1-49CB-AFCA-0F5F039A1F3A}" type="pres">
      <dgm:prSet presAssocID="{461D3F7A-198B-4D2C-B8EA-31C14B055420}" presName="parentText" presStyleLbl="node1" presStyleIdx="2" presStyleCnt="4">
        <dgm:presLayoutVars>
          <dgm:chMax val="0"/>
          <dgm:bulletEnabled val="1"/>
        </dgm:presLayoutVars>
      </dgm:prSet>
      <dgm:spPr/>
      <dgm:t>
        <a:bodyPr/>
        <a:lstStyle/>
        <a:p>
          <a:endParaRPr lang="en-GB"/>
        </a:p>
      </dgm:t>
    </dgm:pt>
    <dgm:pt modelId="{FBA726C2-E46A-4B86-A5C0-D85FA79EDD38}" type="pres">
      <dgm:prSet presAssocID="{669FBE09-4246-4EDF-9F96-D78D6D46A4B4}" presName="spacer" presStyleCnt="0"/>
      <dgm:spPr/>
    </dgm:pt>
    <dgm:pt modelId="{4BA1E097-0CDE-428C-9FCC-C8B9763ECE63}" type="pres">
      <dgm:prSet presAssocID="{2D41545E-2962-42F1-A2F3-65D8DA89FE5A}" presName="parentText" presStyleLbl="node1" presStyleIdx="3" presStyleCnt="4">
        <dgm:presLayoutVars>
          <dgm:chMax val="0"/>
          <dgm:bulletEnabled val="1"/>
        </dgm:presLayoutVars>
      </dgm:prSet>
      <dgm:spPr/>
      <dgm:t>
        <a:bodyPr/>
        <a:lstStyle/>
        <a:p>
          <a:endParaRPr lang="en-GB"/>
        </a:p>
      </dgm:t>
    </dgm:pt>
  </dgm:ptLst>
  <dgm:cxnLst>
    <dgm:cxn modelId="{8241C730-344F-4691-A2F2-2F3A65AF209B}" srcId="{EED5936B-4C89-471B-AFDD-68BF03B7A201}" destId="{461D3F7A-198B-4D2C-B8EA-31C14B055420}" srcOrd="2" destOrd="0" parTransId="{7B039AB1-CAA8-4C3B-B81C-62336B19CCD4}" sibTransId="{669FBE09-4246-4EDF-9F96-D78D6D46A4B4}"/>
    <dgm:cxn modelId="{4B8A577E-165A-4B25-9460-FFC8B0356E50}" type="presOf" srcId="{2D41545E-2962-42F1-A2F3-65D8DA89FE5A}" destId="{4BA1E097-0CDE-428C-9FCC-C8B9763ECE63}" srcOrd="0" destOrd="0" presId="urn:microsoft.com/office/officeart/2005/8/layout/vList2"/>
    <dgm:cxn modelId="{C5D8A7AF-D7D2-4E85-8CE7-4330F1FC7217}" srcId="{EED5936B-4C89-471B-AFDD-68BF03B7A201}" destId="{4E66A34A-F210-4FD8-8E48-F4E50FAA4A41}" srcOrd="1" destOrd="0" parTransId="{32DC5591-9DA7-4F25-8759-402497BC40C3}" sibTransId="{912861D2-5AAB-4FAB-B417-BDB874D2E9A6}"/>
    <dgm:cxn modelId="{55B1D94F-2199-455D-8A0F-F146F96347F9}" type="presOf" srcId="{D31518E8-D5A1-4BFD-A98D-E98163D7E93F}" destId="{C5610CED-BC59-44AA-B76C-0557595726E3}" srcOrd="0" destOrd="0" presId="urn:microsoft.com/office/officeart/2005/8/layout/vList2"/>
    <dgm:cxn modelId="{61BB7E04-9962-488F-BCED-D0753F6AEE7D}" srcId="{EED5936B-4C89-471B-AFDD-68BF03B7A201}" destId="{D31518E8-D5A1-4BFD-A98D-E98163D7E93F}" srcOrd="0" destOrd="0" parTransId="{CC8E8A37-276A-451F-B6D0-071901AF5F02}" sibTransId="{162615E2-8B3F-4365-A4ED-69F2E8755AE8}"/>
    <dgm:cxn modelId="{3904A4CE-E606-45BE-B334-5E1C71C80CC7}" type="presOf" srcId="{4E66A34A-F210-4FD8-8E48-F4E50FAA4A41}" destId="{A2E95B1D-E542-4584-A925-70E4A7AE75BE}" srcOrd="0" destOrd="0" presId="urn:microsoft.com/office/officeart/2005/8/layout/vList2"/>
    <dgm:cxn modelId="{FEA258AE-F5C9-4903-B93B-1E0B0373EC28}" type="presOf" srcId="{461D3F7A-198B-4D2C-B8EA-31C14B055420}" destId="{8E813EEB-1FC1-49CB-AFCA-0F5F039A1F3A}" srcOrd="0" destOrd="0" presId="urn:microsoft.com/office/officeart/2005/8/layout/vList2"/>
    <dgm:cxn modelId="{DE0F4361-C6CA-4E3C-9E85-2DF6A202BB3C}" type="presOf" srcId="{EED5936B-4C89-471B-AFDD-68BF03B7A201}" destId="{D64BF59A-118D-4F5E-BEAE-8AE387BC9902}" srcOrd="0" destOrd="0" presId="urn:microsoft.com/office/officeart/2005/8/layout/vList2"/>
    <dgm:cxn modelId="{704590CC-2C56-46CB-92E7-91B244417C51}" srcId="{EED5936B-4C89-471B-AFDD-68BF03B7A201}" destId="{2D41545E-2962-42F1-A2F3-65D8DA89FE5A}" srcOrd="3" destOrd="0" parTransId="{331C0E24-A24B-419E-A37C-C8B0DC096D94}" sibTransId="{7BF4A21F-262B-45C3-9EC0-9E9222A116BD}"/>
    <dgm:cxn modelId="{2C974646-B33F-4041-A894-8F675B0E9C82}" type="presParOf" srcId="{D64BF59A-118D-4F5E-BEAE-8AE387BC9902}" destId="{C5610CED-BC59-44AA-B76C-0557595726E3}" srcOrd="0" destOrd="0" presId="urn:microsoft.com/office/officeart/2005/8/layout/vList2"/>
    <dgm:cxn modelId="{35CA3C73-075E-419C-A76A-53E52AC76F7F}" type="presParOf" srcId="{D64BF59A-118D-4F5E-BEAE-8AE387BC9902}" destId="{6D7B0B1F-4398-4F99-8575-A058358B3DC0}" srcOrd="1" destOrd="0" presId="urn:microsoft.com/office/officeart/2005/8/layout/vList2"/>
    <dgm:cxn modelId="{67A1ED53-004C-4635-86C5-D3A396319B30}" type="presParOf" srcId="{D64BF59A-118D-4F5E-BEAE-8AE387BC9902}" destId="{A2E95B1D-E542-4584-A925-70E4A7AE75BE}" srcOrd="2" destOrd="0" presId="urn:microsoft.com/office/officeart/2005/8/layout/vList2"/>
    <dgm:cxn modelId="{93F5599E-BB3F-4A24-A121-1BC91F663877}" type="presParOf" srcId="{D64BF59A-118D-4F5E-BEAE-8AE387BC9902}" destId="{DF72A36B-253F-43AB-B020-6BB724BD1DCF}" srcOrd="3" destOrd="0" presId="urn:microsoft.com/office/officeart/2005/8/layout/vList2"/>
    <dgm:cxn modelId="{C9054CCA-7E20-4BC7-BFB4-D114EB756676}" type="presParOf" srcId="{D64BF59A-118D-4F5E-BEAE-8AE387BC9902}" destId="{8E813EEB-1FC1-49CB-AFCA-0F5F039A1F3A}" srcOrd="4" destOrd="0" presId="urn:microsoft.com/office/officeart/2005/8/layout/vList2"/>
    <dgm:cxn modelId="{A9C0333D-2CEA-4C7D-938B-C62C8BD3DB69}" type="presParOf" srcId="{D64BF59A-118D-4F5E-BEAE-8AE387BC9902}" destId="{FBA726C2-E46A-4B86-A5C0-D85FA79EDD38}" srcOrd="5" destOrd="0" presId="urn:microsoft.com/office/officeart/2005/8/layout/vList2"/>
    <dgm:cxn modelId="{D9CC355D-A916-4401-82C6-9C43E1CF87BB}" type="presParOf" srcId="{D64BF59A-118D-4F5E-BEAE-8AE387BC9902}" destId="{4BA1E097-0CDE-428C-9FCC-C8B9763ECE6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DBC49D1B-F9BF-4203-AD65-AD24BCB7F0BA}"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n-US"/>
        </a:p>
      </dgm:t>
    </dgm:pt>
    <dgm:pt modelId="{0A6B7703-F2B5-40B7-B5DF-714F887ACD60}">
      <dgm:prSet/>
      <dgm:spPr/>
      <dgm:t>
        <a:bodyPr/>
        <a:lstStyle/>
        <a:p>
          <a:pPr rtl="0"/>
          <a:r>
            <a:rPr lang="en-US" dirty="0"/>
            <a:t>Proprietor maintains books only for business</a:t>
          </a:r>
        </a:p>
      </dgm:t>
    </dgm:pt>
    <dgm:pt modelId="{D65DF903-4FB9-452A-8ACE-7BA5853D58D9}" type="parTrans" cxnId="{622FCBEA-7AC9-40A4-9881-A6684BD942E8}">
      <dgm:prSet/>
      <dgm:spPr/>
      <dgm:t>
        <a:bodyPr/>
        <a:lstStyle/>
        <a:p>
          <a:endParaRPr lang="en-US"/>
        </a:p>
      </dgm:t>
    </dgm:pt>
    <dgm:pt modelId="{22D57B85-0F4F-407F-9C42-2F1F41BAFE4F}" type="sibTrans" cxnId="{622FCBEA-7AC9-40A4-9881-A6684BD942E8}">
      <dgm:prSet/>
      <dgm:spPr/>
      <dgm:t>
        <a:bodyPr/>
        <a:lstStyle/>
        <a:p>
          <a:endParaRPr lang="en-US"/>
        </a:p>
      </dgm:t>
    </dgm:pt>
    <dgm:pt modelId="{DDC29D4D-9F7C-4032-9EE7-865F973F298F}">
      <dgm:prSet/>
      <dgm:spPr/>
      <dgm:t>
        <a:bodyPr/>
        <a:lstStyle/>
        <a:p>
          <a:pPr rtl="0"/>
          <a:r>
            <a:rPr lang="en-US" dirty="0"/>
            <a:t>Land held in personal capacity sold for below 50C value</a:t>
          </a:r>
        </a:p>
      </dgm:t>
    </dgm:pt>
    <dgm:pt modelId="{987B5C86-5BF9-4B61-809B-A99CCE808A97}" type="parTrans" cxnId="{576E97ED-3556-47B9-97DC-FB1DAC3E9ACB}">
      <dgm:prSet/>
      <dgm:spPr/>
      <dgm:t>
        <a:bodyPr/>
        <a:lstStyle/>
        <a:p>
          <a:endParaRPr lang="en-US"/>
        </a:p>
      </dgm:t>
    </dgm:pt>
    <dgm:pt modelId="{62165C36-7897-4CA2-A92D-11024519587A}" type="sibTrans" cxnId="{576E97ED-3556-47B9-97DC-FB1DAC3E9ACB}">
      <dgm:prSet/>
      <dgm:spPr/>
      <dgm:t>
        <a:bodyPr/>
        <a:lstStyle/>
        <a:p>
          <a:endParaRPr lang="en-US"/>
        </a:p>
      </dgm:t>
    </dgm:pt>
    <dgm:pt modelId="{D004E242-AB3A-4EA2-8D12-C1DA7EB9EE6C}">
      <dgm:prSet/>
      <dgm:spPr/>
      <dgm:t>
        <a:bodyPr/>
        <a:lstStyle/>
        <a:p>
          <a:pPr rtl="0"/>
          <a:r>
            <a:rPr lang="en-US" dirty="0"/>
            <a:t>Whether Reporting required?</a:t>
          </a:r>
        </a:p>
      </dgm:t>
    </dgm:pt>
    <dgm:pt modelId="{FB065A29-B410-45AA-A3F5-ED5ADC3DFFDA}" type="parTrans" cxnId="{84E69128-6724-4B7B-BC78-20DC8BF650C7}">
      <dgm:prSet/>
      <dgm:spPr/>
      <dgm:t>
        <a:bodyPr/>
        <a:lstStyle/>
        <a:p>
          <a:endParaRPr lang="en-US"/>
        </a:p>
      </dgm:t>
    </dgm:pt>
    <dgm:pt modelId="{6F17B72B-6A44-4734-A239-A6B81E21F72F}" type="sibTrans" cxnId="{84E69128-6724-4B7B-BC78-20DC8BF650C7}">
      <dgm:prSet/>
      <dgm:spPr/>
      <dgm:t>
        <a:bodyPr/>
        <a:lstStyle/>
        <a:p>
          <a:endParaRPr lang="en-US"/>
        </a:p>
      </dgm:t>
    </dgm:pt>
    <dgm:pt modelId="{E1AC1E3B-EA34-44D1-9F88-0D99E8909D27}">
      <dgm:prSet/>
      <dgm:spPr/>
      <dgm:t>
        <a:bodyPr/>
        <a:lstStyle/>
        <a:p>
          <a:pPr rtl="0"/>
          <a:r>
            <a:rPr lang="en-US" dirty="0"/>
            <a:t>Reporting In case of Firm/Companies, etc.?</a:t>
          </a:r>
        </a:p>
      </dgm:t>
    </dgm:pt>
    <dgm:pt modelId="{BDD1D2B0-04F6-44E5-85C9-265452759C1A}" type="parTrans" cxnId="{09E0F844-933B-4704-BACF-6DB6FE445891}">
      <dgm:prSet/>
      <dgm:spPr/>
      <dgm:t>
        <a:bodyPr/>
        <a:lstStyle/>
        <a:p>
          <a:endParaRPr lang="en-US"/>
        </a:p>
      </dgm:t>
    </dgm:pt>
    <dgm:pt modelId="{2D1C1456-071F-4D58-BCE2-1761E0A379B8}" type="sibTrans" cxnId="{09E0F844-933B-4704-BACF-6DB6FE445891}">
      <dgm:prSet/>
      <dgm:spPr/>
      <dgm:t>
        <a:bodyPr/>
        <a:lstStyle/>
        <a:p>
          <a:endParaRPr lang="en-US"/>
        </a:p>
      </dgm:t>
    </dgm:pt>
    <dgm:pt modelId="{40FF4FC8-9528-43CE-8624-AB1F74A337CD}">
      <dgm:prSet/>
      <dgm:spPr/>
      <dgm:t>
        <a:bodyPr/>
        <a:lstStyle/>
        <a:p>
          <a:pPr rtl="0"/>
          <a:r>
            <a:rPr lang="en-US" dirty="0"/>
            <a:t>No reporting if Transaction value and guideline value are same</a:t>
          </a:r>
        </a:p>
      </dgm:t>
    </dgm:pt>
    <dgm:pt modelId="{81275004-C228-4198-B30A-7C172EEC014D}" type="parTrans" cxnId="{5F8E0DE1-4C02-482F-B9AD-854CD8E10958}">
      <dgm:prSet/>
      <dgm:spPr/>
      <dgm:t>
        <a:bodyPr/>
        <a:lstStyle/>
        <a:p>
          <a:endParaRPr lang="en-US"/>
        </a:p>
      </dgm:t>
    </dgm:pt>
    <dgm:pt modelId="{28289F6B-88D8-40A1-AB32-81486F399E0E}" type="sibTrans" cxnId="{5F8E0DE1-4C02-482F-B9AD-854CD8E10958}">
      <dgm:prSet/>
      <dgm:spPr/>
      <dgm:t>
        <a:bodyPr/>
        <a:lstStyle/>
        <a:p>
          <a:endParaRPr lang="en-US"/>
        </a:p>
      </dgm:t>
    </dgm:pt>
    <dgm:pt modelId="{C3EE7303-B6B8-472D-8717-0E6AC1D17527}" type="pres">
      <dgm:prSet presAssocID="{DBC49D1B-F9BF-4203-AD65-AD24BCB7F0BA}" presName="linear" presStyleCnt="0">
        <dgm:presLayoutVars>
          <dgm:dir/>
          <dgm:animLvl val="lvl"/>
          <dgm:resizeHandles val="exact"/>
        </dgm:presLayoutVars>
      </dgm:prSet>
      <dgm:spPr/>
      <dgm:t>
        <a:bodyPr/>
        <a:lstStyle/>
        <a:p>
          <a:endParaRPr lang="en-GB"/>
        </a:p>
      </dgm:t>
    </dgm:pt>
    <dgm:pt modelId="{F0DC19E3-85BD-460D-8729-F5DAC9072D20}" type="pres">
      <dgm:prSet presAssocID="{0A6B7703-F2B5-40B7-B5DF-714F887ACD60}" presName="parentLin" presStyleCnt="0"/>
      <dgm:spPr/>
    </dgm:pt>
    <dgm:pt modelId="{65382977-6BFE-4754-9DCC-4FFB41CF12E8}" type="pres">
      <dgm:prSet presAssocID="{0A6B7703-F2B5-40B7-B5DF-714F887ACD60}" presName="parentLeftMargin" presStyleLbl="node1" presStyleIdx="0" presStyleCnt="3"/>
      <dgm:spPr/>
      <dgm:t>
        <a:bodyPr/>
        <a:lstStyle/>
        <a:p>
          <a:endParaRPr lang="en-GB"/>
        </a:p>
      </dgm:t>
    </dgm:pt>
    <dgm:pt modelId="{29D3BE2E-BBC3-403E-87B4-333DE6579A55}" type="pres">
      <dgm:prSet presAssocID="{0A6B7703-F2B5-40B7-B5DF-714F887ACD60}" presName="parentText" presStyleLbl="node1" presStyleIdx="0" presStyleCnt="3" custScaleX="130886">
        <dgm:presLayoutVars>
          <dgm:chMax val="0"/>
          <dgm:bulletEnabled val="1"/>
        </dgm:presLayoutVars>
      </dgm:prSet>
      <dgm:spPr/>
      <dgm:t>
        <a:bodyPr/>
        <a:lstStyle/>
        <a:p>
          <a:endParaRPr lang="en-GB"/>
        </a:p>
      </dgm:t>
    </dgm:pt>
    <dgm:pt modelId="{14C19BCD-3AB7-459D-8473-4966A92A7998}" type="pres">
      <dgm:prSet presAssocID="{0A6B7703-F2B5-40B7-B5DF-714F887ACD60}" presName="negativeSpace" presStyleCnt="0"/>
      <dgm:spPr/>
    </dgm:pt>
    <dgm:pt modelId="{1A659B41-AE21-482E-8EA2-30380A0270B6}" type="pres">
      <dgm:prSet presAssocID="{0A6B7703-F2B5-40B7-B5DF-714F887ACD60}" presName="childText" presStyleLbl="conFgAcc1" presStyleIdx="0" presStyleCnt="3">
        <dgm:presLayoutVars>
          <dgm:bulletEnabled val="1"/>
        </dgm:presLayoutVars>
      </dgm:prSet>
      <dgm:spPr/>
      <dgm:t>
        <a:bodyPr/>
        <a:lstStyle/>
        <a:p>
          <a:endParaRPr lang="en-GB"/>
        </a:p>
      </dgm:t>
    </dgm:pt>
    <dgm:pt modelId="{EDAE1B62-9404-485E-BE5C-CDF585DEF667}" type="pres">
      <dgm:prSet presAssocID="{22D57B85-0F4F-407F-9C42-2F1F41BAFE4F}" presName="spaceBetweenRectangles" presStyleCnt="0"/>
      <dgm:spPr/>
    </dgm:pt>
    <dgm:pt modelId="{258A50AA-378D-4072-8DE7-046D93B2E238}" type="pres">
      <dgm:prSet presAssocID="{E1AC1E3B-EA34-44D1-9F88-0D99E8909D27}" presName="parentLin" presStyleCnt="0"/>
      <dgm:spPr/>
    </dgm:pt>
    <dgm:pt modelId="{70C11F44-88C2-4D64-A297-7E082E30CF28}" type="pres">
      <dgm:prSet presAssocID="{E1AC1E3B-EA34-44D1-9F88-0D99E8909D27}" presName="parentLeftMargin" presStyleLbl="node1" presStyleIdx="0" presStyleCnt="3"/>
      <dgm:spPr/>
      <dgm:t>
        <a:bodyPr/>
        <a:lstStyle/>
        <a:p>
          <a:endParaRPr lang="en-GB"/>
        </a:p>
      </dgm:t>
    </dgm:pt>
    <dgm:pt modelId="{813C6B55-524E-42E3-986A-ECAAF6B1B3BD}" type="pres">
      <dgm:prSet presAssocID="{E1AC1E3B-EA34-44D1-9F88-0D99E8909D27}" presName="parentText" presStyleLbl="node1" presStyleIdx="1" presStyleCnt="3" custScaleX="133163">
        <dgm:presLayoutVars>
          <dgm:chMax val="0"/>
          <dgm:bulletEnabled val="1"/>
        </dgm:presLayoutVars>
      </dgm:prSet>
      <dgm:spPr/>
      <dgm:t>
        <a:bodyPr/>
        <a:lstStyle/>
        <a:p>
          <a:endParaRPr lang="en-GB"/>
        </a:p>
      </dgm:t>
    </dgm:pt>
    <dgm:pt modelId="{2E96BDA6-8882-4299-A7E1-493F2413D234}" type="pres">
      <dgm:prSet presAssocID="{E1AC1E3B-EA34-44D1-9F88-0D99E8909D27}" presName="negativeSpace" presStyleCnt="0"/>
      <dgm:spPr/>
    </dgm:pt>
    <dgm:pt modelId="{BCDC5F52-5AA3-41A7-8C3D-DA2A869133DA}" type="pres">
      <dgm:prSet presAssocID="{E1AC1E3B-EA34-44D1-9F88-0D99E8909D27}" presName="childText" presStyleLbl="conFgAcc1" presStyleIdx="1" presStyleCnt="3">
        <dgm:presLayoutVars>
          <dgm:bulletEnabled val="1"/>
        </dgm:presLayoutVars>
      </dgm:prSet>
      <dgm:spPr/>
    </dgm:pt>
    <dgm:pt modelId="{8A43355E-48E8-4890-8C2E-C7DFCD7D5B5D}" type="pres">
      <dgm:prSet presAssocID="{2D1C1456-071F-4D58-BCE2-1761E0A379B8}" presName="spaceBetweenRectangles" presStyleCnt="0"/>
      <dgm:spPr/>
    </dgm:pt>
    <dgm:pt modelId="{5CA2A988-30AA-4200-AE31-9B29892B5162}" type="pres">
      <dgm:prSet presAssocID="{40FF4FC8-9528-43CE-8624-AB1F74A337CD}" presName="parentLin" presStyleCnt="0"/>
      <dgm:spPr/>
    </dgm:pt>
    <dgm:pt modelId="{8802FEE4-05CC-4A1E-8753-AED7C0CE6C97}" type="pres">
      <dgm:prSet presAssocID="{40FF4FC8-9528-43CE-8624-AB1F74A337CD}" presName="parentLeftMargin" presStyleLbl="node1" presStyleIdx="1" presStyleCnt="3"/>
      <dgm:spPr/>
      <dgm:t>
        <a:bodyPr/>
        <a:lstStyle/>
        <a:p>
          <a:endParaRPr lang="en-GB"/>
        </a:p>
      </dgm:t>
    </dgm:pt>
    <dgm:pt modelId="{3FC088DB-0D02-446D-95C6-F5D1FF25B60C}" type="pres">
      <dgm:prSet presAssocID="{40FF4FC8-9528-43CE-8624-AB1F74A337CD}" presName="parentText" presStyleLbl="node1" presStyleIdx="2" presStyleCnt="3" custScaleX="142857">
        <dgm:presLayoutVars>
          <dgm:chMax val="0"/>
          <dgm:bulletEnabled val="1"/>
        </dgm:presLayoutVars>
      </dgm:prSet>
      <dgm:spPr/>
      <dgm:t>
        <a:bodyPr/>
        <a:lstStyle/>
        <a:p>
          <a:endParaRPr lang="en-GB"/>
        </a:p>
      </dgm:t>
    </dgm:pt>
    <dgm:pt modelId="{24A294AC-9794-42F1-A324-77952FA03CC1}" type="pres">
      <dgm:prSet presAssocID="{40FF4FC8-9528-43CE-8624-AB1F74A337CD}" presName="negativeSpace" presStyleCnt="0"/>
      <dgm:spPr/>
    </dgm:pt>
    <dgm:pt modelId="{83020DC9-1B75-4D15-B93A-3D1E19C53F74}" type="pres">
      <dgm:prSet presAssocID="{40FF4FC8-9528-43CE-8624-AB1F74A337CD}" presName="childText" presStyleLbl="conFgAcc1" presStyleIdx="2" presStyleCnt="3">
        <dgm:presLayoutVars>
          <dgm:bulletEnabled val="1"/>
        </dgm:presLayoutVars>
      </dgm:prSet>
      <dgm:spPr/>
    </dgm:pt>
  </dgm:ptLst>
  <dgm:cxnLst>
    <dgm:cxn modelId="{84E69128-6724-4B7B-BC78-20DC8BF650C7}" srcId="{0A6B7703-F2B5-40B7-B5DF-714F887ACD60}" destId="{D004E242-AB3A-4EA2-8D12-C1DA7EB9EE6C}" srcOrd="1" destOrd="0" parTransId="{FB065A29-B410-45AA-A3F5-ED5ADC3DFFDA}" sibTransId="{6F17B72B-6A44-4734-A239-A6B81E21F72F}"/>
    <dgm:cxn modelId="{C0A0CDEB-196D-40C9-8D55-82F6F0B45E04}" type="presOf" srcId="{D004E242-AB3A-4EA2-8D12-C1DA7EB9EE6C}" destId="{1A659B41-AE21-482E-8EA2-30380A0270B6}" srcOrd="0" destOrd="1" presId="urn:microsoft.com/office/officeart/2005/8/layout/list1"/>
    <dgm:cxn modelId="{622FCBEA-7AC9-40A4-9881-A6684BD942E8}" srcId="{DBC49D1B-F9BF-4203-AD65-AD24BCB7F0BA}" destId="{0A6B7703-F2B5-40B7-B5DF-714F887ACD60}" srcOrd="0" destOrd="0" parTransId="{D65DF903-4FB9-452A-8ACE-7BA5853D58D9}" sibTransId="{22D57B85-0F4F-407F-9C42-2F1F41BAFE4F}"/>
    <dgm:cxn modelId="{5F8E0DE1-4C02-482F-B9AD-854CD8E10958}" srcId="{DBC49D1B-F9BF-4203-AD65-AD24BCB7F0BA}" destId="{40FF4FC8-9528-43CE-8624-AB1F74A337CD}" srcOrd="2" destOrd="0" parTransId="{81275004-C228-4198-B30A-7C172EEC014D}" sibTransId="{28289F6B-88D8-40A1-AB32-81486F399E0E}"/>
    <dgm:cxn modelId="{09E0F844-933B-4704-BACF-6DB6FE445891}" srcId="{DBC49D1B-F9BF-4203-AD65-AD24BCB7F0BA}" destId="{E1AC1E3B-EA34-44D1-9F88-0D99E8909D27}" srcOrd="1" destOrd="0" parTransId="{BDD1D2B0-04F6-44E5-85C9-265452759C1A}" sibTransId="{2D1C1456-071F-4D58-BCE2-1761E0A379B8}"/>
    <dgm:cxn modelId="{5FD43E2E-51E6-41C5-83DF-9C73019771B6}" type="presOf" srcId="{40FF4FC8-9528-43CE-8624-AB1F74A337CD}" destId="{8802FEE4-05CC-4A1E-8753-AED7C0CE6C97}" srcOrd="0" destOrd="0" presId="urn:microsoft.com/office/officeart/2005/8/layout/list1"/>
    <dgm:cxn modelId="{07CDF423-5348-4F6F-B7D1-10886F05EC79}" type="presOf" srcId="{0A6B7703-F2B5-40B7-B5DF-714F887ACD60}" destId="{65382977-6BFE-4754-9DCC-4FFB41CF12E8}" srcOrd="0" destOrd="0" presId="urn:microsoft.com/office/officeart/2005/8/layout/list1"/>
    <dgm:cxn modelId="{3221337A-BE8F-40A6-B9C9-68896C1FDE07}" type="presOf" srcId="{E1AC1E3B-EA34-44D1-9F88-0D99E8909D27}" destId="{70C11F44-88C2-4D64-A297-7E082E30CF28}" srcOrd="0" destOrd="0" presId="urn:microsoft.com/office/officeart/2005/8/layout/list1"/>
    <dgm:cxn modelId="{9B8545D8-4E4C-49E0-98EB-776D5CBE8A4A}" type="presOf" srcId="{0A6B7703-F2B5-40B7-B5DF-714F887ACD60}" destId="{29D3BE2E-BBC3-403E-87B4-333DE6579A55}" srcOrd="1" destOrd="0" presId="urn:microsoft.com/office/officeart/2005/8/layout/list1"/>
    <dgm:cxn modelId="{81DAC104-BA85-48EE-90AD-20F98086F460}" type="presOf" srcId="{DBC49D1B-F9BF-4203-AD65-AD24BCB7F0BA}" destId="{C3EE7303-B6B8-472D-8717-0E6AC1D17527}" srcOrd="0" destOrd="0" presId="urn:microsoft.com/office/officeart/2005/8/layout/list1"/>
    <dgm:cxn modelId="{3D28718F-F3A6-4459-8683-9F268FDAD37B}" type="presOf" srcId="{E1AC1E3B-EA34-44D1-9F88-0D99E8909D27}" destId="{813C6B55-524E-42E3-986A-ECAAF6B1B3BD}" srcOrd="1" destOrd="0" presId="urn:microsoft.com/office/officeart/2005/8/layout/list1"/>
    <dgm:cxn modelId="{576E97ED-3556-47B9-97DC-FB1DAC3E9ACB}" srcId="{0A6B7703-F2B5-40B7-B5DF-714F887ACD60}" destId="{DDC29D4D-9F7C-4032-9EE7-865F973F298F}" srcOrd="0" destOrd="0" parTransId="{987B5C86-5BF9-4B61-809B-A99CCE808A97}" sibTransId="{62165C36-7897-4CA2-A92D-11024519587A}"/>
    <dgm:cxn modelId="{19D56104-7BD3-4E27-B950-EA7E1CB99CD3}" type="presOf" srcId="{DDC29D4D-9F7C-4032-9EE7-865F973F298F}" destId="{1A659B41-AE21-482E-8EA2-30380A0270B6}" srcOrd="0" destOrd="0" presId="urn:microsoft.com/office/officeart/2005/8/layout/list1"/>
    <dgm:cxn modelId="{D383639D-620E-45B1-90F2-1B3237FD0C8C}" type="presOf" srcId="{40FF4FC8-9528-43CE-8624-AB1F74A337CD}" destId="{3FC088DB-0D02-446D-95C6-F5D1FF25B60C}" srcOrd="1" destOrd="0" presId="urn:microsoft.com/office/officeart/2005/8/layout/list1"/>
    <dgm:cxn modelId="{3D9A4698-58A2-4E9C-86B6-09631DB44124}" type="presParOf" srcId="{C3EE7303-B6B8-472D-8717-0E6AC1D17527}" destId="{F0DC19E3-85BD-460D-8729-F5DAC9072D20}" srcOrd="0" destOrd="0" presId="urn:microsoft.com/office/officeart/2005/8/layout/list1"/>
    <dgm:cxn modelId="{4B25F8B1-9AC6-4E5F-84AD-548EDB49D03A}" type="presParOf" srcId="{F0DC19E3-85BD-460D-8729-F5DAC9072D20}" destId="{65382977-6BFE-4754-9DCC-4FFB41CF12E8}" srcOrd="0" destOrd="0" presId="urn:microsoft.com/office/officeart/2005/8/layout/list1"/>
    <dgm:cxn modelId="{E12A4FC4-E2EC-43C3-ACAD-10082877E07F}" type="presParOf" srcId="{F0DC19E3-85BD-460D-8729-F5DAC9072D20}" destId="{29D3BE2E-BBC3-403E-87B4-333DE6579A55}" srcOrd="1" destOrd="0" presId="urn:microsoft.com/office/officeart/2005/8/layout/list1"/>
    <dgm:cxn modelId="{77C9885F-9EC9-4A00-9934-77BE8DFFE1B7}" type="presParOf" srcId="{C3EE7303-B6B8-472D-8717-0E6AC1D17527}" destId="{14C19BCD-3AB7-459D-8473-4966A92A7998}" srcOrd="1" destOrd="0" presId="urn:microsoft.com/office/officeart/2005/8/layout/list1"/>
    <dgm:cxn modelId="{1D89EEE5-E887-4988-9263-A395F0A2D6D5}" type="presParOf" srcId="{C3EE7303-B6B8-472D-8717-0E6AC1D17527}" destId="{1A659B41-AE21-482E-8EA2-30380A0270B6}" srcOrd="2" destOrd="0" presId="urn:microsoft.com/office/officeart/2005/8/layout/list1"/>
    <dgm:cxn modelId="{70044B85-F1E9-4928-8C2A-5EC4A7DD0765}" type="presParOf" srcId="{C3EE7303-B6B8-472D-8717-0E6AC1D17527}" destId="{EDAE1B62-9404-485E-BE5C-CDF585DEF667}" srcOrd="3" destOrd="0" presId="urn:microsoft.com/office/officeart/2005/8/layout/list1"/>
    <dgm:cxn modelId="{A7C24D89-5094-483C-A14C-DA01B5735808}" type="presParOf" srcId="{C3EE7303-B6B8-472D-8717-0E6AC1D17527}" destId="{258A50AA-378D-4072-8DE7-046D93B2E238}" srcOrd="4" destOrd="0" presId="urn:microsoft.com/office/officeart/2005/8/layout/list1"/>
    <dgm:cxn modelId="{F8BA9400-B3EA-42F4-85B3-16242FB3FB0E}" type="presParOf" srcId="{258A50AA-378D-4072-8DE7-046D93B2E238}" destId="{70C11F44-88C2-4D64-A297-7E082E30CF28}" srcOrd="0" destOrd="0" presId="urn:microsoft.com/office/officeart/2005/8/layout/list1"/>
    <dgm:cxn modelId="{1DA0692E-DE2E-455C-9365-3C1663E33D59}" type="presParOf" srcId="{258A50AA-378D-4072-8DE7-046D93B2E238}" destId="{813C6B55-524E-42E3-986A-ECAAF6B1B3BD}" srcOrd="1" destOrd="0" presId="urn:microsoft.com/office/officeart/2005/8/layout/list1"/>
    <dgm:cxn modelId="{26EC3677-0A0C-4FED-9596-1AD6472B3D34}" type="presParOf" srcId="{C3EE7303-B6B8-472D-8717-0E6AC1D17527}" destId="{2E96BDA6-8882-4299-A7E1-493F2413D234}" srcOrd="5" destOrd="0" presId="urn:microsoft.com/office/officeart/2005/8/layout/list1"/>
    <dgm:cxn modelId="{23DC588E-0B1F-45F5-8971-F7A320029C86}" type="presParOf" srcId="{C3EE7303-B6B8-472D-8717-0E6AC1D17527}" destId="{BCDC5F52-5AA3-41A7-8C3D-DA2A869133DA}" srcOrd="6" destOrd="0" presId="urn:microsoft.com/office/officeart/2005/8/layout/list1"/>
    <dgm:cxn modelId="{C9AEF364-4298-4112-8A87-822FCD012F7A}" type="presParOf" srcId="{C3EE7303-B6B8-472D-8717-0E6AC1D17527}" destId="{8A43355E-48E8-4890-8C2E-C7DFCD7D5B5D}" srcOrd="7" destOrd="0" presId="urn:microsoft.com/office/officeart/2005/8/layout/list1"/>
    <dgm:cxn modelId="{CCCBA34B-31AE-4A27-A5AA-CCD2605F2437}" type="presParOf" srcId="{C3EE7303-B6B8-472D-8717-0E6AC1D17527}" destId="{5CA2A988-30AA-4200-AE31-9B29892B5162}" srcOrd="8" destOrd="0" presId="urn:microsoft.com/office/officeart/2005/8/layout/list1"/>
    <dgm:cxn modelId="{125F1012-07F2-4E4D-9BDB-280C9EFC86A9}" type="presParOf" srcId="{5CA2A988-30AA-4200-AE31-9B29892B5162}" destId="{8802FEE4-05CC-4A1E-8753-AED7C0CE6C97}" srcOrd="0" destOrd="0" presId="urn:microsoft.com/office/officeart/2005/8/layout/list1"/>
    <dgm:cxn modelId="{C75FBED4-61F2-496B-9419-00E7C0BE8909}" type="presParOf" srcId="{5CA2A988-30AA-4200-AE31-9B29892B5162}" destId="{3FC088DB-0D02-446D-95C6-F5D1FF25B60C}" srcOrd="1" destOrd="0" presId="urn:microsoft.com/office/officeart/2005/8/layout/list1"/>
    <dgm:cxn modelId="{6B834039-480F-4D02-80C3-72B3DC2E2E98}" type="presParOf" srcId="{C3EE7303-B6B8-472D-8717-0E6AC1D17527}" destId="{24A294AC-9794-42F1-A324-77952FA03CC1}" srcOrd="9" destOrd="0" presId="urn:microsoft.com/office/officeart/2005/8/layout/list1"/>
    <dgm:cxn modelId="{E879EC1C-AC13-444D-9965-31BEB655999C}" type="presParOf" srcId="{C3EE7303-B6B8-472D-8717-0E6AC1D17527}" destId="{83020DC9-1B75-4D15-B93A-3D1E19C53F7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84402A7-2FDE-4E12-BF12-C321123BAA31}" type="doc">
      <dgm:prSet loTypeId="urn:microsoft.com/office/officeart/2005/8/layout/vList2" loCatId="list" qsTypeId="urn:microsoft.com/office/officeart/2005/8/quickstyle/simple1" qsCatId="simple" csTypeId="urn:microsoft.com/office/officeart/2005/8/colors/colorful1#20" csCatId="colorful" phldr="1"/>
      <dgm:spPr/>
      <dgm:t>
        <a:bodyPr/>
        <a:lstStyle/>
        <a:p>
          <a:endParaRPr lang="en-US"/>
        </a:p>
      </dgm:t>
    </dgm:pt>
    <dgm:pt modelId="{0959A13F-4F42-431E-8E69-32077A75BA82}">
      <dgm:prSet/>
      <dgm:spPr/>
      <dgm:t>
        <a:bodyPr/>
        <a:lstStyle/>
        <a:p>
          <a:pPr rtl="0"/>
          <a:r>
            <a:rPr lang="en-US" dirty="0"/>
            <a:t>Machinery spares to  be </a:t>
          </a:r>
          <a:r>
            <a:rPr lang="en-US" dirty="0" err="1"/>
            <a:t>capitalised</a:t>
          </a:r>
          <a:r>
            <a:rPr lang="en-US" dirty="0"/>
            <a:t> on consumption as per  New AS-10</a:t>
          </a:r>
        </a:p>
      </dgm:t>
    </dgm:pt>
    <dgm:pt modelId="{AB8CC523-B117-4D51-B3D1-4672BFEB34CE}" type="parTrans" cxnId="{35AFB341-A8BC-421B-B25B-6F38CDF5537B}">
      <dgm:prSet/>
      <dgm:spPr/>
      <dgm:t>
        <a:bodyPr/>
        <a:lstStyle/>
        <a:p>
          <a:endParaRPr lang="en-US"/>
        </a:p>
      </dgm:t>
    </dgm:pt>
    <dgm:pt modelId="{E96F147F-30E3-4F98-BCC7-CC1DE8B096CE}" type="sibTrans" cxnId="{35AFB341-A8BC-421B-B25B-6F38CDF5537B}">
      <dgm:prSet/>
      <dgm:spPr/>
      <dgm:t>
        <a:bodyPr/>
        <a:lstStyle/>
        <a:p>
          <a:endParaRPr lang="en-US"/>
        </a:p>
      </dgm:t>
    </dgm:pt>
    <dgm:pt modelId="{A3DA17B6-E632-4533-A175-DCEC8D16A848}">
      <dgm:prSet/>
      <dgm:spPr/>
      <dgm:t>
        <a:bodyPr/>
        <a:lstStyle/>
        <a:p>
          <a:pPr rtl="0"/>
          <a:r>
            <a:rPr lang="en-US" dirty="0"/>
            <a:t>ICDS V requires it to be charged to P&amp;L as  per Old AS-10 </a:t>
          </a:r>
        </a:p>
      </dgm:t>
    </dgm:pt>
    <dgm:pt modelId="{9B0486B7-1377-464D-9784-D286A162F18B}" type="parTrans" cxnId="{8ED631C9-CC0C-4213-9359-73DEBAF73E86}">
      <dgm:prSet/>
      <dgm:spPr/>
      <dgm:t>
        <a:bodyPr/>
        <a:lstStyle/>
        <a:p>
          <a:endParaRPr lang="en-US"/>
        </a:p>
      </dgm:t>
    </dgm:pt>
    <dgm:pt modelId="{B8D660B4-8734-4B6A-AACD-B4FC6DD62054}" type="sibTrans" cxnId="{8ED631C9-CC0C-4213-9359-73DEBAF73E86}">
      <dgm:prSet/>
      <dgm:spPr/>
      <dgm:t>
        <a:bodyPr/>
        <a:lstStyle/>
        <a:p>
          <a:endParaRPr lang="en-US"/>
        </a:p>
      </dgm:t>
    </dgm:pt>
    <dgm:pt modelId="{84A00F57-9F59-48DD-B38D-25CA396B1B95}">
      <dgm:prSet/>
      <dgm:spPr/>
      <dgm:t>
        <a:bodyPr/>
        <a:lstStyle/>
        <a:p>
          <a:pPr rtl="0"/>
          <a:r>
            <a:rPr lang="en-US" dirty="0"/>
            <a:t>Deferred tax liability </a:t>
          </a:r>
        </a:p>
      </dgm:t>
    </dgm:pt>
    <dgm:pt modelId="{DEBD2A87-2FD3-432E-9411-79E6222CDD81}" type="parTrans" cxnId="{FABCFDB8-D7F3-4242-8E62-D11EB4C6FA44}">
      <dgm:prSet/>
      <dgm:spPr/>
      <dgm:t>
        <a:bodyPr/>
        <a:lstStyle/>
        <a:p>
          <a:endParaRPr lang="en-US"/>
        </a:p>
      </dgm:t>
    </dgm:pt>
    <dgm:pt modelId="{89298C67-F6B4-464A-9E93-BB30862D6562}" type="sibTrans" cxnId="{FABCFDB8-D7F3-4242-8E62-D11EB4C6FA44}">
      <dgm:prSet/>
      <dgm:spPr/>
      <dgm:t>
        <a:bodyPr/>
        <a:lstStyle/>
        <a:p>
          <a:endParaRPr lang="en-US"/>
        </a:p>
      </dgm:t>
    </dgm:pt>
    <dgm:pt modelId="{27425D7C-5096-47F0-A6C5-1F5EBD886D96}" type="pres">
      <dgm:prSet presAssocID="{884402A7-2FDE-4E12-BF12-C321123BAA31}" presName="linear" presStyleCnt="0">
        <dgm:presLayoutVars>
          <dgm:animLvl val="lvl"/>
          <dgm:resizeHandles val="exact"/>
        </dgm:presLayoutVars>
      </dgm:prSet>
      <dgm:spPr/>
      <dgm:t>
        <a:bodyPr/>
        <a:lstStyle/>
        <a:p>
          <a:endParaRPr lang="en-GB"/>
        </a:p>
      </dgm:t>
    </dgm:pt>
    <dgm:pt modelId="{9AD1C4D0-DD4F-459C-A566-3E7205CD4F21}" type="pres">
      <dgm:prSet presAssocID="{0959A13F-4F42-431E-8E69-32077A75BA82}" presName="parentText" presStyleLbl="node1" presStyleIdx="0" presStyleCnt="3">
        <dgm:presLayoutVars>
          <dgm:chMax val="0"/>
          <dgm:bulletEnabled val="1"/>
        </dgm:presLayoutVars>
      </dgm:prSet>
      <dgm:spPr/>
      <dgm:t>
        <a:bodyPr/>
        <a:lstStyle/>
        <a:p>
          <a:endParaRPr lang="en-GB"/>
        </a:p>
      </dgm:t>
    </dgm:pt>
    <dgm:pt modelId="{080ADBD1-1030-46F9-BF03-21291FBA15E5}" type="pres">
      <dgm:prSet presAssocID="{E96F147F-30E3-4F98-BCC7-CC1DE8B096CE}" presName="spacer" presStyleCnt="0"/>
      <dgm:spPr/>
    </dgm:pt>
    <dgm:pt modelId="{E6D527A4-0DCC-4D3F-A1E5-41D626C8E6EA}" type="pres">
      <dgm:prSet presAssocID="{A3DA17B6-E632-4533-A175-DCEC8D16A848}" presName="parentText" presStyleLbl="node1" presStyleIdx="1" presStyleCnt="3">
        <dgm:presLayoutVars>
          <dgm:chMax val="0"/>
          <dgm:bulletEnabled val="1"/>
        </dgm:presLayoutVars>
      </dgm:prSet>
      <dgm:spPr/>
      <dgm:t>
        <a:bodyPr/>
        <a:lstStyle/>
        <a:p>
          <a:endParaRPr lang="en-GB"/>
        </a:p>
      </dgm:t>
    </dgm:pt>
    <dgm:pt modelId="{984FBAFB-D202-4EB7-B81E-D7CF6E20E8EF}" type="pres">
      <dgm:prSet presAssocID="{B8D660B4-8734-4B6A-AACD-B4FC6DD62054}" presName="spacer" presStyleCnt="0"/>
      <dgm:spPr/>
    </dgm:pt>
    <dgm:pt modelId="{36484952-1BF5-4119-8832-FAF24E79D903}" type="pres">
      <dgm:prSet presAssocID="{84A00F57-9F59-48DD-B38D-25CA396B1B95}" presName="parentText" presStyleLbl="node1" presStyleIdx="2" presStyleCnt="3">
        <dgm:presLayoutVars>
          <dgm:chMax val="0"/>
          <dgm:bulletEnabled val="1"/>
        </dgm:presLayoutVars>
      </dgm:prSet>
      <dgm:spPr/>
      <dgm:t>
        <a:bodyPr/>
        <a:lstStyle/>
        <a:p>
          <a:endParaRPr lang="en-GB"/>
        </a:p>
      </dgm:t>
    </dgm:pt>
  </dgm:ptLst>
  <dgm:cxnLst>
    <dgm:cxn modelId="{FABCFDB8-D7F3-4242-8E62-D11EB4C6FA44}" srcId="{884402A7-2FDE-4E12-BF12-C321123BAA31}" destId="{84A00F57-9F59-48DD-B38D-25CA396B1B95}" srcOrd="2" destOrd="0" parTransId="{DEBD2A87-2FD3-432E-9411-79E6222CDD81}" sibTransId="{89298C67-F6B4-464A-9E93-BB30862D6562}"/>
    <dgm:cxn modelId="{020FE406-A5B8-4E34-8CD0-4D1FA3F91D48}" type="presOf" srcId="{A3DA17B6-E632-4533-A175-DCEC8D16A848}" destId="{E6D527A4-0DCC-4D3F-A1E5-41D626C8E6EA}" srcOrd="0" destOrd="0" presId="urn:microsoft.com/office/officeart/2005/8/layout/vList2"/>
    <dgm:cxn modelId="{9F826B77-15F0-4B5F-BD15-EED288AF9299}" type="presOf" srcId="{84A00F57-9F59-48DD-B38D-25CA396B1B95}" destId="{36484952-1BF5-4119-8832-FAF24E79D903}" srcOrd="0" destOrd="0" presId="urn:microsoft.com/office/officeart/2005/8/layout/vList2"/>
    <dgm:cxn modelId="{0C2463EE-9C6A-4367-B6BB-6C0691CC8016}" type="presOf" srcId="{0959A13F-4F42-431E-8E69-32077A75BA82}" destId="{9AD1C4D0-DD4F-459C-A566-3E7205CD4F21}" srcOrd="0" destOrd="0" presId="urn:microsoft.com/office/officeart/2005/8/layout/vList2"/>
    <dgm:cxn modelId="{30F3C79E-CE0B-4DF5-B72B-57A4F6E7815D}" type="presOf" srcId="{884402A7-2FDE-4E12-BF12-C321123BAA31}" destId="{27425D7C-5096-47F0-A6C5-1F5EBD886D96}" srcOrd="0" destOrd="0" presId="urn:microsoft.com/office/officeart/2005/8/layout/vList2"/>
    <dgm:cxn modelId="{35AFB341-A8BC-421B-B25B-6F38CDF5537B}" srcId="{884402A7-2FDE-4E12-BF12-C321123BAA31}" destId="{0959A13F-4F42-431E-8E69-32077A75BA82}" srcOrd="0" destOrd="0" parTransId="{AB8CC523-B117-4D51-B3D1-4672BFEB34CE}" sibTransId="{E96F147F-30E3-4F98-BCC7-CC1DE8B096CE}"/>
    <dgm:cxn modelId="{8ED631C9-CC0C-4213-9359-73DEBAF73E86}" srcId="{884402A7-2FDE-4E12-BF12-C321123BAA31}" destId="{A3DA17B6-E632-4533-A175-DCEC8D16A848}" srcOrd="1" destOrd="0" parTransId="{9B0486B7-1377-464D-9784-D286A162F18B}" sibTransId="{B8D660B4-8734-4B6A-AACD-B4FC6DD62054}"/>
    <dgm:cxn modelId="{3F4C54B4-0FDA-49D4-9286-E082968303EB}" type="presParOf" srcId="{27425D7C-5096-47F0-A6C5-1F5EBD886D96}" destId="{9AD1C4D0-DD4F-459C-A566-3E7205CD4F21}" srcOrd="0" destOrd="0" presId="urn:microsoft.com/office/officeart/2005/8/layout/vList2"/>
    <dgm:cxn modelId="{DE780592-D02E-4009-A2F2-0B92392C2092}" type="presParOf" srcId="{27425D7C-5096-47F0-A6C5-1F5EBD886D96}" destId="{080ADBD1-1030-46F9-BF03-21291FBA15E5}" srcOrd="1" destOrd="0" presId="urn:microsoft.com/office/officeart/2005/8/layout/vList2"/>
    <dgm:cxn modelId="{49880EFA-ACDF-414A-9DD2-D5FBD7977B44}" type="presParOf" srcId="{27425D7C-5096-47F0-A6C5-1F5EBD886D96}" destId="{E6D527A4-0DCC-4D3F-A1E5-41D626C8E6EA}" srcOrd="2" destOrd="0" presId="urn:microsoft.com/office/officeart/2005/8/layout/vList2"/>
    <dgm:cxn modelId="{12343BCA-0287-4CC8-B267-8E4BF9508C50}" type="presParOf" srcId="{27425D7C-5096-47F0-A6C5-1F5EBD886D96}" destId="{984FBAFB-D202-4EB7-B81E-D7CF6E20E8EF}" srcOrd="3" destOrd="0" presId="urn:microsoft.com/office/officeart/2005/8/layout/vList2"/>
    <dgm:cxn modelId="{8FA58BA4-F1F3-4754-84BE-D0BA771E089E}" type="presParOf" srcId="{27425D7C-5096-47F0-A6C5-1F5EBD886D96}" destId="{36484952-1BF5-4119-8832-FAF24E79D90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D55F71-F95E-493D-BC58-7A97B90A50D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F8159A-A182-4C95-A407-231E5852F163}">
      <dgm:prSet/>
      <dgm:spPr/>
      <dgm:t>
        <a:bodyPr/>
        <a:lstStyle/>
        <a:p>
          <a:r>
            <a:rPr lang="en-US"/>
            <a:t>Assessee engaged in business and profession. Can he claim</a:t>
          </a:r>
        </a:p>
      </dgm:t>
    </dgm:pt>
    <dgm:pt modelId="{A18974CD-6BB4-4709-871D-B5FFF4E49560}" type="parTrans" cxnId="{EE4B75A8-0F8A-4405-8EBA-53769942EBF4}">
      <dgm:prSet/>
      <dgm:spPr/>
      <dgm:t>
        <a:bodyPr/>
        <a:lstStyle/>
        <a:p>
          <a:endParaRPr lang="en-US"/>
        </a:p>
      </dgm:t>
    </dgm:pt>
    <dgm:pt modelId="{6B6FCFD0-0766-43B1-B339-EB9C79D119BC}" type="sibTrans" cxnId="{EE4B75A8-0F8A-4405-8EBA-53769942EBF4}">
      <dgm:prSet/>
      <dgm:spPr/>
      <dgm:t>
        <a:bodyPr/>
        <a:lstStyle/>
        <a:p>
          <a:endParaRPr lang="en-US"/>
        </a:p>
      </dgm:t>
    </dgm:pt>
    <dgm:pt modelId="{F49F6267-9167-4EE2-8B85-A7A7B28B0061}">
      <dgm:prSet custT="1"/>
      <dgm:spPr/>
      <dgm:t>
        <a:bodyPr/>
        <a:lstStyle/>
        <a:p>
          <a:pPr algn="l"/>
          <a:r>
            <a:rPr lang="en-US" sz="2800"/>
            <a:t>S.44AD for business</a:t>
          </a:r>
        </a:p>
      </dgm:t>
    </dgm:pt>
    <dgm:pt modelId="{91D87591-FD1C-46CA-B334-1F013E2D2D4A}" type="parTrans" cxnId="{CC3D7DDC-F64E-450A-8AD6-E4AC2A57F9AE}">
      <dgm:prSet/>
      <dgm:spPr/>
      <dgm:t>
        <a:bodyPr/>
        <a:lstStyle/>
        <a:p>
          <a:endParaRPr lang="en-US"/>
        </a:p>
      </dgm:t>
    </dgm:pt>
    <dgm:pt modelId="{7240DA1C-A62E-4333-B5A7-1F182CC07DC0}" type="sibTrans" cxnId="{CC3D7DDC-F64E-450A-8AD6-E4AC2A57F9AE}">
      <dgm:prSet/>
      <dgm:spPr/>
      <dgm:t>
        <a:bodyPr/>
        <a:lstStyle/>
        <a:p>
          <a:endParaRPr lang="en-US"/>
        </a:p>
      </dgm:t>
    </dgm:pt>
    <dgm:pt modelId="{4697D874-F17F-4D4D-B81A-37D0E90DF2AC}">
      <dgm:prSet custT="1"/>
      <dgm:spPr/>
      <dgm:t>
        <a:bodyPr/>
        <a:lstStyle/>
        <a:p>
          <a:pPr algn="ctr"/>
          <a:r>
            <a:rPr lang="en-US" sz="1600" dirty="0"/>
            <a:t>S.44AD(6)</a:t>
          </a:r>
        </a:p>
      </dgm:t>
    </dgm:pt>
    <dgm:pt modelId="{C6602CAC-9616-4763-AF14-B9B3B8C008B2}" type="parTrans" cxnId="{7C70BB13-FFEE-46E2-831F-613A317C1057}">
      <dgm:prSet/>
      <dgm:spPr/>
      <dgm:t>
        <a:bodyPr/>
        <a:lstStyle/>
        <a:p>
          <a:endParaRPr lang="en-US"/>
        </a:p>
      </dgm:t>
    </dgm:pt>
    <dgm:pt modelId="{2A29BA9E-69B3-41CA-A619-2E2B971743B5}" type="sibTrans" cxnId="{7C70BB13-FFEE-46E2-831F-613A317C1057}">
      <dgm:prSet/>
      <dgm:spPr/>
      <dgm:t>
        <a:bodyPr/>
        <a:lstStyle/>
        <a:p>
          <a:endParaRPr lang="en-US"/>
        </a:p>
      </dgm:t>
    </dgm:pt>
    <dgm:pt modelId="{EE30D9B6-6CA1-4E19-81B3-323FB14A3D78}">
      <dgm:prSet custT="1"/>
      <dgm:spPr/>
      <dgm:t>
        <a:bodyPr/>
        <a:lstStyle/>
        <a:p>
          <a:pPr algn="l"/>
          <a:r>
            <a:rPr lang="en-US" sz="2800" dirty="0"/>
            <a:t>S.44ADA for profession</a:t>
          </a:r>
        </a:p>
      </dgm:t>
    </dgm:pt>
    <dgm:pt modelId="{943B90AD-E354-46E5-BD56-0BD0FF4F78C5}" type="parTrans" cxnId="{7C06C9DA-C4E8-4B6B-A89B-CEF56319923A}">
      <dgm:prSet/>
      <dgm:spPr/>
      <dgm:t>
        <a:bodyPr/>
        <a:lstStyle/>
        <a:p>
          <a:endParaRPr lang="en-US"/>
        </a:p>
      </dgm:t>
    </dgm:pt>
    <dgm:pt modelId="{D3C67101-7B0A-4A4C-851C-8DEBEDD289A8}" type="sibTrans" cxnId="{7C06C9DA-C4E8-4B6B-A89B-CEF56319923A}">
      <dgm:prSet/>
      <dgm:spPr/>
      <dgm:t>
        <a:bodyPr/>
        <a:lstStyle/>
        <a:p>
          <a:endParaRPr lang="en-US"/>
        </a:p>
      </dgm:t>
    </dgm:pt>
    <dgm:pt modelId="{254BDD37-CCFD-4B69-B8EA-0DF0395603DD}" type="pres">
      <dgm:prSet presAssocID="{3FD55F71-F95E-493D-BC58-7A97B90A50DD}" presName="linear" presStyleCnt="0">
        <dgm:presLayoutVars>
          <dgm:animLvl val="lvl"/>
          <dgm:resizeHandles val="exact"/>
        </dgm:presLayoutVars>
      </dgm:prSet>
      <dgm:spPr/>
      <dgm:t>
        <a:bodyPr/>
        <a:lstStyle/>
        <a:p>
          <a:endParaRPr lang="en-GB"/>
        </a:p>
      </dgm:t>
    </dgm:pt>
    <dgm:pt modelId="{2FC1C0AE-68FF-419F-B2FE-58F6E41B2E88}" type="pres">
      <dgm:prSet presAssocID="{95F8159A-A182-4C95-A407-231E5852F163}" presName="parentText" presStyleLbl="node1" presStyleIdx="0" presStyleCnt="1">
        <dgm:presLayoutVars>
          <dgm:chMax val="0"/>
          <dgm:bulletEnabled val="1"/>
        </dgm:presLayoutVars>
      </dgm:prSet>
      <dgm:spPr/>
      <dgm:t>
        <a:bodyPr/>
        <a:lstStyle/>
        <a:p>
          <a:endParaRPr lang="en-GB"/>
        </a:p>
      </dgm:t>
    </dgm:pt>
    <dgm:pt modelId="{B2FD79FB-51B9-455E-B07F-DA3647A91F77}" type="pres">
      <dgm:prSet presAssocID="{95F8159A-A182-4C95-A407-231E5852F163}" presName="childText" presStyleLbl="revTx" presStyleIdx="0" presStyleCnt="1">
        <dgm:presLayoutVars>
          <dgm:bulletEnabled val="1"/>
        </dgm:presLayoutVars>
      </dgm:prSet>
      <dgm:spPr/>
      <dgm:t>
        <a:bodyPr/>
        <a:lstStyle/>
        <a:p>
          <a:endParaRPr lang="en-GB"/>
        </a:p>
      </dgm:t>
    </dgm:pt>
  </dgm:ptLst>
  <dgm:cxnLst>
    <dgm:cxn modelId="{0CE922D4-2863-4CE3-BFDD-F1D4360BBEB9}" type="presOf" srcId="{4697D874-F17F-4D4D-B81A-37D0E90DF2AC}" destId="{B2FD79FB-51B9-455E-B07F-DA3647A91F77}" srcOrd="0" destOrd="1" presId="urn:microsoft.com/office/officeart/2005/8/layout/vList2"/>
    <dgm:cxn modelId="{92DABD7E-8ECF-4FCD-8E75-5B04EB4AA805}" type="presOf" srcId="{F49F6267-9167-4EE2-8B85-A7A7B28B0061}" destId="{B2FD79FB-51B9-455E-B07F-DA3647A91F77}" srcOrd="0" destOrd="0" presId="urn:microsoft.com/office/officeart/2005/8/layout/vList2"/>
    <dgm:cxn modelId="{7AFA8DAD-01DC-4013-8D80-92593B3FFF56}" type="presOf" srcId="{EE30D9B6-6CA1-4E19-81B3-323FB14A3D78}" destId="{B2FD79FB-51B9-455E-B07F-DA3647A91F77}" srcOrd="0" destOrd="2" presId="urn:microsoft.com/office/officeart/2005/8/layout/vList2"/>
    <dgm:cxn modelId="{EE4B75A8-0F8A-4405-8EBA-53769942EBF4}" srcId="{3FD55F71-F95E-493D-BC58-7A97B90A50DD}" destId="{95F8159A-A182-4C95-A407-231E5852F163}" srcOrd="0" destOrd="0" parTransId="{A18974CD-6BB4-4709-871D-B5FFF4E49560}" sibTransId="{6B6FCFD0-0766-43B1-B339-EB9C79D119BC}"/>
    <dgm:cxn modelId="{7C70BB13-FFEE-46E2-831F-613A317C1057}" srcId="{F49F6267-9167-4EE2-8B85-A7A7B28B0061}" destId="{4697D874-F17F-4D4D-B81A-37D0E90DF2AC}" srcOrd="0" destOrd="0" parTransId="{C6602CAC-9616-4763-AF14-B9B3B8C008B2}" sibTransId="{2A29BA9E-69B3-41CA-A619-2E2B971743B5}"/>
    <dgm:cxn modelId="{CC3D7DDC-F64E-450A-8AD6-E4AC2A57F9AE}" srcId="{95F8159A-A182-4C95-A407-231E5852F163}" destId="{F49F6267-9167-4EE2-8B85-A7A7B28B0061}" srcOrd="0" destOrd="0" parTransId="{91D87591-FD1C-46CA-B334-1F013E2D2D4A}" sibTransId="{7240DA1C-A62E-4333-B5A7-1F182CC07DC0}"/>
    <dgm:cxn modelId="{7C06C9DA-C4E8-4B6B-A89B-CEF56319923A}" srcId="{95F8159A-A182-4C95-A407-231E5852F163}" destId="{EE30D9B6-6CA1-4E19-81B3-323FB14A3D78}" srcOrd="1" destOrd="0" parTransId="{943B90AD-E354-46E5-BD56-0BD0FF4F78C5}" sibTransId="{D3C67101-7B0A-4A4C-851C-8DEBEDD289A8}"/>
    <dgm:cxn modelId="{8190711F-9B88-40F5-8BEE-FBFCA24552A9}" type="presOf" srcId="{3FD55F71-F95E-493D-BC58-7A97B90A50DD}" destId="{254BDD37-CCFD-4B69-B8EA-0DF0395603DD}" srcOrd="0" destOrd="0" presId="urn:microsoft.com/office/officeart/2005/8/layout/vList2"/>
    <dgm:cxn modelId="{C50B88B4-F625-49CA-B757-D8C6D64DAAB8}" type="presOf" srcId="{95F8159A-A182-4C95-A407-231E5852F163}" destId="{2FC1C0AE-68FF-419F-B2FE-58F6E41B2E88}" srcOrd="0" destOrd="0" presId="urn:microsoft.com/office/officeart/2005/8/layout/vList2"/>
    <dgm:cxn modelId="{6A7826FE-F292-4CEB-9B70-FD887FD05802}" type="presParOf" srcId="{254BDD37-CCFD-4B69-B8EA-0DF0395603DD}" destId="{2FC1C0AE-68FF-419F-B2FE-58F6E41B2E88}" srcOrd="0" destOrd="0" presId="urn:microsoft.com/office/officeart/2005/8/layout/vList2"/>
    <dgm:cxn modelId="{0A4B762A-B973-41FC-B259-A9B920F13236}" type="presParOf" srcId="{254BDD37-CCFD-4B69-B8EA-0DF0395603DD}" destId="{B2FD79FB-51B9-455E-B07F-DA3647A91F7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3F2E3043-4A91-435C-B58C-F4EFAA60D6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60FC0C0-56DB-466C-B960-94B0C2B2553D}">
      <dgm:prSet/>
      <dgm:spPr/>
      <dgm:t>
        <a:bodyPr/>
        <a:lstStyle/>
        <a:p>
          <a:pPr rtl="0"/>
          <a:r>
            <a:rPr lang="en-US" b="1" dirty="0"/>
            <a:t>Expenses incurred on leased/rental premises are revenue in nature – </a:t>
          </a:r>
          <a:endParaRPr lang="en-US" dirty="0"/>
        </a:p>
      </dgm:t>
    </dgm:pt>
    <dgm:pt modelId="{F1278FE7-AFC5-4756-ABAF-B3AF5825CD0D}" type="parTrans" cxnId="{BEC21C56-37F2-402C-A3DB-9058083C29BA}">
      <dgm:prSet/>
      <dgm:spPr/>
      <dgm:t>
        <a:bodyPr/>
        <a:lstStyle/>
        <a:p>
          <a:endParaRPr lang="en-US"/>
        </a:p>
      </dgm:t>
    </dgm:pt>
    <dgm:pt modelId="{FD6899CE-D0ED-41F1-8B19-4D4318B70A73}" type="sibTrans" cxnId="{BEC21C56-37F2-402C-A3DB-9058083C29BA}">
      <dgm:prSet/>
      <dgm:spPr/>
      <dgm:t>
        <a:bodyPr/>
        <a:lstStyle/>
        <a:p>
          <a:endParaRPr lang="en-US"/>
        </a:p>
      </dgm:t>
    </dgm:pt>
    <dgm:pt modelId="{2BF72F83-7AD3-423E-9F1C-0BE908339F7E}">
      <dgm:prSet/>
      <dgm:spPr/>
      <dgm:t>
        <a:bodyPr/>
        <a:lstStyle/>
        <a:p>
          <a:pPr rtl="0">
            <a:lnSpc>
              <a:spcPct val="150000"/>
            </a:lnSpc>
          </a:pPr>
          <a:r>
            <a:rPr lang="en-US" dirty="0"/>
            <a:t>Malabar Mills 288 ITR 815</a:t>
          </a:r>
        </a:p>
      </dgm:t>
    </dgm:pt>
    <dgm:pt modelId="{7B2A3375-F7B9-4BB0-B32E-397D8DDFCF67}" type="parTrans" cxnId="{E0A7E357-620E-4BC4-958D-AD8229E6FE5C}">
      <dgm:prSet/>
      <dgm:spPr/>
      <dgm:t>
        <a:bodyPr/>
        <a:lstStyle/>
        <a:p>
          <a:endParaRPr lang="en-US"/>
        </a:p>
      </dgm:t>
    </dgm:pt>
    <dgm:pt modelId="{7D3EEBB0-16DA-409E-8085-17A709BD6299}" type="sibTrans" cxnId="{E0A7E357-620E-4BC4-958D-AD8229E6FE5C}">
      <dgm:prSet/>
      <dgm:spPr/>
      <dgm:t>
        <a:bodyPr/>
        <a:lstStyle/>
        <a:p>
          <a:endParaRPr lang="en-US"/>
        </a:p>
      </dgm:t>
    </dgm:pt>
    <dgm:pt modelId="{F16AFA85-EFDC-4219-843C-CB232C9E2F81}">
      <dgm:prSet/>
      <dgm:spPr/>
      <dgm:t>
        <a:bodyPr/>
        <a:lstStyle/>
        <a:p>
          <a:pPr rtl="0">
            <a:lnSpc>
              <a:spcPct val="90000"/>
            </a:lnSpc>
          </a:pPr>
          <a:r>
            <a:rPr lang="en-US" dirty="0" err="1"/>
            <a:t>Modi</a:t>
          </a:r>
          <a:r>
            <a:rPr lang="en-US" dirty="0"/>
            <a:t> </a:t>
          </a:r>
          <a:r>
            <a:rPr lang="en-US" dirty="0" err="1"/>
            <a:t>Spg</a:t>
          </a:r>
          <a:r>
            <a:rPr lang="en-US" dirty="0"/>
            <a:t>. &amp; </a:t>
          </a:r>
          <a:r>
            <a:rPr lang="en-US" dirty="0" err="1"/>
            <a:t>Wvg</a:t>
          </a:r>
          <a:r>
            <a:rPr lang="en-US" dirty="0"/>
            <a:t>. Mills v. CIT 200 ITR 544</a:t>
          </a:r>
        </a:p>
      </dgm:t>
    </dgm:pt>
    <dgm:pt modelId="{7FD4B0EF-44B1-434F-B833-52F7E1A3067A}" type="parTrans" cxnId="{353BBEEA-EAA2-4C8D-A0D1-404E3A4FEB2E}">
      <dgm:prSet/>
      <dgm:spPr/>
      <dgm:t>
        <a:bodyPr/>
        <a:lstStyle/>
        <a:p>
          <a:endParaRPr lang="en-US"/>
        </a:p>
      </dgm:t>
    </dgm:pt>
    <dgm:pt modelId="{7E11A2A0-EFBD-4149-9388-6085386FF5B2}" type="sibTrans" cxnId="{353BBEEA-EAA2-4C8D-A0D1-404E3A4FEB2E}">
      <dgm:prSet/>
      <dgm:spPr/>
      <dgm:t>
        <a:bodyPr/>
        <a:lstStyle/>
        <a:p>
          <a:endParaRPr lang="en-US"/>
        </a:p>
      </dgm:t>
    </dgm:pt>
    <dgm:pt modelId="{30ABC933-BB8E-4D65-8CCF-32BDEF770130}">
      <dgm:prSet/>
      <dgm:spPr/>
      <dgm:t>
        <a:bodyPr/>
        <a:lstStyle/>
        <a:p>
          <a:pPr rtl="0">
            <a:lnSpc>
              <a:spcPct val="90000"/>
            </a:lnSpc>
          </a:pPr>
          <a:r>
            <a:rPr lang="en-US" dirty="0"/>
            <a:t>Amway India v. DCIT 27 SOT 344 (DELHI)</a:t>
          </a:r>
        </a:p>
      </dgm:t>
    </dgm:pt>
    <dgm:pt modelId="{731142C9-D846-43F8-8B0A-16959EF91C40}" type="parTrans" cxnId="{712362A7-AB2F-4A6A-B4AF-9F48A5841FE1}">
      <dgm:prSet/>
      <dgm:spPr/>
      <dgm:t>
        <a:bodyPr/>
        <a:lstStyle/>
        <a:p>
          <a:endParaRPr lang="en-US"/>
        </a:p>
      </dgm:t>
    </dgm:pt>
    <dgm:pt modelId="{7D8BF138-F888-4716-BF3A-3392F827899C}" type="sibTrans" cxnId="{712362A7-AB2F-4A6A-B4AF-9F48A5841FE1}">
      <dgm:prSet/>
      <dgm:spPr/>
      <dgm:t>
        <a:bodyPr/>
        <a:lstStyle/>
        <a:p>
          <a:endParaRPr lang="en-US"/>
        </a:p>
      </dgm:t>
    </dgm:pt>
    <dgm:pt modelId="{752A8EBC-0705-4E19-8C84-3AD7E9A0D671}">
      <dgm:prSet/>
      <dgm:spPr/>
      <dgm:t>
        <a:bodyPr/>
        <a:lstStyle/>
        <a:p>
          <a:pPr rtl="0"/>
          <a:r>
            <a:rPr lang="en-US" dirty="0"/>
            <a:t>Supreme Court in CIT V. </a:t>
          </a:r>
          <a:r>
            <a:rPr lang="en-US" dirty="0" err="1"/>
            <a:t>Ramaraju</a:t>
          </a:r>
          <a:r>
            <a:rPr lang="en-US" dirty="0"/>
            <a:t> Mills (294 ITR 328) held that</a:t>
          </a:r>
        </a:p>
      </dgm:t>
    </dgm:pt>
    <dgm:pt modelId="{5C4786D4-F97A-4A64-9E3F-E7A61B0D5C8F}" type="parTrans" cxnId="{F8059599-CC57-4D22-A658-DB95A362DA7A}">
      <dgm:prSet/>
      <dgm:spPr/>
      <dgm:t>
        <a:bodyPr/>
        <a:lstStyle/>
        <a:p>
          <a:endParaRPr lang="en-US"/>
        </a:p>
      </dgm:t>
    </dgm:pt>
    <dgm:pt modelId="{27ABE9D5-790C-4878-996A-87B8F1D78DDD}" type="sibTrans" cxnId="{F8059599-CC57-4D22-A658-DB95A362DA7A}">
      <dgm:prSet/>
      <dgm:spPr/>
      <dgm:t>
        <a:bodyPr/>
        <a:lstStyle/>
        <a:p>
          <a:endParaRPr lang="en-US"/>
        </a:p>
      </dgm:t>
    </dgm:pt>
    <dgm:pt modelId="{9728DE4D-30CF-473B-9CCB-FC42F9E7BD2C}">
      <dgm:prSet/>
      <dgm:spPr/>
      <dgm:t>
        <a:bodyPr/>
        <a:lstStyle/>
        <a:p>
          <a:pPr rtl="0">
            <a:lnSpc>
              <a:spcPct val="150000"/>
            </a:lnSpc>
          </a:pPr>
          <a:r>
            <a:rPr lang="en-US" dirty="0"/>
            <a:t>if the production capacity remaining constant even after the replacement of the asset it is allowable as a revenue exp.</a:t>
          </a:r>
        </a:p>
      </dgm:t>
    </dgm:pt>
    <dgm:pt modelId="{56A49307-BD4E-4DF1-937E-7C5206DE8E52}" type="parTrans" cxnId="{8F4A2FD0-B680-4FEB-8A50-5BCF18384643}">
      <dgm:prSet/>
      <dgm:spPr/>
      <dgm:t>
        <a:bodyPr/>
        <a:lstStyle/>
        <a:p>
          <a:endParaRPr lang="en-US"/>
        </a:p>
      </dgm:t>
    </dgm:pt>
    <dgm:pt modelId="{594EE3D3-B896-4612-8AD7-1D8BEC170586}" type="sibTrans" cxnId="{8F4A2FD0-B680-4FEB-8A50-5BCF18384643}">
      <dgm:prSet/>
      <dgm:spPr/>
      <dgm:t>
        <a:bodyPr/>
        <a:lstStyle/>
        <a:p>
          <a:endParaRPr lang="en-US"/>
        </a:p>
      </dgm:t>
    </dgm:pt>
    <dgm:pt modelId="{916599FF-4F5F-4E5C-BF6F-D0796FCA1313}">
      <dgm:prSet/>
      <dgm:spPr/>
      <dgm:t>
        <a:bodyPr/>
        <a:lstStyle/>
        <a:p>
          <a:pPr rtl="0"/>
          <a:r>
            <a:rPr lang="en-US" dirty="0"/>
            <a:t>Benefit of enduring nature – Empire Jute (SC)</a:t>
          </a:r>
        </a:p>
      </dgm:t>
    </dgm:pt>
    <dgm:pt modelId="{5B7B70F5-8DA4-4ACC-AD4B-B17E047F5080}" type="parTrans" cxnId="{CD38AF6E-E483-4F5F-A275-7ED2E5454931}">
      <dgm:prSet/>
      <dgm:spPr/>
      <dgm:t>
        <a:bodyPr/>
        <a:lstStyle/>
        <a:p>
          <a:endParaRPr lang="en-US"/>
        </a:p>
      </dgm:t>
    </dgm:pt>
    <dgm:pt modelId="{77C5AF6E-F9E4-416D-BD5B-820D1BE31DB1}" type="sibTrans" cxnId="{CD38AF6E-E483-4F5F-A275-7ED2E5454931}">
      <dgm:prSet/>
      <dgm:spPr/>
      <dgm:t>
        <a:bodyPr/>
        <a:lstStyle/>
        <a:p>
          <a:endParaRPr lang="en-US"/>
        </a:p>
      </dgm:t>
    </dgm:pt>
    <dgm:pt modelId="{EF03A448-72BF-4361-A9BD-5A771D846D7D}" type="pres">
      <dgm:prSet presAssocID="{3F2E3043-4A91-435C-B58C-F4EFAA60D663}" presName="linear" presStyleCnt="0">
        <dgm:presLayoutVars>
          <dgm:animLvl val="lvl"/>
          <dgm:resizeHandles val="exact"/>
        </dgm:presLayoutVars>
      </dgm:prSet>
      <dgm:spPr/>
      <dgm:t>
        <a:bodyPr/>
        <a:lstStyle/>
        <a:p>
          <a:endParaRPr lang="en-GB"/>
        </a:p>
      </dgm:t>
    </dgm:pt>
    <dgm:pt modelId="{7DB06AD9-E21F-4889-A2C7-0881CC25B654}" type="pres">
      <dgm:prSet presAssocID="{916599FF-4F5F-4E5C-BF6F-D0796FCA1313}" presName="parentText" presStyleLbl="node1" presStyleIdx="0" presStyleCnt="3">
        <dgm:presLayoutVars>
          <dgm:chMax val="0"/>
          <dgm:bulletEnabled val="1"/>
        </dgm:presLayoutVars>
      </dgm:prSet>
      <dgm:spPr/>
      <dgm:t>
        <a:bodyPr/>
        <a:lstStyle/>
        <a:p>
          <a:endParaRPr lang="en-GB"/>
        </a:p>
      </dgm:t>
    </dgm:pt>
    <dgm:pt modelId="{24CC77F3-C303-4333-BD3E-A1516B14B31B}" type="pres">
      <dgm:prSet presAssocID="{77C5AF6E-F9E4-416D-BD5B-820D1BE31DB1}" presName="spacer" presStyleCnt="0"/>
      <dgm:spPr/>
    </dgm:pt>
    <dgm:pt modelId="{51B0E9AD-53FC-4980-875A-15DF644110CC}" type="pres">
      <dgm:prSet presAssocID="{E60FC0C0-56DB-466C-B960-94B0C2B2553D}" presName="parentText" presStyleLbl="node1" presStyleIdx="1" presStyleCnt="3">
        <dgm:presLayoutVars>
          <dgm:chMax val="0"/>
          <dgm:bulletEnabled val="1"/>
        </dgm:presLayoutVars>
      </dgm:prSet>
      <dgm:spPr/>
      <dgm:t>
        <a:bodyPr/>
        <a:lstStyle/>
        <a:p>
          <a:endParaRPr lang="en-GB"/>
        </a:p>
      </dgm:t>
    </dgm:pt>
    <dgm:pt modelId="{1FD0A32B-5AA3-421C-8917-89DFC8E95911}" type="pres">
      <dgm:prSet presAssocID="{E60FC0C0-56DB-466C-B960-94B0C2B2553D}" presName="childText" presStyleLbl="revTx" presStyleIdx="0" presStyleCnt="2">
        <dgm:presLayoutVars>
          <dgm:bulletEnabled val="1"/>
        </dgm:presLayoutVars>
      </dgm:prSet>
      <dgm:spPr/>
      <dgm:t>
        <a:bodyPr/>
        <a:lstStyle/>
        <a:p>
          <a:endParaRPr lang="en-GB"/>
        </a:p>
      </dgm:t>
    </dgm:pt>
    <dgm:pt modelId="{510E3865-DC3B-4B25-8BA0-AF237153833B}" type="pres">
      <dgm:prSet presAssocID="{752A8EBC-0705-4E19-8C84-3AD7E9A0D671}" presName="parentText" presStyleLbl="node1" presStyleIdx="2" presStyleCnt="3" custScaleY="84897">
        <dgm:presLayoutVars>
          <dgm:chMax val="0"/>
          <dgm:bulletEnabled val="1"/>
        </dgm:presLayoutVars>
      </dgm:prSet>
      <dgm:spPr/>
      <dgm:t>
        <a:bodyPr/>
        <a:lstStyle/>
        <a:p>
          <a:endParaRPr lang="en-GB"/>
        </a:p>
      </dgm:t>
    </dgm:pt>
    <dgm:pt modelId="{29BA4ACC-0093-453B-828E-657EA5D28097}" type="pres">
      <dgm:prSet presAssocID="{752A8EBC-0705-4E19-8C84-3AD7E9A0D671}" presName="childText" presStyleLbl="revTx" presStyleIdx="1" presStyleCnt="2">
        <dgm:presLayoutVars>
          <dgm:bulletEnabled val="1"/>
        </dgm:presLayoutVars>
      </dgm:prSet>
      <dgm:spPr/>
      <dgm:t>
        <a:bodyPr/>
        <a:lstStyle/>
        <a:p>
          <a:endParaRPr lang="en-GB"/>
        </a:p>
      </dgm:t>
    </dgm:pt>
  </dgm:ptLst>
  <dgm:cxnLst>
    <dgm:cxn modelId="{59603734-4A7F-4AAD-8044-4F474633C811}" type="presOf" srcId="{3F2E3043-4A91-435C-B58C-F4EFAA60D663}" destId="{EF03A448-72BF-4361-A9BD-5A771D846D7D}" srcOrd="0" destOrd="0" presId="urn:microsoft.com/office/officeart/2005/8/layout/vList2"/>
    <dgm:cxn modelId="{353BBEEA-EAA2-4C8D-A0D1-404E3A4FEB2E}" srcId="{E60FC0C0-56DB-466C-B960-94B0C2B2553D}" destId="{F16AFA85-EFDC-4219-843C-CB232C9E2F81}" srcOrd="1" destOrd="0" parTransId="{7FD4B0EF-44B1-434F-B833-52F7E1A3067A}" sibTransId="{7E11A2A0-EFBD-4149-9388-6085386FF5B2}"/>
    <dgm:cxn modelId="{909A2BCC-C44F-4F0C-956A-C14AF79097BD}" type="presOf" srcId="{916599FF-4F5F-4E5C-BF6F-D0796FCA1313}" destId="{7DB06AD9-E21F-4889-A2C7-0881CC25B654}" srcOrd="0" destOrd="0" presId="urn:microsoft.com/office/officeart/2005/8/layout/vList2"/>
    <dgm:cxn modelId="{E0A7E357-620E-4BC4-958D-AD8229E6FE5C}" srcId="{E60FC0C0-56DB-466C-B960-94B0C2B2553D}" destId="{2BF72F83-7AD3-423E-9F1C-0BE908339F7E}" srcOrd="0" destOrd="0" parTransId="{7B2A3375-F7B9-4BB0-B32E-397D8DDFCF67}" sibTransId="{7D3EEBB0-16DA-409E-8085-17A709BD6299}"/>
    <dgm:cxn modelId="{BEC21C56-37F2-402C-A3DB-9058083C29BA}" srcId="{3F2E3043-4A91-435C-B58C-F4EFAA60D663}" destId="{E60FC0C0-56DB-466C-B960-94B0C2B2553D}" srcOrd="1" destOrd="0" parTransId="{F1278FE7-AFC5-4756-ABAF-B3AF5825CD0D}" sibTransId="{FD6899CE-D0ED-41F1-8B19-4D4318B70A73}"/>
    <dgm:cxn modelId="{9920C584-9AEA-49F2-9C8F-C31414BDED7A}" type="presOf" srcId="{E60FC0C0-56DB-466C-B960-94B0C2B2553D}" destId="{51B0E9AD-53FC-4980-875A-15DF644110CC}" srcOrd="0" destOrd="0" presId="urn:microsoft.com/office/officeart/2005/8/layout/vList2"/>
    <dgm:cxn modelId="{5C5F02D1-D8B1-4D80-8879-76FD0B0B7F8D}" type="presOf" srcId="{9728DE4D-30CF-473B-9CCB-FC42F9E7BD2C}" destId="{29BA4ACC-0093-453B-828E-657EA5D28097}" srcOrd="0" destOrd="0" presId="urn:microsoft.com/office/officeart/2005/8/layout/vList2"/>
    <dgm:cxn modelId="{CD38AF6E-E483-4F5F-A275-7ED2E5454931}" srcId="{3F2E3043-4A91-435C-B58C-F4EFAA60D663}" destId="{916599FF-4F5F-4E5C-BF6F-D0796FCA1313}" srcOrd="0" destOrd="0" parTransId="{5B7B70F5-8DA4-4ACC-AD4B-B17E047F5080}" sibTransId="{77C5AF6E-F9E4-416D-BD5B-820D1BE31DB1}"/>
    <dgm:cxn modelId="{712362A7-AB2F-4A6A-B4AF-9F48A5841FE1}" srcId="{E60FC0C0-56DB-466C-B960-94B0C2B2553D}" destId="{30ABC933-BB8E-4D65-8CCF-32BDEF770130}" srcOrd="2" destOrd="0" parTransId="{731142C9-D846-43F8-8B0A-16959EF91C40}" sibTransId="{7D8BF138-F888-4716-BF3A-3392F827899C}"/>
    <dgm:cxn modelId="{3ACCBC8D-064A-4635-9FD3-33CADAB5CF59}" type="presOf" srcId="{F16AFA85-EFDC-4219-843C-CB232C9E2F81}" destId="{1FD0A32B-5AA3-421C-8917-89DFC8E95911}" srcOrd="0" destOrd="1" presId="urn:microsoft.com/office/officeart/2005/8/layout/vList2"/>
    <dgm:cxn modelId="{286EBD4B-3C73-46C8-AC72-E8C4F83595E9}" type="presOf" srcId="{30ABC933-BB8E-4D65-8CCF-32BDEF770130}" destId="{1FD0A32B-5AA3-421C-8917-89DFC8E95911}" srcOrd="0" destOrd="2" presId="urn:microsoft.com/office/officeart/2005/8/layout/vList2"/>
    <dgm:cxn modelId="{B3691E1E-94E1-4D8A-AD3A-6A012BF53F6E}" type="presOf" srcId="{752A8EBC-0705-4E19-8C84-3AD7E9A0D671}" destId="{510E3865-DC3B-4B25-8BA0-AF237153833B}" srcOrd="0" destOrd="0" presId="urn:microsoft.com/office/officeart/2005/8/layout/vList2"/>
    <dgm:cxn modelId="{4FFB04E9-CA79-48B8-901F-8DB3C105718B}" type="presOf" srcId="{2BF72F83-7AD3-423E-9F1C-0BE908339F7E}" destId="{1FD0A32B-5AA3-421C-8917-89DFC8E95911}" srcOrd="0" destOrd="0" presId="urn:microsoft.com/office/officeart/2005/8/layout/vList2"/>
    <dgm:cxn modelId="{8F4A2FD0-B680-4FEB-8A50-5BCF18384643}" srcId="{752A8EBC-0705-4E19-8C84-3AD7E9A0D671}" destId="{9728DE4D-30CF-473B-9CCB-FC42F9E7BD2C}" srcOrd="0" destOrd="0" parTransId="{56A49307-BD4E-4DF1-937E-7C5206DE8E52}" sibTransId="{594EE3D3-B896-4612-8AD7-1D8BEC170586}"/>
    <dgm:cxn modelId="{F8059599-CC57-4D22-A658-DB95A362DA7A}" srcId="{3F2E3043-4A91-435C-B58C-F4EFAA60D663}" destId="{752A8EBC-0705-4E19-8C84-3AD7E9A0D671}" srcOrd="2" destOrd="0" parTransId="{5C4786D4-F97A-4A64-9E3F-E7A61B0D5C8F}" sibTransId="{27ABE9D5-790C-4878-996A-87B8F1D78DDD}"/>
    <dgm:cxn modelId="{F9B57B34-B9F8-4179-8C9E-717060077602}" type="presParOf" srcId="{EF03A448-72BF-4361-A9BD-5A771D846D7D}" destId="{7DB06AD9-E21F-4889-A2C7-0881CC25B654}" srcOrd="0" destOrd="0" presId="urn:microsoft.com/office/officeart/2005/8/layout/vList2"/>
    <dgm:cxn modelId="{ABDACB5C-CC16-4725-BC38-EC840E7B7E77}" type="presParOf" srcId="{EF03A448-72BF-4361-A9BD-5A771D846D7D}" destId="{24CC77F3-C303-4333-BD3E-A1516B14B31B}" srcOrd="1" destOrd="0" presId="urn:microsoft.com/office/officeart/2005/8/layout/vList2"/>
    <dgm:cxn modelId="{2BDF852A-219C-4754-9F5C-4FED549A4FBE}" type="presParOf" srcId="{EF03A448-72BF-4361-A9BD-5A771D846D7D}" destId="{51B0E9AD-53FC-4980-875A-15DF644110CC}" srcOrd="2" destOrd="0" presId="urn:microsoft.com/office/officeart/2005/8/layout/vList2"/>
    <dgm:cxn modelId="{6DFBE284-8D3D-4FE9-BA69-DD313A12F004}" type="presParOf" srcId="{EF03A448-72BF-4361-A9BD-5A771D846D7D}" destId="{1FD0A32B-5AA3-421C-8917-89DFC8E95911}" srcOrd="3" destOrd="0" presId="urn:microsoft.com/office/officeart/2005/8/layout/vList2"/>
    <dgm:cxn modelId="{FDC1100B-0D76-4703-B6F6-62494E3DD584}" type="presParOf" srcId="{EF03A448-72BF-4361-A9BD-5A771D846D7D}" destId="{510E3865-DC3B-4B25-8BA0-AF237153833B}" srcOrd="4" destOrd="0" presId="urn:microsoft.com/office/officeart/2005/8/layout/vList2"/>
    <dgm:cxn modelId="{5F874CFF-90A9-4FB2-905C-546E991D8CF3}" type="presParOf" srcId="{EF03A448-72BF-4361-A9BD-5A771D846D7D}" destId="{29BA4ACC-0093-453B-828E-657EA5D2809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4438BFF-29FA-4CA9-A1A2-BAA6BE015E9D}" type="doc">
      <dgm:prSet loTypeId="urn:microsoft.com/office/officeart/2005/8/layout/vList2" loCatId="list" qsTypeId="urn:microsoft.com/office/officeart/2005/8/quickstyle/simple1" qsCatId="simple" csTypeId="urn:microsoft.com/office/officeart/2005/8/colors/colorful1#6" csCatId="colorful" phldr="1"/>
      <dgm:spPr/>
      <dgm:t>
        <a:bodyPr/>
        <a:lstStyle/>
        <a:p>
          <a:endParaRPr lang="en-US"/>
        </a:p>
      </dgm:t>
    </dgm:pt>
    <dgm:pt modelId="{A0E2E899-23E8-477D-BE85-E8F2BACE0D4E}">
      <dgm:prSet/>
      <dgm:spPr/>
      <dgm:t>
        <a:bodyPr/>
        <a:lstStyle/>
        <a:p>
          <a:pPr rtl="0"/>
          <a:r>
            <a:rPr lang="en-US" dirty="0"/>
            <a:t>Materiality to be considered while reporting</a:t>
          </a:r>
        </a:p>
      </dgm:t>
    </dgm:pt>
    <dgm:pt modelId="{FC4305CA-43B7-443B-93AA-7450F32C63D3}" type="parTrans" cxnId="{EC196B9A-8186-4144-886F-FE59E71BC75E}">
      <dgm:prSet/>
      <dgm:spPr/>
      <dgm:t>
        <a:bodyPr/>
        <a:lstStyle/>
        <a:p>
          <a:endParaRPr lang="en-US"/>
        </a:p>
      </dgm:t>
    </dgm:pt>
    <dgm:pt modelId="{C0FA466C-94B4-41C6-B44E-2B4AC18C603E}" type="sibTrans" cxnId="{EC196B9A-8186-4144-886F-FE59E71BC75E}">
      <dgm:prSet/>
      <dgm:spPr/>
      <dgm:t>
        <a:bodyPr/>
        <a:lstStyle/>
        <a:p>
          <a:endParaRPr lang="en-US"/>
        </a:p>
      </dgm:t>
    </dgm:pt>
    <dgm:pt modelId="{A8620C70-F8FA-46FC-82E3-A78BCE8C49F8}">
      <dgm:prSet/>
      <dgm:spPr/>
      <dgm:t>
        <a:bodyPr/>
        <a:lstStyle/>
        <a:p>
          <a:pPr rtl="0"/>
          <a:r>
            <a:rPr lang="en-US" dirty="0"/>
            <a:t>No view to be expressed on </a:t>
          </a:r>
          <a:r>
            <a:rPr lang="en-US" dirty="0" err="1"/>
            <a:t>allowability</a:t>
          </a:r>
          <a:r>
            <a:rPr lang="en-US" dirty="0"/>
            <a:t>.</a:t>
          </a:r>
        </a:p>
      </dgm:t>
    </dgm:pt>
    <dgm:pt modelId="{DE2015F5-C3AD-4ED2-BE00-EC7136DE98B8}" type="parTrans" cxnId="{3F738912-C70F-42CA-A1E0-94877A583C4F}">
      <dgm:prSet/>
      <dgm:spPr/>
      <dgm:t>
        <a:bodyPr/>
        <a:lstStyle/>
        <a:p>
          <a:endParaRPr lang="en-US"/>
        </a:p>
      </dgm:t>
    </dgm:pt>
    <dgm:pt modelId="{815313B0-7F65-483B-8E2B-051B31C1FC08}" type="sibTrans" cxnId="{3F738912-C70F-42CA-A1E0-94877A583C4F}">
      <dgm:prSet/>
      <dgm:spPr/>
      <dgm:t>
        <a:bodyPr/>
        <a:lstStyle/>
        <a:p>
          <a:endParaRPr lang="en-US"/>
        </a:p>
      </dgm:t>
    </dgm:pt>
    <dgm:pt modelId="{B977D341-07D1-4B53-9833-040DE4B5DC53}">
      <dgm:prSet/>
      <dgm:spPr/>
      <dgm:t>
        <a:bodyPr/>
        <a:lstStyle/>
        <a:p>
          <a:pPr rtl="0"/>
          <a:r>
            <a:rPr lang="en-US" dirty="0"/>
            <a:t>Penalty and fine are to be distinguished from contractual obligations -even if such payments are labeled as “penalty” in a contract.</a:t>
          </a:r>
        </a:p>
      </dgm:t>
    </dgm:pt>
    <dgm:pt modelId="{DDC4190B-4649-4BB4-AA33-6A79F9613257}" type="parTrans" cxnId="{0BECC2F0-5EF7-4A7C-BD68-7F5AC002FD45}">
      <dgm:prSet/>
      <dgm:spPr/>
      <dgm:t>
        <a:bodyPr/>
        <a:lstStyle/>
        <a:p>
          <a:endParaRPr lang="en-US"/>
        </a:p>
      </dgm:t>
    </dgm:pt>
    <dgm:pt modelId="{3BB868FF-3813-4B1B-A79E-DC4AC20FE896}" type="sibTrans" cxnId="{0BECC2F0-5EF7-4A7C-BD68-7F5AC002FD45}">
      <dgm:prSet/>
      <dgm:spPr/>
      <dgm:t>
        <a:bodyPr/>
        <a:lstStyle/>
        <a:p>
          <a:endParaRPr lang="en-US"/>
        </a:p>
      </dgm:t>
    </dgm:pt>
    <dgm:pt modelId="{E2860E7E-C6AF-4C46-8FDC-9BBB138210E1}">
      <dgm:prSet/>
      <dgm:spPr/>
      <dgm:t>
        <a:bodyPr/>
        <a:lstStyle/>
        <a:p>
          <a:pPr rtl="0"/>
          <a:r>
            <a:rPr lang="en-US" dirty="0"/>
            <a:t>Compensatory vs. penal payments (SC decisions)</a:t>
          </a:r>
        </a:p>
      </dgm:t>
    </dgm:pt>
    <dgm:pt modelId="{F384D298-833A-499B-B230-23E1EA1ABD1A}" type="parTrans" cxnId="{5CEE060B-F2E1-4933-9B67-484CDB703397}">
      <dgm:prSet/>
      <dgm:spPr/>
      <dgm:t>
        <a:bodyPr/>
        <a:lstStyle/>
        <a:p>
          <a:endParaRPr lang="en-US"/>
        </a:p>
      </dgm:t>
    </dgm:pt>
    <dgm:pt modelId="{DE98F944-BE73-4419-984B-21E6CF66E3F6}" type="sibTrans" cxnId="{5CEE060B-F2E1-4933-9B67-484CDB703397}">
      <dgm:prSet/>
      <dgm:spPr/>
      <dgm:t>
        <a:bodyPr/>
        <a:lstStyle/>
        <a:p>
          <a:endParaRPr lang="en-US"/>
        </a:p>
      </dgm:t>
    </dgm:pt>
    <dgm:pt modelId="{39351996-277F-4708-B6C6-8436018F0F97}">
      <dgm:prSet/>
      <dgm:spPr/>
      <dgm:t>
        <a:bodyPr/>
        <a:lstStyle/>
        <a:p>
          <a:pPr rtl="0">
            <a:lnSpc>
              <a:spcPct val="150000"/>
            </a:lnSpc>
          </a:pPr>
          <a:r>
            <a:rPr lang="en-US" dirty="0" err="1"/>
            <a:t>Prakash</a:t>
          </a:r>
          <a:r>
            <a:rPr lang="en-US" dirty="0"/>
            <a:t> Cotton Mills 201 ITR 684</a:t>
          </a:r>
        </a:p>
      </dgm:t>
    </dgm:pt>
    <dgm:pt modelId="{B37215D7-1B42-4C01-AB3E-C7BAC2F91C51}" type="parTrans" cxnId="{9EA926BE-2AA9-4623-9D61-60BE9D3C7169}">
      <dgm:prSet/>
      <dgm:spPr/>
      <dgm:t>
        <a:bodyPr/>
        <a:lstStyle/>
        <a:p>
          <a:endParaRPr lang="en-US"/>
        </a:p>
      </dgm:t>
    </dgm:pt>
    <dgm:pt modelId="{98D29E2D-FBE2-4790-AB4B-E1CBD27D775D}" type="sibTrans" cxnId="{9EA926BE-2AA9-4623-9D61-60BE9D3C7169}">
      <dgm:prSet/>
      <dgm:spPr/>
      <dgm:t>
        <a:bodyPr/>
        <a:lstStyle/>
        <a:p>
          <a:endParaRPr lang="en-US"/>
        </a:p>
      </dgm:t>
    </dgm:pt>
    <dgm:pt modelId="{FD361961-CA15-481B-A09E-98DDF300096E}">
      <dgm:prSet/>
      <dgm:spPr/>
      <dgm:t>
        <a:bodyPr/>
        <a:lstStyle/>
        <a:p>
          <a:pPr rtl="0">
            <a:lnSpc>
              <a:spcPct val="150000"/>
            </a:lnSpc>
          </a:pPr>
          <a:r>
            <a:rPr lang="en-US" dirty="0"/>
            <a:t>Ahmedabad Cotton Mfg Co Ltd 205 ITR 163</a:t>
          </a:r>
        </a:p>
      </dgm:t>
    </dgm:pt>
    <dgm:pt modelId="{268C50B9-A788-4EBE-AB38-F3EFEAF565DE}" type="parTrans" cxnId="{E26B6982-52DC-4E19-BD69-337EE37791FD}">
      <dgm:prSet/>
      <dgm:spPr/>
      <dgm:t>
        <a:bodyPr/>
        <a:lstStyle/>
        <a:p>
          <a:endParaRPr lang="en-US"/>
        </a:p>
      </dgm:t>
    </dgm:pt>
    <dgm:pt modelId="{AABBDF3A-F297-4244-A58C-7C060E317D47}" type="sibTrans" cxnId="{E26B6982-52DC-4E19-BD69-337EE37791FD}">
      <dgm:prSet/>
      <dgm:spPr/>
      <dgm:t>
        <a:bodyPr/>
        <a:lstStyle/>
        <a:p>
          <a:endParaRPr lang="en-US"/>
        </a:p>
      </dgm:t>
    </dgm:pt>
    <dgm:pt modelId="{07762121-53B5-40F2-87A9-3B3774CB7DF3}">
      <dgm:prSet/>
      <dgm:spPr/>
      <dgm:t>
        <a:bodyPr/>
        <a:lstStyle/>
        <a:p>
          <a:pPr rtl="0">
            <a:lnSpc>
              <a:spcPct val="150000"/>
            </a:lnSpc>
          </a:pPr>
          <a:r>
            <a:rPr lang="en-US" dirty="0" err="1"/>
            <a:t>Malwa</a:t>
          </a:r>
          <a:r>
            <a:rPr lang="en-US" dirty="0"/>
            <a:t> </a:t>
          </a:r>
          <a:r>
            <a:rPr lang="en-US" dirty="0" err="1"/>
            <a:t>Vanaspati</a:t>
          </a:r>
          <a:r>
            <a:rPr lang="en-US" dirty="0"/>
            <a:t> &amp; Chemical Co 225 ITR 383</a:t>
          </a:r>
        </a:p>
      </dgm:t>
    </dgm:pt>
    <dgm:pt modelId="{4F0C134C-8CD8-4F7D-8F1C-5A085B36270F}" type="parTrans" cxnId="{BDD4A969-4C36-46AB-B1DA-29CA406BBF08}">
      <dgm:prSet/>
      <dgm:spPr/>
      <dgm:t>
        <a:bodyPr/>
        <a:lstStyle/>
        <a:p>
          <a:endParaRPr lang="en-US"/>
        </a:p>
      </dgm:t>
    </dgm:pt>
    <dgm:pt modelId="{9A07E0D3-27E8-4CD9-9A26-5A1281A47072}" type="sibTrans" cxnId="{BDD4A969-4C36-46AB-B1DA-29CA406BBF08}">
      <dgm:prSet/>
      <dgm:spPr/>
      <dgm:t>
        <a:bodyPr/>
        <a:lstStyle/>
        <a:p>
          <a:endParaRPr lang="en-US"/>
        </a:p>
      </dgm:t>
    </dgm:pt>
    <dgm:pt modelId="{6FE6B4AF-5739-4036-A08D-7AD3030DBAD9}" type="pres">
      <dgm:prSet presAssocID="{44438BFF-29FA-4CA9-A1A2-BAA6BE015E9D}" presName="linear" presStyleCnt="0">
        <dgm:presLayoutVars>
          <dgm:animLvl val="lvl"/>
          <dgm:resizeHandles val="exact"/>
        </dgm:presLayoutVars>
      </dgm:prSet>
      <dgm:spPr/>
      <dgm:t>
        <a:bodyPr/>
        <a:lstStyle/>
        <a:p>
          <a:endParaRPr lang="en-GB"/>
        </a:p>
      </dgm:t>
    </dgm:pt>
    <dgm:pt modelId="{7447F871-6096-43BD-AB09-FD90898196BA}" type="pres">
      <dgm:prSet presAssocID="{A0E2E899-23E8-477D-BE85-E8F2BACE0D4E}" presName="parentText" presStyleLbl="node1" presStyleIdx="0" presStyleCnt="4">
        <dgm:presLayoutVars>
          <dgm:chMax val="0"/>
          <dgm:bulletEnabled val="1"/>
        </dgm:presLayoutVars>
      </dgm:prSet>
      <dgm:spPr/>
      <dgm:t>
        <a:bodyPr/>
        <a:lstStyle/>
        <a:p>
          <a:endParaRPr lang="en-GB"/>
        </a:p>
      </dgm:t>
    </dgm:pt>
    <dgm:pt modelId="{E3E2D050-423B-4803-A74B-3C42DBD6270E}" type="pres">
      <dgm:prSet presAssocID="{C0FA466C-94B4-41C6-B44E-2B4AC18C603E}" presName="spacer" presStyleCnt="0"/>
      <dgm:spPr/>
    </dgm:pt>
    <dgm:pt modelId="{C773D870-23F7-48CB-9D9E-30649F6CEECD}" type="pres">
      <dgm:prSet presAssocID="{A8620C70-F8FA-46FC-82E3-A78BCE8C49F8}" presName="parentText" presStyleLbl="node1" presStyleIdx="1" presStyleCnt="4">
        <dgm:presLayoutVars>
          <dgm:chMax val="0"/>
          <dgm:bulletEnabled val="1"/>
        </dgm:presLayoutVars>
      </dgm:prSet>
      <dgm:spPr/>
      <dgm:t>
        <a:bodyPr/>
        <a:lstStyle/>
        <a:p>
          <a:endParaRPr lang="en-GB"/>
        </a:p>
      </dgm:t>
    </dgm:pt>
    <dgm:pt modelId="{CF489DE8-29AA-481C-A855-735228E51098}" type="pres">
      <dgm:prSet presAssocID="{815313B0-7F65-483B-8E2B-051B31C1FC08}" presName="spacer" presStyleCnt="0"/>
      <dgm:spPr/>
    </dgm:pt>
    <dgm:pt modelId="{7F4EBAFB-9771-4698-8B91-6FDC221CD316}" type="pres">
      <dgm:prSet presAssocID="{B977D341-07D1-4B53-9833-040DE4B5DC53}" presName="parentText" presStyleLbl="node1" presStyleIdx="2" presStyleCnt="4">
        <dgm:presLayoutVars>
          <dgm:chMax val="0"/>
          <dgm:bulletEnabled val="1"/>
        </dgm:presLayoutVars>
      </dgm:prSet>
      <dgm:spPr/>
      <dgm:t>
        <a:bodyPr/>
        <a:lstStyle/>
        <a:p>
          <a:endParaRPr lang="en-GB"/>
        </a:p>
      </dgm:t>
    </dgm:pt>
    <dgm:pt modelId="{EEAD472C-213E-4AC9-9064-991C2A5C6F20}" type="pres">
      <dgm:prSet presAssocID="{3BB868FF-3813-4B1B-A79E-DC4AC20FE896}" presName="spacer" presStyleCnt="0"/>
      <dgm:spPr/>
    </dgm:pt>
    <dgm:pt modelId="{8BF8B565-ED08-4F2B-8B46-65698670247D}" type="pres">
      <dgm:prSet presAssocID="{E2860E7E-C6AF-4C46-8FDC-9BBB138210E1}" presName="parentText" presStyleLbl="node1" presStyleIdx="3" presStyleCnt="4">
        <dgm:presLayoutVars>
          <dgm:chMax val="0"/>
          <dgm:bulletEnabled val="1"/>
        </dgm:presLayoutVars>
      </dgm:prSet>
      <dgm:spPr/>
      <dgm:t>
        <a:bodyPr/>
        <a:lstStyle/>
        <a:p>
          <a:endParaRPr lang="en-GB"/>
        </a:p>
      </dgm:t>
    </dgm:pt>
    <dgm:pt modelId="{BAC43CFA-9251-4AB6-9185-C1F66CA68EB3}" type="pres">
      <dgm:prSet presAssocID="{E2860E7E-C6AF-4C46-8FDC-9BBB138210E1}" presName="childText" presStyleLbl="revTx" presStyleIdx="0" presStyleCnt="1" custScaleY="108346">
        <dgm:presLayoutVars>
          <dgm:bulletEnabled val="1"/>
        </dgm:presLayoutVars>
      </dgm:prSet>
      <dgm:spPr/>
      <dgm:t>
        <a:bodyPr/>
        <a:lstStyle/>
        <a:p>
          <a:endParaRPr lang="en-GB"/>
        </a:p>
      </dgm:t>
    </dgm:pt>
  </dgm:ptLst>
  <dgm:cxnLst>
    <dgm:cxn modelId="{57872438-329B-4E87-B4D5-E60079FC0D5B}" type="presOf" srcId="{A8620C70-F8FA-46FC-82E3-A78BCE8C49F8}" destId="{C773D870-23F7-48CB-9D9E-30649F6CEECD}" srcOrd="0" destOrd="0" presId="urn:microsoft.com/office/officeart/2005/8/layout/vList2"/>
    <dgm:cxn modelId="{5CEE060B-F2E1-4933-9B67-484CDB703397}" srcId="{44438BFF-29FA-4CA9-A1A2-BAA6BE015E9D}" destId="{E2860E7E-C6AF-4C46-8FDC-9BBB138210E1}" srcOrd="3" destOrd="0" parTransId="{F384D298-833A-499B-B230-23E1EA1ABD1A}" sibTransId="{DE98F944-BE73-4419-984B-21E6CF66E3F6}"/>
    <dgm:cxn modelId="{EC196B9A-8186-4144-886F-FE59E71BC75E}" srcId="{44438BFF-29FA-4CA9-A1A2-BAA6BE015E9D}" destId="{A0E2E899-23E8-477D-BE85-E8F2BACE0D4E}" srcOrd="0" destOrd="0" parTransId="{FC4305CA-43B7-443B-93AA-7450F32C63D3}" sibTransId="{C0FA466C-94B4-41C6-B44E-2B4AC18C603E}"/>
    <dgm:cxn modelId="{3F738912-C70F-42CA-A1E0-94877A583C4F}" srcId="{44438BFF-29FA-4CA9-A1A2-BAA6BE015E9D}" destId="{A8620C70-F8FA-46FC-82E3-A78BCE8C49F8}" srcOrd="1" destOrd="0" parTransId="{DE2015F5-C3AD-4ED2-BE00-EC7136DE98B8}" sibTransId="{815313B0-7F65-483B-8E2B-051B31C1FC08}"/>
    <dgm:cxn modelId="{E26B6982-52DC-4E19-BD69-337EE37791FD}" srcId="{E2860E7E-C6AF-4C46-8FDC-9BBB138210E1}" destId="{FD361961-CA15-481B-A09E-98DDF300096E}" srcOrd="1" destOrd="0" parTransId="{268C50B9-A788-4EBE-AB38-F3EFEAF565DE}" sibTransId="{AABBDF3A-F297-4244-A58C-7C060E317D47}"/>
    <dgm:cxn modelId="{FB0869A7-002A-4593-A7F4-A469A74CA6E9}" type="presOf" srcId="{07762121-53B5-40F2-87A9-3B3774CB7DF3}" destId="{BAC43CFA-9251-4AB6-9185-C1F66CA68EB3}" srcOrd="0" destOrd="2" presId="urn:microsoft.com/office/officeart/2005/8/layout/vList2"/>
    <dgm:cxn modelId="{F6EF1921-B548-4467-A0A7-976FC69D4CCF}" type="presOf" srcId="{E2860E7E-C6AF-4C46-8FDC-9BBB138210E1}" destId="{8BF8B565-ED08-4F2B-8B46-65698670247D}" srcOrd="0" destOrd="0" presId="urn:microsoft.com/office/officeart/2005/8/layout/vList2"/>
    <dgm:cxn modelId="{BDD4A969-4C36-46AB-B1DA-29CA406BBF08}" srcId="{E2860E7E-C6AF-4C46-8FDC-9BBB138210E1}" destId="{07762121-53B5-40F2-87A9-3B3774CB7DF3}" srcOrd="2" destOrd="0" parTransId="{4F0C134C-8CD8-4F7D-8F1C-5A085B36270F}" sibTransId="{9A07E0D3-27E8-4CD9-9A26-5A1281A47072}"/>
    <dgm:cxn modelId="{05C50606-681A-4AC9-9489-0C889F2FFBD3}" type="presOf" srcId="{A0E2E899-23E8-477D-BE85-E8F2BACE0D4E}" destId="{7447F871-6096-43BD-AB09-FD90898196BA}" srcOrd="0" destOrd="0" presId="urn:microsoft.com/office/officeart/2005/8/layout/vList2"/>
    <dgm:cxn modelId="{6F9B1138-751A-4DF1-973D-3C4F46051143}" type="presOf" srcId="{B977D341-07D1-4B53-9833-040DE4B5DC53}" destId="{7F4EBAFB-9771-4698-8B91-6FDC221CD316}" srcOrd="0" destOrd="0" presId="urn:microsoft.com/office/officeart/2005/8/layout/vList2"/>
    <dgm:cxn modelId="{0BECC2F0-5EF7-4A7C-BD68-7F5AC002FD45}" srcId="{44438BFF-29FA-4CA9-A1A2-BAA6BE015E9D}" destId="{B977D341-07D1-4B53-9833-040DE4B5DC53}" srcOrd="2" destOrd="0" parTransId="{DDC4190B-4649-4BB4-AA33-6A79F9613257}" sibTransId="{3BB868FF-3813-4B1B-A79E-DC4AC20FE896}"/>
    <dgm:cxn modelId="{61B4CB6E-791D-42A3-B2A3-63586F873374}" type="presOf" srcId="{39351996-277F-4708-B6C6-8436018F0F97}" destId="{BAC43CFA-9251-4AB6-9185-C1F66CA68EB3}" srcOrd="0" destOrd="0" presId="urn:microsoft.com/office/officeart/2005/8/layout/vList2"/>
    <dgm:cxn modelId="{C826CBAF-A2D6-4E8F-B918-327C37BAFFB9}" type="presOf" srcId="{FD361961-CA15-481B-A09E-98DDF300096E}" destId="{BAC43CFA-9251-4AB6-9185-C1F66CA68EB3}" srcOrd="0" destOrd="1" presId="urn:microsoft.com/office/officeart/2005/8/layout/vList2"/>
    <dgm:cxn modelId="{B4DE4807-3FF2-444A-BA67-628AEB89E407}" type="presOf" srcId="{44438BFF-29FA-4CA9-A1A2-BAA6BE015E9D}" destId="{6FE6B4AF-5739-4036-A08D-7AD3030DBAD9}" srcOrd="0" destOrd="0" presId="urn:microsoft.com/office/officeart/2005/8/layout/vList2"/>
    <dgm:cxn modelId="{9EA926BE-2AA9-4623-9D61-60BE9D3C7169}" srcId="{E2860E7E-C6AF-4C46-8FDC-9BBB138210E1}" destId="{39351996-277F-4708-B6C6-8436018F0F97}" srcOrd="0" destOrd="0" parTransId="{B37215D7-1B42-4C01-AB3E-C7BAC2F91C51}" sibTransId="{98D29E2D-FBE2-4790-AB4B-E1CBD27D775D}"/>
    <dgm:cxn modelId="{26EA26F7-7DFB-4037-9EEF-892657F452BD}" type="presParOf" srcId="{6FE6B4AF-5739-4036-A08D-7AD3030DBAD9}" destId="{7447F871-6096-43BD-AB09-FD90898196BA}" srcOrd="0" destOrd="0" presId="urn:microsoft.com/office/officeart/2005/8/layout/vList2"/>
    <dgm:cxn modelId="{F3743CAF-DB86-495D-9422-EB163E4D1DB1}" type="presParOf" srcId="{6FE6B4AF-5739-4036-A08D-7AD3030DBAD9}" destId="{E3E2D050-423B-4803-A74B-3C42DBD6270E}" srcOrd="1" destOrd="0" presId="urn:microsoft.com/office/officeart/2005/8/layout/vList2"/>
    <dgm:cxn modelId="{B66B54B2-F18D-4121-96D2-A2ED4F5F7733}" type="presParOf" srcId="{6FE6B4AF-5739-4036-A08D-7AD3030DBAD9}" destId="{C773D870-23F7-48CB-9D9E-30649F6CEECD}" srcOrd="2" destOrd="0" presId="urn:microsoft.com/office/officeart/2005/8/layout/vList2"/>
    <dgm:cxn modelId="{A8E801CF-D9BF-400B-9691-FCAEF059B707}" type="presParOf" srcId="{6FE6B4AF-5739-4036-A08D-7AD3030DBAD9}" destId="{CF489DE8-29AA-481C-A855-735228E51098}" srcOrd="3" destOrd="0" presId="urn:microsoft.com/office/officeart/2005/8/layout/vList2"/>
    <dgm:cxn modelId="{AFA8EF3F-872D-4536-9267-84F093C5020C}" type="presParOf" srcId="{6FE6B4AF-5739-4036-A08D-7AD3030DBAD9}" destId="{7F4EBAFB-9771-4698-8B91-6FDC221CD316}" srcOrd="4" destOrd="0" presId="urn:microsoft.com/office/officeart/2005/8/layout/vList2"/>
    <dgm:cxn modelId="{46533308-82E0-4AAF-88ED-0BF32A3E2E2E}" type="presParOf" srcId="{6FE6B4AF-5739-4036-A08D-7AD3030DBAD9}" destId="{EEAD472C-213E-4AC9-9064-991C2A5C6F20}" srcOrd="5" destOrd="0" presId="urn:microsoft.com/office/officeart/2005/8/layout/vList2"/>
    <dgm:cxn modelId="{EAF66EB2-29BD-4B50-B873-CBD976C57081}" type="presParOf" srcId="{6FE6B4AF-5739-4036-A08D-7AD3030DBAD9}" destId="{8BF8B565-ED08-4F2B-8B46-65698670247D}" srcOrd="6" destOrd="0" presId="urn:microsoft.com/office/officeart/2005/8/layout/vList2"/>
    <dgm:cxn modelId="{7F4804C9-F284-4DCE-941C-E4A24BEA9DC5}" type="presParOf" srcId="{6FE6B4AF-5739-4036-A08D-7AD3030DBAD9}" destId="{BAC43CFA-9251-4AB6-9185-C1F66CA68EB3}"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52F9738E-F3EE-424F-8574-CE471AB15E59}"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3F80101-9C6C-40C9-B0C7-063D740392BC}">
      <dgm:prSet/>
      <dgm:spPr/>
      <dgm:t>
        <a:bodyPr/>
        <a:lstStyle/>
        <a:p>
          <a:pPr rtl="0"/>
          <a:r>
            <a:rPr lang="en-US" dirty="0"/>
            <a:t>Reporting Disallowance for </a:t>
          </a:r>
        </a:p>
      </dgm:t>
    </dgm:pt>
    <dgm:pt modelId="{6E9E3D1B-5B25-4252-B8E7-BD30EF95EF5B}" type="parTrans" cxnId="{D635C6F9-68A3-46DD-9EC6-3E555C329736}">
      <dgm:prSet/>
      <dgm:spPr/>
      <dgm:t>
        <a:bodyPr/>
        <a:lstStyle/>
        <a:p>
          <a:endParaRPr lang="en-US"/>
        </a:p>
      </dgm:t>
    </dgm:pt>
    <dgm:pt modelId="{FAD1BDBA-A70D-4280-9A98-8595B7D6012F}" type="sibTrans" cxnId="{D635C6F9-68A3-46DD-9EC6-3E555C329736}">
      <dgm:prSet/>
      <dgm:spPr/>
      <dgm:t>
        <a:bodyPr/>
        <a:lstStyle/>
        <a:p>
          <a:endParaRPr lang="en-US"/>
        </a:p>
      </dgm:t>
    </dgm:pt>
    <dgm:pt modelId="{F6F833D6-E4DE-4986-9685-A3312AD6DB43}">
      <dgm:prSet/>
      <dgm:spPr/>
      <dgm:t>
        <a:bodyPr/>
        <a:lstStyle/>
        <a:p>
          <a:pPr rtl="0"/>
          <a:r>
            <a:rPr lang="en-US" dirty="0"/>
            <a:t>Non deduction of TDS</a:t>
          </a:r>
        </a:p>
      </dgm:t>
    </dgm:pt>
    <dgm:pt modelId="{7197232E-899A-42A1-ABAB-0759DA1C538F}" type="parTrans" cxnId="{CFE0619B-F0CE-47B3-820A-A1CE09A0CA17}">
      <dgm:prSet/>
      <dgm:spPr/>
      <dgm:t>
        <a:bodyPr/>
        <a:lstStyle/>
        <a:p>
          <a:endParaRPr lang="en-US"/>
        </a:p>
      </dgm:t>
    </dgm:pt>
    <dgm:pt modelId="{0F6F929E-7C2B-4885-9B34-DFDAF090846A}" type="sibTrans" cxnId="{CFE0619B-F0CE-47B3-820A-A1CE09A0CA17}">
      <dgm:prSet/>
      <dgm:spPr/>
      <dgm:t>
        <a:bodyPr/>
        <a:lstStyle/>
        <a:p>
          <a:endParaRPr lang="en-US"/>
        </a:p>
      </dgm:t>
    </dgm:pt>
    <dgm:pt modelId="{89E53B48-AD5B-49E8-9159-3474A5D4DA3A}">
      <dgm:prSet/>
      <dgm:spPr/>
      <dgm:t>
        <a:bodyPr/>
        <a:lstStyle/>
        <a:p>
          <a:pPr rtl="0"/>
          <a:r>
            <a:rPr lang="en-US" dirty="0"/>
            <a:t>Non deposit of TDS deducted</a:t>
          </a:r>
        </a:p>
      </dgm:t>
    </dgm:pt>
    <dgm:pt modelId="{43A72E5B-2B0B-4CD7-ADF5-6E0397A8400A}" type="parTrans" cxnId="{98969F61-2545-4942-8F86-BBB2CA7A6095}">
      <dgm:prSet/>
      <dgm:spPr/>
      <dgm:t>
        <a:bodyPr/>
        <a:lstStyle/>
        <a:p>
          <a:endParaRPr lang="en-US"/>
        </a:p>
      </dgm:t>
    </dgm:pt>
    <dgm:pt modelId="{AA5A120C-39D3-4E9A-A178-FE149EDA292C}" type="sibTrans" cxnId="{98969F61-2545-4942-8F86-BBB2CA7A6095}">
      <dgm:prSet/>
      <dgm:spPr/>
      <dgm:t>
        <a:bodyPr/>
        <a:lstStyle/>
        <a:p>
          <a:endParaRPr lang="en-US"/>
        </a:p>
      </dgm:t>
    </dgm:pt>
    <dgm:pt modelId="{931FBE6E-1606-4DC2-8B4C-06BA7AD60AF5}">
      <dgm:prSet/>
      <dgm:spPr/>
      <dgm:t>
        <a:bodyPr/>
        <a:lstStyle/>
        <a:p>
          <a:pPr rtl="0"/>
          <a:r>
            <a:rPr lang="en-US" dirty="0"/>
            <a:t>Second Proviso to Section 40(a)(</a:t>
          </a:r>
          <a:r>
            <a:rPr lang="en-US" dirty="0" err="1"/>
            <a:t>ia</a:t>
          </a:r>
          <a:r>
            <a:rPr lang="en-US" dirty="0"/>
            <a:t>)</a:t>
          </a:r>
        </a:p>
      </dgm:t>
    </dgm:pt>
    <dgm:pt modelId="{D213E0E6-D9D0-4A10-9BEA-FC3011A12F38}" type="parTrans" cxnId="{BC7D952E-A7EA-4E2A-B4F0-997B555C29C2}">
      <dgm:prSet/>
      <dgm:spPr/>
      <dgm:t>
        <a:bodyPr/>
        <a:lstStyle/>
        <a:p>
          <a:endParaRPr lang="en-US"/>
        </a:p>
      </dgm:t>
    </dgm:pt>
    <dgm:pt modelId="{7036F1E1-25F2-49F4-8964-4B4DA01D4460}" type="sibTrans" cxnId="{BC7D952E-A7EA-4E2A-B4F0-997B555C29C2}">
      <dgm:prSet/>
      <dgm:spPr/>
      <dgm:t>
        <a:bodyPr/>
        <a:lstStyle/>
        <a:p>
          <a:endParaRPr lang="en-US"/>
        </a:p>
      </dgm:t>
    </dgm:pt>
    <dgm:pt modelId="{67354369-99A4-4FA5-8834-AFA76AB82696}">
      <dgm:prSet/>
      <dgm:spPr/>
      <dgm:t>
        <a:bodyPr/>
        <a:lstStyle/>
        <a:p>
          <a:pPr rtl="0"/>
          <a:r>
            <a:rPr lang="en-US" dirty="0"/>
            <a:t>If the Payee has offered the same to tax</a:t>
          </a:r>
        </a:p>
      </dgm:t>
    </dgm:pt>
    <dgm:pt modelId="{660C9F59-911D-4D98-9B2B-E65D57733C61}" type="parTrans" cxnId="{46324898-C4C1-4B34-9D98-E00538DFDFB1}">
      <dgm:prSet/>
      <dgm:spPr/>
      <dgm:t>
        <a:bodyPr/>
        <a:lstStyle/>
        <a:p>
          <a:endParaRPr lang="en-US"/>
        </a:p>
      </dgm:t>
    </dgm:pt>
    <dgm:pt modelId="{EC4C66E6-6E7F-43C3-8327-2646B7C4FDAB}" type="sibTrans" cxnId="{46324898-C4C1-4B34-9D98-E00538DFDFB1}">
      <dgm:prSet/>
      <dgm:spPr/>
      <dgm:t>
        <a:bodyPr/>
        <a:lstStyle/>
        <a:p>
          <a:endParaRPr lang="en-US"/>
        </a:p>
      </dgm:t>
    </dgm:pt>
    <dgm:pt modelId="{BA483B2E-FECD-4D93-B73F-9FE452B66697}">
      <dgm:prSet/>
      <dgm:spPr/>
      <dgm:t>
        <a:bodyPr/>
        <a:lstStyle/>
        <a:p>
          <a:pPr rtl="0"/>
          <a:r>
            <a:rPr lang="en-US" dirty="0"/>
            <a:t>Certificate of CA in form 26A</a:t>
          </a:r>
        </a:p>
      </dgm:t>
    </dgm:pt>
    <dgm:pt modelId="{EC90D4FA-F921-47BD-963B-D4C61DFC5718}" type="parTrans" cxnId="{F78FDCF7-12ED-4D8A-A112-C7337F7F9179}">
      <dgm:prSet/>
      <dgm:spPr/>
      <dgm:t>
        <a:bodyPr/>
        <a:lstStyle/>
        <a:p>
          <a:endParaRPr lang="en-US"/>
        </a:p>
      </dgm:t>
    </dgm:pt>
    <dgm:pt modelId="{0ADD71B4-50CB-41CD-AD2F-5B3AE4F846AD}" type="sibTrans" cxnId="{F78FDCF7-12ED-4D8A-A112-C7337F7F9179}">
      <dgm:prSet/>
      <dgm:spPr/>
      <dgm:t>
        <a:bodyPr/>
        <a:lstStyle/>
        <a:p>
          <a:endParaRPr lang="en-US"/>
        </a:p>
      </dgm:t>
    </dgm:pt>
    <dgm:pt modelId="{4D029053-055C-447C-9367-01553308C3F6}">
      <dgm:prSet/>
      <dgm:spPr/>
      <dgm:t>
        <a:bodyPr/>
        <a:lstStyle/>
        <a:p>
          <a:pPr rtl="0"/>
          <a:r>
            <a:rPr lang="en-US" dirty="0"/>
            <a:t>No disallowance</a:t>
          </a:r>
        </a:p>
      </dgm:t>
    </dgm:pt>
    <dgm:pt modelId="{4BFD99D3-F108-478E-8FC8-BAF180C188B7}" type="parTrans" cxnId="{232655BA-25AE-481E-A564-C04579C625EB}">
      <dgm:prSet/>
      <dgm:spPr/>
      <dgm:t>
        <a:bodyPr/>
        <a:lstStyle/>
        <a:p>
          <a:endParaRPr lang="en-US"/>
        </a:p>
      </dgm:t>
    </dgm:pt>
    <dgm:pt modelId="{0A9A8FE8-9A7C-4E76-9B57-F908D884B42F}" type="sibTrans" cxnId="{232655BA-25AE-481E-A564-C04579C625EB}">
      <dgm:prSet/>
      <dgm:spPr/>
      <dgm:t>
        <a:bodyPr/>
        <a:lstStyle/>
        <a:p>
          <a:endParaRPr lang="en-US"/>
        </a:p>
      </dgm:t>
    </dgm:pt>
    <dgm:pt modelId="{C1F4A9F1-1B5D-4626-8A0A-F4834BA780D7}">
      <dgm:prSet/>
      <dgm:spPr/>
      <dgm:t>
        <a:bodyPr/>
        <a:lstStyle/>
        <a:p>
          <a:pPr rtl="0"/>
          <a:r>
            <a:rPr lang="en-US" i="1" dirty="0"/>
            <a:t>Short deduction – </a:t>
          </a:r>
          <a:r>
            <a:rPr lang="en-US" i="1" dirty="0" err="1"/>
            <a:t>Chadubhai</a:t>
          </a:r>
          <a:r>
            <a:rPr lang="en-US" i="1" dirty="0"/>
            <a:t> and </a:t>
          </a:r>
          <a:r>
            <a:rPr lang="en-US" i="1" dirty="0" err="1"/>
            <a:t>Jassubhoy</a:t>
          </a:r>
          <a:r>
            <a:rPr lang="en-US" i="1" dirty="0"/>
            <a:t> (ITAT)</a:t>
          </a:r>
        </a:p>
      </dgm:t>
    </dgm:pt>
    <dgm:pt modelId="{D51BDB07-CFA4-4247-B0A4-158CAE16898B}" type="parTrans" cxnId="{9B1FE69C-2A09-4D3E-B78F-41BE96C25154}">
      <dgm:prSet/>
      <dgm:spPr/>
      <dgm:t>
        <a:bodyPr/>
        <a:lstStyle/>
        <a:p>
          <a:endParaRPr lang="en-US"/>
        </a:p>
      </dgm:t>
    </dgm:pt>
    <dgm:pt modelId="{A0404E33-454F-4301-BE99-5DD1A3DBAD06}" type="sibTrans" cxnId="{9B1FE69C-2A09-4D3E-B78F-41BE96C25154}">
      <dgm:prSet/>
      <dgm:spPr/>
      <dgm:t>
        <a:bodyPr/>
        <a:lstStyle/>
        <a:p>
          <a:endParaRPr lang="en-US"/>
        </a:p>
      </dgm:t>
    </dgm:pt>
    <dgm:pt modelId="{9B2A5FBC-AC38-4306-B6ED-C1729CE72FD1}" type="pres">
      <dgm:prSet presAssocID="{52F9738E-F3EE-424F-8574-CE471AB15E59}" presName="linear" presStyleCnt="0">
        <dgm:presLayoutVars>
          <dgm:animLvl val="lvl"/>
          <dgm:resizeHandles val="exact"/>
        </dgm:presLayoutVars>
      </dgm:prSet>
      <dgm:spPr/>
      <dgm:t>
        <a:bodyPr/>
        <a:lstStyle/>
        <a:p>
          <a:endParaRPr lang="en-GB"/>
        </a:p>
      </dgm:t>
    </dgm:pt>
    <dgm:pt modelId="{7E317907-1198-4809-A5D9-38E0CBBE95AC}" type="pres">
      <dgm:prSet presAssocID="{53F80101-9C6C-40C9-B0C7-063D740392BC}" presName="parentText" presStyleLbl="node1" presStyleIdx="0" presStyleCnt="2">
        <dgm:presLayoutVars>
          <dgm:chMax val="0"/>
          <dgm:bulletEnabled val="1"/>
        </dgm:presLayoutVars>
      </dgm:prSet>
      <dgm:spPr/>
      <dgm:t>
        <a:bodyPr/>
        <a:lstStyle/>
        <a:p>
          <a:endParaRPr lang="en-GB"/>
        </a:p>
      </dgm:t>
    </dgm:pt>
    <dgm:pt modelId="{284A496D-BA58-4EC6-B743-DA6836F74F83}" type="pres">
      <dgm:prSet presAssocID="{53F80101-9C6C-40C9-B0C7-063D740392BC}" presName="childText" presStyleLbl="revTx" presStyleIdx="0" presStyleCnt="2">
        <dgm:presLayoutVars>
          <dgm:bulletEnabled val="1"/>
        </dgm:presLayoutVars>
      </dgm:prSet>
      <dgm:spPr/>
      <dgm:t>
        <a:bodyPr/>
        <a:lstStyle/>
        <a:p>
          <a:endParaRPr lang="en-GB"/>
        </a:p>
      </dgm:t>
    </dgm:pt>
    <dgm:pt modelId="{8CA97D07-D43C-4D62-B86D-DAD8D90EF0EC}" type="pres">
      <dgm:prSet presAssocID="{931FBE6E-1606-4DC2-8B4C-06BA7AD60AF5}" presName="parentText" presStyleLbl="node1" presStyleIdx="1" presStyleCnt="2">
        <dgm:presLayoutVars>
          <dgm:chMax val="0"/>
          <dgm:bulletEnabled val="1"/>
        </dgm:presLayoutVars>
      </dgm:prSet>
      <dgm:spPr/>
      <dgm:t>
        <a:bodyPr/>
        <a:lstStyle/>
        <a:p>
          <a:endParaRPr lang="en-GB"/>
        </a:p>
      </dgm:t>
    </dgm:pt>
    <dgm:pt modelId="{F32C37E7-EBEC-450A-855C-9080DA5EBF01}" type="pres">
      <dgm:prSet presAssocID="{931FBE6E-1606-4DC2-8B4C-06BA7AD60AF5}" presName="childText" presStyleLbl="revTx" presStyleIdx="1" presStyleCnt="2">
        <dgm:presLayoutVars>
          <dgm:bulletEnabled val="1"/>
        </dgm:presLayoutVars>
      </dgm:prSet>
      <dgm:spPr/>
      <dgm:t>
        <a:bodyPr/>
        <a:lstStyle/>
        <a:p>
          <a:endParaRPr lang="en-GB"/>
        </a:p>
      </dgm:t>
    </dgm:pt>
  </dgm:ptLst>
  <dgm:cxnLst>
    <dgm:cxn modelId="{D8E4AB7F-A3A7-4719-A1E0-36E404BB69E7}" type="presOf" srcId="{89E53B48-AD5B-49E8-9159-3474A5D4DA3A}" destId="{284A496D-BA58-4EC6-B743-DA6836F74F83}" srcOrd="0" destOrd="1" presId="urn:microsoft.com/office/officeart/2005/8/layout/vList2"/>
    <dgm:cxn modelId="{F6721DF3-4271-4FED-A336-6C045BFFE862}" type="presOf" srcId="{53F80101-9C6C-40C9-B0C7-063D740392BC}" destId="{7E317907-1198-4809-A5D9-38E0CBBE95AC}" srcOrd="0" destOrd="0" presId="urn:microsoft.com/office/officeart/2005/8/layout/vList2"/>
    <dgm:cxn modelId="{A76EC8C0-7F6B-4A71-AD87-C6EC8C8C91ED}" type="presOf" srcId="{4D029053-055C-447C-9367-01553308C3F6}" destId="{F32C37E7-EBEC-450A-855C-9080DA5EBF01}" srcOrd="0" destOrd="2" presId="urn:microsoft.com/office/officeart/2005/8/layout/vList2"/>
    <dgm:cxn modelId="{232655BA-25AE-481E-A564-C04579C625EB}" srcId="{931FBE6E-1606-4DC2-8B4C-06BA7AD60AF5}" destId="{4D029053-055C-447C-9367-01553308C3F6}" srcOrd="2" destOrd="0" parTransId="{4BFD99D3-F108-478E-8FC8-BAF180C188B7}" sibTransId="{0A9A8FE8-9A7C-4E76-9B57-F908D884B42F}"/>
    <dgm:cxn modelId="{31E792A5-38C6-49D7-AA4E-317F02DD14D9}" type="presOf" srcId="{BA483B2E-FECD-4D93-B73F-9FE452B66697}" destId="{F32C37E7-EBEC-450A-855C-9080DA5EBF01}" srcOrd="0" destOrd="1" presId="urn:microsoft.com/office/officeart/2005/8/layout/vList2"/>
    <dgm:cxn modelId="{CFE0619B-F0CE-47B3-820A-A1CE09A0CA17}" srcId="{53F80101-9C6C-40C9-B0C7-063D740392BC}" destId="{F6F833D6-E4DE-4986-9685-A3312AD6DB43}" srcOrd="0" destOrd="0" parTransId="{7197232E-899A-42A1-ABAB-0759DA1C538F}" sibTransId="{0F6F929E-7C2B-4885-9B34-DFDAF090846A}"/>
    <dgm:cxn modelId="{D0A428A2-E1F3-4C37-9ED0-0A8EC082C7E8}" type="presOf" srcId="{C1F4A9F1-1B5D-4626-8A0A-F4834BA780D7}" destId="{F32C37E7-EBEC-450A-855C-9080DA5EBF01}" srcOrd="0" destOrd="3" presId="urn:microsoft.com/office/officeart/2005/8/layout/vList2"/>
    <dgm:cxn modelId="{98969F61-2545-4942-8F86-BBB2CA7A6095}" srcId="{53F80101-9C6C-40C9-B0C7-063D740392BC}" destId="{89E53B48-AD5B-49E8-9159-3474A5D4DA3A}" srcOrd="1" destOrd="0" parTransId="{43A72E5B-2B0B-4CD7-ADF5-6E0397A8400A}" sibTransId="{AA5A120C-39D3-4E9A-A178-FE149EDA292C}"/>
    <dgm:cxn modelId="{E5A351F8-A6D9-4C9B-9881-6D6A8D28D160}" type="presOf" srcId="{67354369-99A4-4FA5-8834-AFA76AB82696}" destId="{F32C37E7-EBEC-450A-855C-9080DA5EBF01}" srcOrd="0" destOrd="0" presId="urn:microsoft.com/office/officeart/2005/8/layout/vList2"/>
    <dgm:cxn modelId="{ECE5C76D-C707-4819-AA9B-0B36BA6D806F}" type="presOf" srcId="{931FBE6E-1606-4DC2-8B4C-06BA7AD60AF5}" destId="{8CA97D07-D43C-4D62-B86D-DAD8D90EF0EC}" srcOrd="0" destOrd="0" presId="urn:microsoft.com/office/officeart/2005/8/layout/vList2"/>
    <dgm:cxn modelId="{D635C6F9-68A3-46DD-9EC6-3E555C329736}" srcId="{52F9738E-F3EE-424F-8574-CE471AB15E59}" destId="{53F80101-9C6C-40C9-B0C7-063D740392BC}" srcOrd="0" destOrd="0" parTransId="{6E9E3D1B-5B25-4252-B8E7-BD30EF95EF5B}" sibTransId="{FAD1BDBA-A70D-4280-9A98-8595B7D6012F}"/>
    <dgm:cxn modelId="{6BEECFDD-9E16-44A2-9344-1B7745FFC764}" type="presOf" srcId="{F6F833D6-E4DE-4986-9685-A3312AD6DB43}" destId="{284A496D-BA58-4EC6-B743-DA6836F74F83}" srcOrd="0" destOrd="0" presId="urn:microsoft.com/office/officeart/2005/8/layout/vList2"/>
    <dgm:cxn modelId="{BC7D952E-A7EA-4E2A-B4F0-997B555C29C2}" srcId="{52F9738E-F3EE-424F-8574-CE471AB15E59}" destId="{931FBE6E-1606-4DC2-8B4C-06BA7AD60AF5}" srcOrd="1" destOrd="0" parTransId="{D213E0E6-D9D0-4A10-9BEA-FC3011A12F38}" sibTransId="{7036F1E1-25F2-49F4-8964-4B4DA01D4460}"/>
    <dgm:cxn modelId="{46324898-C4C1-4B34-9D98-E00538DFDFB1}" srcId="{931FBE6E-1606-4DC2-8B4C-06BA7AD60AF5}" destId="{67354369-99A4-4FA5-8834-AFA76AB82696}" srcOrd="0" destOrd="0" parTransId="{660C9F59-911D-4D98-9B2B-E65D57733C61}" sibTransId="{EC4C66E6-6E7F-43C3-8327-2646B7C4FDAB}"/>
    <dgm:cxn modelId="{F78FDCF7-12ED-4D8A-A112-C7337F7F9179}" srcId="{931FBE6E-1606-4DC2-8B4C-06BA7AD60AF5}" destId="{BA483B2E-FECD-4D93-B73F-9FE452B66697}" srcOrd="1" destOrd="0" parTransId="{EC90D4FA-F921-47BD-963B-D4C61DFC5718}" sibTransId="{0ADD71B4-50CB-41CD-AD2F-5B3AE4F846AD}"/>
    <dgm:cxn modelId="{56160559-323F-412E-8068-5C4666146641}" type="presOf" srcId="{52F9738E-F3EE-424F-8574-CE471AB15E59}" destId="{9B2A5FBC-AC38-4306-B6ED-C1729CE72FD1}" srcOrd="0" destOrd="0" presId="urn:microsoft.com/office/officeart/2005/8/layout/vList2"/>
    <dgm:cxn modelId="{9B1FE69C-2A09-4D3E-B78F-41BE96C25154}" srcId="{931FBE6E-1606-4DC2-8B4C-06BA7AD60AF5}" destId="{C1F4A9F1-1B5D-4626-8A0A-F4834BA780D7}" srcOrd="3" destOrd="0" parTransId="{D51BDB07-CFA4-4247-B0A4-158CAE16898B}" sibTransId="{A0404E33-454F-4301-BE99-5DD1A3DBAD06}"/>
    <dgm:cxn modelId="{C8F2BB09-ADCA-459A-9B18-1EC78C61FD0D}" type="presParOf" srcId="{9B2A5FBC-AC38-4306-B6ED-C1729CE72FD1}" destId="{7E317907-1198-4809-A5D9-38E0CBBE95AC}" srcOrd="0" destOrd="0" presId="urn:microsoft.com/office/officeart/2005/8/layout/vList2"/>
    <dgm:cxn modelId="{BC05E9E0-F22A-48AC-AF45-F6B2A72BD2F5}" type="presParOf" srcId="{9B2A5FBC-AC38-4306-B6ED-C1729CE72FD1}" destId="{284A496D-BA58-4EC6-B743-DA6836F74F83}" srcOrd="1" destOrd="0" presId="urn:microsoft.com/office/officeart/2005/8/layout/vList2"/>
    <dgm:cxn modelId="{188EC21C-84E4-40D1-BCF1-C6A2DC563E10}" type="presParOf" srcId="{9B2A5FBC-AC38-4306-B6ED-C1729CE72FD1}" destId="{8CA97D07-D43C-4D62-B86D-DAD8D90EF0EC}" srcOrd="2" destOrd="0" presId="urn:microsoft.com/office/officeart/2005/8/layout/vList2"/>
    <dgm:cxn modelId="{7D5ED56B-10F4-4B3D-87CA-1B7E471E99BA}" type="presParOf" srcId="{9B2A5FBC-AC38-4306-B6ED-C1729CE72FD1}" destId="{F32C37E7-EBEC-450A-855C-9080DA5EBF01}"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0A22D92-469B-4A4C-960D-BFA6DC760BB4}"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GB"/>
        </a:p>
      </dgm:t>
    </dgm:pt>
    <dgm:pt modelId="{BA885323-873C-4DDD-8118-BA9147ABA81D}">
      <dgm:prSet/>
      <dgm:spPr/>
      <dgm:t>
        <a:bodyPr/>
        <a:lstStyle/>
        <a:p>
          <a:pPr rtl="0"/>
          <a:r>
            <a:rPr lang="en-IN" smtClean="0"/>
            <a:t>Total amount of MSME</a:t>
          </a:r>
          <a:endParaRPr lang="en-GB"/>
        </a:p>
      </dgm:t>
    </dgm:pt>
    <dgm:pt modelId="{8AA5B066-403A-48E2-8366-2FEB76946928}" type="parTrans" cxnId="{18C52B59-231C-4AFD-BF47-C071BB78C068}">
      <dgm:prSet/>
      <dgm:spPr/>
      <dgm:t>
        <a:bodyPr/>
        <a:lstStyle/>
        <a:p>
          <a:endParaRPr lang="en-GB"/>
        </a:p>
      </dgm:t>
    </dgm:pt>
    <dgm:pt modelId="{5A52FEB4-6D62-4590-8F85-3EA2EB2FB8DE}" type="sibTrans" cxnId="{18C52B59-231C-4AFD-BF47-C071BB78C068}">
      <dgm:prSet/>
      <dgm:spPr/>
      <dgm:t>
        <a:bodyPr/>
        <a:lstStyle/>
        <a:p>
          <a:endParaRPr lang="en-GB"/>
        </a:p>
      </dgm:t>
    </dgm:pt>
    <dgm:pt modelId="{D94F61EA-2A55-47CE-B27A-1EF9B773F9E9}">
      <dgm:prSet/>
      <dgm:spPr/>
      <dgm:t>
        <a:bodyPr/>
        <a:lstStyle/>
        <a:p>
          <a:pPr rtl="0"/>
          <a:r>
            <a:rPr lang="en-IN" smtClean="0"/>
            <a:t>Paid</a:t>
          </a:r>
          <a:endParaRPr lang="en-GB"/>
        </a:p>
      </dgm:t>
    </dgm:pt>
    <dgm:pt modelId="{FFE0BEFA-77E0-459E-9C8C-3DE1155BFF5D}" type="parTrans" cxnId="{2C81C088-5A54-42B9-AACB-627757BF7B5B}">
      <dgm:prSet/>
      <dgm:spPr/>
      <dgm:t>
        <a:bodyPr/>
        <a:lstStyle/>
        <a:p>
          <a:endParaRPr lang="en-GB"/>
        </a:p>
      </dgm:t>
    </dgm:pt>
    <dgm:pt modelId="{42B8A67A-14DF-4794-AC2F-4F283C6484D0}" type="sibTrans" cxnId="{2C81C088-5A54-42B9-AACB-627757BF7B5B}">
      <dgm:prSet/>
      <dgm:spPr/>
      <dgm:t>
        <a:bodyPr/>
        <a:lstStyle/>
        <a:p>
          <a:endParaRPr lang="en-GB"/>
        </a:p>
      </dgm:t>
    </dgm:pt>
    <dgm:pt modelId="{D18B8A38-EFDD-449C-B0A9-378353A15E32}">
      <dgm:prSet/>
      <dgm:spPr/>
      <dgm:t>
        <a:bodyPr/>
        <a:lstStyle/>
        <a:p>
          <a:pPr rtl="0"/>
          <a:r>
            <a:rPr lang="en-IN" smtClean="0"/>
            <a:t>Within time</a:t>
          </a:r>
          <a:endParaRPr lang="en-GB"/>
        </a:p>
      </dgm:t>
    </dgm:pt>
    <dgm:pt modelId="{6A293C1B-A924-44D5-9A96-5C7CD7ABC84C}" type="parTrans" cxnId="{0F294599-2E6F-4817-8A02-1D7039D224CE}">
      <dgm:prSet/>
      <dgm:spPr/>
      <dgm:t>
        <a:bodyPr/>
        <a:lstStyle/>
        <a:p>
          <a:endParaRPr lang="en-GB"/>
        </a:p>
      </dgm:t>
    </dgm:pt>
    <dgm:pt modelId="{6A745A30-03C5-405E-AA37-E9DE5E983766}" type="sibTrans" cxnId="{0F294599-2E6F-4817-8A02-1D7039D224CE}">
      <dgm:prSet/>
      <dgm:spPr/>
      <dgm:t>
        <a:bodyPr/>
        <a:lstStyle/>
        <a:p>
          <a:endParaRPr lang="en-GB"/>
        </a:p>
      </dgm:t>
    </dgm:pt>
    <dgm:pt modelId="{24A38ED4-8C0B-437D-A36C-A21F4993D104}">
      <dgm:prSet/>
      <dgm:spPr/>
      <dgm:t>
        <a:bodyPr/>
        <a:lstStyle/>
        <a:p>
          <a:pPr rtl="0"/>
          <a:r>
            <a:rPr lang="en-IN" smtClean="0"/>
            <a:t>After due date</a:t>
          </a:r>
          <a:endParaRPr lang="en-GB"/>
        </a:p>
      </dgm:t>
    </dgm:pt>
    <dgm:pt modelId="{CDDACECC-7330-4E52-BE29-16ACA8EAD1BC}" type="parTrans" cxnId="{2853F27F-D151-4B77-955D-4194A1B9694B}">
      <dgm:prSet/>
      <dgm:spPr/>
      <dgm:t>
        <a:bodyPr/>
        <a:lstStyle/>
        <a:p>
          <a:endParaRPr lang="en-GB"/>
        </a:p>
      </dgm:t>
    </dgm:pt>
    <dgm:pt modelId="{339E1B00-133B-4E0C-9ADF-DBA62781290D}" type="sibTrans" cxnId="{2853F27F-D151-4B77-955D-4194A1B9694B}">
      <dgm:prSet/>
      <dgm:spPr/>
      <dgm:t>
        <a:bodyPr/>
        <a:lstStyle/>
        <a:p>
          <a:endParaRPr lang="en-GB"/>
        </a:p>
      </dgm:t>
    </dgm:pt>
    <dgm:pt modelId="{ACD4DD13-0CDE-4F96-9D42-5E58C9296034}">
      <dgm:prSet/>
      <dgm:spPr/>
      <dgm:t>
        <a:bodyPr/>
        <a:lstStyle/>
        <a:p>
          <a:pPr rtl="0"/>
          <a:r>
            <a:rPr lang="en-IN" dirty="0" smtClean="0">
              <a:solidFill>
                <a:srgbClr val="FF0000"/>
              </a:solidFill>
            </a:rPr>
            <a:t>Within the year and allowable</a:t>
          </a:r>
          <a:endParaRPr lang="en-GB" dirty="0">
            <a:solidFill>
              <a:srgbClr val="FF0000"/>
            </a:solidFill>
          </a:endParaRPr>
        </a:p>
      </dgm:t>
    </dgm:pt>
    <dgm:pt modelId="{53D94E23-30BB-41AD-A3D3-F11E46B1B10E}" type="parTrans" cxnId="{0D1A37DF-9C69-4031-89E2-099F7D26C4C6}">
      <dgm:prSet/>
      <dgm:spPr/>
      <dgm:t>
        <a:bodyPr/>
        <a:lstStyle/>
        <a:p>
          <a:endParaRPr lang="en-GB"/>
        </a:p>
      </dgm:t>
    </dgm:pt>
    <dgm:pt modelId="{6ECDD8F5-2F43-4C60-A65B-D0DAA453E553}" type="sibTrans" cxnId="{0D1A37DF-9C69-4031-89E2-099F7D26C4C6}">
      <dgm:prSet/>
      <dgm:spPr/>
      <dgm:t>
        <a:bodyPr/>
        <a:lstStyle/>
        <a:p>
          <a:endParaRPr lang="en-GB"/>
        </a:p>
      </dgm:t>
    </dgm:pt>
    <dgm:pt modelId="{5B1CF2F5-07B4-44A8-B37C-716B57E91AFB}">
      <dgm:prSet/>
      <dgm:spPr/>
      <dgm:t>
        <a:bodyPr/>
        <a:lstStyle/>
        <a:p>
          <a:pPr rtl="0"/>
          <a:r>
            <a:rPr lang="en-IN" dirty="0" smtClean="0"/>
            <a:t>After year and disallowable</a:t>
          </a:r>
          <a:endParaRPr lang="en-GB" dirty="0"/>
        </a:p>
      </dgm:t>
    </dgm:pt>
    <dgm:pt modelId="{53C8BFF2-19B9-49E8-A081-86A59B620991}" type="parTrans" cxnId="{72C1D80B-5B39-449E-B137-70C9AB6539B7}">
      <dgm:prSet/>
      <dgm:spPr/>
      <dgm:t>
        <a:bodyPr/>
        <a:lstStyle/>
        <a:p>
          <a:endParaRPr lang="en-GB"/>
        </a:p>
      </dgm:t>
    </dgm:pt>
    <dgm:pt modelId="{17298E36-C28F-421B-B4D3-54ED289AF555}" type="sibTrans" cxnId="{72C1D80B-5B39-449E-B137-70C9AB6539B7}">
      <dgm:prSet/>
      <dgm:spPr/>
      <dgm:t>
        <a:bodyPr/>
        <a:lstStyle/>
        <a:p>
          <a:endParaRPr lang="en-GB"/>
        </a:p>
      </dgm:t>
    </dgm:pt>
    <dgm:pt modelId="{081153AD-C7C9-48D2-9954-A2E282B55403}">
      <dgm:prSet/>
      <dgm:spPr/>
      <dgm:t>
        <a:bodyPr/>
        <a:lstStyle/>
        <a:p>
          <a:pPr rtl="0"/>
          <a:r>
            <a:rPr lang="en-IN" dirty="0" smtClean="0"/>
            <a:t>Unpaid and Disallowable</a:t>
          </a:r>
          <a:endParaRPr lang="en-GB" dirty="0"/>
        </a:p>
      </dgm:t>
    </dgm:pt>
    <dgm:pt modelId="{5907C523-CC14-4E6A-B062-794508C06CF5}" type="parTrans" cxnId="{A5CB8D1E-B4FF-42C1-A66F-B2E1EB61FC29}">
      <dgm:prSet/>
      <dgm:spPr/>
      <dgm:t>
        <a:bodyPr/>
        <a:lstStyle/>
        <a:p>
          <a:endParaRPr lang="en-GB"/>
        </a:p>
      </dgm:t>
    </dgm:pt>
    <dgm:pt modelId="{0CCD6A9B-4451-4109-B02C-9D2F15228CEC}" type="sibTrans" cxnId="{A5CB8D1E-B4FF-42C1-A66F-B2E1EB61FC29}">
      <dgm:prSet/>
      <dgm:spPr/>
      <dgm:t>
        <a:bodyPr/>
        <a:lstStyle/>
        <a:p>
          <a:endParaRPr lang="en-GB"/>
        </a:p>
      </dgm:t>
    </dgm:pt>
    <dgm:pt modelId="{AF95D6DA-1332-42C1-972E-F35D71A963AD}" type="pres">
      <dgm:prSet presAssocID="{B0A22D92-469B-4A4C-960D-BFA6DC760BB4}" presName="hierChild1" presStyleCnt="0">
        <dgm:presLayoutVars>
          <dgm:orgChart val="1"/>
          <dgm:chPref val="1"/>
          <dgm:dir/>
          <dgm:animOne val="branch"/>
          <dgm:animLvl val="lvl"/>
          <dgm:resizeHandles/>
        </dgm:presLayoutVars>
      </dgm:prSet>
      <dgm:spPr/>
    </dgm:pt>
    <dgm:pt modelId="{5B432574-87DA-4EC6-B5F8-5756FEBF8869}" type="pres">
      <dgm:prSet presAssocID="{BA885323-873C-4DDD-8118-BA9147ABA81D}" presName="hierRoot1" presStyleCnt="0">
        <dgm:presLayoutVars>
          <dgm:hierBranch val="init"/>
        </dgm:presLayoutVars>
      </dgm:prSet>
      <dgm:spPr/>
    </dgm:pt>
    <dgm:pt modelId="{4E19ECC7-A297-47C0-8B7A-BAEB75850163}" type="pres">
      <dgm:prSet presAssocID="{BA885323-873C-4DDD-8118-BA9147ABA81D}" presName="rootComposite1" presStyleCnt="0"/>
      <dgm:spPr/>
    </dgm:pt>
    <dgm:pt modelId="{F97A3CB2-BD70-4503-9958-A2A81B675686}" type="pres">
      <dgm:prSet presAssocID="{BA885323-873C-4DDD-8118-BA9147ABA81D}" presName="rootText1" presStyleLbl="node0" presStyleIdx="0" presStyleCnt="1">
        <dgm:presLayoutVars>
          <dgm:chPref val="3"/>
        </dgm:presLayoutVars>
      </dgm:prSet>
      <dgm:spPr/>
    </dgm:pt>
    <dgm:pt modelId="{99BFDEDC-B2FA-4CDE-AAEA-C57F2059CB70}" type="pres">
      <dgm:prSet presAssocID="{BA885323-873C-4DDD-8118-BA9147ABA81D}" presName="rootConnector1" presStyleLbl="node1" presStyleIdx="0" presStyleCnt="0"/>
      <dgm:spPr/>
    </dgm:pt>
    <dgm:pt modelId="{BC6BBCF1-55F9-4003-8859-F663D498E22E}" type="pres">
      <dgm:prSet presAssocID="{BA885323-873C-4DDD-8118-BA9147ABA81D}" presName="hierChild2" presStyleCnt="0"/>
      <dgm:spPr/>
    </dgm:pt>
    <dgm:pt modelId="{0CB3778C-7E87-4C1F-A319-A326ADE7BBA8}" type="pres">
      <dgm:prSet presAssocID="{FFE0BEFA-77E0-459E-9C8C-3DE1155BFF5D}" presName="Name37" presStyleLbl="parChTrans1D2" presStyleIdx="0" presStyleCnt="2"/>
      <dgm:spPr/>
    </dgm:pt>
    <dgm:pt modelId="{DF012C21-C446-4707-8FAA-04BACCC25468}" type="pres">
      <dgm:prSet presAssocID="{D94F61EA-2A55-47CE-B27A-1EF9B773F9E9}" presName="hierRoot2" presStyleCnt="0">
        <dgm:presLayoutVars>
          <dgm:hierBranch val="init"/>
        </dgm:presLayoutVars>
      </dgm:prSet>
      <dgm:spPr/>
    </dgm:pt>
    <dgm:pt modelId="{38374362-7D29-4241-BB53-AE499B4CBA69}" type="pres">
      <dgm:prSet presAssocID="{D94F61EA-2A55-47CE-B27A-1EF9B773F9E9}" presName="rootComposite" presStyleCnt="0"/>
      <dgm:spPr/>
    </dgm:pt>
    <dgm:pt modelId="{C1180357-B39F-4EA2-8C5F-456F040040FB}" type="pres">
      <dgm:prSet presAssocID="{D94F61EA-2A55-47CE-B27A-1EF9B773F9E9}" presName="rootText" presStyleLbl="node2" presStyleIdx="0" presStyleCnt="2">
        <dgm:presLayoutVars>
          <dgm:chPref val="3"/>
        </dgm:presLayoutVars>
      </dgm:prSet>
      <dgm:spPr/>
    </dgm:pt>
    <dgm:pt modelId="{C7C60367-61B6-427C-A127-0BEFF739F3EF}" type="pres">
      <dgm:prSet presAssocID="{D94F61EA-2A55-47CE-B27A-1EF9B773F9E9}" presName="rootConnector" presStyleLbl="node2" presStyleIdx="0" presStyleCnt="2"/>
      <dgm:spPr/>
    </dgm:pt>
    <dgm:pt modelId="{BFD5AD73-305F-479A-92BE-B5B47A232ACD}" type="pres">
      <dgm:prSet presAssocID="{D94F61EA-2A55-47CE-B27A-1EF9B773F9E9}" presName="hierChild4" presStyleCnt="0"/>
      <dgm:spPr/>
    </dgm:pt>
    <dgm:pt modelId="{6533CCE6-4A47-4BA8-A603-2256C4273833}" type="pres">
      <dgm:prSet presAssocID="{6A293C1B-A924-44D5-9A96-5C7CD7ABC84C}" presName="Name37" presStyleLbl="parChTrans1D3" presStyleIdx="0" presStyleCnt="2"/>
      <dgm:spPr/>
    </dgm:pt>
    <dgm:pt modelId="{67F02A5C-D46C-4BAF-B7A5-446D63E4B19B}" type="pres">
      <dgm:prSet presAssocID="{D18B8A38-EFDD-449C-B0A9-378353A15E32}" presName="hierRoot2" presStyleCnt="0">
        <dgm:presLayoutVars>
          <dgm:hierBranch val="init"/>
        </dgm:presLayoutVars>
      </dgm:prSet>
      <dgm:spPr/>
    </dgm:pt>
    <dgm:pt modelId="{AA4E480B-FE28-4FD1-9AA7-2653926E2A69}" type="pres">
      <dgm:prSet presAssocID="{D18B8A38-EFDD-449C-B0A9-378353A15E32}" presName="rootComposite" presStyleCnt="0"/>
      <dgm:spPr/>
    </dgm:pt>
    <dgm:pt modelId="{576B0453-E49E-4BCB-99F1-A7BF22DC8AD6}" type="pres">
      <dgm:prSet presAssocID="{D18B8A38-EFDD-449C-B0A9-378353A15E32}" presName="rootText" presStyleLbl="node3" presStyleIdx="0" presStyleCnt="2">
        <dgm:presLayoutVars>
          <dgm:chPref val="3"/>
        </dgm:presLayoutVars>
      </dgm:prSet>
      <dgm:spPr/>
    </dgm:pt>
    <dgm:pt modelId="{57B9B627-24AC-43E0-B10B-C7847EA67212}" type="pres">
      <dgm:prSet presAssocID="{D18B8A38-EFDD-449C-B0A9-378353A15E32}" presName="rootConnector" presStyleLbl="node3" presStyleIdx="0" presStyleCnt="2"/>
      <dgm:spPr/>
    </dgm:pt>
    <dgm:pt modelId="{3A3F32BD-615F-4965-B44F-1A21B26CF560}" type="pres">
      <dgm:prSet presAssocID="{D18B8A38-EFDD-449C-B0A9-378353A15E32}" presName="hierChild4" presStyleCnt="0"/>
      <dgm:spPr/>
    </dgm:pt>
    <dgm:pt modelId="{24162A9E-F7E1-4AC0-86B2-E8069F57ED68}" type="pres">
      <dgm:prSet presAssocID="{D18B8A38-EFDD-449C-B0A9-378353A15E32}" presName="hierChild5" presStyleCnt="0"/>
      <dgm:spPr/>
    </dgm:pt>
    <dgm:pt modelId="{59F57D45-338E-43EF-8479-A98DEE58700A}" type="pres">
      <dgm:prSet presAssocID="{CDDACECC-7330-4E52-BE29-16ACA8EAD1BC}" presName="Name37" presStyleLbl="parChTrans1D3" presStyleIdx="1" presStyleCnt="2"/>
      <dgm:spPr/>
    </dgm:pt>
    <dgm:pt modelId="{EE430CB0-10C3-47F2-817D-43697BAD2FD0}" type="pres">
      <dgm:prSet presAssocID="{24A38ED4-8C0B-437D-A36C-A21F4993D104}" presName="hierRoot2" presStyleCnt="0">
        <dgm:presLayoutVars>
          <dgm:hierBranch val="init"/>
        </dgm:presLayoutVars>
      </dgm:prSet>
      <dgm:spPr/>
    </dgm:pt>
    <dgm:pt modelId="{9804D720-EC36-416C-8F17-C1501A0436F5}" type="pres">
      <dgm:prSet presAssocID="{24A38ED4-8C0B-437D-A36C-A21F4993D104}" presName="rootComposite" presStyleCnt="0"/>
      <dgm:spPr/>
    </dgm:pt>
    <dgm:pt modelId="{C69B497C-3E67-49D4-BF2D-36643261B4E6}" type="pres">
      <dgm:prSet presAssocID="{24A38ED4-8C0B-437D-A36C-A21F4993D104}" presName="rootText" presStyleLbl="node3" presStyleIdx="1" presStyleCnt="2">
        <dgm:presLayoutVars>
          <dgm:chPref val="3"/>
        </dgm:presLayoutVars>
      </dgm:prSet>
      <dgm:spPr/>
    </dgm:pt>
    <dgm:pt modelId="{8FFC8088-3387-4935-BC05-E579F9A107C8}" type="pres">
      <dgm:prSet presAssocID="{24A38ED4-8C0B-437D-A36C-A21F4993D104}" presName="rootConnector" presStyleLbl="node3" presStyleIdx="1" presStyleCnt="2"/>
      <dgm:spPr/>
    </dgm:pt>
    <dgm:pt modelId="{20CCDC1A-C0AB-4A3B-8746-D31CCA757ED9}" type="pres">
      <dgm:prSet presAssocID="{24A38ED4-8C0B-437D-A36C-A21F4993D104}" presName="hierChild4" presStyleCnt="0"/>
      <dgm:spPr/>
    </dgm:pt>
    <dgm:pt modelId="{C442363F-C765-4F9A-A67A-54A25908D901}" type="pres">
      <dgm:prSet presAssocID="{53D94E23-30BB-41AD-A3D3-F11E46B1B10E}" presName="Name37" presStyleLbl="parChTrans1D4" presStyleIdx="0" presStyleCnt="2"/>
      <dgm:spPr/>
    </dgm:pt>
    <dgm:pt modelId="{1C035229-49AE-42F0-A686-1C6D2E25DE5F}" type="pres">
      <dgm:prSet presAssocID="{ACD4DD13-0CDE-4F96-9D42-5E58C9296034}" presName="hierRoot2" presStyleCnt="0">
        <dgm:presLayoutVars>
          <dgm:hierBranch val="init"/>
        </dgm:presLayoutVars>
      </dgm:prSet>
      <dgm:spPr/>
    </dgm:pt>
    <dgm:pt modelId="{CE4096AA-95F3-4D53-9184-F42A975D228F}" type="pres">
      <dgm:prSet presAssocID="{ACD4DD13-0CDE-4F96-9D42-5E58C9296034}" presName="rootComposite" presStyleCnt="0"/>
      <dgm:spPr/>
    </dgm:pt>
    <dgm:pt modelId="{9FFBAFE5-789A-48C2-9499-0790F7863708}" type="pres">
      <dgm:prSet presAssocID="{ACD4DD13-0CDE-4F96-9D42-5E58C9296034}" presName="rootText" presStyleLbl="node4" presStyleIdx="0" presStyleCnt="2">
        <dgm:presLayoutVars>
          <dgm:chPref val="3"/>
        </dgm:presLayoutVars>
      </dgm:prSet>
      <dgm:spPr/>
    </dgm:pt>
    <dgm:pt modelId="{86686CED-DD8E-47E7-9E7C-C034E11B69A9}" type="pres">
      <dgm:prSet presAssocID="{ACD4DD13-0CDE-4F96-9D42-5E58C9296034}" presName="rootConnector" presStyleLbl="node4" presStyleIdx="0" presStyleCnt="2"/>
      <dgm:spPr/>
    </dgm:pt>
    <dgm:pt modelId="{87998F53-5F30-4907-9D2D-EE13FC61428E}" type="pres">
      <dgm:prSet presAssocID="{ACD4DD13-0CDE-4F96-9D42-5E58C9296034}" presName="hierChild4" presStyleCnt="0"/>
      <dgm:spPr/>
    </dgm:pt>
    <dgm:pt modelId="{93691A17-5720-430C-BECB-A1102583A79C}" type="pres">
      <dgm:prSet presAssocID="{ACD4DD13-0CDE-4F96-9D42-5E58C9296034}" presName="hierChild5" presStyleCnt="0"/>
      <dgm:spPr/>
    </dgm:pt>
    <dgm:pt modelId="{5651FE5C-C39E-4EF3-A1E5-92D4BFA8FA9E}" type="pres">
      <dgm:prSet presAssocID="{53C8BFF2-19B9-49E8-A081-86A59B620991}" presName="Name37" presStyleLbl="parChTrans1D4" presStyleIdx="1" presStyleCnt="2"/>
      <dgm:spPr/>
    </dgm:pt>
    <dgm:pt modelId="{530C5B0C-254D-49ED-9980-5E980940C3AE}" type="pres">
      <dgm:prSet presAssocID="{5B1CF2F5-07B4-44A8-B37C-716B57E91AFB}" presName="hierRoot2" presStyleCnt="0">
        <dgm:presLayoutVars>
          <dgm:hierBranch val="init"/>
        </dgm:presLayoutVars>
      </dgm:prSet>
      <dgm:spPr/>
    </dgm:pt>
    <dgm:pt modelId="{CE2877A6-63D2-4F91-813F-FD7216CF2A62}" type="pres">
      <dgm:prSet presAssocID="{5B1CF2F5-07B4-44A8-B37C-716B57E91AFB}" presName="rootComposite" presStyleCnt="0"/>
      <dgm:spPr/>
    </dgm:pt>
    <dgm:pt modelId="{50724F31-FA38-4234-A692-D3D22F662F92}" type="pres">
      <dgm:prSet presAssocID="{5B1CF2F5-07B4-44A8-B37C-716B57E91AFB}" presName="rootText" presStyleLbl="node4" presStyleIdx="1" presStyleCnt="2">
        <dgm:presLayoutVars>
          <dgm:chPref val="3"/>
        </dgm:presLayoutVars>
      </dgm:prSet>
      <dgm:spPr/>
    </dgm:pt>
    <dgm:pt modelId="{1B5C3487-F2B9-40EE-9914-FC0B4A6E22E2}" type="pres">
      <dgm:prSet presAssocID="{5B1CF2F5-07B4-44A8-B37C-716B57E91AFB}" presName="rootConnector" presStyleLbl="node4" presStyleIdx="1" presStyleCnt="2"/>
      <dgm:spPr/>
    </dgm:pt>
    <dgm:pt modelId="{C697D60D-ACB1-4AA9-A355-7A82FB5D0353}" type="pres">
      <dgm:prSet presAssocID="{5B1CF2F5-07B4-44A8-B37C-716B57E91AFB}" presName="hierChild4" presStyleCnt="0"/>
      <dgm:spPr/>
    </dgm:pt>
    <dgm:pt modelId="{5344547E-72D6-4995-8C1B-FFCAB6689BF2}" type="pres">
      <dgm:prSet presAssocID="{5B1CF2F5-07B4-44A8-B37C-716B57E91AFB}" presName="hierChild5" presStyleCnt="0"/>
      <dgm:spPr/>
    </dgm:pt>
    <dgm:pt modelId="{39A82A58-BB88-47A8-97C9-3478C93F270D}" type="pres">
      <dgm:prSet presAssocID="{24A38ED4-8C0B-437D-A36C-A21F4993D104}" presName="hierChild5" presStyleCnt="0"/>
      <dgm:spPr/>
    </dgm:pt>
    <dgm:pt modelId="{DC0285EE-12A5-45F4-9136-2AF550DDCC93}" type="pres">
      <dgm:prSet presAssocID="{D94F61EA-2A55-47CE-B27A-1EF9B773F9E9}" presName="hierChild5" presStyleCnt="0"/>
      <dgm:spPr/>
    </dgm:pt>
    <dgm:pt modelId="{85D3003F-0953-4DAC-B519-08E45CEDF303}" type="pres">
      <dgm:prSet presAssocID="{5907C523-CC14-4E6A-B062-794508C06CF5}" presName="Name37" presStyleLbl="parChTrans1D2" presStyleIdx="1" presStyleCnt="2"/>
      <dgm:spPr/>
    </dgm:pt>
    <dgm:pt modelId="{C578F8E3-BDAE-4C30-94B8-D618730FA031}" type="pres">
      <dgm:prSet presAssocID="{081153AD-C7C9-48D2-9954-A2E282B55403}" presName="hierRoot2" presStyleCnt="0">
        <dgm:presLayoutVars>
          <dgm:hierBranch val="init"/>
        </dgm:presLayoutVars>
      </dgm:prSet>
      <dgm:spPr/>
    </dgm:pt>
    <dgm:pt modelId="{39D02941-592D-4E7C-8C04-A6753AFA62F9}" type="pres">
      <dgm:prSet presAssocID="{081153AD-C7C9-48D2-9954-A2E282B55403}" presName="rootComposite" presStyleCnt="0"/>
      <dgm:spPr/>
    </dgm:pt>
    <dgm:pt modelId="{6C7BBD0D-E584-4FED-A351-C4BADA1F723F}" type="pres">
      <dgm:prSet presAssocID="{081153AD-C7C9-48D2-9954-A2E282B55403}" presName="rootText" presStyleLbl="node2" presStyleIdx="1" presStyleCnt="2">
        <dgm:presLayoutVars>
          <dgm:chPref val="3"/>
        </dgm:presLayoutVars>
      </dgm:prSet>
      <dgm:spPr/>
    </dgm:pt>
    <dgm:pt modelId="{F92B9637-B6D9-40D8-882C-746DB89B31D3}" type="pres">
      <dgm:prSet presAssocID="{081153AD-C7C9-48D2-9954-A2E282B55403}" presName="rootConnector" presStyleLbl="node2" presStyleIdx="1" presStyleCnt="2"/>
      <dgm:spPr/>
    </dgm:pt>
    <dgm:pt modelId="{316FF2F3-3566-4998-B0B6-90DF0E36B2F2}" type="pres">
      <dgm:prSet presAssocID="{081153AD-C7C9-48D2-9954-A2E282B55403}" presName="hierChild4" presStyleCnt="0"/>
      <dgm:spPr/>
    </dgm:pt>
    <dgm:pt modelId="{4F69125C-1981-4E6E-ABBB-8BB7715EA111}" type="pres">
      <dgm:prSet presAssocID="{081153AD-C7C9-48D2-9954-A2E282B55403}" presName="hierChild5" presStyleCnt="0"/>
      <dgm:spPr/>
    </dgm:pt>
    <dgm:pt modelId="{EC4966A9-0F42-460B-B758-3A006B5ACB52}" type="pres">
      <dgm:prSet presAssocID="{BA885323-873C-4DDD-8118-BA9147ABA81D}" presName="hierChild3" presStyleCnt="0"/>
      <dgm:spPr/>
    </dgm:pt>
  </dgm:ptLst>
  <dgm:cxnLst>
    <dgm:cxn modelId="{054E62E9-1CA8-43FD-8917-E8583EF3B7B1}" type="presOf" srcId="{5B1CF2F5-07B4-44A8-B37C-716B57E91AFB}" destId="{1B5C3487-F2B9-40EE-9914-FC0B4A6E22E2}" srcOrd="1" destOrd="0" presId="urn:microsoft.com/office/officeart/2005/8/layout/orgChart1"/>
    <dgm:cxn modelId="{CEC34996-4D1C-4D4E-86BE-BC4781713D34}" type="presOf" srcId="{ACD4DD13-0CDE-4F96-9D42-5E58C9296034}" destId="{9FFBAFE5-789A-48C2-9499-0790F7863708}" srcOrd="0" destOrd="0" presId="urn:microsoft.com/office/officeart/2005/8/layout/orgChart1"/>
    <dgm:cxn modelId="{73DE0AB2-3526-4664-A724-8BA866C0DEBD}" type="presOf" srcId="{ACD4DD13-0CDE-4F96-9D42-5E58C9296034}" destId="{86686CED-DD8E-47E7-9E7C-C034E11B69A9}" srcOrd="1" destOrd="0" presId="urn:microsoft.com/office/officeart/2005/8/layout/orgChart1"/>
    <dgm:cxn modelId="{4E2EA3A2-07A7-4DED-B5DE-0B0C68817DA7}" type="presOf" srcId="{D94F61EA-2A55-47CE-B27A-1EF9B773F9E9}" destId="{C7C60367-61B6-427C-A127-0BEFF739F3EF}" srcOrd="1" destOrd="0" presId="urn:microsoft.com/office/officeart/2005/8/layout/orgChart1"/>
    <dgm:cxn modelId="{377DB342-74F6-4F60-B417-65B287D6008A}" type="presOf" srcId="{53D94E23-30BB-41AD-A3D3-F11E46B1B10E}" destId="{C442363F-C765-4F9A-A67A-54A25908D901}" srcOrd="0" destOrd="0" presId="urn:microsoft.com/office/officeart/2005/8/layout/orgChart1"/>
    <dgm:cxn modelId="{2CAD1FD6-48BD-4171-B505-B6D7749B0F3A}" type="presOf" srcId="{6A293C1B-A924-44D5-9A96-5C7CD7ABC84C}" destId="{6533CCE6-4A47-4BA8-A603-2256C4273833}" srcOrd="0" destOrd="0" presId="urn:microsoft.com/office/officeart/2005/8/layout/orgChart1"/>
    <dgm:cxn modelId="{0F294599-2E6F-4817-8A02-1D7039D224CE}" srcId="{D94F61EA-2A55-47CE-B27A-1EF9B773F9E9}" destId="{D18B8A38-EFDD-449C-B0A9-378353A15E32}" srcOrd="0" destOrd="0" parTransId="{6A293C1B-A924-44D5-9A96-5C7CD7ABC84C}" sibTransId="{6A745A30-03C5-405E-AA37-E9DE5E983766}"/>
    <dgm:cxn modelId="{A5CB8D1E-B4FF-42C1-A66F-B2E1EB61FC29}" srcId="{BA885323-873C-4DDD-8118-BA9147ABA81D}" destId="{081153AD-C7C9-48D2-9954-A2E282B55403}" srcOrd="1" destOrd="0" parTransId="{5907C523-CC14-4E6A-B062-794508C06CF5}" sibTransId="{0CCD6A9B-4451-4109-B02C-9D2F15228CEC}"/>
    <dgm:cxn modelId="{7C84A808-B85E-46B9-B2E3-C9F1305F9F24}" type="presOf" srcId="{5B1CF2F5-07B4-44A8-B37C-716B57E91AFB}" destId="{50724F31-FA38-4234-A692-D3D22F662F92}" srcOrd="0" destOrd="0" presId="urn:microsoft.com/office/officeart/2005/8/layout/orgChart1"/>
    <dgm:cxn modelId="{1A17E736-374F-4567-BCFE-B148CCE65D31}" type="presOf" srcId="{BA885323-873C-4DDD-8118-BA9147ABA81D}" destId="{F97A3CB2-BD70-4503-9958-A2A81B675686}" srcOrd="0" destOrd="0" presId="urn:microsoft.com/office/officeart/2005/8/layout/orgChart1"/>
    <dgm:cxn modelId="{BA764B8B-610B-4CB5-9525-9DAEA9E06AD0}" type="presOf" srcId="{5907C523-CC14-4E6A-B062-794508C06CF5}" destId="{85D3003F-0953-4DAC-B519-08E45CEDF303}" srcOrd="0" destOrd="0" presId="urn:microsoft.com/office/officeart/2005/8/layout/orgChart1"/>
    <dgm:cxn modelId="{4D32D7E1-C93A-48EE-B47E-1634147C2A31}" type="presOf" srcId="{081153AD-C7C9-48D2-9954-A2E282B55403}" destId="{F92B9637-B6D9-40D8-882C-746DB89B31D3}" srcOrd="1" destOrd="0" presId="urn:microsoft.com/office/officeart/2005/8/layout/orgChart1"/>
    <dgm:cxn modelId="{160B8B2B-42AA-40A3-ADE3-F71CFF516B88}" type="presOf" srcId="{24A38ED4-8C0B-437D-A36C-A21F4993D104}" destId="{C69B497C-3E67-49D4-BF2D-36643261B4E6}" srcOrd="0" destOrd="0" presId="urn:microsoft.com/office/officeart/2005/8/layout/orgChart1"/>
    <dgm:cxn modelId="{72C1D80B-5B39-449E-B137-70C9AB6539B7}" srcId="{24A38ED4-8C0B-437D-A36C-A21F4993D104}" destId="{5B1CF2F5-07B4-44A8-B37C-716B57E91AFB}" srcOrd="1" destOrd="0" parTransId="{53C8BFF2-19B9-49E8-A081-86A59B620991}" sibTransId="{17298E36-C28F-421B-B4D3-54ED289AF555}"/>
    <dgm:cxn modelId="{7E7E5BC0-E264-4CA8-BDB5-C816F1003244}" type="presOf" srcId="{FFE0BEFA-77E0-459E-9C8C-3DE1155BFF5D}" destId="{0CB3778C-7E87-4C1F-A319-A326ADE7BBA8}" srcOrd="0" destOrd="0" presId="urn:microsoft.com/office/officeart/2005/8/layout/orgChart1"/>
    <dgm:cxn modelId="{D1C5F300-3813-467E-92E1-1742D10CCC2A}" type="presOf" srcId="{081153AD-C7C9-48D2-9954-A2E282B55403}" destId="{6C7BBD0D-E584-4FED-A351-C4BADA1F723F}" srcOrd="0" destOrd="0" presId="urn:microsoft.com/office/officeart/2005/8/layout/orgChart1"/>
    <dgm:cxn modelId="{2C6B604D-74E3-4E69-97DF-C68D83A9C2D6}" type="presOf" srcId="{CDDACECC-7330-4E52-BE29-16ACA8EAD1BC}" destId="{59F57D45-338E-43EF-8479-A98DEE58700A}" srcOrd="0" destOrd="0" presId="urn:microsoft.com/office/officeart/2005/8/layout/orgChart1"/>
    <dgm:cxn modelId="{85FA73FF-8454-452D-B409-D1E5D726FA81}" type="presOf" srcId="{53C8BFF2-19B9-49E8-A081-86A59B620991}" destId="{5651FE5C-C39E-4EF3-A1E5-92D4BFA8FA9E}" srcOrd="0" destOrd="0" presId="urn:microsoft.com/office/officeart/2005/8/layout/orgChart1"/>
    <dgm:cxn modelId="{07A28542-43A3-4EA1-8DD0-9952E813498F}" type="presOf" srcId="{D18B8A38-EFDD-449C-B0A9-378353A15E32}" destId="{57B9B627-24AC-43E0-B10B-C7847EA67212}" srcOrd="1" destOrd="0" presId="urn:microsoft.com/office/officeart/2005/8/layout/orgChart1"/>
    <dgm:cxn modelId="{18C52B59-231C-4AFD-BF47-C071BB78C068}" srcId="{B0A22D92-469B-4A4C-960D-BFA6DC760BB4}" destId="{BA885323-873C-4DDD-8118-BA9147ABA81D}" srcOrd="0" destOrd="0" parTransId="{8AA5B066-403A-48E2-8366-2FEB76946928}" sibTransId="{5A52FEB4-6D62-4590-8F85-3EA2EB2FB8DE}"/>
    <dgm:cxn modelId="{5D487420-60AC-4F34-BA39-17EF21B34135}" type="presOf" srcId="{BA885323-873C-4DDD-8118-BA9147ABA81D}" destId="{99BFDEDC-B2FA-4CDE-AAEA-C57F2059CB70}" srcOrd="1" destOrd="0" presId="urn:microsoft.com/office/officeart/2005/8/layout/orgChart1"/>
    <dgm:cxn modelId="{71CADBCF-099D-4024-B45A-98B06450F668}" type="presOf" srcId="{D18B8A38-EFDD-449C-B0A9-378353A15E32}" destId="{576B0453-E49E-4BCB-99F1-A7BF22DC8AD6}" srcOrd="0" destOrd="0" presId="urn:microsoft.com/office/officeart/2005/8/layout/orgChart1"/>
    <dgm:cxn modelId="{0D1A37DF-9C69-4031-89E2-099F7D26C4C6}" srcId="{24A38ED4-8C0B-437D-A36C-A21F4993D104}" destId="{ACD4DD13-0CDE-4F96-9D42-5E58C9296034}" srcOrd="0" destOrd="0" parTransId="{53D94E23-30BB-41AD-A3D3-F11E46B1B10E}" sibTransId="{6ECDD8F5-2F43-4C60-A65B-D0DAA453E553}"/>
    <dgm:cxn modelId="{2C81C088-5A54-42B9-AACB-627757BF7B5B}" srcId="{BA885323-873C-4DDD-8118-BA9147ABA81D}" destId="{D94F61EA-2A55-47CE-B27A-1EF9B773F9E9}" srcOrd="0" destOrd="0" parTransId="{FFE0BEFA-77E0-459E-9C8C-3DE1155BFF5D}" sibTransId="{42B8A67A-14DF-4794-AC2F-4F283C6484D0}"/>
    <dgm:cxn modelId="{3D52498C-6B48-493E-99F0-161475E630BD}" type="presOf" srcId="{D94F61EA-2A55-47CE-B27A-1EF9B773F9E9}" destId="{C1180357-B39F-4EA2-8C5F-456F040040FB}" srcOrd="0" destOrd="0" presId="urn:microsoft.com/office/officeart/2005/8/layout/orgChart1"/>
    <dgm:cxn modelId="{B625646F-6615-4275-8F85-D685D3C7F4DD}" type="presOf" srcId="{B0A22D92-469B-4A4C-960D-BFA6DC760BB4}" destId="{AF95D6DA-1332-42C1-972E-F35D71A963AD}" srcOrd="0" destOrd="0" presId="urn:microsoft.com/office/officeart/2005/8/layout/orgChart1"/>
    <dgm:cxn modelId="{2853F27F-D151-4B77-955D-4194A1B9694B}" srcId="{D94F61EA-2A55-47CE-B27A-1EF9B773F9E9}" destId="{24A38ED4-8C0B-437D-A36C-A21F4993D104}" srcOrd="1" destOrd="0" parTransId="{CDDACECC-7330-4E52-BE29-16ACA8EAD1BC}" sibTransId="{339E1B00-133B-4E0C-9ADF-DBA62781290D}"/>
    <dgm:cxn modelId="{5FD3B359-C9CB-4C1E-B535-23B69729C63A}" type="presOf" srcId="{24A38ED4-8C0B-437D-A36C-A21F4993D104}" destId="{8FFC8088-3387-4935-BC05-E579F9A107C8}" srcOrd="1" destOrd="0" presId="urn:microsoft.com/office/officeart/2005/8/layout/orgChart1"/>
    <dgm:cxn modelId="{07E4F5F9-16E3-445F-9AC5-E66B02737252}" type="presParOf" srcId="{AF95D6DA-1332-42C1-972E-F35D71A963AD}" destId="{5B432574-87DA-4EC6-B5F8-5756FEBF8869}" srcOrd="0" destOrd="0" presId="urn:microsoft.com/office/officeart/2005/8/layout/orgChart1"/>
    <dgm:cxn modelId="{4CCD34A3-41AC-4D87-BF00-53912B8B5F69}" type="presParOf" srcId="{5B432574-87DA-4EC6-B5F8-5756FEBF8869}" destId="{4E19ECC7-A297-47C0-8B7A-BAEB75850163}" srcOrd="0" destOrd="0" presId="urn:microsoft.com/office/officeart/2005/8/layout/orgChart1"/>
    <dgm:cxn modelId="{1C49FB21-2295-425E-A4B6-ADFCDE041C10}" type="presParOf" srcId="{4E19ECC7-A297-47C0-8B7A-BAEB75850163}" destId="{F97A3CB2-BD70-4503-9958-A2A81B675686}" srcOrd="0" destOrd="0" presId="urn:microsoft.com/office/officeart/2005/8/layout/orgChart1"/>
    <dgm:cxn modelId="{CB52932E-A278-4AD8-AF04-DDF96130B758}" type="presParOf" srcId="{4E19ECC7-A297-47C0-8B7A-BAEB75850163}" destId="{99BFDEDC-B2FA-4CDE-AAEA-C57F2059CB70}" srcOrd="1" destOrd="0" presId="urn:microsoft.com/office/officeart/2005/8/layout/orgChart1"/>
    <dgm:cxn modelId="{440240C8-04AE-4B44-8B14-AA2A5C56BFD5}" type="presParOf" srcId="{5B432574-87DA-4EC6-B5F8-5756FEBF8869}" destId="{BC6BBCF1-55F9-4003-8859-F663D498E22E}" srcOrd="1" destOrd="0" presId="urn:microsoft.com/office/officeart/2005/8/layout/orgChart1"/>
    <dgm:cxn modelId="{DEC07530-4E2D-4ED1-B313-C7593C413942}" type="presParOf" srcId="{BC6BBCF1-55F9-4003-8859-F663D498E22E}" destId="{0CB3778C-7E87-4C1F-A319-A326ADE7BBA8}" srcOrd="0" destOrd="0" presId="urn:microsoft.com/office/officeart/2005/8/layout/orgChart1"/>
    <dgm:cxn modelId="{BA0AA9B4-D027-4740-BCB9-47144116856D}" type="presParOf" srcId="{BC6BBCF1-55F9-4003-8859-F663D498E22E}" destId="{DF012C21-C446-4707-8FAA-04BACCC25468}" srcOrd="1" destOrd="0" presId="urn:microsoft.com/office/officeart/2005/8/layout/orgChart1"/>
    <dgm:cxn modelId="{6AA8627B-A06F-4B88-8654-CB053CA5CCB8}" type="presParOf" srcId="{DF012C21-C446-4707-8FAA-04BACCC25468}" destId="{38374362-7D29-4241-BB53-AE499B4CBA69}" srcOrd="0" destOrd="0" presId="urn:microsoft.com/office/officeart/2005/8/layout/orgChart1"/>
    <dgm:cxn modelId="{B832E891-08CA-4CFE-A68B-AB2A8FF3A068}" type="presParOf" srcId="{38374362-7D29-4241-BB53-AE499B4CBA69}" destId="{C1180357-B39F-4EA2-8C5F-456F040040FB}" srcOrd="0" destOrd="0" presId="urn:microsoft.com/office/officeart/2005/8/layout/orgChart1"/>
    <dgm:cxn modelId="{D964010F-5D5E-411B-AE84-F6E57F8982B9}" type="presParOf" srcId="{38374362-7D29-4241-BB53-AE499B4CBA69}" destId="{C7C60367-61B6-427C-A127-0BEFF739F3EF}" srcOrd="1" destOrd="0" presId="urn:microsoft.com/office/officeart/2005/8/layout/orgChart1"/>
    <dgm:cxn modelId="{9670CBD9-0D0A-447E-826D-FEAD8A2E8AD3}" type="presParOf" srcId="{DF012C21-C446-4707-8FAA-04BACCC25468}" destId="{BFD5AD73-305F-479A-92BE-B5B47A232ACD}" srcOrd="1" destOrd="0" presId="urn:microsoft.com/office/officeart/2005/8/layout/orgChart1"/>
    <dgm:cxn modelId="{1AAC8C9A-D10F-4B63-A37E-224B59716303}" type="presParOf" srcId="{BFD5AD73-305F-479A-92BE-B5B47A232ACD}" destId="{6533CCE6-4A47-4BA8-A603-2256C4273833}" srcOrd="0" destOrd="0" presId="urn:microsoft.com/office/officeart/2005/8/layout/orgChart1"/>
    <dgm:cxn modelId="{0D175D51-5FD8-496D-869C-6E92389F3D34}" type="presParOf" srcId="{BFD5AD73-305F-479A-92BE-B5B47A232ACD}" destId="{67F02A5C-D46C-4BAF-B7A5-446D63E4B19B}" srcOrd="1" destOrd="0" presId="urn:microsoft.com/office/officeart/2005/8/layout/orgChart1"/>
    <dgm:cxn modelId="{5ABFA758-7E00-43F7-AB00-C145E67946F0}" type="presParOf" srcId="{67F02A5C-D46C-4BAF-B7A5-446D63E4B19B}" destId="{AA4E480B-FE28-4FD1-9AA7-2653926E2A69}" srcOrd="0" destOrd="0" presId="urn:microsoft.com/office/officeart/2005/8/layout/orgChart1"/>
    <dgm:cxn modelId="{783FFC58-FE2A-4BDD-B652-9294DA85CCA8}" type="presParOf" srcId="{AA4E480B-FE28-4FD1-9AA7-2653926E2A69}" destId="{576B0453-E49E-4BCB-99F1-A7BF22DC8AD6}" srcOrd="0" destOrd="0" presId="urn:microsoft.com/office/officeart/2005/8/layout/orgChart1"/>
    <dgm:cxn modelId="{F6B07468-ADEA-41F3-9A11-37507B627B5C}" type="presParOf" srcId="{AA4E480B-FE28-4FD1-9AA7-2653926E2A69}" destId="{57B9B627-24AC-43E0-B10B-C7847EA67212}" srcOrd="1" destOrd="0" presId="urn:microsoft.com/office/officeart/2005/8/layout/orgChart1"/>
    <dgm:cxn modelId="{CA4A11BE-01D1-4FD5-A76D-BFC2423F85DE}" type="presParOf" srcId="{67F02A5C-D46C-4BAF-B7A5-446D63E4B19B}" destId="{3A3F32BD-615F-4965-B44F-1A21B26CF560}" srcOrd="1" destOrd="0" presId="urn:microsoft.com/office/officeart/2005/8/layout/orgChart1"/>
    <dgm:cxn modelId="{BE6D239E-6CB9-4988-96B8-9C4DE5EEFEB2}" type="presParOf" srcId="{67F02A5C-D46C-4BAF-B7A5-446D63E4B19B}" destId="{24162A9E-F7E1-4AC0-86B2-E8069F57ED68}" srcOrd="2" destOrd="0" presId="urn:microsoft.com/office/officeart/2005/8/layout/orgChart1"/>
    <dgm:cxn modelId="{4DA63877-91A5-46B0-8B3F-7D43677AC279}" type="presParOf" srcId="{BFD5AD73-305F-479A-92BE-B5B47A232ACD}" destId="{59F57D45-338E-43EF-8479-A98DEE58700A}" srcOrd="2" destOrd="0" presId="urn:microsoft.com/office/officeart/2005/8/layout/orgChart1"/>
    <dgm:cxn modelId="{83474E85-774E-4719-8D87-AA9A1CA1FE19}" type="presParOf" srcId="{BFD5AD73-305F-479A-92BE-B5B47A232ACD}" destId="{EE430CB0-10C3-47F2-817D-43697BAD2FD0}" srcOrd="3" destOrd="0" presId="urn:microsoft.com/office/officeart/2005/8/layout/orgChart1"/>
    <dgm:cxn modelId="{BA69D3FD-6893-408F-909C-E8FD8D2FB9DD}" type="presParOf" srcId="{EE430CB0-10C3-47F2-817D-43697BAD2FD0}" destId="{9804D720-EC36-416C-8F17-C1501A0436F5}" srcOrd="0" destOrd="0" presId="urn:microsoft.com/office/officeart/2005/8/layout/orgChart1"/>
    <dgm:cxn modelId="{761EE0C5-1568-43E4-8AEA-1A25D753289A}" type="presParOf" srcId="{9804D720-EC36-416C-8F17-C1501A0436F5}" destId="{C69B497C-3E67-49D4-BF2D-36643261B4E6}" srcOrd="0" destOrd="0" presId="urn:microsoft.com/office/officeart/2005/8/layout/orgChart1"/>
    <dgm:cxn modelId="{43D72399-D26E-45D2-8688-EDFCB0423923}" type="presParOf" srcId="{9804D720-EC36-416C-8F17-C1501A0436F5}" destId="{8FFC8088-3387-4935-BC05-E579F9A107C8}" srcOrd="1" destOrd="0" presId="urn:microsoft.com/office/officeart/2005/8/layout/orgChart1"/>
    <dgm:cxn modelId="{813C3631-91EC-47EA-81D0-16CE5B7378FA}" type="presParOf" srcId="{EE430CB0-10C3-47F2-817D-43697BAD2FD0}" destId="{20CCDC1A-C0AB-4A3B-8746-D31CCA757ED9}" srcOrd="1" destOrd="0" presId="urn:microsoft.com/office/officeart/2005/8/layout/orgChart1"/>
    <dgm:cxn modelId="{A455F8F7-0974-4E5C-81DB-5DCB82EB6FAB}" type="presParOf" srcId="{20CCDC1A-C0AB-4A3B-8746-D31CCA757ED9}" destId="{C442363F-C765-4F9A-A67A-54A25908D901}" srcOrd="0" destOrd="0" presId="urn:microsoft.com/office/officeart/2005/8/layout/orgChart1"/>
    <dgm:cxn modelId="{19250896-E81D-418A-8D7B-2852247989CE}" type="presParOf" srcId="{20CCDC1A-C0AB-4A3B-8746-D31CCA757ED9}" destId="{1C035229-49AE-42F0-A686-1C6D2E25DE5F}" srcOrd="1" destOrd="0" presId="urn:microsoft.com/office/officeart/2005/8/layout/orgChart1"/>
    <dgm:cxn modelId="{B2C71359-3257-43BA-8029-CB3CA56CF8A3}" type="presParOf" srcId="{1C035229-49AE-42F0-A686-1C6D2E25DE5F}" destId="{CE4096AA-95F3-4D53-9184-F42A975D228F}" srcOrd="0" destOrd="0" presId="urn:microsoft.com/office/officeart/2005/8/layout/orgChart1"/>
    <dgm:cxn modelId="{B46D43C2-25F7-4005-AC23-AD77239E40A6}" type="presParOf" srcId="{CE4096AA-95F3-4D53-9184-F42A975D228F}" destId="{9FFBAFE5-789A-48C2-9499-0790F7863708}" srcOrd="0" destOrd="0" presId="urn:microsoft.com/office/officeart/2005/8/layout/orgChart1"/>
    <dgm:cxn modelId="{63874056-3C62-4D68-82BA-CC93CB66F331}" type="presParOf" srcId="{CE4096AA-95F3-4D53-9184-F42A975D228F}" destId="{86686CED-DD8E-47E7-9E7C-C034E11B69A9}" srcOrd="1" destOrd="0" presId="urn:microsoft.com/office/officeart/2005/8/layout/orgChart1"/>
    <dgm:cxn modelId="{0339F360-B41D-410B-9FC4-F8BAC8217E5F}" type="presParOf" srcId="{1C035229-49AE-42F0-A686-1C6D2E25DE5F}" destId="{87998F53-5F30-4907-9D2D-EE13FC61428E}" srcOrd="1" destOrd="0" presId="urn:microsoft.com/office/officeart/2005/8/layout/orgChart1"/>
    <dgm:cxn modelId="{0C158F1A-DCCF-4CF9-BCA6-B5C69699CF99}" type="presParOf" srcId="{1C035229-49AE-42F0-A686-1C6D2E25DE5F}" destId="{93691A17-5720-430C-BECB-A1102583A79C}" srcOrd="2" destOrd="0" presId="urn:microsoft.com/office/officeart/2005/8/layout/orgChart1"/>
    <dgm:cxn modelId="{4EF4DFFC-5383-4680-8D71-D7CED238DE82}" type="presParOf" srcId="{20CCDC1A-C0AB-4A3B-8746-D31CCA757ED9}" destId="{5651FE5C-C39E-4EF3-A1E5-92D4BFA8FA9E}" srcOrd="2" destOrd="0" presId="urn:microsoft.com/office/officeart/2005/8/layout/orgChart1"/>
    <dgm:cxn modelId="{BD0ADC73-4D86-4D6C-9809-B3EC1E9B659B}" type="presParOf" srcId="{20CCDC1A-C0AB-4A3B-8746-D31CCA757ED9}" destId="{530C5B0C-254D-49ED-9980-5E980940C3AE}" srcOrd="3" destOrd="0" presId="urn:microsoft.com/office/officeart/2005/8/layout/orgChart1"/>
    <dgm:cxn modelId="{EC459F7C-E39B-4432-A3AB-F7112F11F784}" type="presParOf" srcId="{530C5B0C-254D-49ED-9980-5E980940C3AE}" destId="{CE2877A6-63D2-4F91-813F-FD7216CF2A62}" srcOrd="0" destOrd="0" presId="urn:microsoft.com/office/officeart/2005/8/layout/orgChart1"/>
    <dgm:cxn modelId="{3191F208-64D5-4DB1-9A99-8AF119D16746}" type="presParOf" srcId="{CE2877A6-63D2-4F91-813F-FD7216CF2A62}" destId="{50724F31-FA38-4234-A692-D3D22F662F92}" srcOrd="0" destOrd="0" presId="urn:microsoft.com/office/officeart/2005/8/layout/orgChart1"/>
    <dgm:cxn modelId="{7B5018B8-938C-4614-B781-F25BBE1BE945}" type="presParOf" srcId="{CE2877A6-63D2-4F91-813F-FD7216CF2A62}" destId="{1B5C3487-F2B9-40EE-9914-FC0B4A6E22E2}" srcOrd="1" destOrd="0" presId="urn:microsoft.com/office/officeart/2005/8/layout/orgChart1"/>
    <dgm:cxn modelId="{1D39CF83-60EC-424C-B124-1F74126A3F61}" type="presParOf" srcId="{530C5B0C-254D-49ED-9980-5E980940C3AE}" destId="{C697D60D-ACB1-4AA9-A355-7A82FB5D0353}" srcOrd="1" destOrd="0" presId="urn:microsoft.com/office/officeart/2005/8/layout/orgChart1"/>
    <dgm:cxn modelId="{1329D88B-2F4F-4EF6-9DBE-573ADB05D6C2}" type="presParOf" srcId="{530C5B0C-254D-49ED-9980-5E980940C3AE}" destId="{5344547E-72D6-4995-8C1B-FFCAB6689BF2}" srcOrd="2" destOrd="0" presId="urn:microsoft.com/office/officeart/2005/8/layout/orgChart1"/>
    <dgm:cxn modelId="{32D7003F-9B8D-4C14-9C53-24BDE6A3F217}" type="presParOf" srcId="{EE430CB0-10C3-47F2-817D-43697BAD2FD0}" destId="{39A82A58-BB88-47A8-97C9-3478C93F270D}" srcOrd="2" destOrd="0" presId="urn:microsoft.com/office/officeart/2005/8/layout/orgChart1"/>
    <dgm:cxn modelId="{C5F84C89-79B6-4C43-B285-EC9C998E42AB}" type="presParOf" srcId="{DF012C21-C446-4707-8FAA-04BACCC25468}" destId="{DC0285EE-12A5-45F4-9136-2AF550DDCC93}" srcOrd="2" destOrd="0" presId="urn:microsoft.com/office/officeart/2005/8/layout/orgChart1"/>
    <dgm:cxn modelId="{4310A62A-2B4A-4D99-A132-39150D182709}" type="presParOf" srcId="{BC6BBCF1-55F9-4003-8859-F663D498E22E}" destId="{85D3003F-0953-4DAC-B519-08E45CEDF303}" srcOrd="2" destOrd="0" presId="urn:microsoft.com/office/officeart/2005/8/layout/orgChart1"/>
    <dgm:cxn modelId="{0C15EB27-46FC-4FBB-A7D2-3985B61C456D}" type="presParOf" srcId="{BC6BBCF1-55F9-4003-8859-F663D498E22E}" destId="{C578F8E3-BDAE-4C30-94B8-D618730FA031}" srcOrd="3" destOrd="0" presId="urn:microsoft.com/office/officeart/2005/8/layout/orgChart1"/>
    <dgm:cxn modelId="{93CAFA51-225F-4384-8DB2-FF7AE9FC35F4}" type="presParOf" srcId="{C578F8E3-BDAE-4C30-94B8-D618730FA031}" destId="{39D02941-592D-4E7C-8C04-A6753AFA62F9}" srcOrd="0" destOrd="0" presId="urn:microsoft.com/office/officeart/2005/8/layout/orgChart1"/>
    <dgm:cxn modelId="{1553432B-CEF9-48F7-91ED-B9946B7296A1}" type="presParOf" srcId="{39D02941-592D-4E7C-8C04-A6753AFA62F9}" destId="{6C7BBD0D-E584-4FED-A351-C4BADA1F723F}" srcOrd="0" destOrd="0" presId="urn:microsoft.com/office/officeart/2005/8/layout/orgChart1"/>
    <dgm:cxn modelId="{A5657BBD-8F5E-44D5-8636-183664B5A0A3}" type="presParOf" srcId="{39D02941-592D-4E7C-8C04-A6753AFA62F9}" destId="{F92B9637-B6D9-40D8-882C-746DB89B31D3}" srcOrd="1" destOrd="0" presId="urn:microsoft.com/office/officeart/2005/8/layout/orgChart1"/>
    <dgm:cxn modelId="{869D9FF0-766B-4FE1-86D6-2D3D572EFF72}" type="presParOf" srcId="{C578F8E3-BDAE-4C30-94B8-D618730FA031}" destId="{316FF2F3-3566-4998-B0B6-90DF0E36B2F2}" srcOrd="1" destOrd="0" presId="urn:microsoft.com/office/officeart/2005/8/layout/orgChart1"/>
    <dgm:cxn modelId="{562239FD-8982-4106-BED6-1B24CDC6F2C3}" type="presParOf" srcId="{C578F8E3-BDAE-4C30-94B8-D618730FA031}" destId="{4F69125C-1981-4E6E-ABBB-8BB7715EA111}" srcOrd="2" destOrd="0" presId="urn:microsoft.com/office/officeart/2005/8/layout/orgChart1"/>
    <dgm:cxn modelId="{5D95E10D-6649-44FC-ABD2-3AE23042F4EE}" type="presParOf" srcId="{5B432574-87DA-4EC6-B5F8-5756FEBF8869}" destId="{EC4966A9-0F42-460B-B758-3A006B5ACB5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06351130-688B-43B3-B268-B3DCE464D23F}"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82DDD487-DFB6-4F06-914A-A5C5D6002436}">
      <dgm:prSet/>
      <dgm:spPr/>
      <dgm:t>
        <a:bodyPr/>
        <a:lstStyle/>
        <a:p>
          <a:r>
            <a:rPr lang="en-US"/>
            <a:t>Date of tender is relevant</a:t>
          </a:r>
        </a:p>
      </dgm:t>
    </dgm:pt>
    <dgm:pt modelId="{D75C4C3E-9264-4077-B819-1C7E6E1FDDC0}" type="parTrans" cxnId="{A423233D-D9C0-47BA-BA20-52C70BA07C91}">
      <dgm:prSet/>
      <dgm:spPr/>
      <dgm:t>
        <a:bodyPr/>
        <a:lstStyle/>
        <a:p>
          <a:endParaRPr lang="en-US"/>
        </a:p>
      </dgm:t>
    </dgm:pt>
    <dgm:pt modelId="{B216839E-451B-49D4-A0FE-E9191E3A942C}" type="sibTrans" cxnId="{A423233D-D9C0-47BA-BA20-52C70BA07C91}">
      <dgm:prSet/>
      <dgm:spPr/>
      <dgm:t>
        <a:bodyPr/>
        <a:lstStyle/>
        <a:p>
          <a:endParaRPr lang="en-US"/>
        </a:p>
      </dgm:t>
    </dgm:pt>
    <dgm:pt modelId="{D787864A-915F-476D-8F27-7080DDBBD4B7}">
      <dgm:prSet/>
      <dgm:spPr/>
      <dgm:t>
        <a:bodyPr/>
        <a:lstStyle/>
        <a:p>
          <a:r>
            <a:rPr lang="en-US"/>
            <a:t>Not date of actual clearing of amount</a:t>
          </a:r>
        </a:p>
      </dgm:t>
    </dgm:pt>
    <dgm:pt modelId="{EDEC13AA-2BEA-4E7D-9CE2-B14E7565C3E2}" type="parTrans" cxnId="{31359DBB-6190-477C-B284-670FE192B472}">
      <dgm:prSet/>
      <dgm:spPr/>
      <dgm:t>
        <a:bodyPr/>
        <a:lstStyle/>
        <a:p>
          <a:endParaRPr lang="en-US"/>
        </a:p>
      </dgm:t>
    </dgm:pt>
    <dgm:pt modelId="{0D57134F-69F0-4BB7-BF1B-357A880BC691}" type="sibTrans" cxnId="{31359DBB-6190-477C-B284-670FE192B472}">
      <dgm:prSet/>
      <dgm:spPr/>
      <dgm:t>
        <a:bodyPr/>
        <a:lstStyle/>
        <a:p>
          <a:endParaRPr lang="en-US"/>
        </a:p>
      </dgm:t>
    </dgm:pt>
    <dgm:pt modelId="{501EAD48-F2BB-4FC4-A7C3-CD87D9D5B56D}" type="pres">
      <dgm:prSet presAssocID="{06351130-688B-43B3-B268-B3DCE464D23F}" presName="linear" presStyleCnt="0">
        <dgm:presLayoutVars>
          <dgm:animLvl val="lvl"/>
          <dgm:resizeHandles val="exact"/>
        </dgm:presLayoutVars>
      </dgm:prSet>
      <dgm:spPr/>
      <dgm:t>
        <a:bodyPr/>
        <a:lstStyle/>
        <a:p>
          <a:endParaRPr lang="en-GB"/>
        </a:p>
      </dgm:t>
    </dgm:pt>
    <dgm:pt modelId="{46B12327-66E7-49AA-99AF-C7328C0778B0}" type="pres">
      <dgm:prSet presAssocID="{82DDD487-DFB6-4F06-914A-A5C5D6002436}" presName="parentText" presStyleLbl="node1" presStyleIdx="0" presStyleCnt="2">
        <dgm:presLayoutVars>
          <dgm:chMax val="0"/>
          <dgm:bulletEnabled val="1"/>
        </dgm:presLayoutVars>
      </dgm:prSet>
      <dgm:spPr/>
      <dgm:t>
        <a:bodyPr/>
        <a:lstStyle/>
        <a:p>
          <a:endParaRPr lang="en-GB"/>
        </a:p>
      </dgm:t>
    </dgm:pt>
    <dgm:pt modelId="{DE33E2BA-AB93-435F-A1D7-F72D2B05281B}" type="pres">
      <dgm:prSet presAssocID="{B216839E-451B-49D4-A0FE-E9191E3A942C}" presName="spacer" presStyleCnt="0"/>
      <dgm:spPr/>
      <dgm:t>
        <a:bodyPr/>
        <a:lstStyle/>
        <a:p>
          <a:endParaRPr lang="en-GB"/>
        </a:p>
      </dgm:t>
    </dgm:pt>
    <dgm:pt modelId="{8687CAAA-B9DA-4024-869B-DF30309EA483}" type="pres">
      <dgm:prSet presAssocID="{D787864A-915F-476D-8F27-7080DDBBD4B7}" presName="parentText" presStyleLbl="node1" presStyleIdx="1" presStyleCnt="2">
        <dgm:presLayoutVars>
          <dgm:chMax val="0"/>
          <dgm:bulletEnabled val="1"/>
        </dgm:presLayoutVars>
      </dgm:prSet>
      <dgm:spPr/>
      <dgm:t>
        <a:bodyPr/>
        <a:lstStyle/>
        <a:p>
          <a:endParaRPr lang="en-GB"/>
        </a:p>
      </dgm:t>
    </dgm:pt>
  </dgm:ptLst>
  <dgm:cxnLst>
    <dgm:cxn modelId="{A423233D-D9C0-47BA-BA20-52C70BA07C91}" srcId="{06351130-688B-43B3-B268-B3DCE464D23F}" destId="{82DDD487-DFB6-4F06-914A-A5C5D6002436}" srcOrd="0" destOrd="0" parTransId="{D75C4C3E-9264-4077-B819-1C7E6E1FDDC0}" sibTransId="{B216839E-451B-49D4-A0FE-E9191E3A942C}"/>
    <dgm:cxn modelId="{C13A0CEF-A72B-47BA-9376-36E1BB38DAED}" type="presOf" srcId="{82DDD487-DFB6-4F06-914A-A5C5D6002436}" destId="{46B12327-66E7-49AA-99AF-C7328C0778B0}" srcOrd="0" destOrd="0" presId="urn:microsoft.com/office/officeart/2005/8/layout/vList2"/>
    <dgm:cxn modelId="{EF869673-2FBC-4409-92CA-93F5A1AAFA40}" type="presOf" srcId="{D787864A-915F-476D-8F27-7080DDBBD4B7}" destId="{8687CAAA-B9DA-4024-869B-DF30309EA483}" srcOrd="0" destOrd="0" presId="urn:microsoft.com/office/officeart/2005/8/layout/vList2"/>
    <dgm:cxn modelId="{31359DBB-6190-477C-B284-670FE192B472}" srcId="{06351130-688B-43B3-B268-B3DCE464D23F}" destId="{D787864A-915F-476D-8F27-7080DDBBD4B7}" srcOrd="1" destOrd="0" parTransId="{EDEC13AA-2BEA-4E7D-9CE2-B14E7565C3E2}" sibTransId="{0D57134F-69F0-4BB7-BF1B-357A880BC691}"/>
    <dgm:cxn modelId="{E45A36B2-F46A-4044-924C-F6BFD25C4785}" type="presOf" srcId="{06351130-688B-43B3-B268-B3DCE464D23F}" destId="{501EAD48-F2BB-4FC4-A7C3-CD87D9D5B56D}" srcOrd="0" destOrd="0" presId="urn:microsoft.com/office/officeart/2005/8/layout/vList2"/>
    <dgm:cxn modelId="{5E40C5E5-0876-455D-989F-1BE71ADF69DF}" type="presParOf" srcId="{501EAD48-F2BB-4FC4-A7C3-CD87D9D5B56D}" destId="{46B12327-66E7-49AA-99AF-C7328C0778B0}" srcOrd="0" destOrd="0" presId="urn:microsoft.com/office/officeart/2005/8/layout/vList2"/>
    <dgm:cxn modelId="{9AD83BE1-AD96-4324-A0A6-B6BAEC88C33D}" type="presParOf" srcId="{501EAD48-F2BB-4FC4-A7C3-CD87D9D5B56D}" destId="{DE33E2BA-AB93-435F-A1D7-F72D2B05281B}" srcOrd="1" destOrd="0" presId="urn:microsoft.com/office/officeart/2005/8/layout/vList2"/>
    <dgm:cxn modelId="{489774E6-7E5D-4613-8913-88B51699401E}" type="presParOf" srcId="{501EAD48-F2BB-4FC4-A7C3-CD87D9D5B56D}" destId="{8687CAAA-B9DA-4024-869B-DF30309EA48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814E4043-6C37-41D8-9403-BBBEA929B7AC}" type="doc">
      <dgm:prSet loTypeId="urn:microsoft.com/office/officeart/2005/8/layout/vList2" loCatId="list" qsTypeId="urn:microsoft.com/office/officeart/2005/8/quickstyle/simple1" qsCatId="simple" csTypeId="urn:microsoft.com/office/officeart/2005/8/colors/colorful1#268" csCatId="colorful" phldr="1"/>
      <dgm:spPr/>
      <dgm:t>
        <a:bodyPr/>
        <a:lstStyle/>
        <a:p>
          <a:endParaRPr lang="en-US"/>
        </a:p>
      </dgm:t>
    </dgm:pt>
    <dgm:pt modelId="{D86206EF-2676-4A35-96EE-474B8F539B72}">
      <dgm:prSet/>
      <dgm:spPr/>
      <dgm:t>
        <a:bodyPr/>
        <a:lstStyle/>
        <a:p>
          <a:pPr rtl="0"/>
          <a:r>
            <a:rPr lang="en-US" dirty="0"/>
            <a:t>Disallowance/deemed income under section 40A(3)</a:t>
          </a:r>
        </a:p>
      </dgm:t>
    </dgm:pt>
    <dgm:pt modelId="{A85E6214-8C9F-43CA-B6F8-01CCE974BC6D}" type="parTrans" cxnId="{6321B8EF-E2EC-4E70-93A6-69CEB7B91291}">
      <dgm:prSet/>
      <dgm:spPr/>
      <dgm:t>
        <a:bodyPr/>
        <a:lstStyle/>
        <a:p>
          <a:endParaRPr lang="en-US"/>
        </a:p>
      </dgm:t>
    </dgm:pt>
    <dgm:pt modelId="{37CFA705-3542-44B1-8A09-BA868ADF6E95}" type="sibTrans" cxnId="{6321B8EF-E2EC-4E70-93A6-69CEB7B91291}">
      <dgm:prSet/>
      <dgm:spPr/>
      <dgm:t>
        <a:bodyPr/>
        <a:lstStyle/>
        <a:p>
          <a:endParaRPr lang="en-US"/>
        </a:p>
      </dgm:t>
    </dgm:pt>
    <dgm:pt modelId="{44EFE5EE-A8FE-4674-BC59-22F17316CB05}">
      <dgm:prSet/>
      <dgm:spPr/>
      <dgm:t>
        <a:bodyPr/>
        <a:lstStyle/>
        <a:p>
          <a:pPr rtl="0"/>
          <a:r>
            <a:rPr lang="en-US" dirty="0"/>
            <a:t>Electricity Payment to MPEB Companies</a:t>
          </a:r>
        </a:p>
      </dgm:t>
    </dgm:pt>
    <dgm:pt modelId="{E7A2BA1A-4C2F-482D-AA0E-E36F187AC4BD}" type="parTrans" cxnId="{1C560B29-A761-444A-899C-0B3A21878798}">
      <dgm:prSet/>
      <dgm:spPr/>
      <dgm:t>
        <a:bodyPr/>
        <a:lstStyle/>
        <a:p>
          <a:endParaRPr lang="en-US"/>
        </a:p>
      </dgm:t>
    </dgm:pt>
    <dgm:pt modelId="{3D1DD808-D69E-469F-B247-6300559AACA1}" type="sibTrans" cxnId="{1C560B29-A761-444A-899C-0B3A21878798}">
      <dgm:prSet/>
      <dgm:spPr/>
      <dgm:t>
        <a:bodyPr/>
        <a:lstStyle/>
        <a:p>
          <a:endParaRPr lang="en-US"/>
        </a:p>
      </dgm:t>
    </dgm:pt>
    <dgm:pt modelId="{F715BBC5-F2AA-4961-926F-3A375D6CDBE5}">
      <dgm:prSet/>
      <dgm:spPr/>
      <dgm:t>
        <a:bodyPr/>
        <a:lstStyle/>
        <a:p>
          <a:pPr rtl="0">
            <a:lnSpc>
              <a:spcPct val="150000"/>
            </a:lnSpc>
          </a:pPr>
          <a:r>
            <a:rPr lang="en-US" dirty="0" err="1"/>
            <a:t>Padigela</a:t>
          </a:r>
          <a:r>
            <a:rPr lang="en-US" dirty="0"/>
            <a:t> </a:t>
          </a:r>
          <a:r>
            <a:rPr lang="en-US" dirty="0" err="1"/>
            <a:t>Rajeshwar</a:t>
          </a:r>
          <a:r>
            <a:rPr lang="en-US" dirty="0"/>
            <a:t> Ginning Industries ITA 1137/</a:t>
          </a:r>
          <a:r>
            <a:rPr lang="en-US" dirty="0" err="1"/>
            <a:t>Hyd</a:t>
          </a:r>
          <a:r>
            <a:rPr lang="en-US" dirty="0"/>
            <a:t>/2011,</a:t>
          </a:r>
        </a:p>
      </dgm:t>
    </dgm:pt>
    <dgm:pt modelId="{62CE2C91-B86C-41B7-98F0-533C82F186EC}" type="parTrans" cxnId="{BE5BB6F5-8D66-4C04-ACEF-622663B093F7}">
      <dgm:prSet/>
      <dgm:spPr/>
      <dgm:t>
        <a:bodyPr/>
        <a:lstStyle/>
        <a:p>
          <a:endParaRPr lang="en-US"/>
        </a:p>
      </dgm:t>
    </dgm:pt>
    <dgm:pt modelId="{0AF4CECB-39EB-4DB4-858C-868B660B5FE9}" type="sibTrans" cxnId="{BE5BB6F5-8D66-4C04-ACEF-622663B093F7}">
      <dgm:prSet/>
      <dgm:spPr/>
      <dgm:t>
        <a:bodyPr/>
        <a:lstStyle/>
        <a:p>
          <a:endParaRPr lang="en-US"/>
        </a:p>
      </dgm:t>
    </dgm:pt>
    <dgm:pt modelId="{595CD07B-83F1-4F08-95DA-14323121F587}">
      <dgm:prSet/>
      <dgm:spPr/>
      <dgm:t>
        <a:bodyPr/>
        <a:lstStyle/>
        <a:p>
          <a:pPr rtl="0">
            <a:lnSpc>
              <a:spcPct val="90000"/>
            </a:lnSpc>
          </a:pPr>
          <a:r>
            <a:rPr lang="en-US" dirty="0" err="1"/>
            <a:t>Trivedi</a:t>
          </a:r>
          <a:r>
            <a:rPr lang="en-US" dirty="0"/>
            <a:t> Corporation (ITA 2844/</a:t>
          </a:r>
          <a:r>
            <a:rPr lang="en-US" dirty="0" err="1"/>
            <a:t>Ahd</a:t>
          </a:r>
          <a:r>
            <a:rPr lang="en-US" dirty="0"/>
            <a:t>/2006)</a:t>
          </a:r>
        </a:p>
      </dgm:t>
    </dgm:pt>
    <dgm:pt modelId="{3957E02E-9E0C-4790-ADD6-F703A0E04E6A}" type="parTrans" cxnId="{DFFCD479-6534-4A3A-B49B-133A37AE8E4A}">
      <dgm:prSet/>
      <dgm:spPr/>
      <dgm:t>
        <a:bodyPr/>
        <a:lstStyle/>
        <a:p>
          <a:endParaRPr lang="en-US"/>
        </a:p>
      </dgm:t>
    </dgm:pt>
    <dgm:pt modelId="{E6732AC5-A10D-48C1-8D58-29A8AC043F8B}" type="sibTrans" cxnId="{DFFCD479-6534-4A3A-B49B-133A37AE8E4A}">
      <dgm:prSet/>
      <dgm:spPr/>
      <dgm:t>
        <a:bodyPr/>
        <a:lstStyle/>
        <a:p>
          <a:endParaRPr lang="en-US"/>
        </a:p>
      </dgm:t>
    </dgm:pt>
    <dgm:pt modelId="{CE086376-0607-42E8-89AE-0A7257003DB3}">
      <dgm:prSet/>
      <dgm:spPr/>
      <dgm:t>
        <a:bodyPr/>
        <a:lstStyle/>
        <a:p>
          <a:pPr rtl="0">
            <a:lnSpc>
              <a:spcPct val="90000"/>
            </a:lnSpc>
          </a:pPr>
          <a:r>
            <a:rPr lang="en-US" dirty="0"/>
            <a:t>M.R. Soap (P.) Ltd. 32 TTJ 505 (DELHI)</a:t>
          </a:r>
        </a:p>
      </dgm:t>
    </dgm:pt>
    <dgm:pt modelId="{FAA2FD80-D6EF-4138-9C09-23E6697E4B82}" type="parTrans" cxnId="{FA7F6178-490A-459B-8A6F-2A752AF168BA}">
      <dgm:prSet/>
      <dgm:spPr/>
      <dgm:t>
        <a:bodyPr/>
        <a:lstStyle/>
        <a:p>
          <a:endParaRPr lang="en-US"/>
        </a:p>
      </dgm:t>
    </dgm:pt>
    <dgm:pt modelId="{B11D9AA0-8317-4A5F-850C-A493A084230C}" type="sibTrans" cxnId="{FA7F6178-490A-459B-8A6F-2A752AF168BA}">
      <dgm:prSet/>
      <dgm:spPr/>
      <dgm:t>
        <a:bodyPr/>
        <a:lstStyle/>
        <a:p>
          <a:endParaRPr lang="en-US"/>
        </a:p>
      </dgm:t>
    </dgm:pt>
    <dgm:pt modelId="{82086C1B-6763-48F8-AD97-C97510712D8B}">
      <dgm:prSet/>
      <dgm:spPr/>
      <dgm:t>
        <a:bodyPr/>
        <a:lstStyle/>
        <a:p>
          <a:pPr rtl="0"/>
          <a:r>
            <a:rPr lang="en-US" dirty="0"/>
            <a:t>New Limit Rs.10000</a:t>
          </a:r>
        </a:p>
      </dgm:t>
    </dgm:pt>
    <dgm:pt modelId="{D4F234A2-5847-4820-AD74-B0F77BC8B8D6}" type="parTrans" cxnId="{00F03615-D415-4B20-A507-9CE635771713}">
      <dgm:prSet/>
      <dgm:spPr/>
      <dgm:t>
        <a:bodyPr/>
        <a:lstStyle/>
        <a:p>
          <a:endParaRPr lang="en-US"/>
        </a:p>
      </dgm:t>
    </dgm:pt>
    <dgm:pt modelId="{DB3658F3-4AE2-4AC7-9A73-4E89900BCE96}" type="sibTrans" cxnId="{00F03615-D415-4B20-A507-9CE635771713}">
      <dgm:prSet/>
      <dgm:spPr/>
      <dgm:t>
        <a:bodyPr/>
        <a:lstStyle/>
        <a:p>
          <a:endParaRPr lang="en-US"/>
        </a:p>
      </dgm:t>
    </dgm:pt>
    <dgm:pt modelId="{7124E098-31D5-446F-9B79-895869098375}" type="pres">
      <dgm:prSet presAssocID="{814E4043-6C37-41D8-9403-BBBEA929B7AC}" presName="linear" presStyleCnt="0">
        <dgm:presLayoutVars>
          <dgm:animLvl val="lvl"/>
          <dgm:resizeHandles val="exact"/>
        </dgm:presLayoutVars>
      </dgm:prSet>
      <dgm:spPr/>
      <dgm:t>
        <a:bodyPr/>
        <a:lstStyle/>
        <a:p>
          <a:endParaRPr lang="en-GB"/>
        </a:p>
      </dgm:t>
    </dgm:pt>
    <dgm:pt modelId="{B0AF6495-DC03-42CE-BE5D-D8218A5EC93B}" type="pres">
      <dgm:prSet presAssocID="{82086C1B-6763-48F8-AD97-C97510712D8B}" presName="parentText" presStyleLbl="node1" presStyleIdx="0" presStyleCnt="3">
        <dgm:presLayoutVars>
          <dgm:chMax val="0"/>
          <dgm:bulletEnabled val="1"/>
        </dgm:presLayoutVars>
      </dgm:prSet>
      <dgm:spPr/>
      <dgm:t>
        <a:bodyPr/>
        <a:lstStyle/>
        <a:p>
          <a:endParaRPr lang="en-GB"/>
        </a:p>
      </dgm:t>
    </dgm:pt>
    <dgm:pt modelId="{9501DC6D-0DE9-495A-9AC6-2676801F4CAD}" type="pres">
      <dgm:prSet presAssocID="{DB3658F3-4AE2-4AC7-9A73-4E89900BCE96}" presName="spacer" presStyleCnt="0"/>
      <dgm:spPr/>
    </dgm:pt>
    <dgm:pt modelId="{86EC38B5-CCF0-4E4E-ABF9-C7A637506595}" type="pres">
      <dgm:prSet presAssocID="{D86206EF-2676-4A35-96EE-474B8F539B72}" presName="parentText" presStyleLbl="node1" presStyleIdx="1" presStyleCnt="3">
        <dgm:presLayoutVars>
          <dgm:chMax val="0"/>
          <dgm:bulletEnabled val="1"/>
        </dgm:presLayoutVars>
      </dgm:prSet>
      <dgm:spPr/>
      <dgm:t>
        <a:bodyPr/>
        <a:lstStyle/>
        <a:p>
          <a:endParaRPr lang="en-GB"/>
        </a:p>
      </dgm:t>
    </dgm:pt>
    <dgm:pt modelId="{87F4C452-57E0-46EC-A810-9A9639217775}" type="pres">
      <dgm:prSet presAssocID="{37CFA705-3542-44B1-8A09-BA868ADF6E95}" presName="spacer" presStyleCnt="0"/>
      <dgm:spPr/>
    </dgm:pt>
    <dgm:pt modelId="{D8F1DD64-0948-4F1F-A501-4096670E0660}" type="pres">
      <dgm:prSet presAssocID="{44EFE5EE-A8FE-4674-BC59-22F17316CB05}" presName="parentText" presStyleLbl="node1" presStyleIdx="2" presStyleCnt="3">
        <dgm:presLayoutVars>
          <dgm:chMax val="0"/>
          <dgm:bulletEnabled val="1"/>
        </dgm:presLayoutVars>
      </dgm:prSet>
      <dgm:spPr/>
      <dgm:t>
        <a:bodyPr/>
        <a:lstStyle/>
        <a:p>
          <a:endParaRPr lang="en-GB"/>
        </a:p>
      </dgm:t>
    </dgm:pt>
    <dgm:pt modelId="{B3752B1A-086A-490A-956B-CB7088348343}" type="pres">
      <dgm:prSet presAssocID="{44EFE5EE-A8FE-4674-BC59-22F17316CB05}" presName="childText" presStyleLbl="revTx" presStyleIdx="0" presStyleCnt="1">
        <dgm:presLayoutVars>
          <dgm:bulletEnabled val="1"/>
        </dgm:presLayoutVars>
      </dgm:prSet>
      <dgm:spPr/>
      <dgm:t>
        <a:bodyPr/>
        <a:lstStyle/>
        <a:p>
          <a:endParaRPr lang="en-GB"/>
        </a:p>
      </dgm:t>
    </dgm:pt>
  </dgm:ptLst>
  <dgm:cxnLst>
    <dgm:cxn modelId="{CC97363F-A8F9-4393-8C72-4148B30A29FE}" type="presOf" srcId="{D86206EF-2676-4A35-96EE-474B8F539B72}" destId="{86EC38B5-CCF0-4E4E-ABF9-C7A637506595}" srcOrd="0" destOrd="0" presId="urn:microsoft.com/office/officeart/2005/8/layout/vList2"/>
    <dgm:cxn modelId="{FF948E3F-B3FE-422E-9D2A-5845B30E3FF7}" type="presOf" srcId="{44EFE5EE-A8FE-4674-BC59-22F17316CB05}" destId="{D8F1DD64-0948-4F1F-A501-4096670E0660}" srcOrd="0" destOrd="0" presId="urn:microsoft.com/office/officeart/2005/8/layout/vList2"/>
    <dgm:cxn modelId="{1C560B29-A761-444A-899C-0B3A21878798}" srcId="{814E4043-6C37-41D8-9403-BBBEA929B7AC}" destId="{44EFE5EE-A8FE-4674-BC59-22F17316CB05}" srcOrd="2" destOrd="0" parTransId="{E7A2BA1A-4C2F-482D-AA0E-E36F187AC4BD}" sibTransId="{3D1DD808-D69E-469F-B247-6300559AACA1}"/>
    <dgm:cxn modelId="{4A1B8F5D-21FE-489C-B882-61C6FC5EBF33}" type="presOf" srcId="{595CD07B-83F1-4F08-95DA-14323121F587}" destId="{B3752B1A-086A-490A-956B-CB7088348343}" srcOrd="0" destOrd="1" presId="urn:microsoft.com/office/officeart/2005/8/layout/vList2"/>
    <dgm:cxn modelId="{EA9A0B00-B60B-495E-A7F8-5AD24EF1CF3E}" type="presOf" srcId="{814E4043-6C37-41D8-9403-BBBEA929B7AC}" destId="{7124E098-31D5-446F-9B79-895869098375}" srcOrd="0" destOrd="0" presId="urn:microsoft.com/office/officeart/2005/8/layout/vList2"/>
    <dgm:cxn modelId="{00F03615-D415-4B20-A507-9CE635771713}" srcId="{814E4043-6C37-41D8-9403-BBBEA929B7AC}" destId="{82086C1B-6763-48F8-AD97-C97510712D8B}" srcOrd="0" destOrd="0" parTransId="{D4F234A2-5847-4820-AD74-B0F77BC8B8D6}" sibTransId="{DB3658F3-4AE2-4AC7-9A73-4E89900BCE96}"/>
    <dgm:cxn modelId="{BE5BB6F5-8D66-4C04-ACEF-622663B093F7}" srcId="{44EFE5EE-A8FE-4674-BC59-22F17316CB05}" destId="{F715BBC5-F2AA-4961-926F-3A375D6CDBE5}" srcOrd="0" destOrd="0" parTransId="{62CE2C91-B86C-41B7-98F0-533C82F186EC}" sibTransId="{0AF4CECB-39EB-4DB4-858C-868B660B5FE9}"/>
    <dgm:cxn modelId="{D2B5062B-4087-4BE3-8DD8-7B2A9AF556D9}" type="presOf" srcId="{CE086376-0607-42E8-89AE-0A7257003DB3}" destId="{B3752B1A-086A-490A-956B-CB7088348343}" srcOrd="0" destOrd="2" presId="urn:microsoft.com/office/officeart/2005/8/layout/vList2"/>
    <dgm:cxn modelId="{FA7F6178-490A-459B-8A6F-2A752AF168BA}" srcId="{44EFE5EE-A8FE-4674-BC59-22F17316CB05}" destId="{CE086376-0607-42E8-89AE-0A7257003DB3}" srcOrd="2" destOrd="0" parTransId="{FAA2FD80-D6EF-4138-9C09-23E6697E4B82}" sibTransId="{B11D9AA0-8317-4A5F-850C-A493A084230C}"/>
    <dgm:cxn modelId="{6321B8EF-E2EC-4E70-93A6-69CEB7B91291}" srcId="{814E4043-6C37-41D8-9403-BBBEA929B7AC}" destId="{D86206EF-2676-4A35-96EE-474B8F539B72}" srcOrd="1" destOrd="0" parTransId="{A85E6214-8C9F-43CA-B6F8-01CCE974BC6D}" sibTransId="{37CFA705-3542-44B1-8A09-BA868ADF6E95}"/>
    <dgm:cxn modelId="{37C7E707-0965-429C-ACA7-B1035B81A920}" type="presOf" srcId="{F715BBC5-F2AA-4961-926F-3A375D6CDBE5}" destId="{B3752B1A-086A-490A-956B-CB7088348343}" srcOrd="0" destOrd="0" presId="urn:microsoft.com/office/officeart/2005/8/layout/vList2"/>
    <dgm:cxn modelId="{DFFCD479-6534-4A3A-B49B-133A37AE8E4A}" srcId="{44EFE5EE-A8FE-4674-BC59-22F17316CB05}" destId="{595CD07B-83F1-4F08-95DA-14323121F587}" srcOrd="1" destOrd="0" parTransId="{3957E02E-9E0C-4790-ADD6-F703A0E04E6A}" sibTransId="{E6732AC5-A10D-48C1-8D58-29A8AC043F8B}"/>
    <dgm:cxn modelId="{58C9A9C2-79B0-4E95-AB8A-2AE0D20D40AD}" type="presOf" srcId="{82086C1B-6763-48F8-AD97-C97510712D8B}" destId="{B0AF6495-DC03-42CE-BE5D-D8218A5EC93B}" srcOrd="0" destOrd="0" presId="urn:microsoft.com/office/officeart/2005/8/layout/vList2"/>
    <dgm:cxn modelId="{7DA4DF8E-F87C-4D32-A600-B40981CFC922}" type="presParOf" srcId="{7124E098-31D5-446F-9B79-895869098375}" destId="{B0AF6495-DC03-42CE-BE5D-D8218A5EC93B}" srcOrd="0" destOrd="0" presId="urn:microsoft.com/office/officeart/2005/8/layout/vList2"/>
    <dgm:cxn modelId="{6FF68AD9-9FEA-496C-8A23-69882B7F528F}" type="presParOf" srcId="{7124E098-31D5-446F-9B79-895869098375}" destId="{9501DC6D-0DE9-495A-9AC6-2676801F4CAD}" srcOrd="1" destOrd="0" presId="urn:microsoft.com/office/officeart/2005/8/layout/vList2"/>
    <dgm:cxn modelId="{61869DFD-15AA-4AE9-AE1E-76AD75555EBC}" type="presParOf" srcId="{7124E098-31D5-446F-9B79-895869098375}" destId="{86EC38B5-CCF0-4E4E-ABF9-C7A637506595}" srcOrd="2" destOrd="0" presId="urn:microsoft.com/office/officeart/2005/8/layout/vList2"/>
    <dgm:cxn modelId="{62CE47F7-708B-41A3-BF67-DD1DA99E33C1}" type="presParOf" srcId="{7124E098-31D5-446F-9B79-895869098375}" destId="{87F4C452-57E0-46EC-A810-9A9639217775}" srcOrd="3" destOrd="0" presId="urn:microsoft.com/office/officeart/2005/8/layout/vList2"/>
    <dgm:cxn modelId="{6C902A6F-9679-4195-98C1-49CAA996782F}" type="presParOf" srcId="{7124E098-31D5-446F-9B79-895869098375}" destId="{D8F1DD64-0948-4F1F-A501-4096670E0660}" srcOrd="4" destOrd="0" presId="urn:microsoft.com/office/officeart/2005/8/layout/vList2"/>
    <dgm:cxn modelId="{86D04E5D-2F84-43CB-841F-48882236B24F}" type="presParOf" srcId="{7124E098-31D5-446F-9B79-895869098375}" destId="{B3752B1A-086A-490A-956B-CB70883483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D1B685D0-B7C4-4FD6-9634-86548AF830D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1AE9D1B-34C2-4078-9E5D-43008D062747}">
      <dgm:prSet/>
      <dgm:spPr/>
      <dgm:t>
        <a:bodyPr/>
        <a:lstStyle/>
        <a:p>
          <a:pPr rtl="0"/>
          <a:r>
            <a:rPr lang="en-US" dirty="0"/>
            <a:t>S. 14A disallows </a:t>
          </a:r>
          <a:r>
            <a:rPr lang="en-US" u="sng" dirty="0"/>
            <a:t>expenses incurred in relation to earning exempt income</a:t>
          </a:r>
          <a:r>
            <a:rPr lang="en-US" dirty="0"/>
            <a:t>. Rule 8D prescribed.</a:t>
          </a:r>
        </a:p>
      </dgm:t>
    </dgm:pt>
    <dgm:pt modelId="{00784B59-1D42-4A94-AB51-FC4B43AF0714}" type="parTrans" cxnId="{DE29C607-BE06-4325-AB05-1E83FB6B5D91}">
      <dgm:prSet/>
      <dgm:spPr/>
      <dgm:t>
        <a:bodyPr/>
        <a:lstStyle/>
        <a:p>
          <a:endParaRPr lang="en-US"/>
        </a:p>
      </dgm:t>
    </dgm:pt>
    <dgm:pt modelId="{586CB8D9-257A-4907-9BC3-F351F0F9B2E2}" type="sibTrans" cxnId="{DE29C607-BE06-4325-AB05-1E83FB6B5D91}">
      <dgm:prSet/>
      <dgm:spPr/>
      <dgm:t>
        <a:bodyPr/>
        <a:lstStyle/>
        <a:p>
          <a:endParaRPr lang="en-US"/>
        </a:p>
      </dgm:t>
    </dgm:pt>
    <dgm:pt modelId="{3A0B515E-6A74-4A4C-84CC-19160D5470AF}">
      <dgm:prSet/>
      <dgm:spPr/>
      <dgm:t>
        <a:bodyPr/>
        <a:lstStyle/>
        <a:p>
          <a:pPr rtl="0"/>
          <a:r>
            <a:rPr lang="en-US" dirty="0"/>
            <a:t>Assessee should itself compute reasonable amount and offer the same instead on Nil disallowance</a:t>
          </a:r>
        </a:p>
      </dgm:t>
    </dgm:pt>
    <dgm:pt modelId="{C818150C-60C4-4DB7-888E-2ADB98E0CF94}" type="parTrans" cxnId="{58F30FCF-D04C-4195-8555-9B294544B50B}">
      <dgm:prSet/>
      <dgm:spPr/>
      <dgm:t>
        <a:bodyPr/>
        <a:lstStyle/>
        <a:p>
          <a:endParaRPr lang="en-US"/>
        </a:p>
      </dgm:t>
    </dgm:pt>
    <dgm:pt modelId="{10F219FB-641E-4213-8D76-AA1E76FEFEA6}" type="sibTrans" cxnId="{58F30FCF-D04C-4195-8555-9B294544B50B}">
      <dgm:prSet/>
      <dgm:spPr/>
      <dgm:t>
        <a:bodyPr/>
        <a:lstStyle/>
        <a:p>
          <a:endParaRPr lang="en-US"/>
        </a:p>
      </dgm:t>
    </dgm:pt>
    <dgm:pt modelId="{094E62DD-D853-4778-ACB2-DB2270877432}">
      <dgm:prSet/>
      <dgm:spPr/>
      <dgm:t>
        <a:bodyPr/>
        <a:lstStyle/>
        <a:p>
          <a:pPr rtl="0"/>
          <a:r>
            <a:rPr lang="en-US" dirty="0"/>
            <a:t>No exempt income no disallowance</a:t>
          </a:r>
        </a:p>
      </dgm:t>
    </dgm:pt>
    <dgm:pt modelId="{0301CE89-935F-415B-B97F-CFC93B6719F9}" type="parTrans" cxnId="{E2CD1829-25BF-4E27-9272-DA7416D8467A}">
      <dgm:prSet/>
      <dgm:spPr/>
      <dgm:t>
        <a:bodyPr/>
        <a:lstStyle/>
        <a:p>
          <a:endParaRPr lang="en-US"/>
        </a:p>
      </dgm:t>
    </dgm:pt>
    <dgm:pt modelId="{001A74E7-915E-4244-8A6F-D50A513C7871}" type="sibTrans" cxnId="{E2CD1829-25BF-4E27-9272-DA7416D8467A}">
      <dgm:prSet/>
      <dgm:spPr/>
      <dgm:t>
        <a:bodyPr/>
        <a:lstStyle/>
        <a:p>
          <a:endParaRPr lang="en-US"/>
        </a:p>
      </dgm:t>
    </dgm:pt>
    <dgm:pt modelId="{48680779-CC01-4D6F-BD4E-D2FAB3D796F5}" type="pres">
      <dgm:prSet presAssocID="{D1B685D0-B7C4-4FD6-9634-86548AF830D2}" presName="linear" presStyleCnt="0">
        <dgm:presLayoutVars>
          <dgm:animLvl val="lvl"/>
          <dgm:resizeHandles val="exact"/>
        </dgm:presLayoutVars>
      </dgm:prSet>
      <dgm:spPr/>
      <dgm:t>
        <a:bodyPr/>
        <a:lstStyle/>
        <a:p>
          <a:endParaRPr lang="en-GB"/>
        </a:p>
      </dgm:t>
    </dgm:pt>
    <dgm:pt modelId="{864FC6CC-5239-4C46-A27F-FD5D8AFB4EA8}" type="pres">
      <dgm:prSet presAssocID="{11AE9D1B-34C2-4078-9E5D-43008D062747}" presName="parentText" presStyleLbl="node1" presStyleIdx="0" presStyleCnt="3">
        <dgm:presLayoutVars>
          <dgm:chMax val="0"/>
          <dgm:bulletEnabled val="1"/>
        </dgm:presLayoutVars>
      </dgm:prSet>
      <dgm:spPr/>
      <dgm:t>
        <a:bodyPr/>
        <a:lstStyle/>
        <a:p>
          <a:endParaRPr lang="en-GB"/>
        </a:p>
      </dgm:t>
    </dgm:pt>
    <dgm:pt modelId="{4E5B9878-42E2-4793-8294-697B6B52F738}" type="pres">
      <dgm:prSet presAssocID="{586CB8D9-257A-4907-9BC3-F351F0F9B2E2}" presName="spacer" presStyleCnt="0"/>
      <dgm:spPr/>
    </dgm:pt>
    <dgm:pt modelId="{54B153EC-8C52-4277-8F05-171DF86DBE95}" type="pres">
      <dgm:prSet presAssocID="{3A0B515E-6A74-4A4C-84CC-19160D5470AF}" presName="parentText" presStyleLbl="node1" presStyleIdx="1" presStyleCnt="3">
        <dgm:presLayoutVars>
          <dgm:chMax val="0"/>
          <dgm:bulletEnabled val="1"/>
        </dgm:presLayoutVars>
      </dgm:prSet>
      <dgm:spPr/>
      <dgm:t>
        <a:bodyPr/>
        <a:lstStyle/>
        <a:p>
          <a:endParaRPr lang="en-GB"/>
        </a:p>
      </dgm:t>
    </dgm:pt>
    <dgm:pt modelId="{15C47086-4300-4FCC-A575-371D9DEEA46F}" type="pres">
      <dgm:prSet presAssocID="{10F219FB-641E-4213-8D76-AA1E76FEFEA6}" presName="spacer" presStyleCnt="0"/>
      <dgm:spPr/>
    </dgm:pt>
    <dgm:pt modelId="{77A4842A-2884-44E7-93F8-BF7722221142}" type="pres">
      <dgm:prSet presAssocID="{094E62DD-D853-4778-ACB2-DB2270877432}" presName="parentText" presStyleLbl="node1" presStyleIdx="2" presStyleCnt="3">
        <dgm:presLayoutVars>
          <dgm:chMax val="0"/>
          <dgm:bulletEnabled val="1"/>
        </dgm:presLayoutVars>
      </dgm:prSet>
      <dgm:spPr/>
      <dgm:t>
        <a:bodyPr/>
        <a:lstStyle/>
        <a:p>
          <a:endParaRPr lang="en-GB"/>
        </a:p>
      </dgm:t>
    </dgm:pt>
  </dgm:ptLst>
  <dgm:cxnLst>
    <dgm:cxn modelId="{2B6958D6-2B53-4ADB-A73F-327F8398E69E}" type="presOf" srcId="{D1B685D0-B7C4-4FD6-9634-86548AF830D2}" destId="{48680779-CC01-4D6F-BD4E-D2FAB3D796F5}" srcOrd="0" destOrd="0" presId="urn:microsoft.com/office/officeart/2005/8/layout/vList2"/>
    <dgm:cxn modelId="{BA9FE4F3-6FE4-46BB-84B9-23384B0FF249}" type="presOf" srcId="{094E62DD-D853-4778-ACB2-DB2270877432}" destId="{77A4842A-2884-44E7-93F8-BF7722221142}" srcOrd="0" destOrd="0" presId="urn:microsoft.com/office/officeart/2005/8/layout/vList2"/>
    <dgm:cxn modelId="{DE29C607-BE06-4325-AB05-1E83FB6B5D91}" srcId="{D1B685D0-B7C4-4FD6-9634-86548AF830D2}" destId="{11AE9D1B-34C2-4078-9E5D-43008D062747}" srcOrd="0" destOrd="0" parTransId="{00784B59-1D42-4A94-AB51-FC4B43AF0714}" sibTransId="{586CB8D9-257A-4907-9BC3-F351F0F9B2E2}"/>
    <dgm:cxn modelId="{CA1DC10F-781E-4C45-A5F2-ED8D6258102A}" type="presOf" srcId="{11AE9D1B-34C2-4078-9E5D-43008D062747}" destId="{864FC6CC-5239-4C46-A27F-FD5D8AFB4EA8}" srcOrd="0" destOrd="0" presId="urn:microsoft.com/office/officeart/2005/8/layout/vList2"/>
    <dgm:cxn modelId="{58F30FCF-D04C-4195-8555-9B294544B50B}" srcId="{D1B685D0-B7C4-4FD6-9634-86548AF830D2}" destId="{3A0B515E-6A74-4A4C-84CC-19160D5470AF}" srcOrd="1" destOrd="0" parTransId="{C818150C-60C4-4DB7-888E-2ADB98E0CF94}" sibTransId="{10F219FB-641E-4213-8D76-AA1E76FEFEA6}"/>
    <dgm:cxn modelId="{8F055E1F-373B-4DD5-8A1C-B15E1C3E732E}" type="presOf" srcId="{3A0B515E-6A74-4A4C-84CC-19160D5470AF}" destId="{54B153EC-8C52-4277-8F05-171DF86DBE95}" srcOrd="0" destOrd="0" presId="urn:microsoft.com/office/officeart/2005/8/layout/vList2"/>
    <dgm:cxn modelId="{E2CD1829-25BF-4E27-9272-DA7416D8467A}" srcId="{D1B685D0-B7C4-4FD6-9634-86548AF830D2}" destId="{094E62DD-D853-4778-ACB2-DB2270877432}" srcOrd="2" destOrd="0" parTransId="{0301CE89-935F-415B-B97F-CFC93B6719F9}" sibTransId="{001A74E7-915E-4244-8A6F-D50A513C7871}"/>
    <dgm:cxn modelId="{3C93C780-4520-4541-98CB-29BE2A0A4728}" type="presParOf" srcId="{48680779-CC01-4D6F-BD4E-D2FAB3D796F5}" destId="{864FC6CC-5239-4C46-A27F-FD5D8AFB4EA8}" srcOrd="0" destOrd="0" presId="urn:microsoft.com/office/officeart/2005/8/layout/vList2"/>
    <dgm:cxn modelId="{D3D6A2A9-58EF-4FBC-967E-8D778D1A6686}" type="presParOf" srcId="{48680779-CC01-4D6F-BD4E-D2FAB3D796F5}" destId="{4E5B9878-42E2-4793-8294-697B6B52F738}" srcOrd="1" destOrd="0" presId="urn:microsoft.com/office/officeart/2005/8/layout/vList2"/>
    <dgm:cxn modelId="{A0F96368-CABE-4951-B784-9DB0B8819369}" type="presParOf" srcId="{48680779-CC01-4D6F-BD4E-D2FAB3D796F5}" destId="{54B153EC-8C52-4277-8F05-171DF86DBE95}" srcOrd="2" destOrd="0" presId="urn:microsoft.com/office/officeart/2005/8/layout/vList2"/>
    <dgm:cxn modelId="{F5A219F0-B46D-4168-85E6-7339F7CC2BBA}" type="presParOf" srcId="{48680779-CC01-4D6F-BD4E-D2FAB3D796F5}" destId="{15C47086-4300-4FCC-A575-371D9DEEA46F}" srcOrd="3" destOrd="0" presId="urn:microsoft.com/office/officeart/2005/8/layout/vList2"/>
    <dgm:cxn modelId="{DC9586AB-7B31-44A0-BC35-73926AC50979}" type="presParOf" srcId="{48680779-CC01-4D6F-BD4E-D2FAB3D796F5}" destId="{77A4842A-2884-44E7-93F8-BF772222114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460B808D-A550-4911-A472-2DC1DE192DC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E23BAF1-1286-43C9-A244-B30DF15B3D58}">
      <dgm:prSet/>
      <dgm:spPr/>
      <dgm:t>
        <a:bodyPr/>
        <a:lstStyle/>
        <a:p>
          <a:pPr rtl="0"/>
          <a:r>
            <a:rPr lang="en-US"/>
            <a:t>Borrowed as well as Own funds</a:t>
          </a:r>
        </a:p>
      </dgm:t>
    </dgm:pt>
    <dgm:pt modelId="{3BD18A9D-7294-4029-91EF-41988DBEB8D1}" type="parTrans" cxnId="{8B8F676A-B21E-4C05-9B98-7DFE62E5D6B0}">
      <dgm:prSet/>
      <dgm:spPr/>
      <dgm:t>
        <a:bodyPr/>
        <a:lstStyle/>
        <a:p>
          <a:endParaRPr lang="en-US"/>
        </a:p>
      </dgm:t>
    </dgm:pt>
    <dgm:pt modelId="{B2EE4D2D-DA76-4159-9CC9-A628DEE341F3}" type="sibTrans" cxnId="{8B8F676A-B21E-4C05-9B98-7DFE62E5D6B0}">
      <dgm:prSet/>
      <dgm:spPr/>
      <dgm:t>
        <a:bodyPr/>
        <a:lstStyle/>
        <a:p>
          <a:endParaRPr lang="en-US"/>
        </a:p>
      </dgm:t>
    </dgm:pt>
    <dgm:pt modelId="{06408458-0187-4F40-92E8-309D062909ED}">
      <dgm:prSet/>
      <dgm:spPr/>
      <dgm:t>
        <a:bodyPr/>
        <a:lstStyle/>
        <a:p>
          <a:pPr rtl="0"/>
          <a:r>
            <a:rPr lang="en-US"/>
            <a:t>Interest paid on borrowed funds</a:t>
          </a:r>
        </a:p>
      </dgm:t>
    </dgm:pt>
    <dgm:pt modelId="{18F8671D-BDB8-4459-A562-63AEDFE0678D}" type="parTrans" cxnId="{B4124C6A-4613-4167-8D3A-F92A0E04A04F}">
      <dgm:prSet/>
      <dgm:spPr/>
      <dgm:t>
        <a:bodyPr/>
        <a:lstStyle/>
        <a:p>
          <a:endParaRPr lang="en-US"/>
        </a:p>
      </dgm:t>
    </dgm:pt>
    <dgm:pt modelId="{7D170CF2-70E4-42B3-8860-3C9EC16105E6}" type="sibTrans" cxnId="{B4124C6A-4613-4167-8D3A-F92A0E04A04F}">
      <dgm:prSet/>
      <dgm:spPr/>
      <dgm:t>
        <a:bodyPr/>
        <a:lstStyle/>
        <a:p>
          <a:endParaRPr lang="en-US"/>
        </a:p>
      </dgm:t>
    </dgm:pt>
    <dgm:pt modelId="{A5D22DAF-A93A-4062-BBB7-D9130ABA9F39}">
      <dgm:prSet/>
      <dgm:spPr/>
      <dgm:t>
        <a:bodyPr/>
        <a:lstStyle/>
        <a:p>
          <a:pPr rtl="0"/>
          <a:r>
            <a:rPr lang="en-US"/>
            <a:t>Interest free Loan given to sister Concerns</a:t>
          </a:r>
        </a:p>
      </dgm:t>
    </dgm:pt>
    <dgm:pt modelId="{38A5EA9E-402F-4AE2-A7C0-6DA982A09D43}" type="parTrans" cxnId="{E4A3BC06-FC72-453D-8C22-5A25B97CBFAC}">
      <dgm:prSet/>
      <dgm:spPr/>
      <dgm:t>
        <a:bodyPr/>
        <a:lstStyle/>
        <a:p>
          <a:endParaRPr lang="en-US"/>
        </a:p>
      </dgm:t>
    </dgm:pt>
    <dgm:pt modelId="{6BCBDB64-B88E-4B48-8E73-525D4CC4EA0C}" type="sibTrans" cxnId="{E4A3BC06-FC72-453D-8C22-5A25B97CBFAC}">
      <dgm:prSet/>
      <dgm:spPr/>
      <dgm:t>
        <a:bodyPr/>
        <a:lstStyle/>
        <a:p>
          <a:endParaRPr lang="en-US"/>
        </a:p>
      </dgm:t>
    </dgm:pt>
    <dgm:pt modelId="{87417317-CD07-4B4C-A494-5982D23C98D6}">
      <dgm:prSet/>
      <dgm:spPr/>
      <dgm:t>
        <a:bodyPr/>
        <a:lstStyle/>
        <a:p>
          <a:pPr rtl="0"/>
          <a:r>
            <a:rPr lang="en-US" dirty="0"/>
            <a:t>Whether disallowance is warranted u/s 36(1)(iii)</a:t>
          </a:r>
        </a:p>
      </dgm:t>
    </dgm:pt>
    <dgm:pt modelId="{4358A45F-53C5-47FF-8B38-8DD234D0D5A6}" type="parTrans" cxnId="{11BE49BC-841C-4454-8025-35D4569818BD}">
      <dgm:prSet/>
      <dgm:spPr/>
      <dgm:t>
        <a:bodyPr/>
        <a:lstStyle/>
        <a:p>
          <a:endParaRPr lang="en-US"/>
        </a:p>
      </dgm:t>
    </dgm:pt>
    <dgm:pt modelId="{CF7CC8DD-12AC-44C2-961E-7DF39DDFF27E}" type="sibTrans" cxnId="{11BE49BC-841C-4454-8025-35D4569818BD}">
      <dgm:prSet/>
      <dgm:spPr/>
      <dgm:t>
        <a:bodyPr/>
        <a:lstStyle/>
        <a:p>
          <a:endParaRPr lang="en-US"/>
        </a:p>
      </dgm:t>
    </dgm:pt>
    <dgm:pt modelId="{60AD3D11-D509-4F3A-84A8-4F60A9BBF0BE}">
      <dgm:prSet/>
      <dgm:spPr/>
      <dgm:t>
        <a:bodyPr/>
        <a:lstStyle/>
        <a:p>
          <a:pPr rtl="0"/>
          <a:r>
            <a:rPr lang="en-US"/>
            <a:t>Reliance Utilities (Bom)</a:t>
          </a:r>
        </a:p>
      </dgm:t>
    </dgm:pt>
    <dgm:pt modelId="{2C7F54F7-B47C-40B3-8FF8-EBA797495262}" type="parTrans" cxnId="{BD5A0A32-28E4-409D-A0E1-EF95C15B55D4}">
      <dgm:prSet/>
      <dgm:spPr/>
      <dgm:t>
        <a:bodyPr/>
        <a:lstStyle/>
        <a:p>
          <a:endParaRPr lang="en-US"/>
        </a:p>
      </dgm:t>
    </dgm:pt>
    <dgm:pt modelId="{89F8D76D-0228-4C4B-A293-EB1DC89CB0AD}" type="sibTrans" cxnId="{BD5A0A32-28E4-409D-A0E1-EF95C15B55D4}">
      <dgm:prSet/>
      <dgm:spPr/>
      <dgm:t>
        <a:bodyPr/>
        <a:lstStyle/>
        <a:p>
          <a:endParaRPr lang="en-US"/>
        </a:p>
      </dgm:t>
    </dgm:pt>
    <dgm:pt modelId="{44CFBC46-C3AD-4374-B093-3E436868894A}">
      <dgm:prSet/>
      <dgm:spPr/>
      <dgm:t>
        <a:bodyPr/>
        <a:lstStyle/>
        <a:p>
          <a:pPr rtl="0"/>
          <a:r>
            <a:rPr lang="en-US"/>
            <a:t>S.A. Builders 288 ITR 1 (SC)</a:t>
          </a:r>
        </a:p>
      </dgm:t>
    </dgm:pt>
    <dgm:pt modelId="{F71F085B-DEAA-4B10-8044-66EF97CA1A55}" type="parTrans" cxnId="{96BECFDB-40A5-4918-997B-967EADB30C50}">
      <dgm:prSet/>
      <dgm:spPr/>
      <dgm:t>
        <a:bodyPr/>
        <a:lstStyle/>
        <a:p>
          <a:endParaRPr lang="en-US"/>
        </a:p>
      </dgm:t>
    </dgm:pt>
    <dgm:pt modelId="{A31BCFE8-3667-4F0C-AC50-74D0BAE5C1A8}" type="sibTrans" cxnId="{96BECFDB-40A5-4918-997B-967EADB30C50}">
      <dgm:prSet/>
      <dgm:spPr/>
      <dgm:t>
        <a:bodyPr/>
        <a:lstStyle/>
        <a:p>
          <a:endParaRPr lang="en-US"/>
        </a:p>
      </dgm:t>
    </dgm:pt>
    <dgm:pt modelId="{438CE973-D09C-411A-B0CC-BB93EF541947}" type="pres">
      <dgm:prSet presAssocID="{460B808D-A550-4911-A472-2DC1DE192DC8}" presName="linear" presStyleCnt="0">
        <dgm:presLayoutVars>
          <dgm:animLvl val="lvl"/>
          <dgm:resizeHandles val="exact"/>
        </dgm:presLayoutVars>
      </dgm:prSet>
      <dgm:spPr/>
      <dgm:t>
        <a:bodyPr/>
        <a:lstStyle/>
        <a:p>
          <a:endParaRPr lang="en-GB"/>
        </a:p>
      </dgm:t>
    </dgm:pt>
    <dgm:pt modelId="{28A8A2A7-83DA-43E3-8587-93D6E815DB05}" type="pres">
      <dgm:prSet presAssocID="{AE23BAF1-1286-43C9-A244-B30DF15B3D58}" presName="parentText" presStyleLbl="node1" presStyleIdx="0" presStyleCnt="4">
        <dgm:presLayoutVars>
          <dgm:chMax val="0"/>
          <dgm:bulletEnabled val="1"/>
        </dgm:presLayoutVars>
      </dgm:prSet>
      <dgm:spPr/>
      <dgm:t>
        <a:bodyPr/>
        <a:lstStyle/>
        <a:p>
          <a:endParaRPr lang="en-GB"/>
        </a:p>
      </dgm:t>
    </dgm:pt>
    <dgm:pt modelId="{EBCAEBD5-E249-469B-87DB-B4F5CCE94B8D}" type="pres">
      <dgm:prSet presAssocID="{B2EE4D2D-DA76-4159-9CC9-A628DEE341F3}" presName="spacer" presStyleCnt="0"/>
      <dgm:spPr/>
    </dgm:pt>
    <dgm:pt modelId="{17115B0C-AEFC-469B-B186-A2A8CA5BD41D}" type="pres">
      <dgm:prSet presAssocID="{06408458-0187-4F40-92E8-309D062909ED}" presName="parentText" presStyleLbl="node1" presStyleIdx="1" presStyleCnt="4">
        <dgm:presLayoutVars>
          <dgm:chMax val="0"/>
          <dgm:bulletEnabled val="1"/>
        </dgm:presLayoutVars>
      </dgm:prSet>
      <dgm:spPr/>
      <dgm:t>
        <a:bodyPr/>
        <a:lstStyle/>
        <a:p>
          <a:endParaRPr lang="en-GB"/>
        </a:p>
      </dgm:t>
    </dgm:pt>
    <dgm:pt modelId="{96C47733-2105-4649-A505-F3B610BB3539}" type="pres">
      <dgm:prSet presAssocID="{7D170CF2-70E4-42B3-8860-3C9EC16105E6}" presName="spacer" presStyleCnt="0"/>
      <dgm:spPr/>
    </dgm:pt>
    <dgm:pt modelId="{7BAC1C1E-C0A2-4AAB-8D3F-FD77728F703C}" type="pres">
      <dgm:prSet presAssocID="{A5D22DAF-A93A-4062-BBB7-D9130ABA9F39}" presName="parentText" presStyleLbl="node1" presStyleIdx="2" presStyleCnt="4">
        <dgm:presLayoutVars>
          <dgm:chMax val="0"/>
          <dgm:bulletEnabled val="1"/>
        </dgm:presLayoutVars>
      </dgm:prSet>
      <dgm:spPr/>
      <dgm:t>
        <a:bodyPr/>
        <a:lstStyle/>
        <a:p>
          <a:endParaRPr lang="en-GB"/>
        </a:p>
      </dgm:t>
    </dgm:pt>
    <dgm:pt modelId="{1A81E71F-07C3-4807-B474-775575ADBD96}" type="pres">
      <dgm:prSet presAssocID="{6BCBDB64-B88E-4B48-8E73-525D4CC4EA0C}" presName="spacer" presStyleCnt="0"/>
      <dgm:spPr/>
    </dgm:pt>
    <dgm:pt modelId="{3240B95A-3E79-44DC-8B4C-0415B34DCB45}" type="pres">
      <dgm:prSet presAssocID="{87417317-CD07-4B4C-A494-5982D23C98D6}" presName="parentText" presStyleLbl="node1" presStyleIdx="3" presStyleCnt="4">
        <dgm:presLayoutVars>
          <dgm:chMax val="0"/>
          <dgm:bulletEnabled val="1"/>
        </dgm:presLayoutVars>
      </dgm:prSet>
      <dgm:spPr/>
      <dgm:t>
        <a:bodyPr/>
        <a:lstStyle/>
        <a:p>
          <a:endParaRPr lang="en-GB"/>
        </a:p>
      </dgm:t>
    </dgm:pt>
    <dgm:pt modelId="{FC5DADDC-FF9A-4DFD-9D65-44040699D563}" type="pres">
      <dgm:prSet presAssocID="{87417317-CD07-4B4C-A494-5982D23C98D6}" presName="childText" presStyleLbl="revTx" presStyleIdx="0" presStyleCnt="1">
        <dgm:presLayoutVars>
          <dgm:bulletEnabled val="1"/>
        </dgm:presLayoutVars>
      </dgm:prSet>
      <dgm:spPr/>
      <dgm:t>
        <a:bodyPr/>
        <a:lstStyle/>
        <a:p>
          <a:endParaRPr lang="en-GB"/>
        </a:p>
      </dgm:t>
    </dgm:pt>
  </dgm:ptLst>
  <dgm:cxnLst>
    <dgm:cxn modelId="{8B2F8E08-B94E-4ACA-98D3-98E7A97B95D7}" type="presOf" srcId="{60AD3D11-D509-4F3A-84A8-4F60A9BBF0BE}" destId="{FC5DADDC-FF9A-4DFD-9D65-44040699D563}" srcOrd="0" destOrd="0" presId="urn:microsoft.com/office/officeart/2005/8/layout/vList2"/>
    <dgm:cxn modelId="{8B8F676A-B21E-4C05-9B98-7DFE62E5D6B0}" srcId="{460B808D-A550-4911-A472-2DC1DE192DC8}" destId="{AE23BAF1-1286-43C9-A244-B30DF15B3D58}" srcOrd="0" destOrd="0" parTransId="{3BD18A9D-7294-4029-91EF-41988DBEB8D1}" sibTransId="{B2EE4D2D-DA76-4159-9CC9-A628DEE341F3}"/>
    <dgm:cxn modelId="{B4124C6A-4613-4167-8D3A-F92A0E04A04F}" srcId="{460B808D-A550-4911-A472-2DC1DE192DC8}" destId="{06408458-0187-4F40-92E8-309D062909ED}" srcOrd="1" destOrd="0" parTransId="{18F8671D-BDB8-4459-A562-63AEDFE0678D}" sibTransId="{7D170CF2-70E4-42B3-8860-3C9EC16105E6}"/>
    <dgm:cxn modelId="{E4A3BC06-FC72-453D-8C22-5A25B97CBFAC}" srcId="{460B808D-A550-4911-A472-2DC1DE192DC8}" destId="{A5D22DAF-A93A-4062-BBB7-D9130ABA9F39}" srcOrd="2" destOrd="0" parTransId="{38A5EA9E-402F-4AE2-A7C0-6DA982A09D43}" sibTransId="{6BCBDB64-B88E-4B48-8E73-525D4CC4EA0C}"/>
    <dgm:cxn modelId="{96BECFDB-40A5-4918-997B-967EADB30C50}" srcId="{87417317-CD07-4B4C-A494-5982D23C98D6}" destId="{44CFBC46-C3AD-4374-B093-3E436868894A}" srcOrd="1" destOrd="0" parTransId="{F71F085B-DEAA-4B10-8044-66EF97CA1A55}" sibTransId="{A31BCFE8-3667-4F0C-AC50-74D0BAE5C1A8}"/>
    <dgm:cxn modelId="{50B5E34F-1D31-4B8E-80E9-B8CE348BF328}" type="presOf" srcId="{AE23BAF1-1286-43C9-A244-B30DF15B3D58}" destId="{28A8A2A7-83DA-43E3-8587-93D6E815DB05}" srcOrd="0" destOrd="0" presId="urn:microsoft.com/office/officeart/2005/8/layout/vList2"/>
    <dgm:cxn modelId="{F45D54FE-7288-4891-B41B-DA90D30A1567}" type="presOf" srcId="{06408458-0187-4F40-92E8-309D062909ED}" destId="{17115B0C-AEFC-469B-B186-A2A8CA5BD41D}" srcOrd="0" destOrd="0" presId="urn:microsoft.com/office/officeart/2005/8/layout/vList2"/>
    <dgm:cxn modelId="{59B3B1ED-9441-4837-8636-E8602D6C6427}" type="presOf" srcId="{87417317-CD07-4B4C-A494-5982D23C98D6}" destId="{3240B95A-3E79-44DC-8B4C-0415B34DCB45}" srcOrd="0" destOrd="0" presId="urn:microsoft.com/office/officeart/2005/8/layout/vList2"/>
    <dgm:cxn modelId="{11BE49BC-841C-4454-8025-35D4569818BD}" srcId="{460B808D-A550-4911-A472-2DC1DE192DC8}" destId="{87417317-CD07-4B4C-A494-5982D23C98D6}" srcOrd="3" destOrd="0" parTransId="{4358A45F-53C5-47FF-8B38-8DD234D0D5A6}" sibTransId="{CF7CC8DD-12AC-44C2-961E-7DF39DDFF27E}"/>
    <dgm:cxn modelId="{7FF41EA6-90AC-4100-AB9F-6C2997DF8068}" type="presOf" srcId="{A5D22DAF-A93A-4062-BBB7-D9130ABA9F39}" destId="{7BAC1C1E-C0A2-4AAB-8D3F-FD77728F703C}" srcOrd="0" destOrd="0" presId="urn:microsoft.com/office/officeart/2005/8/layout/vList2"/>
    <dgm:cxn modelId="{6AE52119-EE09-4899-BB77-EA8F5F036313}" type="presOf" srcId="{44CFBC46-C3AD-4374-B093-3E436868894A}" destId="{FC5DADDC-FF9A-4DFD-9D65-44040699D563}" srcOrd="0" destOrd="1" presId="urn:microsoft.com/office/officeart/2005/8/layout/vList2"/>
    <dgm:cxn modelId="{FC0CA384-FD0A-4EB0-81C9-8EFFAD78D0F2}" type="presOf" srcId="{460B808D-A550-4911-A472-2DC1DE192DC8}" destId="{438CE973-D09C-411A-B0CC-BB93EF541947}" srcOrd="0" destOrd="0" presId="urn:microsoft.com/office/officeart/2005/8/layout/vList2"/>
    <dgm:cxn modelId="{BD5A0A32-28E4-409D-A0E1-EF95C15B55D4}" srcId="{87417317-CD07-4B4C-A494-5982D23C98D6}" destId="{60AD3D11-D509-4F3A-84A8-4F60A9BBF0BE}" srcOrd="0" destOrd="0" parTransId="{2C7F54F7-B47C-40B3-8FF8-EBA797495262}" sibTransId="{89F8D76D-0228-4C4B-A293-EB1DC89CB0AD}"/>
    <dgm:cxn modelId="{7B604FCF-7CEB-4CFB-814B-2D36AF3E04E8}" type="presParOf" srcId="{438CE973-D09C-411A-B0CC-BB93EF541947}" destId="{28A8A2A7-83DA-43E3-8587-93D6E815DB05}" srcOrd="0" destOrd="0" presId="urn:microsoft.com/office/officeart/2005/8/layout/vList2"/>
    <dgm:cxn modelId="{8585F1D4-0189-4A67-940E-12338A05EB2D}" type="presParOf" srcId="{438CE973-D09C-411A-B0CC-BB93EF541947}" destId="{EBCAEBD5-E249-469B-87DB-B4F5CCE94B8D}" srcOrd="1" destOrd="0" presId="urn:microsoft.com/office/officeart/2005/8/layout/vList2"/>
    <dgm:cxn modelId="{B25005CF-2ECA-4492-8597-A4D0C33DA6E2}" type="presParOf" srcId="{438CE973-D09C-411A-B0CC-BB93EF541947}" destId="{17115B0C-AEFC-469B-B186-A2A8CA5BD41D}" srcOrd="2" destOrd="0" presId="urn:microsoft.com/office/officeart/2005/8/layout/vList2"/>
    <dgm:cxn modelId="{720DBC61-1176-40AC-8E52-F88D3893FF0F}" type="presParOf" srcId="{438CE973-D09C-411A-B0CC-BB93EF541947}" destId="{96C47733-2105-4649-A505-F3B610BB3539}" srcOrd="3" destOrd="0" presId="urn:microsoft.com/office/officeart/2005/8/layout/vList2"/>
    <dgm:cxn modelId="{F7C90E16-6A00-41C5-BC0E-32BD94DA453E}" type="presParOf" srcId="{438CE973-D09C-411A-B0CC-BB93EF541947}" destId="{7BAC1C1E-C0A2-4AAB-8D3F-FD77728F703C}" srcOrd="4" destOrd="0" presId="urn:microsoft.com/office/officeart/2005/8/layout/vList2"/>
    <dgm:cxn modelId="{0E993CCF-2CF9-452B-B709-9832066DE1CB}" type="presParOf" srcId="{438CE973-D09C-411A-B0CC-BB93EF541947}" destId="{1A81E71F-07C3-4807-B474-775575ADBD96}" srcOrd="5" destOrd="0" presId="urn:microsoft.com/office/officeart/2005/8/layout/vList2"/>
    <dgm:cxn modelId="{39F40F5B-2FF7-444C-8808-D940561AAFA7}" type="presParOf" srcId="{438CE973-D09C-411A-B0CC-BB93EF541947}" destId="{3240B95A-3E79-44DC-8B4C-0415B34DCB45}" srcOrd="6" destOrd="0" presId="urn:microsoft.com/office/officeart/2005/8/layout/vList2"/>
    <dgm:cxn modelId="{C2767902-04A3-41E5-9AB3-32B57AAAB8CB}" type="presParOf" srcId="{438CE973-D09C-411A-B0CC-BB93EF541947}" destId="{FC5DADDC-FF9A-4DFD-9D65-44040699D563}"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16987ED1-EAC1-4DE1-A88F-1AE803B5477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B180B715-40B3-48B1-A47C-D22014655CF7}">
      <dgm:prSet/>
      <dgm:spPr/>
      <dgm:t>
        <a:bodyPr/>
        <a:lstStyle/>
        <a:p>
          <a:pPr rtl="0"/>
          <a:r>
            <a:rPr lang="en-IN" smtClean="0"/>
            <a:t>Sister</a:t>
          </a:r>
          <a:endParaRPr lang="en-GB"/>
        </a:p>
      </dgm:t>
    </dgm:pt>
    <dgm:pt modelId="{E7BF357B-D614-4FB1-8C32-D6CE4905F9DE}" type="parTrans" cxnId="{125BEF87-DA8D-49DF-84F2-992C8E147485}">
      <dgm:prSet/>
      <dgm:spPr/>
      <dgm:t>
        <a:bodyPr/>
        <a:lstStyle/>
        <a:p>
          <a:endParaRPr lang="en-GB"/>
        </a:p>
      </dgm:t>
    </dgm:pt>
    <dgm:pt modelId="{F1C29034-54C8-4F2B-AA85-A22A5C6D27F3}" type="sibTrans" cxnId="{125BEF87-DA8D-49DF-84F2-992C8E147485}">
      <dgm:prSet/>
      <dgm:spPr/>
      <dgm:t>
        <a:bodyPr/>
        <a:lstStyle/>
        <a:p>
          <a:endParaRPr lang="en-GB"/>
        </a:p>
      </dgm:t>
    </dgm:pt>
    <dgm:pt modelId="{93B5F67D-A2E1-4756-A75C-0ADAD45D068E}">
      <dgm:prSet/>
      <dgm:spPr/>
      <dgm:t>
        <a:bodyPr/>
        <a:lstStyle/>
        <a:p>
          <a:pPr rtl="0"/>
          <a:r>
            <a:rPr lang="en-IN" smtClean="0"/>
            <a:t>Maternal Grandmother</a:t>
          </a:r>
          <a:endParaRPr lang="en-GB"/>
        </a:p>
      </dgm:t>
    </dgm:pt>
    <dgm:pt modelId="{9A1311FE-15DA-4287-938C-EEEC4531CF65}" type="parTrans" cxnId="{22224591-D38A-4E35-8758-D9A657F58CFD}">
      <dgm:prSet/>
      <dgm:spPr/>
      <dgm:t>
        <a:bodyPr/>
        <a:lstStyle/>
        <a:p>
          <a:endParaRPr lang="en-GB"/>
        </a:p>
      </dgm:t>
    </dgm:pt>
    <dgm:pt modelId="{0A15E9DB-E0EF-40A1-A114-179FF73972D2}" type="sibTrans" cxnId="{22224591-D38A-4E35-8758-D9A657F58CFD}">
      <dgm:prSet/>
      <dgm:spPr/>
      <dgm:t>
        <a:bodyPr/>
        <a:lstStyle/>
        <a:p>
          <a:endParaRPr lang="en-GB"/>
        </a:p>
      </dgm:t>
    </dgm:pt>
    <dgm:pt modelId="{02A2B84F-BD42-4629-972C-E98DAE9FC244}">
      <dgm:prSet/>
      <dgm:spPr/>
      <dgm:t>
        <a:bodyPr/>
        <a:lstStyle/>
        <a:p>
          <a:pPr rtl="0"/>
          <a:r>
            <a:rPr lang="en-IN" smtClean="0"/>
            <a:t>Married Daughter</a:t>
          </a:r>
          <a:endParaRPr lang="en-GB"/>
        </a:p>
      </dgm:t>
    </dgm:pt>
    <dgm:pt modelId="{A914DE0A-846A-4D84-8FDA-D6F1C1622EAA}" type="parTrans" cxnId="{86FEC200-B6FD-41A9-B6EE-DC0E513F8E91}">
      <dgm:prSet/>
      <dgm:spPr/>
      <dgm:t>
        <a:bodyPr/>
        <a:lstStyle/>
        <a:p>
          <a:endParaRPr lang="en-GB"/>
        </a:p>
      </dgm:t>
    </dgm:pt>
    <dgm:pt modelId="{6F62E2B1-51D7-4774-B49D-BBCAB0452A7B}" type="sibTrans" cxnId="{86FEC200-B6FD-41A9-B6EE-DC0E513F8E91}">
      <dgm:prSet/>
      <dgm:spPr/>
      <dgm:t>
        <a:bodyPr/>
        <a:lstStyle/>
        <a:p>
          <a:endParaRPr lang="en-GB"/>
        </a:p>
      </dgm:t>
    </dgm:pt>
    <dgm:pt modelId="{5075BCC3-312C-4FB1-B371-CE4BA98A0CC8}">
      <dgm:prSet/>
      <dgm:spPr/>
      <dgm:t>
        <a:bodyPr/>
        <a:lstStyle/>
        <a:p>
          <a:pPr rtl="0"/>
          <a:r>
            <a:rPr lang="en-IN" smtClean="0"/>
            <a:t>Daughter in law</a:t>
          </a:r>
          <a:endParaRPr lang="en-GB"/>
        </a:p>
      </dgm:t>
    </dgm:pt>
    <dgm:pt modelId="{4609677B-BF66-48FB-B259-FF76AE469695}" type="parTrans" cxnId="{7647E667-6A72-4CBE-8EA2-8FDB02541048}">
      <dgm:prSet/>
      <dgm:spPr/>
      <dgm:t>
        <a:bodyPr/>
        <a:lstStyle/>
        <a:p>
          <a:endParaRPr lang="en-GB"/>
        </a:p>
      </dgm:t>
    </dgm:pt>
    <dgm:pt modelId="{3833683A-4DF9-49D1-BBB8-793EB66D46E1}" type="sibTrans" cxnId="{7647E667-6A72-4CBE-8EA2-8FDB02541048}">
      <dgm:prSet/>
      <dgm:spPr/>
      <dgm:t>
        <a:bodyPr/>
        <a:lstStyle/>
        <a:p>
          <a:endParaRPr lang="en-GB"/>
        </a:p>
      </dgm:t>
    </dgm:pt>
    <dgm:pt modelId="{6F213ED8-5C17-435C-A73E-CFF8367008C7}" type="pres">
      <dgm:prSet presAssocID="{16987ED1-EAC1-4DE1-A88F-1AE803B5477D}" presName="linear" presStyleCnt="0">
        <dgm:presLayoutVars>
          <dgm:animLvl val="lvl"/>
          <dgm:resizeHandles val="exact"/>
        </dgm:presLayoutVars>
      </dgm:prSet>
      <dgm:spPr/>
    </dgm:pt>
    <dgm:pt modelId="{3CCFBC7A-E2A4-4CAF-96A9-97410267BA7D}" type="pres">
      <dgm:prSet presAssocID="{B180B715-40B3-48B1-A47C-D22014655CF7}" presName="parentText" presStyleLbl="node1" presStyleIdx="0" presStyleCnt="4">
        <dgm:presLayoutVars>
          <dgm:chMax val="0"/>
          <dgm:bulletEnabled val="1"/>
        </dgm:presLayoutVars>
      </dgm:prSet>
      <dgm:spPr/>
    </dgm:pt>
    <dgm:pt modelId="{D69558E6-B76E-4058-BA47-0D63F6EAC42D}" type="pres">
      <dgm:prSet presAssocID="{F1C29034-54C8-4F2B-AA85-A22A5C6D27F3}" presName="spacer" presStyleCnt="0"/>
      <dgm:spPr/>
    </dgm:pt>
    <dgm:pt modelId="{EEC15EFF-066A-4AF6-BD63-79F778C133EF}" type="pres">
      <dgm:prSet presAssocID="{93B5F67D-A2E1-4756-A75C-0ADAD45D068E}" presName="parentText" presStyleLbl="node1" presStyleIdx="1" presStyleCnt="4">
        <dgm:presLayoutVars>
          <dgm:chMax val="0"/>
          <dgm:bulletEnabled val="1"/>
        </dgm:presLayoutVars>
      </dgm:prSet>
      <dgm:spPr/>
    </dgm:pt>
    <dgm:pt modelId="{4FBAA0AC-2E32-49B4-A37A-EDC8539507E3}" type="pres">
      <dgm:prSet presAssocID="{0A15E9DB-E0EF-40A1-A114-179FF73972D2}" presName="spacer" presStyleCnt="0"/>
      <dgm:spPr/>
    </dgm:pt>
    <dgm:pt modelId="{56D771F8-CEB1-4A1C-B5D6-129D0B75D6B2}" type="pres">
      <dgm:prSet presAssocID="{02A2B84F-BD42-4629-972C-E98DAE9FC244}" presName="parentText" presStyleLbl="node1" presStyleIdx="2" presStyleCnt="4">
        <dgm:presLayoutVars>
          <dgm:chMax val="0"/>
          <dgm:bulletEnabled val="1"/>
        </dgm:presLayoutVars>
      </dgm:prSet>
      <dgm:spPr/>
    </dgm:pt>
    <dgm:pt modelId="{3188D76D-A33C-4D27-A4F9-E81FA235BF52}" type="pres">
      <dgm:prSet presAssocID="{6F62E2B1-51D7-4774-B49D-BBCAB0452A7B}" presName="spacer" presStyleCnt="0"/>
      <dgm:spPr/>
    </dgm:pt>
    <dgm:pt modelId="{0971A247-76C9-4056-9B50-B25662C2CA65}" type="pres">
      <dgm:prSet presAssocID="{5075BCC3-312C-4FB1-B371-CE4BA98A0CC8}" presName="parentText" presStyleLbl="node1" presStyleIdx="3" presStyleCnt="4">
        <dgm:presLayoutVars>
          <dgm:chMax val="0"/>
          <dgm:bulletEnabled val="1"/>
        </dgm:presLayoutVars>
      </dgm:prSet>
      <dgm:spPr/>
    </dgm:pt>
  </dgm:ptLst>
  <dgm:cxnLst>
    <dgm:cxn modelId="{125BEF87-DA8D-49DF-84F2-992C8E147485}" srcId="{16987ED1-EAC1-4DE1-A88F-1AE803B5477D}" destId="{B180B715-40B3-48B1-A47C-D22014655CF7}" srcOrd="0" destOrd="0" parTransId="{E7BF357B-D614-4FB1-8C32-D6CE4905F9DE}" sibTransId="{F1C29034-54C8-4F2B-AA85-A22A5C6D27F3}"/>
    <dgm:cxn modelId="{A73B2F0C-FC8C-48F9-921B-8F0B2B9C293E}" type="presOf" srcId="{93B5F67D-A2E1-4756-A75C-0ADAD45D068E}" destId="{EEC15EFF-066A-4AF6-BD63-79F778C133EF}" srcOrd="0" destOrd="0" presId="urn:microsoft.com/office/officeart/2005/8/layout/vList2"/>
    <dgm:cxn modelId="{7647E667-6A72-4CBE-8EA2-8FDB02541048}" srcId="{16987ED1-EAC1-4DE1-A88F-1AE803B5477D}" destId="{5075BCC3-312C-4FB1-B371-CE4BA98A0CC8}" srcOrd="3" destOrd="0" parTransId="{4609677B-BF66-48FB-B259-FF76AE469695}" sibTransId="{3833683A-4DF9-49D1-BBB8-793EB66D46E1}"/>
    <dgm:cxn modelId="{52995052-1980-4A3C-B0E1-0A8E2E8979E4}" type="presOf" srcId="{B180B715-40B3-48B1-A47C-D22014655CF7}" destId="{3CCFBC7A-E2A4-4CAF-96A9-97410267BA7D}" srcOrd="0" destOrd="0" presId="urn:microsoft.com/office/officeart/2005/8/layout/vList2"/>
    <dgm:cxn modelId="{AA6DCDA9-FB6B-4681-A9B1-785053269BBA}" type="presOf" srcId="{16987ED1-EAC1-4DE1-A88F-1AE803B5477D}" destId="{6F213ED8-5C17-435C-A73E-CFF8367008C7}" srcOrd="0" destOrd="0" presId="urn:microsoft.com/office/officeart/2005/8/layout/vList2"/>
    <dgm:cxn modelId="{C8A47F43-B1DC-420E-8173-3045095F5664}" type="presOf" srcId="{5075BCC3-312C-4FB1-B371-CE4BA98A0CC8}" destId="{0971A247-76C9-4056-9B50-B25662C2CA65}" srcOrd="0" destOrd="0" presId="urn:microsoft.com/office/officeart/2005/8/layout/vList2"/>
    <dgm:cxn modelId="{2694171B-61A1-4B6F-930B-95D5086DE687}" type="presOf" srcId="{02A2B84F-BD42-4629-972C-E98DAE9FC244}" destId="{56D771F8-CEB1-4A1C-B5D6-129D0B75D6B2}" srcOrd="0" destOrd="0" presId="urn:microsoft.com/office/officeart/2005/8/layout/vList2"/>
    <dgm:cxn modelId="{22224591-D38A-4E35-8758-D9A657F58CFD}" srcId="{16987ED1-EAC1-4DE1-A88F-1AE803B5477D}" destId="{93B5F67D-A2E1-4756-A75C-0ADAD45D068E}" srcOrd="1" destOrd="0" parTransId="{9A1311FE-15DA-4287-938C-EEEC4531CF65}" sibTransId="{0A15E9DB-E0EF-40A1-A114-179FF73972D2}"/>
    <dgm:cxn modelId="{86FEC200-B6FD-41A9-B6EE-DC0E513F8E91}" srcId="{16987ED1-EAC1-4DE1-A88F-1AE803B5477D}" destId="{02A2B84F-BD42-4629-972C-E98DAE9FC244}" srcOrd="2" destOrd="0" parTransId="{A914DE0A-846A-4D84-8FDA-D6F1C1622EAA}" sibTransId="{6F62E2B1-51D7-4774-B49D-BBCAB0452A7B}"/>
    <dgm:cxn modelId="{21C50F93-2FB2-4515-8CAC-79CBB0682537}" type="presParOf" srcId="{6F213ED8-5C17-435C-A73E-CFF8367008C7}" destId="{3CCFBC7A-E2A4-4CAF-96A9-97410267BA7D}" srcOrd="0" destOrd="0" presId="urn:microsoft.com/office/officeart/2005/8/layout/vList2"/>
    <dgm:cxn modelId="{B37BCAA2-2B0F-41A1-9828-E117D7444FEF}" type="presParOf" srcId="{6F213ED8-5C17-435C-A73E-CFF8367008C7}" destId="{D69558E6-B76E-4058-BA47-0D63F6EAC42D}" srcOrd="1" destOrd="0" presId="urn:microsoft.com/office/officeart/2005/8/layout/vList2"/>
    <dgm:cxn modelId="{07C0200D-2E51-46F1-B967-D143903DB333}" type="presParOf" srcId="{6F213ED8-5C17-435C-A73E-CFF8367008C7}" destId="{EEC15EFF-066A-4AF6-BD63-79F778C133EF}" srcOrd="2" destOrd="0" presId="urn:microsoft.com/office/officeart/2005/8/layout/vList2"/>
    <dgm:cxn modelId="{0D3BC841-E9A1-4999-B7AE-0ED0599A4912}" type="presParOf" srcId="{6F213ED8-5C17-435C-A73E-CFF8367008C7}" destId="{4FBAA0AC-2E32-49B4-A37A-EDC8539507E3}" srcOrd="3" destOrd="0" presId="urn:microsoft.com/office/officeart/2005/8/layout/vList2"/>
    <dgm:cxn modelId="{53615468-EAE8-4DF4-A269-36710639EA01}" type="presParOf" srcId="{6F213ED8-5C17-435C-A73E-CFF8367008C7}" destId="{56D771F8-CEB1-4A1C-B5D6-129D0B75D6B2}" srcOrd="4" destOrd="0" presId="urn:microsoft.com/office/officeart/2005/8/layout/vList2"/>
    <dgm:cxn modelId="{F16767B2-02A6-4276-8916-AC9256A5EC62}" type="presParOf" srcId="{6F213ED8-5C17-435C-A73E-CFF8367008C7}" destId="{3188D76D-A33C-4D27-A4F9-E81FA235BF52}" srcOrd="5" destOrd="0" presId="urn:microsoft.com/office/officeart/2005/8/layout/vList2"/>
    <dgm:cxn modelId="{0DB22418-794E-4751-B55F-BB601CA7EB68}" type="presParOf" srcId="{6F213ED8-5C17-435C-A73E-CFF8367008C7}" destId="{0971A247-76C9-4056-9B50-B25662C2CA6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18BC9468-AA04-43E2-B80A-6D12F7A05843}" type="doc">
      <dgm:prSet loTypeId="urn:microsoft.com/office/officeart/2005/8/layout/vList2" loCatId="list" qsTypeId="urn:microsoft.com/office/officeart/2005/8/quickstyle/simple1" qsCatId="simple" csTypeId="urn:microsoft.com/office/officeart/2005/8/colors/colorful1#8" csCatId="colorful" phldr="1"/>
      <dgm:spPr/>
      <dgm:t>
        <a:bodyPr/>
        <a:lstStyle/>
        <a:p>
          <a:endParaRPr lang="en-US"/>
        </a:p>
      </dgm:t>
    </dgm:pt>
    <dgm:pt modelId="{D6981485-7B89-4376-AC2E-6FE18D2517CC}">
      <dgm:prSet/>
      <dgm:spPr/>
      <dgm:t>
        <a:bodyPr/>
        <a:lstStyle/>
        <a:p>
          <a:pPr rtl="0"/>
          <a:r>
            <a:rPr lang="en-US" dirty="0"/>
            <a:t>Statutory audit v. TAR</a:t>
          </a:r>
        </a:p>
      </dgm:t>
    </dgm:pt>
    <dgm:pt modelId="{083C23A6-D738-4DA4-A096-089E1E0F76B7}" type="parTrans" cxnId="{3809D8D1-D5BB-4E80-8EDC-CDC4964EF0BE}">
      <dgm:prSet/>
      <dgm:spPr/>
      <dgm:t>
        <a:bodyPr/>
        <a:lstStyle/>
        <a:p>
          <a:endParaRPr lang="en-US"/>
        </a:p>
      </dgm:t>
    </dgm:pt>
    <dgm:pt modelId="{20178A09-CA5E-4FFE-BBBE-231AD8105AD3}" type="sibTrans" cxnId="{3809D8D1-D5BB-4E80-8EDC-CDC4964EF0BE}">
      <dgm:prSet/>
      <dgm:spPr/>
      <dgm:t>
        <a:bodyPr/>
        <a:lstStyle/>
        <a:p>
          <a:endParaRPr lang="en-US"/>
        </a:p>
      </dgm:t>
    </dgm:pt>
    <dgm:pt modelId="{1D912698-21E8-4CF1-AEE8-B7329FD6B676}">
      <dgm:prSet/>
      <dgm:spPr/>
      <dgm:t>
        <a:bodyPr/>
        <a:lstStyle/>
        <a:p>
          <a:pPr rtl="0"/>
          <a:r>
            <a:rPr lang="en-US" dirty="0"/>
            <a:t>Transfer Pricing</a:t>
          </a:r>
        </a:p>
      </dgm:t>
    </dgm:pt>
    <dgm:pt modelId="{2A8CB753-B972-4B4D-8765-75B4A9AC9944}" type="parTrans" cxnId="{71BDAE2F-4551-43F2-8651-D7D9AFF8C1E4}">
      <dgm:prSet/>
      <dgm:spPr/>
      <dgm:t>
        <a:bodyPr/>
        <a:lstStyle/>
        <a:p>
          <a:endParaRPr lang="en-US"/>
        </a:p>
      </dgm:t>
    </dgm:pt>
    <dgm:pt modelId="{92C197F9-21AC-4EBF-93EE-DD76ABE87F4F}" type="sibTrans" cxnId="{71BDAE2F-4551-43F2-8651-D7D9AFF8C1E4}">
      <dgm:prSet/>
      <dgm:spPr/>
      <dgm:t>
        <a:bodyPr/>
        <a:lstStyle/>
        <a:p>
          <a:endParaRPr lang="en-US"/>
        </a:p>
      </dgm:t>
    </dgm:pt>
    <dgm:pt modelId="{A08BED3E-5425-4EF6-B653-9CFC64DFDE0A}">
      <dgm:prSet/>
      <dgm:spPr/>
      <dgm:t>
        <a:bodyPr/>
        <a:lstStyle/>
        <a:p>
          <a:pPr rtl="0"/>
          <a:r>
            <a:rPr lang="en-US" dirty="0"/>
            <a:t>Domestic Transfer Pricing 115BAB</a:t>
          </a:r>
        </a:p>
      </dgm:t>
    </dgm:pt>
    <dgm:pt modelId="{85E16237-8B99-4E6B-B7D7-103D794069D1}" type="parTrans" cxnId="{38AC6AD1-373B-414F-A9C8-9156B9B61CAE}">
      <dgm:prSet/>
      <dgm:spPr/>
      <dgm:t>
        <a:bodyPr/>
        <a:lstStyle/>
        <a:p>
          <a:endParaRPr lang="en-US"/>
        </a:p>
      </dgm:t>
    </dgm:pt>
    <dgm:pt modelId="{95A16E13-1A92-42ED-9539-038177A6458E}" type="sibTrans" cxnId="{38AC6AD1-373B-414F-A9C8-9156B9B61CAE}">
      <dgm:prSet/>
      <dgm:spPr/>
      <dgm:t>
        <a:bodyPr/>
        <a:lstStyle/>
        <a:p>
          <a:endParaRPr lang="en-US"/>
        </a:p>
      </dgm:t>
    </dgm:pt>
    <dgm:pt modelId="{C4F932AE-C13D-4978-9A41-2F12DADB1C96}" type="pres">
      <dgm:prSet presAssocID="{18BC9468-AA04-43E2-B80A-6D12F7A05843}" presName="linear" presStyleCnt="0">
        <dgm:presLayoutVars>
          <dgm:animLvl val="lvl"/>
          <dgm:resizeHandles val="exact"/>
        </dgm:presLayoutVars>
      </dgm:prSet>
      <dgm:spPr/>
      <dgm:t>
        <a:bodyPr/>
        <a:lstStyle/>
        <a:p>
          <a:endParaRPr lang="en-GB"/>
        </a:p>
      </dgm:t>
    </dgm:pt>
    <dgm:pt modelId="{266B9E7F-8F16-45F6-BF36-F28C8D879A67}" type="pres">
      <dgm:prSet presAssocID="{D6981485-7B89-4376-AC2E-6FE18D2517CC}" presName="parentText" presStyleLbl="node1" presStyleIdx="0" presStyleCnt="3">
        <dgm:presLayoutVars>
          <dgm:chMax val="0"/>
          <dgm:bulletEnabled val="1"/>
        </dgm:presLayoutVars>
      </dgm:prSet>
      <dgm:spPr/>
      <dgm:t>
        <a:bodyPr/>
        <a:lstStyle/>
        <a:p>
          <a:endParaRPr lang="en-GB"/>
        </a:p>
      </dgm:t>
    </dgm:pt>
    <dgm:pt modelId="{732486F6-EED5-47DD-9950-B515243C460C}" type="pres">
      <dgm:prSet presAssocID="{20178A09-CA5E-4FFE-BBBE-231AD8105AD3}" presName="spacer" presStyleCnt="0"/>
      <dgm:spPr/>
    </dgm:pt>
    <dgm:pt modelId="{414D3665-D633-41AD-B883-FC0EA23AA001}" type="pres">
      <dgm:prSet presAssocID="{1D912698-21E8-4CF1-AEE8-B7329FD6B676}" presName="parentText" presStyleLbl="node1" presStyleIdx="1" presStyleCnt="3">
        <dgm:presLayoutVars>
          <dgm:chMax val="0"/>
          <dgm:bulletEnabled val="1"/>
        </dgm:presLayoutVars>
      </dgm:prSet>
      <dgm:spPr/>
      <dgm:t>
        <a:bodyPr/>
        <a:lstStyle/>
        <a:p>
          <a:endParaRPr lang="en-GB"/>
        </a:p>
      </dgm:t>
    </dgm:pt>
    <dgm:pt modelId="{EE15F9D7-AA9C-470E-BB2C-154EC0FE2386}" type="pres">
      <dgm:prSet presAssocID="{92C197F9-21AC-4EBF-93EE-DD76ABE87F4F}" presName="spacer" presStyleCnt="0"/>
      <dgm:spPr/>
    </dgm:pt>
    <dgm:pt modelId="{B3B989C1-3715-4026-A987-DEECE00CEA92}" type="pres">
      <dgm:prSet presAssocID="{A08BED3E-5425-4EF6-B653-9CFC64DFDE0A}" presName="parentText" presStyleLbl="node1" presStyleIdx="2" presStyleCnt="3">
        <dgm:presLayoutVars>
          <dgm:chMax val="0"/>
          <dgm:bulletEnabled val="1"/>
        </dgm:presLayoutVars>
      </dgm:prSet>
      <dgm:spPr/>
      <dgm:t>
        <a:bodyPr/>
        <a:lstStyle/>
        <a:p>
          <a:endParaRPr lang="en-GB"/>
        </a:p>
      </dgm:t>
    </dgm:pt>
  </dgm:ptLst>
  <dgm:cxnLst>
    <dgm:cxn modelId="{A9579A4D-6A63-4146-855A-4E0BA01DDACC}" type="presOf" srcId="{1D912698-21E8-4CF1-AEE8-B7329FD6B676}" destId="{414D3665-D633-41AD-B883-FC0EA23AA001}" srcOrd="0" destOrd="0" presId="urn:microsoft.com/office/officeart/2005/8/layout/vList2"/>
    <dgm:cxn modelId="{71BDAE2F-4551-43F2-8651-D7D9AFF8C1E4}" srcId="{18BC9468-AA04-43E2-B80A-6D12F7A05843}" destId="{1D912698-21E8-4CF1-AEE8-B7329FD6B676}" srcOrd="1" destOrd="0" parTransId="{2A8CB753-B972-4B4D-8765-75B4A9AC9944}" sibTransId="{92C197F9-21AC-4EBF-93EE-DD76ABE87F4F}"/>
    <dgm:cxn modelId="{2F06A264-3D32-4EF4-B5F4-B4EA7D46377A}" type="presOf" srcId="{18BC9468-AA04-43E2-B80A-6D12F7A05843}" destId="{C4F932AE-C13D-4978-9A41-2F12DADB1C96}" srcOrd="0" destOrd="0" presId="urn:microsoft.com/office/officeart/2005/8/layout/vList2"/>
    <dgm:cxn modelId="{312D5133-5943-41C3-85AA-8DE996E40D0E}" type="presOf" srcId="{A08BED3E-5425-4EF6-B653-9CFC64DFDE0A}" destId="{B3B989C1-3715-4026-A987-DEECE00CEA92}" srcOrd="0" destOrd="0" presId="urn:microsoft.com/office/officeart/2005/8/layout/vList2"/>
    <dgm:cxn modelId="{38AC6AD1-373B-414F-A9C8-9156B9B61CAE}" srcId="{18BC9468-AA04-43E2-B80A-6D12F7A05843}" destId="{A08BED3E-5425-4EF6-B653-9CFC64DFDE0A}" srcOrd="2" destOrd="0" parTransId="{85E16237-8B99-4E6B-B7D7-103D794069D1}" sibTransId="{95A16E13-1A92-42ED-9539-038177A6458E}"/>
    <dgm:cxn modelId="{7386F4F9-F742-4179-A5BA-B0F086121ECE}" type="presOf" srcId="{D6981485-7B89-4376-AC2E-6FE18D2517CC}" destId="{266B9E7F-8F16-45F6-BF36-F28C8D879A67}" srcOrd="0" destOrd="0" presId="urn:microsoft.com/office/officeart/2005/8/layout/vList2"/>
    <dgm:cxn modelId="{3809D8D1-D5BB-4E80-8EDC-CDC4964EF0BE}" srcId="{18BC9468-AA04-43E2-B80A-6D12F7A05843}" destId="{D6981485-7B89-4376-AC2E-6FE18D2517CC}" srcOrd="0" destOrd="0" parTransId="{083C23A6-D738-4DA4-A096-089E1E0F76B7}" sibTransId="{20178A09-CA5E-4FFE-BBBE-231AD8105AD3}"/>
    <dgm:cxn modelId="{0A434DE3-94BB-40BC-852F-A3D92146AA71}" type="presParOf" srcId="{C4F932AE-C13D-4978-9A41-2F12DADB1C96}" destId="{266B9E7F-8F16-45F6-BF36-F28C8D879A67}" srcOrd="0" destOrd="0" presId="urn:microsoft.com/office/officeart/2005/8/layout/vList2"/>
    <dgm:cxn modelId="{7D6250F7-FD51-493A-8930-ACBEE38D85B3}" type="presParOf" srcId="{C4F932AE-C13D-4978-9A41-2F12DADB1C96}" destId="{732486F6-EED5-47DD-9950-B515243C460C}" srcOrd="1" destOrd="0" presId="urn:microsoft.com/office/officeart/2005/8/layout/vList2"/>
    <dgm:cxn modelId="{4FD5F156-A652-4705-A17A-060794AEF062}" type="presParOf" srcId="{C4F932AE-C13D-4978-9A41-2F12DADB1C96}" destId="{414D3665-D633-41AD-B883-FC0EA23AA001}" srcOrd="2" destOrd="0" presId="urn:microsoft.com/office/officeart/2005/8/layout/vList2"/>
    <dgm:cxn modelId="{57BE539C-9170-422C-9C37-F2EDF10F077E}" type="presParOf" srcId="{C4F932AE-C13D-4978-9A41-2F12DADB1C96}" destId="{EE15F9D7-AA9C-470E-BB2C-154EC0FE2386}" srcOrd="3" destOrd="0" presId="urn:microsoft.com/office/officeart/2005/8/layout/vList2"/>
    <dgm:cxn modelId="{7C5E2B87-F387-4AAF-B645-502E53AA6491}" type="presParOf" srcId="{C4F932AE-C13D-4978-9A41-2F12DADB1C96}" destId="{B3B989C1-3715-4026-A987-DEECE00CEA9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61C25D-1E6F-4064-A0CE-754A205DAF0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F8B26AA-A08B-4921-AF51-3E85548699B7}">
      <dgm:prSet/>
      <dgm:spPr/>
      <dgm:t>
        <a:bodyPr/>
        <a:lstStyle/>
        <a:p>
          <a:r>
            <a:rPr lang="en-US"/>
            <a:t>Law does not permit a professional to opt for S.44AD</a:t>
          </a:r>
        </a:p>
      </dgm:t>
    </dgm:pt>
    <dgm:pt modelId="{A626684F-930E-429D-A20D-A04E9E444625}" type="parTrans" cxnId="{E69E5BE4-C0E0-4B8F-AFF3-95290009D16C}">
      <dgm:prSet/>
      <dgm:spPr/>
      <dgm:t>
        <a:bodyPr/>
        <a:lstStyle/>
        <a:p>
          <a:endParaRPr lang="en-US"/>
        </a:p>
      </dgm:t>
    </dgm:pt>
    <dgm:pt modelId="{06B04751-1F59-4E94-B723-4D278B9961A5}" type="sibTrans" cxnId="{E69E5BE4-C0E0-4B8F-AFF3-95290009D16C}">
      <dgm:prSet/>
      <dgm:spPr/>
      <dgm:t>
        <a:bodyPr/>
        <a:lstStyle/>
        <a:p>
          <a:endParaRPr lang="en-US"/>
        </a:p>
      </dgm:t>
    </dgm:pt>
    <dgm:pt modelId="{A3E55C1B-3D35-4C4D-8AE3-DF1BBCD78418}">
      <dgm:prSet/>
      <dgm:spPr/>
      <dgm:t>
        <a:bodyPr/>
        <a:lstStyle/>
        <a:p>
          <a:r>
            <a:rPr lang="en-US"/>
            <a:t>However in ITR form practically many cases of simultaneous claim of S.44AD and S.44ADA</a:t>
          </a:r>
        </a:p>
      </dgm:t>
    </dgm:pt>
    <dgm:pt modelId="{2A6AD2E8-DD53-4AE6-B98B-67A7330284D2}" type="parTrans" cxnId="{B3CC4B49-3B1B-4D1E-A565-37C443365AFB}">
      <dgm:prSet/>
      <dgm:spPr/>
      <dgm:t>
        <a:bodyPr/>
        <a:lstStyle/>
        <a:p>
          <a:endParaRPr lang="en-US"/>
        </a:p>
      </dgm:t>
    </dgm:pt>
    <dgm:pt modelId="{64731B7E-97DA-40A7-BBCA-C0F38F363ACB}" type="sibTrans" cxnId="{B3CC4B49-3B1B-4D1E-A565-37C443365AFB}">
      <dgm:prSet/>
      <dgm:spPr/>
      <dgm:t>
        <a:bodyPr/>
        <a:lstStyle/>
        <a:p>
          <a:endParaRPr lang="en-US"/>
        </a:p>
      </dgm:t>
    </dgm:pt>
    <dgm:pt modelId="{173C5E20-BAF4-463E-BB78-A6FE36F28860}" type="pres">
      <dgm:prSet presAssocID="{5B61C25D-1E6F-4064-A0CE-754A205DAF02}" presName="linear" presStyleCnt="0">
        <dgm:presLayoutVars>
          <dgm:animLvl val="lvl"/>
          <dgm:resizeHandles val="exact"/>
        </dgm:presLayoutVars>
      </dgm:prSet>
      <dgm:spPr/>
      <dgm:t>
        <a:bodyPr/>
        <a:lstStyle/>
        <a:p>
          <a:endParaRPr lang="en-GB"/>
        </a:p>
      </dgm:t>
    </dgm:pt>
    <dgm:pt modelId="{92A5254E-33E9-4BED-964F-84854513361B}" type="pres">
      <dgm:prSet presAssocID="{3F8B26AA-A08B-4921-AF51-3E85548699B7}" presName="parentText" presStyleLbl="node1" presStyleIdx="0" presStyleCnt="2">
        <dgm:presLayoutVars>
          <dgm:chMax val="0"/>
          <dgm:bulletEnabled val="1"/>
        </dgm:presLayoutVars>
      </dgm:prSet>
      <dgm:spPr/>
      <dgm:t>
        <a:bodyPr/>
        <a:lstStyle/>
        <a:p>
          <a:endParaRPr lang="en-GB"/>
        </a:p>
      </dgm:t>
    </dgm:pt>
    <dgm:pt modelId="{5DE8A555-55F2-4BBA-A708-9E06F95C1BCD}" type="pres">
      <dgm:prSet presAssocID="{06B04751-1F59-4E94-B723-4D278B9961A5}" presName="spacer" presStyleCnt="0"/>
      <dgm:spPr/>
    </dgm:pt>
    <dgm:pt modelId="{99A819E0-B94B-4258-AEBB-A2AA6EA261CA}" type="pres">
      <dgm:prSet presAssocID="{A3E55C1B-3D35-4C4D-8AE3-DF1BBCD78418}" presName="parentText" presStyleLbl="node1" presStyleIdx="1" presStyleCnt="2">
        <dgm:presLayoutVars>
          <dgm:chMax val="0"/>
          <dgm:bulletEnabled val="1"/>
        </dgm:presLayoutVars>
      </dgm:prSet>
      <dgm:spPr/>
      <dgm:t>
        <a:bodyPr/>
        <a:lstStyle/>
        <a:p>
          <a:endParaRPr lang="en-GB"/>
        </a:p>
      </dgm:t>
    </dgm:pt>
  </dgm:ptLst>
  <dgm:cxnLst>
    <dgm:cxn modelId="{B3CC4B49-3B1B-4D1E-A565-37C443365AFB}" srcId="{5B61C25D-1E6F-4064-A0CE-754A205DAF02}" destId="{A3E55C1B-3D35-4C4D-8AE3-DF1BBCD78418}" srcOrd="1" destOrd="0" parTransId="{2A6AD2E8-DD53-4AE6-B98B-67A7330284D2}" sibTransId="{64731B7E-97DA-40A7-BBCA-C0F38F363ACB}"/>
    <dgm:cxn modelId="{B2FA19EF-5363-4B9A-A559-C9B5D58501BF}" type="presOf" srcId="{3F8B26AA-A08B-4921-AF51-3E85548699B7}" destId="{92A5254E-33E9-4BED-964F-84854513361B}" srcOrd="0" destOrd="0" presId="urn:microsoft.com/office/officeart/2005/8/layout/vList2"/>
    <dgm:cxn modelId="{02E7418C-F12D-4550-B628-20440603EE87}" type="presOf" srcId="{5B61C25D-1E6F-4064-A0CE-754A205DAF02}" destId="{173C5E20-BAF4-463E-BB78-A6FE36F28860}" srcOrd="0" destOrd="0" presId="urn:microsoft.com/office/officeart/2005/8/layout/vList2"/>
    <dgm:cxn modelId="{E69E5BE4-C0E0-4B8F-AFF3-95290009D16C}" srcId="{5B61C25D-1E6F-4064-A0CE-754A205DAF02}" destId="{3F8B26AA-A08B-4921-AF51-3E85548699B7}" srcOrd="0" destOrd="0" parTransId="{A626684F-930E-429D-A20D-A04E9E444625}" sibTransId="{06B04751-1F59-4E94-B723-4D278B9961A5}"/>
    <dgm:cxn modelId="{BAA5ACE5-0DA0-45FB-A541-9F38A3263C45}" type="presOf" srcId="{A3E55C1B-3D35-4C4D-8AE3-DF1BBCD78418}" destId="{99A819E0-B94B-4258-AEBB-A2AA6EA261CA}" srcOrd="0" destOrd="0" presId="urn:microsoft.com/office/officeart/2005/8/layout/vList2"/>
    <dgm:cxn modelId="{8209498F-3789-4E3A-BE9F-A6298AD35882}" type="presParOf" srcId="{173C5E20-BAF4-463E-BB78-A6FE36F28860}" destId="{92A5254E-33E9-4BED-964F-84854513361B}" srcOrd="0" destOrd="0" presId="urn:microsoft.com/office/officeart/2005/8/layout/vList2"/>
    <dgm:cxn modelId="{2F7A5AE9-6BFF-4ED5-AC02-07B5D2722C78}" type="presParOf" srcId="{173C5E20-BAF4-463E-BB78-A6FE36F28860}" destId="{5DE8A555-55F2-4BBA-A708-9E06F95C1BCD}" srcOrd="1" destOrd="0" presId="urn:microsoft.com/office/officeart/2005/8/layout/vList2"/>
    <dgm:cxn modelId="{A03F949C-86E6-4B2F-95EC-2DA1063E2834}" type="presParOf" srcId="{173C5E20-BAF4-463E-BB78-A6FE36F28860}" destId="{99A819E0-B94B-4258-AEBB-A2AA6EA261C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825F87B-43B2-4557-812A-F863DC0E134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2E08D2-3E65-4333-9D97-342A1798DA57}">
      <dgm:prSet/>
      <dgm:spPr/>
      <dgm:t>
        <a:bodyPr/>
        <a:lstStyle/>
        <a:p>
          <a:r>
            <a:rPr lang="en-US" dirty="0" smtClean="0"/>
            <a:t>Opening balance of unpaid MSME dues</a:t>
          </a:r>
          <a:endParaRPr lang="en-US" dirty="0"/>
        </a:p>
      </dgm:t>
    </dgm:pt>
    <dgm:pt modelId="{88FCC957-96F6-43B3-A76B-D940020C33F3}" type="parTrans" cxnId="{3A9ABC2F-9AC0-47DD-9FCF-74E5FC6AAEBD}">
      <dgm:prSet/>
      <dgm:spPr/>
      <dgm:t>
        <a:bodyPr/>
        <a:lstStyle/>
        <a:p>
          <a:endParaRPr lang="en-US"/>
        </a:p>
      </dgm:t>
    </dgm:pt>
    <dgm:pt modelId="{28C55732-F070-47B8-A1A6-62738C2ABB12}" type="sibTrans" cxnId="{3A9ABC2F-9AC0-47DD-9FCF-74E5FC6AAEBD}">
      <dgm:prSet/>
      <dgm:spPr/>
      <dgm:t>
        <a:bodyPr/>
        <a:lstStyle/>
        <a:p>
          <a:endParaRPr lang="en-US"/>
        </a:p>
      </dgm:t>
    </dgm:pt>
    <dgm:pt modelId="{CAD0A1AF-360E-4236-B8F7-CB916755FDC2}">
      <dgm:prSet/>
      <dgm:spPr/>
      <dgm:t>
        <a:bodyPr/>
        <a:lstStyle/>
        <a:p>
          <a:pPr algn="just"/>
          <a:r>
            <a:rPr lang="en-US" dirty="0" smtClean="0"/>
            <a:t>Paid during the year</a:t>
          </a:r>
          <a:endParaRPr lang="en-US" dirty="0"/>
        </a:p>
      </dgm:t>
    </dgm:pt>
    <dgm:pt modelId="{FBE0E01D-54CE-465D-B8E4-E29F4C71D7C4}" type="parTrans" cxnId="{F24667B3-AE6D-4586-92E4-73B8B13C886A}">
      <dgm:prSet/>
      <dgm:spPr/>
      <dgm:t>
        <a:bodyPr/>
        <a:lstStyle/>
        <a:p>
          <a:endParaRPr lang="en-US"/>
        </a:p>
      </dgm:t>
    </dgm:pt>
    <dgm:pt modelId="{52C9AD52-C5C3-406B-996A-6E5625B454DE}" type="sibTrans" cxnId="{F24667B3-AE6D-4586-92E4-73B8B13C886A}">
      <dgm:prSet/>
      <dgm:spPr/>
      <dgm:t>
        <a:bodyPr/>
        <a:lstStyle/>
        <a:p>
          <a:endParaRPr lang="en-US"/>
        </a:p>
      </dgm:t>
    </dgm:pt>
    <dgm:pt modelId="{92007858-51E3-4A46-9E55-C35AEBD2F385}">
      <dgm:prSet/>
      <dgm:spPr/>
      <dgm:t>
        <a:bodyPr/>
        <a:lstStyle/>
        <a:p>
          <a:r>
            <a:rPr lang="en-US" dirty="0" smtClean="0"/>
            <a:t>To be reported and claimed</a:t>
          </a:r>
          <a:endParaRPr lang="en-US" dirty="0"/>
        </a:p>
      </dgm:t>
    </dgm:pt>
    <dgm:pt modelId="{63F6C7E3-859A-4F3C-92E7-5BAA979D5C8A}" type="parTrans" cxnId="{04B52F6D-789D-4E30-9504-963D0D828C36}">
      <dgm:prSet/>
      <dgm:spPr/>
      <dgm:t>
        <a:bodyPr/>
        <a:lstStyle/>
        <a:p>
          <a:endParaRPr lang="en-US"/>
        </a:p>
      </dgm:t>
    </dgm:pt>
    <dgm:pt modelId="{0309FE3A-B356-40EF-8F3D-55C849B911F1}" type="sibTrans" cxnId="{04B52F6D-789D-4E30-9504-963D0D828C36}">
      <dgm:prSet/>
      <dgm:spPr/>
      <dgm:t>
        <a:bodyPr/>
        <a:lstStyle/>
        <a:p>
          <a:endParaRPr lang="en-US"/>
        </a:p>
      </dgm:t>
    </dgm:pt>
    <dgm:pt modelId="{EBBED311-6B35-4B04-B5AF-7690E758057D}" type="pres">
      <dgm:prSet presAssocID="{7825F87B-43B2-4557-812A-F863DC0E1345}" presName="linear" presStyleCnt="0">
        <dgm:presLayoutVars>
          <dgm:animLvl val="lvl"/>
          <dgm:resizeHandles val="exact"/>
        </dgm:presLayoutVars>
      </dgm:prSet>
      <dgm:spPr/>
      <dgm:t>
        <a:bodyPr/>
        <a:lstStyle/>
        <a:p>
          <a:endParaRPr lang="en-GB"/>
        </a:p>
      </dgm:t>
    </dgm:pt>
    <dgm:pt modelId="{6B53CFFC-BA96-470E-97B8-98B06F5B47D5}" type="pres">
      <dgm:prSet presAssocID="{802E08D2-3E65-4333-9D97-342A1798DA57}" presName="parentText" presStyleLbl="node1" presStyleIdx="0" presStyleCnt="2">
        <dgm:presLayoutVars>
          <dgm:chMax val="0"/>
          <dgm:bulletEnabled val="1"/>
        </dgm:presLayoutVars>
      </dgm:prSet>
      <dgm:spPr/>
      <dgm:t>
        <a:bodyPr/>
        <a:lstStyle/>
        <a:p>
          <a:endParaRPr lang="en-GB"/>
        </a:p>
      </dgm:t>
    </dgm:pt>
    <dgm:pt modelId="{3C976B25-98F1-4341-B08E-23C5D991F18C}" type="pres">
      <dgm:prSet presAssocID="{802E08D2-3E65-4333-9D97-342A1798DA57}" presName="childText" presStyleLbl="revTx" presStyleIdx="0" presStyleCnt="1">
        <dgm:presLayoutVars>
          <dgm:bulletEnabled val="1"/>
        </dgm:presLayoutVars>
      </dgm:prSet>
      <dgm:spPr/>
      <dgm:t>
        <a:bodyPr/>
        <a:lstStyle/>
        <a:p>
          <a:endParaRPr lang="en-GB"/>
        </a:p>
      </dgm:t>
    </dgm:pt>
    <dgm:pt modelId="{A834CE59-CF78-4E8C-B017-546CDCAA9852}" type="pres">
      <dgm:prSet presAssocID="{92007858-51E3-4A46-9E55-C35AEBD2F385}" presName="parentText" presStyleLbl="node1" presStyleIdx="1" presStyleCnt="2">
        <dgm:presLayoutVars>
          <dgm:chMax val="0"/>
          <dgm:bulletEnabled val="1"/>
        </dgm:presLayoutVars>
      </dgm:prSet>
      <dgm:spPr/>
      <dgm:t>
        <a:bodyPr/>
        <a:lstStyle/>
        <a:p>
          <a:endParaRPr lang="en-GB"/>
        </a:p>
      </dgm:t>
    </dgm:pt>
  </dgm:ptLst>
  <dgm:cxnLst>
    <dgm:cxn modelId="{F24667B3-AE6D-4586-92E4-73B8B13C886A}" srcId="{802E08D2-3E65-4333-9D97-342A1798DA57}" destId="{CAD0A1AF-360E-4236-B8F7-CB916755FDC2}" srcOrd="0" destOrd="0" parTransId="{FBE0E01D-54CE-465D-B8E4-E29F4C71D7C4}" sibTransId="{52C9AD52-C5C3-406B-996A-6E5625B454DE}"/>
    <dgm:cxn modelId="{FAAE809F-E391-4FC8-9E62-678A6FE69AED}" type="presOf" srcId="{92007858-51E3-4A46-9E55-C35AEBD2F385}" destId="{A834CE59-CF78-4E8C-B017-546CDCAA9852}" srcOrd="0" destOrd="0" presId="urn:microsoft.com/office/officeart/2005/8/layout/vList2"/>
    <dgm:cxn modelId="{81C11713-3E53-4B42-BF33-24B2FA301FC3}" type="presOf" srcId="{CAD0A1AF-360E-4236-B8F7-CB916755FDC2}" destId="{3C976B25-98F1-4341-B08E-23C5D991F18C}" srcOrd="0" destOrd="0" presId="urn:microsoft.com/office/officeart/2005/8/layout/vList2"/>
    <dgm:cxn modelId="{3A9ABC2F-9AC0-47DD-9FCF-74E5FC6AAEBD}" srcId="{7825F87B-43B2-4557-812A-F863DC0E1345}" destId="{802E08D2-3E65-4333-9D97-342A1798DA57}" srcOrd="0" destOrd="0" parTransId="{88FCC957-96F6-43B3-A76B-D940020C33F3}" sibTransId="{28C55732-F070-47B8-A1A6-62738C2ABB12}"/>
    <dgm:cxn modelId="{F20E059B-5FC8-422F-B844-1075002B0434}" type="presOf" srcId="{7825F87B-43B2-4557-812A-F863DC0E1345}" destId="{EBBED311-6B35-4B04-B5AF-7690E758057D}" srcOrd="0" destOrd="0" presId="urn:microsoft.com/office/officeart/2005/8/layout/vList2"/>
    <dgm:cxn modelId="{04B52F6D-789D-4E30-9504-963D0D828C36}" srcId="{7825F87B-43B2-4557-812A-F863DC0E1345}" destId="{92007858-51E3-4A46-9E55-C35AEBD2F385}" srcOrd="1" destOrd="0" parTransId="{63F6C7E3-859A-4F3C-92E7-5BAA979D5C8A}" sibTransId="{0309FE3A-B356-40EF-8F3D-55C849B911F1}"/>
    <dgm:cxn modelId="{599E52CB-419B-4745-81F1-0B8F6B9E7931}" type="presOf" srcId="{802E08D2-3E65-4333-9D97-342A1798DA57}" destId="{6B53CFFC-BA96-470E-97B8-98B06F5B47D5}" srcOrd="0" destOrd="0" presId="urn:microsoft.com/office/officeart/2005/8/layout/vList2"/>
    <dgm:cxn modelId="{AA5A70CA-9FC9-4830-A5C1-314BA930F974}" type="presParOf" srcId="{EBBED311-6B35-4B04-B5AF-7690E758057D}" destId="{6B53CFFC-BA96-470E-97B8-98B06F5B47D5}" srcOrd="0" destOrd="0" presId="urn:microsoft.com/office/officeart/2005/8/layout/vList2"/>
    <dgm:cxn modelId="{28E69D7C-3080-4D4C-BF3C-645A4ED78272}" type="presParOf" srcId="{EBBED311-6B35-4B04-B5AF-7690E758057D}" destId="{3C976B25-98F1-4341-B08E-23C5D991F18C}" srcOrd="1" destOrd="0" presId="urn:microsoft.com/office/officeart/2005/8/layout/vList2"/>
    <dgm:cxn modelId="{3296246C-E99A-49BD-A4C0-6C9A6FF7E967}" type="presParOf" srcId="{EBBED311-6B35-4B04-B5AF-7690E758057D}" destId="{A834CE59-CF78-4E8C-B017-546CDCAA985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0ACA18B5-B418-4B57-8858-FD2EC3A131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2178191B-B40A-4EEE-927A-1559362E71EC}">
      <dgm:prSet/>
      <dgm:spPr/>
      <dgm:t>
        <a:bodyPr/>
        <a:lstStyle/>
        <a:p>
          <a:pPr rtl="0"/>
          <a:r>
            <a:rPr lang="en-IN" smtClean="0"/>
            <a:t>TDS is not required to be reported</a:t>
          </a:r>
          <a:endParaRPr lang="en-GB"/>
        </a:p>
      </dgm:t>
    </dgm:pt>
    <dgm:pt modelId="{0209F15C-FEB1-482A-A09A-5D84959E4999}" type="parTrans" cxnId="{7FA05AD7-6D5F-4893-A8F7-7ABC725CEF91}">
      <dgm:prSet/>
      <dgm:spPr/>
      <dgm:t>
        <a:bodyPr/>
        <a:lstStyle/>
        <a:p>
          <a:endParaRPr lang="en-GB"/>
        </a:p>
      </dgm:t>
    </dgm:pt>
    <dgm:pt modelId="{80289149-747B-4E62-9BD7-4734974DEDCA}" type="sibTrans" cxnId="{7FA05AD7-6D5F-4893-A8F7-7ABC725CEF91}">
      <dgm:prSet/>
      <dgm:spPr/>
      <dgm:t>
        <a:bodyPr/>
        <a:lstStyle/>
        <a:p>
          <a:endParaRPr lang="en-GB"/>
        </a:p>
      </dgm:t>
    </dgm:pt>
    <dgm:pt modelId="{FC6B77BF-E88B-43A7-A4FE-3755D5B7ABBB}" type="pres">
      <dgm:prSet presAssocID="{0ACA18B5-B418-4B57-8858-FD2EC3A131D8}" presName="linear" presStyleCnt="0">
        <dgm:presLayoutVars>
          <dgm:animLvl val="lvl"/>
          <dgm:resizeHandles val="exact"/>
        </dgm:presLayoutVars>
      </dgm:prSet>
      <dgm:spPr/>
    </dgm:pt>
    <dgm:pt modelId="{24502B44-D26D-43D7-B668-3307C3954943}" type="pres">
      <dgm:prSet presAssocID="{2178191B-B40A-4EEE-927A-1559362E71EC}" presName="parentText" presStyleLbl="node1" presStyleIdx="0" presStyleCnt="1">
        <dgm:presLayoutVars>
          <dgm:chMax val="0"/>
          <dgm:bulletEnabled val="1"/>
        </dgm:presLayoutVars>
      </dgm:prSet>
      <dgm:spPr/>
    </dgm:pt>
  </dgm:ptLst>
  <dgm:cxnLst>
    <dgm:cxn modelId="{7FA05AD7-6D5F-4893-A8F7-7ABC725CEF91}" srcId="{0ACA18B5-B418-4B57-8858-FD2EC3A131D8}" destId="{2178191B-B40A-4EEE-927A-1559362E71EC}" srcOrd="0" destOrd="0" parTransId="{0209F15C-FEB1-482A-A09A-5D84959E4999}" sibTransId="{80289149-747B-4E62-9BD7-4734974DEDCA}"/>
    <dgm:cxn modelId="{B47D61FF-23CE-4F71-BBC1-D15C1ED5BC11}" type="presOf" srcId="{2178191B-B40A-4EEE-927A-1559362E71EC}" destId="{24502B44-D26D-43D7-B668-3307C3954943}" srcOrd="0" destOrd="0" presId="urn:microsoft.com/office/officeart/2005/8/layout/vList2"/>
    <dgm:cxn modelId="{4BC0D183-F6E0-4E83-8793-0A12C9FD6CE2}" type="presOf" srcId="{0ACA18B5-B418-4B57-8858-FD2EC3A131D8}" destId="{FC6B77BF-E88B-43A7-A4FE-3755D5B7ABBB}" srcOrd="0" destOrd="0" presId="urn:microsoft.com/office/officeart/2005/8/layout/vList2"/>
    <dgm:cxn modelId="{4E51F45F-E598-4D3B-B0C3-C2F743594380}" type="presParOf" srcId="{FC6B77BF-E88B-43A7-A4FE-3755D5B7ABBB}" destId="{24502B44-D26D-43D7-B668-3307C39549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AE12D8A2-BE67-4F43-B756-313F7E051E29}" type="doc">
      <dgm:prSet loTypeId="urn:microsoft.com/office/officeart/2005/8/layout/vList2" loCatId="list" qsTypeId="urn:microsoft.com/office/officeart/2005/8/quickstyle/simple1" qsCatId="simple" csTypeId="urn:microsoft.com/office/officeart/2005/8/colors/colorful1#10" csCatId="colorful"/>
      <dgm:spPr/>
      <dgm:t>
        <a:bodyPr/>
        <a:lstStyle/>
        <a:p>
          <a:endParaRPr lang="en-US"/>
        </a:p>
      </dgm:t>
    </dgm:pt>
    <dgm:pt modelId="{C25C9A21-3A85-471C-84DB-B5226256EC19}">
      <dgm:prSet/>
      <dgm:spPr/>
      <dgm:t>
        <a:bodyPr/>
        <a:lstStyle/>
        <a:p>
          <a:pPr rtl="0"/>
          <a:r>
            <a:rPr lang="en-US"/>
            <a:t>Ban over Rs.3 Lakhs was recommended by SIT</a:t>
          </a:r>
        </a:p>
      </dgm:t>
    </dgm:pt>
    <dgm:pt modelId="{599D314A-32CC-4B6C-B92E-6DFD51B54C30}" type="parTrans" cxnId="{AB0CE572-F150-4080-B784-66BCCB89C7A1}">
      <dgm:prSet/>
      <dgm:spPr/>
      <dgm:t>
        <a:bodyPr/>
        <a:lstStyle/>
        <a:p>
          <a:endParaRPr lang="en-US"/>
        </a:p>
      </dgm:t>
    </dgm:pt>
    <dgm:pt modelId="{A3117D26-F60F-48E9-8108-5716526D2BEC}" type="sibTrans" cxnId="{AB0CE572-F150-4080-B784-66BCCB89C7A1}">
      <dgm:prSet/>
      <dgm:spPr/>
      <dgm:t>
        <a:bodyPr/>
        <a:lstStyle/>
        <a:p>
          <a:endParaRPr lang="en-US"/>
        </a:p>
      </dgm:t>
    </dgm:pt>
    <dgm:pt modelId="{7DA9B9B9-D073-4E1B-AB09-04BDD7355FE4}">
      <dgm:prSet/>
      <dgm:spPr/>
      <dgm:t>
        <a:bodyPr/>
        <a:lstStyle/>
        <a:p>
          <a:pPr rtl="0"/>
          <a:r>
            <a:rPr lang="en-US"/>
            <a:t>No person shall receive 2L or more in </a:t>
          </a:r>
        </a:p>
      </dgm:t>
    </dgm:pt>
    <dgm:pt modelId="{852D3DF0-0B6F-4416-9779-5F3A31471AEC}" type="parTrans" cxnId="{50572A94-2BC4-429F-BE65-9411B86232CF}">
      <dgm:prSet/>
      <dgm:spPr/>
      <dgm:t>
        <a:bodyPr/>
        <a:lstStyle/>
        <a:p>
          <a:endParaRPr lang="en-US"/>
        </a:p>
      </dgm:t>
    </dgm:pt>
    <dgm:pt modelId="{7497CDD0-4929-4DC8-9549-BEDC2D15C1A5}" type="sibTrans" cxnId="{50572A94-2BC4-429F-BE65-9411B86232CF}">
      <dgm:prSet/>
      <dgm:spPr/>
      <dgm:t>
        <a:bodyPr/>
        <a:lstStyle/>
        <a:p>
          <a:endParaRPr lang="en-US"/>
        </a:p>
      </dgm:t>
    </dgm:pt>
    <dgm:pt modelId="{2A27EDDA-64E1-4525-88CE-B75DBE6C5E2E}">
      <dgm:prSet/>
      <dgm:spPr/>
      <dgm:t>
        <a:bodyPr/>
        <a:lstStyle/>
        <a:p>
          <a:pPr rtl="0"/>
          <a:r>
            <a:rPr lang="en-US"/>
            <a:t>aggregate from a person in a day or</a:t>
          </a:r>
        </a:p>
      </dgm:t>
    </dgm:pt>
    <dgm:pt modelId="{BD0714D5-5466-4BD1-9372-D2C3CE0442D7}" type="parTrans" cxnId="{EE2098BA-DF4E-4DA9-855A-DA84561F2284}">
      <dgm:prSet/>
      <dgm:spPr/>
      <dgm:t>
        <a:bodyPr/>
        <a:lstStyle/>
        <a:p>
          <a:endParaRPr lang="en-US"/>
        </a:p>
      </dgm:t>
    </dgm:pt>
    <dgm:pt modelId="{3103DFAF-8FFE-4CA4-A0B3-6807A6C405FD}" type="sibTrans" cxnId="{EE2098BA-DF4E-4DA9-855A-DA84561F2284}">
      <dgm:prSet/>
      <dgm:spPr/>
      <dgm:t>
        <a:bodyPr/>
        <a:lstStyle/>
        <a:p>
          <a:endParaRPr lang="en-US"/>
        </a:p>
      </dgm:t>
    </dgm:pt>
    <dgm:pt modelId="{1A6A5347-B197-4B39-95FB-56D990FEF2EF}">
      <dgm:prSet/>
      <dgm:spPr/>
      <dgm:t>
        <a:bodyPr/>
        <a:lstStyle/>
        <a:p>
          <a:pPr rtl="0"/>
          <a:r>
            <a:rPr lang="en-US"/>
            <a:t>respect of a single transaction or</a:t>
          </a:r>
        </a:p>
      </dgm:t>
    </dgm:pt>
    <dgm:pt modelId="{6B21FCA0-D6EC-4690-8B27-405F56DB042F}" type="parTrans" cxnId="{10289187-760D-47E5-9738-FB53B793B25D}">
      <dgm:prSet/>
      <dgm:spPr/>
      <dgm:t>
        <a:bodyPr/>
        <a:lstStyle/>
        <a:p>
          <a:endParaRPr lang="en-US"/>
        </a:p>
      </dgm:t>
    </dgm:pt>
    <dgm:pt modelId="{2D5EEF36-7CE2-48E3-BAF5-0789485CAEC8}" type="sibTrans" cxnId="{10289187-760D-47E5-9738-FB53B793B25D}">
      <dgm:prSet/>
      <dgm:spPr/>
      <dgm:t>
        <a:bodyPr/>
        <a:lstStyle/>
        <a:p>
          <a:endParaRPr lang="en-US"/>
        </a:p>
      </dgm:t>
    </dgm:pt>
    <dgm:pt modelId="{5D3B8EE3-D43C-4470-A032-9F01922E18FE}">
      <dgm:prSet/>
      <dgm:spPr/>
      <dgm:t>
        <a:bodyPr/>
        <a:lstStyle/>
        <a:p>
          <a:pPr rtl="0"/>
          <a:r>
            <a:rPr lang="en-US"/>
            <a:t>In respect of transactions relating to one event or occasion from a person</a:t>
          </a:r>
        </a:p>
      </dgm:t>
    </dgm:pt>
    <dgm:pt modelId="{53B13A69-0CB6-4EF3-819A-AF6F159BFFDC}" type="parTrans" cxnId="{6A173178-6885-4C47-8F89-DAC7EDCCB6B5}">
      <dgm:prSet/>
      <dgm:spPr/>
      <dgm:t>
        <a:bodyPr/>
        <a:lstStyle/>
        <a:p>
          <a:endParaRPr lang="en-US"/>
        </a:p>
      </dgm:t>
    </dgm:pt>
    <dgm:pt modelId="{87F66F1A-008D-4092-AEF5-F9C04EF26C88}" type="sibTrans" cxnId="{6A173178-6885-4C47-8F89-DAC7EDCCB6B5}">
      <dgm:prSet/>
      <dgm:spPr/>
      <dgm:t>
        <a:bodyPr/>
        <a:lstStyle/>
        <a:p>
          <a:endParaRPr lang="en-US"/>
        </a:p>
      </dgm:t>
    </dgm:pt>
    <dgm:pt modelId="{FE20A03F-FA35-461C-BE18-CD032F97B5DF}" type="pres">
      <dgm:prSet presAssocID="{AE12D8A2-BE67-4F43-B756-313F7E051E29}" presName="linear" presStyleCnt="0">
        <dgm:presLayoutVars>
          <dgm:animLvl val="lvl"/>
          <dgm:resizeHandles val="exact"/>
        </dgm:presLayoutVars>
      </dgm:prSet>
      <dgm:spPr/>
      <dgm:t>
        <a:bodyPr/>
        <a:lstStyle/>
        <a:p>
          <a:endParaRPr lang="en-GB"/>
        </a:p>
      </dgm:t>
    </dgm:pt>
    <dgm:pt modelId="{419077DC-EEC9-42BA-8389-4AC9C00AE2E4}" type="pres">
      <dgm:prSet presAssocID="{C25C9A21-3A85-471C-84DB-B5226256EC19}" presName="parentText" presStyleLbl="node1" presStyleIdx="0" presStyleCnt="2">
        <dgm:presLayoutVars>
          <dgm:chMax val="0"/>
          <dgm:bulletEnabled val="1"/>
        </dgm:presLayoutVars>
      </dgm:prSet>
      <dgm:spPr/>
      <dgm:t>
        <a:bodyPr/>
        <a:lstStyle/>
        <a:p>
          <a:endParaRPr lang="en-GB"/>
        </a:p>
      </dgm:t>
    </dgm:pt>
    <dgm:pt modelId="{A00A2F5A-DBAC-4C49-8EED-072F7A38170C}" type="pres">
      <dgm:prSet presAssocID="{A3117D26-F60F-48E9-8108-5716526D2BEC}" presName="spacer" presStyleCnt="0"/>
      <dgm:spPr/>
    </dgm:pt>
    <dgm:pt modelId="{592A64F7-BFE7-4C7D-923A-B1903923F019}" type="pres">
      <dgm:prSet presAssocID="{7DA9B9B9-D073-4E1B-AB09-04BDD7355FE4}" presName="parentText" presStyleLbl="node1" presStyleIdx="1" presStyleCnt="2">
        <dgm:presLayoutVars>
          <dgm:chMax val="0"/>
          <dgm:bulletEnabled val="1"/>
        </dgm:presLayoutVars>
      </dgm:prSet>
      <dgm:spPr/>
      <dgm:t>
        <a:bodyPr/>
        <a:lstStyle/>
        <a:p>
          <a:endParaRPr lang="en-GB"/>
        </a:p>
      </dgm:t>
    </dgm:pt>
    <dgm:pt modelId="{EF27F950-F5B2-4914-A70E-6215507C9BDF}" type="pres">
      <dgm:prSet presAssocID="{7DA9B9B9-D073-4E1B-AB09-04BDD7355FE4}" presName="childText" presStyleLbl="revTx" presStyleIdx="0" presStyleCnt="1">
        <dgm:presLayoutVars>
          <dgm:bulletEnabled val="1"/>
        </dgm:presLayoutVars>
      </dgm:prSet>
      <dgm:spPr/>
      <dgm:t>
        <a:bodyPr/>
        <a:lstStyle/>
        <a:p>
          <a:endParaRPr lang="en-GB"/>
        </a:p>
      </dgm:t>
    </dgm:pt>
  </dgm:ptLst>
  <dgm:cxnLst>
    <dgm:cxn modelId="{50572A94-2BC4-429F-BE65-9411B86232CF}" srcId="{AE12D8A2-BE67-4F43-B756-313F7E051E29}" destId="{7DA9B9B9-D073-4E1B-AB09-04BDD7355FE4}" srcOrd="1" destOrd="0" parTransId="{852D3DF0-0B6F-4416-9779-5F3A31471AEC}" sibTransId="{7497CDD0-4929-4DC8-9549-BEDC2D15C1A5}"/>
    <dgm:cxn modelId="{75D7C53C-18DC-4932-8287-5611FF7A4D97}" type="presOf" srcId="{C25C9A21-3A85-471C-84DB-B5226256EC19}" destId="{419077DC-EEC9-42BA-8389-4AC9C00AE2E4}" srcOrd="0" destOrd="0" presId="urn:microsoft.com/office/officeart/2005/8/layout/vList2"/>
    <dgm:cxn modelId="{10289187-760D-47E5-9738-FB53B793B25D}" srcId="{7DA9B9B9-D073-4E1B-AB09-04BDD7355FE4}" destId="{1A6A5347-B197-4B39-95FB-56D990FEF2EF}" srcOrd="1" destOrd="0" parTransId="{6B21FCA0-D6EC-4690-8B27-405F56DB042F}" sibTransId="{2D5EEF36-7CE2-48E3-BAF5-0789485CAEC8}"/>
    <dgm:cxn modelId="{7695CE1C-2EBE-43B9-91F2-7CAC80A074EF}" type="presOf" srcId="{7DA9B9B9-D073-4E1B-AB09-04BDD7355FE4}" destId="{592A64F7-BFE7-4C7D-923A-B1903923F019}" srcOrd="0" destOrd="0" presId="urn:microsoft.com/office/officeart/2005/8/layout/vList2"/>
    <dgm:cxn modelId="{154500F6-856E-44AA-934E-2F74E10B983B}" type="presOf" srcId="{5D3B8EE3-D43C-4470-A032-9F01922E18FE}" destId="{EF27F950-F5B2-4914-A70E-6215507C9BDF}" srcOrd="0" destOrd="2" presId="urn:microsoft.com/office/officeart/2005/8/layout/vList2"/>
    <dgm:cxn modelId="{6A173178-6885-4C47-8F89-DAC7EDCCB6B5}" srcId="{7DA9B9B9-D073-4E1B-AB09-04BDD7355FE4}" destId="{5D3B8EE3-D43C-4470-A032-9F01922E18FE}" srcOrd="2" destOrd="0" parTransId="{53B13A69-0CB6-4EF3-819A-AF6F159BFFDC}" sibTransId="{87F66F1A-008D-4092-AEF5-F9C04EF26C88}"/>
    <dgm:cxn modelId="{AB0CE572-F150-4080-B784-66BCCB89C7A1}" srcId="{AE12D8A2-BE67-4F43-B756-313F7E051E29}" destId="{C25C9A21-3A85-471C-84DB-B5226256EC19}" srcOrd="0" destOrd="0" parTransId="{599D314A-32CC-4B6C-B92E-6DFD51B54C30}" sibTransId="{A3117D26-F60F-48E9-8108-5716526D2BEC}"/>
    <dgm:cxn modelId="{4BF0C213-070F-4A89-9BCC-EA876F8F4D8F}" type="presOf" srcId="{2A27EDDA-64E1-4525-88CE-B75DBE6C5E2E}" destId="{EF27F950-F5B2-4914-A70E-6215507C9BDF}" srcOrd="0" destOrd="0" presId="urn:microsoft.com/office/officeart/2005/8/layout/vList2"/>
    <dgm:cxn modelId="{EAAF8DCB-0D46-4D2C-A1CB-4F5B78E42AD6}" type="presOf" srcId="{1A6A5347-B197-4B39-95FB-56D990FEF2EF}" destId="{EF27F950-F5B2-4914-A70E-6215507C9BDF}" srcOrd="0" destOrd="1" presId="urn:microsoft.com/office/officeart/2005/8/layout/vList2"/>
    <dgm:cxn modelId="{84B57EA2-152F-4A9A-AE0E-55932B0DE8A5}" type="presOf" srcId="{AE12D8A2-BE67-4F43-B756-313F7E051E29}" destId="{FE20A03F-FA35-461C-BE18-CD032F97B5DF}" srcOrd="0" destOrd="0" presId="urn:microsoft.com/office/officeart/2005/8/layout/vList2"/>
    <dgm:cxn modelId="{EE2098BA-DF4E-4DA9-855A-DA84561F2284}" srcId="{7DA9B9B9-D073-4E1B-AB09-04BDD7355FE4}" destId="{2A27EDDA-64E1-4525-88CE-B75DBE6C5E2E}" srcOrd="0" destOrd="0" parTransId="{BD0714D5-5466-4BD1-9372-D2C3CE0442D7}" sibTransId="{3103DFAF-8FFE-4CA4-A0B3-6807A6C405FD}"/>
    <dgm:cxn modelId="{00EA5EF4-5CC9-45A7-AB50-7974776CE1D6}" type="presParOf" srcId="{FE20A03F-FA35-461C-BE18-CD032F97B5DF}" destId="{419077DC-EEC9-42BA-8389-4AC9C00AE2E4}" srcOrd="0" destOrd="0" presId="urn:microsoft.com/office/officeart/2005/8/layout/vList2"/>
    <dgm:cxn modelId="{8170159C-5E3A-4351-B401-8ADB2362FFEA}" type="presParOf" srcId="{FE20A03F-FA35-461C-BE18-CD032F97B5DF}" destId="{A00A2F5A-DBAC-4C49-8EED-072F7A38170C}" srcOrd="1" destOrd="0" presId="urn:microsoft.com/office/officeart/2005/8/layout/vList2"/>
    <dgm:cxn modelId="{9DF36A33-3525-4643-9913-20F6C8A3A30E}" type="presParOf" srcId="{FE20A03F-FA35-461C-BE18-CD032F97B5DF}" destId="{592A64F7-BFE7-4C7D-923A-B1903923F019}" srcOrd="2" destOrd="0" presId="urn:microsoft.com/office/officeart/2005/8/layout/vList2"/>
    <dgm:cxn modelId="{DF9B4AB9-6F93-4552-A4DE-3C3EC8175531}" type="presParOf" srcId="{FE20A03F-FA35-461C-BE18-CD032F97B5DF}" destId="{EF27F950-F5B2-4914-A70E-6215507C9BD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F46A45A1-66FC-4768-B4A5-C8C3237659BB}" type="doc">
      <dgm:prSet loTypeId="urn:microsoft.com/office/officeart/2005/8/layout/list1" loCatId="list" qsTypeId="urn:microsoft.com/office/officeart/2005/8/quickstyle/simple1" qsCatId="simple" csTypeId="urn:microsoft.com/office/officeart/2005/8/colors/colorful1#19" csCatId="colorful"/>
      <dgm:spPr/>
      <dgm:t>
        <a:bodyPr/>
        <a:lstStyle/>
        <a:p>
          <a:endParaRPr lang="en-US"/>
        </a:p>
      </dgm:t>
    </dgm:pt>
    <dgm:pt modelId="{163D8BA6-50B9-4B7A-AD29-CAEAA22C41B3}">
      <dgm:prSet/>
      <dgm:spPr/>
      <dgm:t>
        <a:bodyPr/>
        <a:lstStyle/>
        <a:p>
          <a:pPr rtl="0"/>
          <a:r>
            <a:rPr lang="en-US" dirty="0" err="1"/>
            <a:t>i</a:t>
          </a:r>
          <a:r>
            <a:rPr lang="en-US" dirty="0"/>
            <a:t>. Name, address, Permanent Account Number of the payer,</a:t>
          </a:r>
        </a:p>
      </dgm:t>
    </dgm:pt>
    <dgm:pt modelId="{3293CEC4-184D-43D2-B594-AE8459E7511D}" type="parTrans" cxnId="{F52BCA6F-F6F4-4F90-9A0E-BD11E56BD4F5}">
      <dgm:prSet/>
      <dgm:spPr/>
      <dgm:t>
        <a:bodyPr/>
        <a:lstStyle/>
        <a:p>
          <a:endParaRPr lang="en-US"/>
        </a:p>
      </dgm:t>
    </dgm:pt>
    <dgm:pt modelId="{4495E2A0-0279-453D-A473-FCEC4755FC81}" type="sibTrans" cxnId="{F52BCA6F-F6F4-4F90-9A0E-BD11E56BD4F5}">
      <dgm:prSet/>
      <dgm:spPr/>
      <dgm:t>
        <a:bodyPr/>
        <a:lstStyle/>
        <a:p>
          <a:endParaRPr lang="en-US"/>
        </a:p>
      </dgm:t>
    </dgm:pt>
    <dgm:pt modelId="{8351B848-CBA6-40B8-A7AF-D051CAEA75E9}">
      <dgm:prSet/>
      <dgm:spPr/>
      <dgm:t>
        <a:bodyPr/>
        <a:lstStyle/>
        <a:p>
          <a:pPr rtl="0"/>
          <a:r>
            <a:rPr lang="en-US" dirty="0"/>
            <a:t>ii. Nature of transaction</a:t>
          </a:r>
        </a:p>
      </dgm:t>
    </dgm:pt>
    <dgm:pt modelId="{BDED7072-AF63-4064-A5BB-A8B5AB6C8083}" type="parTrans" cxnId="{DA3D2BC7-5869-43AC-93EF-08242C3A362D}">
      <dgm:prSet/>
      <dgm:spPr/>
      <dgm:t>
        <a:bodyPr/>
        <a:lstStyle/>
        <a:p>
          <a:endParaRPr lang="en-US"/>
        </a:p>
      </dgm:t>
    </dgm:pt>
    <dgm:pt modelId="{EA7AF5E9-A451-4E69-8D74-D4ADD28A10B7}" type="sibTrans" cxnId="{DA3D2BC7-5869-43AC-93EF-08242C3A362D}">
      <dgm:prSet/>
      <dgm:spPr/>
      <dgm:t>
        <a:bodyPr/>
        <a:lstStyle/>
        <a:p>
          <a:endParaRPr lang="en-US"/>
        </a:p>
      </dgm:t>
    </dgm:pt>
    <dgm:pt modelId="{D0F02BF3-61E2-405F-9C4C-B0529CD5471B}">
      <dgm:prSet/>
      <dgm:spPr/>
      <dgm:t>
        <a:bodyPr/>
        <a:lstStyle/>
        <a:p>
          <a:pPr rtl="0"/>
          <a:r>
            <a:rPr lang="en-US" dirty="0"/>
            <a:t>iii. Amount of receipt.</a:t>
          </a:r>
        </a:p>
      </dgm:t>
    </dgm:pt>
    <dgm:pt modelId="{113DCD09-44ED-4612-8841-784D560E1C43}" type="parTrans" cxnId="{9B58FA72-C687-431E-BA26-0A3E408F0C0C}">
      <dgm:prSet/>
      <dgm:spPr/>
      <dgm:t>
        <a:bodyPr/>
        <a:lstStyle/>
        <a:p>
          <a:endParaRPr lang="en-US"/>
        </a:p>
      </dgm:t>
    </dgm:pt>
    <dgm:pt modelId="{4CAFBCCC-7699-4874-8550-4F30A824487A}" type="sibTrans" cxnId="{9B58FA72-C687-431E-BA26-0A3E408F0C0C}">
      <dgm:prSet/>
      <dgm:spPr/>
      <dgm:t>
        <a:bodyPr/>
        <a:lstStyle/>
        <a:p>
          <a:endParaRPr lang="en-US"/>
        </a:p>
      </dgm:t>
    </dgm:pt>
    <dgm:pt modelId="{CFE19DA6-A6BC-43B6-A7CA-BE792F47D300}">
      <dgm:prSet/>
      <dgm:spPr/>
      <dgm:t>
        <a:bodyPr/>
        <a:lstStyle/>
        <a:p>
          <a:pPr rtl="0"/>
          <a:r>
            <a:rPr lang="en-US" dirty="0"/>
            <a:t>iv. Date of receipt.</a:t>
          </a:r>
        </a:p>
      </dgm:t>
    </dgm:pt>
    <dgm:pt modelId="{469DB373-FCF2-44A1-929B-1426A58B9FA3}" type="parTrans" cxnId="{4EA0313C-7193-4A28-A264-8241AF5962E4}">
      <dgm:prSet/>
      <dgm:spPr/>
      <dgm:t>
        <a:bodyPr/>
        <a:lstStyle/>
        <a:p>
          <a:endParaRPr lang="en-US"/>
        </a:p>
      </dgm:t>
    </dgm:pt>
    <dgm:pt modelId="{F3BAA72D-A6D3-461D-94CC-AA1A53FD5C3A}" type="sibTrans" cxnId="{4EA0313C-7193-4A28-A264-8241AF5962E4}">
      <dgm:prSet/>
      <dgm:spPr/>
      <dgm:t>
        <a:bodyPr/>
        <a:lstStyle/>
        <a:p>
          <a:endParaRPr lang="en-US"/>
        </a:p>
      </dgm:t>
    </dgm:pt>
    <dgm:pt modelId="{06657AA4-7842-4EC1-8AE3-38B2A0B81B80}" type="pres">
      <dgm:prSet presAssocID="{F46A45A1-66FC-4768-B4A5-C8C3237659BB}" presName="linear" presStyleCnt="0">
        <dgm:presLayoutVars>
          <dgm:dir/>
          <dgm:animLvl val="lvl"/>
          <dgm:resizeHandles val="exact"/>
        </dgm:presLayoutVars>
      </dgm:prSet>
      <dgm:spPr/>
      <dgm:t>
        <a:bodyPr/>
        <a:lstStyle/>
        <a:p>
          <a:endParaRPr lang="en-GB"/>
        </a:p>
      </dgm:t>
    </dgm:pt>
    <dgm:pt modelId="{E0EC616D-3B1F-47E3-85FD-FE8025623409}" type="pres">
      <dgm:prSet presAssocID="{163D8BA6-50B9-4B7A-AD29-CAEAA22C41B3}" presName="parentLin" presStyleCnt="0"/>
      <dgm:spPr/>
    </dgm:pt>
    <dgm:pt modelId="{714246A3-8127-4503-88A2-DDB2BEBE39D1}" type="pres">
      <dgm:prSet presAssocID="{163D8BA6-50B9-4B7A-AD29-CAEAA22C41B3}" presName="parentLeftMargin" presStyleLbl="node1" presStyleIdx="0" presStyleCnt="4"/>
      <dgm:spPr/>
      <dgm:t>
        <a:bodyPr/>
        <a:lstStyle/>
        <a:p>
          <a:endParaRPr lang="en-GB"/>
        </a:p>
      </dgm:t>
    </dgm:pt>
    <dgm:pt modelId="{587521AD-786D-4AE5-8E2C-757981780A1C}" type="pres">
      <dgm:prSet presAssocID="{163D8BA6-50B9-4B7A-AD29-CAEAA22C41B3}" presName="parentText" presStyleLbl="node1" presStyleIdx="0" presStyleCnt="4">
        <dgm:presLayoutVars>
          <dgm:chMax val="0"/>
          <dgm:bulletEnabled val="1"/>
        </dgm:presLayoutVars>
      </dgm:prSet>
      <dgm:spPr/>
      <dgm:t>
        <a:bodyPr/>
        <a:lstStyle/>
        <a:p>
          <a:endParaRPr lang="en-GB"/>
        </a:p>
      </dgm:t>
    </dgm:pt>
    <dgm:pt modelId="{E090D824-98F2-4C8C-80F6-6E5F186A65FA}" type="pres">
      <dgm:prSet presAssocID="{163D8BA6-50B9-4B7A-AD29-CAEAA22C41B3}" presName="negativeSpace" presStyleCnt="0"/>
      <dgm:spPr/>
    </dgm:pt>
    <dgm:pt modelId="{DB815026-9FB0-4989-9C3E-DCFEBD1D94D7}" type="pres">
      <dgm:prSet presAssocID="{163D8BA6-50B9-4B7A-AD29-CAEAA22C41B3}" presName="childText" presStyleLbl="conFgAcc1" presStyleIdx="0" presStyleCnt="4">
        <dgm:presLayoutVars>
          <dgm:bulletEnabled val="1"/>
        </dgm:presLayoutVars>
      </dgm:prSet>
      <dgm:spPr/>
    </dgm:pt>
    <dgm:pt modelId="{FE8D4E59-D018-4520-9567-CD2F6BC60281}" type="pres">
      <dgm:prSet presAssocID="{4495E2A0-0279-453D-A473-FCEC4755FC81}" presName="spaceBetweenRectangles" presStyleCnt="0"/>
      <dgm:spPr/>
    </dgm:pt>
    <dgm:pt modelId="{63E53FBB-045A-495F-9C04-D4BF20DE01D2}" type="pres">
      <dgm:prSet presAssocID="{8351B848-CBA6-40B8-A7AF-D051CAEA75E9}" presName="parentLin" presStyleCnt="0"/>
      <dgm:spPr/>
    </dgm:pt>
    <dgm:pt modelId="{7F10D006-D5AA-4AB6-A460-F6DB6523365F}" type="pres">
      <dgm:prSet presAssocID="{8351B848-CBA6-40B8-A7AF-D051CAEA75E9}" presName="parentLeftMargin" presStyleLbl="node1" presStyleIdx="0" presStyleCnt="4"/>
      <dgm:spPr/>
      <dgm:t>
        <a:bodyPr/>
        <a:lstStyle/>
        <a:p>
          <a:endParaRPr lang="en-GB"/>
        </a:p>
      </dgm:t>
    </dgm:pt>
    <dgm:pt modelId="{C941CFB5-62C4-4E7E-8D36-321D4D72C722}" type="pres">
      <dgm:prSet presAssocID="{8351B848-CBA6-40B8-A7AF-D051CAEA75E9}" presName="parentText" presStyleLbl="node1" presStyleIdx="1" presStyleCnt="4">
        <dgm:presLayoutVars>
          <dgm:chMax val="0"/>
          <dgm:bulletEnabled val="1"/>
        </dgm:presLayoutVars>
      </dgm:prSet>
      <dgm:spPr/>
      <dgm:t>
        <a:bodyPr/>
        <a:lstStyle/>
        <a:p>
          <a:endParaRPr lang="en-GB"/>
        </a:p>
      </dgm:t>
    </dgm:pt>
    <dgm:pt modelId="{CBB7AA45-5B01-471C-888E-F95115B0BF11}" type="pres">
      <dgm:prSet presAssocID="{8351B848-CBA6-40B8-A7AF-D051CAEA75E9}" presName="negativeSpace" presStyleCnt="0"/>
      <dgm:spPr/>
    </dgm:pt>
    <dgm:pt modelId="{72506BBE-50B1-4587-BDF8-6100BF2D6402}" type="pres">
      <dgm:prSet presAssocID="{8351B848-CBA6-40B8-A7AF-D051CAEA75E9}" presName="childText" presStyleLbl="conFgAcc1" presStyleIdx="1" presStyleCnt="4">
        <dgm:presLayoutVars>
          <dgm:bulletEnabled val="1"/>
        </dgm:presLayoutVars>
      </dgm:prSet>
      <dgm:spPr/>
    </dgm:pt>
    <dgm:pt modelId="{71E0ACFD-C595-4486-AEA3-D211A5AE696C}" type="pres">
      <dgm:prSet presAssocID="{EA7AF5E9-A451-4E69-8D74-D4ADD28A10B7}" presName="spaceBetweenRectangles" presStyleCnt="0"/>
      <dgm:spPr/>
    </dgm:pt>
    <dgm:pt modelId="{A5258D06-8F6B-4BF7-A1FF-352BDFB1E5C8}" type="pres">
      <dgm:prSet presAssocID="{D0F02BF3-61E2-405F-9C4C-B0529CD5471B}" presName="parentLin" presStyleCnt="0"/>
      <dgm:spPr/>
    </dgm:pt>
    <dgm:pt modelId="{E7F49FDC-D6A4-47E0-911A-8E0F34281979}" type="pres">
      <dgm:prSet presAssocID="{D0F02BF3-61E2-405F-9C4C-B0529CD5471B}" presName="parentLeftMargin" presStyleLbl="node1" presStyleIdx="1" presStyleCnt="4"/>
      <dgm:spPr/>
      <dgm:t>
        <a:bodyPr/>
        <a:lstStyle/>
        <a:p>
          <a:endParaRPr lang="en-GB"/>
        </a:p>
      </dgm:t>
    </dgm:pt>
    <dgm:pt modelId="{6330BF88-A03B-469F-9D22-C8868D4F3693}" type="pres">
      <dgm:prSet presAssocID="{D0F02BF3-61E2-405F-9C4C-B0529CD5471B}" presName="parentText" presStyleLbl="node1" presStyleIdx="2" presStyleCnt="4">
        <dgm:presLayoutVars>
          <dgm:chMax val="0"/>
          <dgm:bulletEnabled val="1"/>
        </dgm:presLayoutVars>
      </dgm:prSet>
      <dgm:spPr/>
      <dgm:t>
        <a:bodyPr/>
        <a:lstStyle/>
        <a:p>
          <a:endParaRPr lang="en-GB"/>
        </a:p>
      </dgm:t>
    </dgm:pt>
    <dgm:pt modelId="{E0E25882-451C-4F6B-9526-734B5F384119}" type="pres">
      <dgm:prSet presAssocID="{D0F02BF3-61E2-405F-9C4C-B0529CD5471B}" presName="negativeSpace" presStyleCnt="0"/>
      <dgm:spPr/>
    </dgm:pt>
    <dgm:pt modelId="{BC85E409-E15D-4870-9D79-60BE98623467}" type="pres">
      <dgm:prSet presAssocID="{D0F02BF3-61E2-405F-9C4C-B0529CD5471B}" presName="childText" presStyleLbl="conFgAcc1" presStyleIdx="2" presStyleCnt="4">
        <dgm:presLayoutVars>
          <dgm:bulletEnabled val="1"/>
        </dgm:presLayoutVars>
      </dgm:prSet>
      <dgm:spPr/>
    </dgm:pt>
    <dgm:pt modelId="{513F1D7E-A031-4443-8FDF-2B4902322815}" type="pres">
      <dgm:prSet presAssocID="{4CAFBCCC-7699-4874-8550-4F30A824487A}" presName="spaceBetweenRectangles" presStyleCnt="0"/>
      <dgm:spPr/>
    </dgm:pt>
    <dgm:pt modelId="{2FEA47EE-FBAC-4136-A7C6-1C2A207A2904}" type="pres">
      <dgm:prSet presAssocID="{CFE19DA6-A6BC-43B6-A7CA-BE792F47D300}" presName="parentLin" presStyleCnt="0"/>
      <dgm:spPr/>
    </dgm:pt>
    <dgm:pt modelId="{0ED06294-8DE3-4671-98DE-0216ECCB11AC}" type="pres">
      <dgm:prSet presAssocID="{CFE19DA6-A6BC-43B6-A7CA-BE792F47D300}" presName="parentLeftMargin" presStyleLbl="node1" presStyleIdx="2" presStyleCnt="4"/>
      <dgm:spPr/>
      <dgm:t>
        <a:bodyPr/>
        <a:lstStyle/>
        <a:p>
          <a:endParaRPr lang="en-GB"/>
        </a:p>
      </dgm:t>
    </dgm:pt>
    <dgm:pt modelId="{EA432C8F-367F-411A-9CBC-F54157166FF3}" type="pres">
      <dgm:prSet presAssocID="{CFE19DA6-A6BC-43B6-A7CA-BE792F47D300}" presName="parentText" presStyleLbl="node1" presStyleIdx="3" presStyleCnt="4">
        <dgm:presLayoutVars>
          <dgm:chMax val="0"/>
          <dgm:bulletEnabled val="1"/>
        </dgm:presLayoutVars>
      </dgm:prSet>
      <dgm:spPr/>
      <dgm:t>
        <a:bodyPr/>
        <a:lstStyle/>
        <a:p>
          <a:endParaRPr lang="en-GB"/>
        </a:p>
      </dgm:t>
    </dgm:pt>
    <dgm:pt modelId="{5455D407-92B5-42FA-A702-D46F13070144}" type="pres">
      <dgm:prSet presAssocID="{CFE19DA6-A6BC-43B6-A7CA-BE792F47D300}" presName="negativeSpace" presStyleCnt="0"/>
      <dgm:spPr/>
    </dgm:pt>
    <dgm:pt modelId="{ED69EBCC-1A84-4DB1-BFE2-F7A7A9BB462F}" type="pres">
      <dgm:prSet presAssocID="{CFE19DA6-A6BC-43B6-A7CA-BE792F47D300}" presName="childText" presStyleLbl="conFgAcc1" presStyleIdx="3" presStyleCnt="4">
        <dgm:presLayoutVars>
          <dgm:bulletEnabled val="1"/>
        </dgm:presLayoutVars>
      </dgm:prSet>
      <dgm:spPr/>
    </dgm:pt>
  </dgm:ptLst>
  <dgm:cxnLst>
    <dgm:cxn modelId="{53CF652D-4D73-419A-A6D8-8ED18E1EE053}" type="presOf" srcId="{163D8BA6-50B9-4B7A-AD29-CAEAA22C41B3}" destId="{714246A3-8127-4503-88A2-DDB2BEBE39D1}" srcOrd="0" destOrd="0" presId="urn:microsoft.com/office/officeart/2005/8/layout/list1"/>
    <dgm:cxn modelId="{C704D2F2-CBD7-4E33-BBC2-D6922DCEDFEA}" type="presOf" srcId="{CFE19DA6-A6BC-43B6-A7CA-BE792F47D300}" destId="{EA432C8F-367F-411A-9CBC-F54157166FF3}" srcOrd="1" destOrd="0" presId="urn:microsoft.com/office/officeart/2005/8/layout/list1"/>
    <dgm:cxn modelId="{9B58FA72-C687-431E-BA26-0A3E408F0C0C}" srcId="{F46A45A1-66FC-4768-B4A5-C8C3237659BB}" destId="{D0F02BF3-61E2-405F-9C4C-B0529CD5471B}" srcOrd="2" destOrd="0" parTransId="{113DCD09-44ED-4612-8841-784D560E1C43}" sibTransId="{4CAFBCCC-7699-4874-8550-4F30A824487A}"/>
    <dgm:cxn modelId="{4304FA5B-A01F-4AAB-BCA5-F833C3855175}" type="presOf" srcId="{F46A45A1-66FC-4768-B4A5-C8C3237659BB}" destId="{06657AA4-7842-4EC1-8AE3-38B2A0B81B80}" srcOrd="0" destOrd="0" presId="urn:microsoft.com/office/officeart/2005/8/layout/list1"/>
    <dgm:cxn modelId="{E330FA4F-4C02-4B19-8CC3-3F684DFAA9ED}" type="presOf" srcId="{CFE19DA6-A6BC-43B6-A7CA-BE792F47D300}" destId="{0ED06294-8DE3-4671-98DE-0216ECCB11AC}" srcOrd="0" destOrd="0" presId="urn:microsoft.com/office/officeart/2005/8/layout/list1"/>
    <dgm:cxn modelId="{2E81DBDF-B1F0-4B91-A928-F5B74E5521D7}" type="presOf" srcId="{D0F02BF3-61E2-405F-9C4C-B0529CD5471B}" destId="{E7F49FDC-D6A4-47E0-911A-8E0F34281979}" srcOrd="0" destOrd="0" presId="urn:microsoft.com/office/officeart/2005/8/layout/list1"/>
    <dgm:cxn modelId="{E5A8278B-C404-4CF4-990F-A0ECBDE9A062}" type="presOf" srcId="{8351B848-CBA6-40B8-A7AF-D051CAEA75E9}" destId="{C941CFB5-62C4-4E7E-8D36-321D4D72C722}" srcOrd="1" destOrd="0" presId="urn:microsoft.com/office/officeart/2005/8/layout/list1"/>
    <dgm:cxn modelId="{4EA0313C-7193-4A28-A264-8241AF5962E4}" srcId="{F46A45A1-66FC-4768-B4A5-C8C3237659BB}" destId="{CFE19DA6-A6BC-43B6-A7CA-BE792F47D300}" srcOrd="3" destOrd="0" parTransId="{469DB373-FCF2-44A1-929B-1426A58B9FA3}" sibTransId="{F3BAA72D-A6D3-461D-94CC-AA1A53FD5C3A}"/>
    <dgm:cxn modelId="{F52BCA6F-F6F4-4F90-9A0E-BD11E56BD4F5}" srcId="{F46A45A1-66FC-4768-B4A5-C8C3237659BB}" destId="{163D8BA6-50B9-4B7A-AD29-CAEAA22C41B3}" srcOrd="0" destOrd="0" parTransId="{3293CEC4-184D-43D2-B594-AE8459E7511D}" sibTransId="{4495E2A0-0279-453D-A473-FCEC4755FC81}"/>
    <dgm:cxn modelId="{5921D5AE-876A-4974-8426-8766B9EBC373}" type="presOf" srcId="{163D8BA6-50B9-4B7A-AD29-CAEAA22C41B3}" destId="{587521AD-786D-4AE5-8E2C-757981780A1C}" srcOrd="1" destOrd="0" presId="urn:microsoft.com/office/officeart/2005/8/layout/list1"/>
    <dgm:cxn modelId="{C49285CF-9BE9-4FBD-A5DA-C86690FBB8B4}" type="presOf" srcId="{8351B848-CBA6-40B8-A7AF-D051CAEA75E9}" destId="{7F10D006-D5AA-4AB6-A460-F6DB6523365F}" srcOrd="0" destOrd="0" presId="urn:microsoft.com/office/officeart/2005/8/layout/list1"/>
    <dgm:cxn modelId="{DA3D2BC7-5869-43AC-93EF-08242C3A362D}" srcId="{F46A45A1-66FC-4768-B4A5-C8C3237659BB}" destId="{8351B848-CBA6-40B8-A7AF-D051CAEA75E9}" srcOrd="1" destOrd="0" parTransId="{BDED7072-AF63-4064-A5BB-A8B5AB6C8083}" sibTransId="{EA7AF5E9-A451-4E69-8D74-D4ADD28A10B7}"/>
    <dgm:cxn modelId="{9DFB14C7-502A-4033-B09F-FF881F0CA60D}" type="presOf" srcId="{D0F02BF3-61E2-405F-9C4C-B0529CD5471B}" destId="{6330BF88-A03B-469F-9D22-C8868D4F3693}" srcOrd="1" destOrd="0" presId="urn:microsoft.com/office/officeart/2005/8/layout/list1"/>
    <dgm:cxn modelId="{B6CB32AD-63ED-40C0-B4C6-527F93E24522}" type="presParOf" srcId="{06657AA4-7842-4EC1-8AE3-38B2A0B81B80}" destId="{E0EC616D-3B1F-47E3-85FD-FE8025623409}" srcOrd="0" destOrd="0" presId="urn:microsoft.com/office/officeart/2005/8/layout/list1"/>
    <dgm:cxn modelId="{B4778D00-F1F7-469A-80CB-5DE9D7EDB7B2}" type="presParOf" srcId="{E0EC616D-3B1F-47E3-85FD-FE8025623409}" destId="{714246A3-8127-4503-88A2-DDB2BEBE39D1}" srcOrd="0" destOrd="0" presId="urn:microsoft.com/office/officeart/2005/8/layout/list1"/>
    <dgm:cxn modelId="{8A9E6254-E632-4EDA-9D56-9427778ABB3F}" type="presParOf" srcId="{E0EC616D-3B1F-47E3-85FD-FE8025623409}" destId="{587521AD-786D-4AE5-8E2C-757981780A1C}" srcOrd="1" destOrd="0" presId="urn:microsoft.com/office/officeart/2005/8/layout/list1"/>
    <dgm:cxn modelId="{EADE95BC-C09A-4440-BF53-160D71072CE0}" type="presParOf" srcId="{06657AA4-7842-4EC1-8AE3-38B2A0B81B80}" destId="{E090D824-98F2-4C8C-80F6-6E5F186A65FA}" srcOrd="1" destOrd="0" presId="urn:microsoft.com/office/officeart/2005/8/layout/list1"/>
    <dgm:cxn modelId="{31B0CE7B-34CB-4626-960A-B2CEB7BAF26A}" type="presParOf" srcId="{06657AA4-7842-4EC1-8AE3-38B2A0B81B80}" destId="{DB815026-9FB0-4989-9C3E-DCFEBD1D94D7}" srcOrd="2" destOrd="0" presId="urn:microsoft.com/office/officeart/2005/8/layout/list1"/>
    <dgm:cxn modelId="{64976A8A-1BEE-42E3-9F71-FF7A23D70B5C}" type="presParOf" srcId="{06657AA4-7842-4EC1-8AE3-38B2A0B81B80}" destId="{FE8D4E59-D018-4520-9567-CD2F6BC60281}" srcOrd="3" destOrd="0" presId="urn:microsoft.com/office/officeart/2005/8/layout/list1"/>
    <dgm:cxn modelId="{FBEC9197-DE7B-4E09-98F4-61C92D28858F}" type="presParOf" srcId="{06657AA4-7842-4EC1-8AE3-38B2A0B81B80}" destId="{63E53FBB-045A-495F-9C04-D4BF20DE01D2}" srcOrd="4" destOrd="0" presId="urn:microsoft.com/office/officeart/2005/8/layout/list1"/>
    <dgm:cxn modelId="{8517969D-2659-4E44-AFC9-212378264E5D}" type="presParOf" srcId="{63E53FBB-045A-495F-9C04-D4BF20DE01D2}" destId="{7F10D006-D5AA-4AB6-A460-F6DB6523365F}" srcOrd="0" destOrd="0" presId="urn:microsoft.com/office/officeart/2005/8/layout/list1"/>
    <dgm:cxn modelId="{EDA747F8-3ED4-47F2-AB8B-01151DE2C3C7}" type="presParOf" srcId="{63E53FBB-045A-495F-9C04-D4BF20DE01D2}" destId="{C941CFB5-62C4-4E7E-8D36-321D4D72C722}" srcOrd="1" destOrd="0" presId="urn:microsoft.com/office/officeart/2005/8/layout/list1"/>
    <dgm:cxn modelId="{94DF17A2-71E6-4B4C-96DB-DAE9081E24B2}" type="presParOf" srcId="{06657AA4-7842-4EC1-8AE3-38B2A0B81B80}" destId="{CBB7AA45-5B01-471C-888E-F95115B0BF11}" srcOrd="5" destOrd="0" presId="urn:microsoft.com/office/officeart/2005/8/layout/list1"/>
    <dgm:cxn modelId="{0F07E4E2-39F4-4E89-8911-456DAFDF7A7E}" type="presParOf" srcId="{06657AA4-7842-4EC1-8AE3-38B2A0B81B80}" destId="{72506BBE-50B1-4587-BDF8-6100BF2D6402}" srcOrd="6" destOrd="0" presId="urn:microsoft.com/office/officeart/2005/8/layout/list1"/>
    <dgm:cxn modelId="{0A76108F-9BDD-4627-909E-8819A54795DC}" type="presParOf" srcId="{06657AA4-7842-4EC1-8AE3-38B2A0B81B80}" destId="{71E0ACFD-C595-4486-AEA3-D211A5AE696C}" srcOrd="7" destOrd="0" presId="urn:microsoft.com/office/officeart/2005/8/layout/list1"/>
    <dgm:cxn modelId="{8D56314D-9F9A-42C9-A61B-C4E98145935E}" type="presParOf" srcId="{06657AA4-7842-4EC1-8AE3-38B2A0B81B80}" destId="{A5258D06-8F6B-4BF7-A1FF-352BDFB1E5C8}" srcOrd="8" destOrd="0" presId="urn:microsoft.com/office/officeart/2005/8/layout/list1"/>
    <dgm:cxn modelId="{0FB2D0E4-20F8-4E44-9476-F3BF3D6179AB}" type="presParOf" srcId="{A5258D06-8F6B-4BF7-A1FF-352BDFB1E5C8}" destId="{E7F49FDC-D6A4-47E0-911A-8E0F34281979}" srcOrd="0" destOrd="0" presId="urn:microsoft.com/office/officeart/2005/8/layout/list1"/>
    <dgm:cxn modelId="{20C8C309-DF73-4324-BF21-A15161DEF93D}" type="presParOf" srcId="{A5258D06-8F6B-4BF7-A1FF-352BDFB1E5C8}" destId="{6330BF88-A03B-469F-9D22-C8868D4F3693}" srcOrd="1" destOrd="0" presId="urn:microsoft.com/office/officeart/2005/8/layout/list1"/>
    <dgm:cxn modelId="{0603A6A5-7381-415C-9BF3-BA8A388E2DDC}" type="presParOf" srcId="{06657AA4-7842-4EC1-8AE3-38B2A0B81B80}" destId="{E0E25882-451C-4F6B-9526-734B5F384119}" srcOrd="9" destOrd="0" presId="urn:microsoft.com/office/officeart/2005/8/layout/list1"/>
    <dgm:cxn modelId="{6F8FFF33-479B-49A9-9C78-CA4939DC9F55}" type="presParOf" srcId="{06657AA4-7842-4EC1-8AE3-38B2A0B81B80}" destId="{BC85E409-E15D-4870-9D79-60BE98623467}" srcOrd="10" destOrd="0" presId="urn:microsoft.com/office/officeart/2005/8/layout/list1"/>
    <dgm:cxn modelId="{6EA96D78-789F-4726-8687-D263758E4F14}" type="presParOf" srcId="{06657AA4-7842-4EC1-8AE3-38B2A0B81B80}" destId="{513F1D7E-A031-4443-8FDF-2B4902322815}" srcOrd="11" destOrd="0" presId="urn:microsoft.com/office/officeart/2005/8/layout/list1"/>
    <dgm:cxn modelId="{587740B8-CA16-428C-9254-BAD72C13EE7C}" type="presParOf" srcId="{06657AA4-7842-4EC1-8AE3-38B2A0B81B80}" destId="{2FEA47EE-FBAC-4136-A7C6-1C2A207A2904}" srcOrd="12" destOrd="0" presId="urn:microsoft.com/office/officeart/2005/8/layout/list1"/>
    <dgm:cxn modelId="{6D3A4F3F-4E8F-4161-9342-74738FD134DC}" type="presParOf" srcId="{2FEA47EE-FBAC-4136-A7C6-1C2A207A2904}" destId="{0ED06294-8DE3-4671-98DE-0216ECCB11AC}" srcOrd="0" destOrd="0" presId="urn:microsoft.com/office/officeart/2005/8/layout/list1"/>
    <dgm:cxn modelId="{3919F6C2-71C5-4679-89B6-AC9EDFB1775C}" type="presParOf" srcId="{2FEA47EE-FBAC-4136-A7C6-1C2A207A2904}" destId="{EA432C8F-367F-411A-9CBC-F54157166FF3}" srcOrd="1" destOrd="0" presId="urn:microsoft.com/office/officeart/2005/8/layout/list1"/>
    <dgm:cxn modelId="{DDE66573-E195-403B-A181-FD385ECD85CD}" type="presParOf" srcId="{06657AA4-7842-4EC1-8AE3-38B2A0B81B80}" destId="{5455D407-92B5-42FA-A702-D46F13070144}" srcOrd="13" destOrd="0" presId="urn:microsoft.com/office/officeart/2005/8/layout/list1"/>
    <dgm:cxn modelId="{BFDC4514-22ED-4FEC-82E6-CF2B11F7363C}" type="presParOf" srcId="{06657AA4-7842-4EC1-8AE3-38B2A0B81B80}" destId="{ED69EBCC-1A84-4DB1-BFE2-F7A7A9BB462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62448AF2-E50B-4887-AE40-6FE2DE4B8051}" type="doc">
      <dgm:prSet loTypeId="urn:microsoft.com/office/officeart/2005/8/layout/vList2" loCatId="list" qsTypeId="urn:microsoft.com/office/officeart/2005/8/quickstyle/simple1" qsCatId="simple" csTypeId="urn:microsoft.com/office/officeart/2005/8/colors/colorful1#24" csCatId="colorful" phldr="1"/>
      <dgm:spPr/>
      <dgm:t>
        <a:bodyPr/>
        <a:lstStyle/>
        <a:p>
          <a:endParaRPr lang="en-US"/>
        </a:p>
      </dgm:t>
    </dgm:pt>
    <dgm:pt modelId="{1EA3F450-A86E-49AA-9AA1-08A51FA0863E}">
      <dgm:prSet/>
      <dgm:spPr/>
      <dgm:t>
        <a:bodyPr/>
        <a:lstStyle/>
        <a:p>
          <a:pPr rtl="0"/>
          <a:r>
            <a:rPr lang="en-US" dirty="0"/>
            <a:t>(a) deals with </a:t>
          </a:r>
          <a:r>
            <a:rPr lang="en-US" b="1" u="sng" dirty="0"/>
            <a:t>loans or deposit</a:t>
          </a:r>
          <a:r>
            <a:rPr lang="en-US" dirty="0"/>
            <a:t> 269SS</a:t>
          </a:r>
        </a:p>
      </dgm:t>
    </dgm:pt>
    <dgm:pt modelId="{166AE50A-9E4B-49F3-9B4C-D19FE9B4EEA9}" type="parTrans" cxnId="{B3A36057-30B7-405C-8A09-6D0FA9F5C904}">
      <dgm:prSet/>
      <dgm:spPr/>
      <dgm:t>
        <a:bodyPr/>
        <a:lstStyle/>
        <a:p>
          <a:endParaRPr lang="en-US"/>
        </a:p>
      </dgm:t>
    </dgm:pt>
    <dgm:pt modelId="{4A9F8A64-DDDD-4C68-B57B-058F0744A68F}" type="sibTrans" cxnId="{B3A36057-30B7-405C-8A09-6D0FA9F5C904}">
      <dgm:prSet/>
      <dgm:spPr/>
      <dgm:t>
        <a:bodyPr/>
        <a:lstStyle/>
        <a:p>
          <a:endParaRPr lang="en-US"/>
        </a:p>
      </dgm:t>
    </dgm:pt>
    <dgm:pt modelId="{24D95056-7CB1-47BB-B9FD-7977BC32E5AC}">
      <dgm:prSet/>
      <dgm:spPr/>
      <dgm:t>
        <a:bodyPr/>
        <a:lstStyle/>
        <a:p>
          <a:pPr rtl="0"/>
          <a:r>
            <a:rPr lang="en-US" dirty="0"/>
            <a:t>(b) deals with </a:t>
          </a:r>
          <a:r>
            <a:rPr lang="en-US" b="1" u="sng" dirty="0"/>
            <a:t>specified sum (Builder’s case)</a:t>
          </a:r>
          <a:endParaRPr lang="en-US" dirty="0"/>
        </a:p>
      </dgm:t>
    </dgm:pt>
    <dgm:pt modelId="{C249BF1A-5AF6-47A3-8B76-373682904B1F}" type="parTrans" cxnId="{111B8A69-7B1A-426F-908E-6D88454A6B30}">
      <dgm:prSet/>
      <dgm:spPr/>
      <dgm:t>
        <a:bodyPr/>
        <a:lstStyle/>
        <a:p>
          <a:endParaRPr lang="en-US"/>
        </a:p>
      </dgm:t>
    </dgm:pt>
    <dgm:pt modelId="{C385F4EE-A179-44C4-AECB-5AB9B2CA080E}" type="sibTrans" cxnId="{111B8A69-7B1A-426F-908E-6D88454A6B30}">
      <dgm:prSet/>
      <dgm:spPr/>
      <dgm:t>
        <a:bodyPr/>
        <a:lstStyle/>
        <a:p>
          <a:endParaRPr lang="en-US"/>
        </a:p>
      </dgm:t>
    </dgm:pt>
    <dgm:pt modelId="{5C84387E-27E9-44D6-891F-3E72333FC2A8}">
      <dgm:prSet/>
      <dgm:spPr/>
      <dgm:t>
        <a:bodyPr/>
        <a:lstStyle/>
        <a:p>
          <a:pPr rtl="0"/>
          <a:r>
            <a:rPr lang="en-US" i="1" dirty="0"/>
            <a:t>specified sum is money receivable as advance or otherwise in relation to transfer of an immovable property, whether or not transfer has taken place</a:t>
          </a:r>
          <a:endParaRPr lang="en-US" dirty="0"/>
        </a:p>
      </dgm:t>
    </dgm:pt>
    <dgm:pt modelId="{5E9D60BE-BFCA-415F-AE2D-278DD31B7C9E}" type="parTrans" cxnId="{4664988F-C914-4086-9C76-101B5745A91E}">
      <dgm:prSet/>
      <dgm:spPr/>
      <dgm:t>
        <a:bodyPr/>
        <a:lstStyle/>
        <a:p>
          <a:endParaRPr lang="en-US"/>
        </a:p>
      </dgm:t>
    </dgm:pt>
    <dgm:pt modelId="{DB53E78E-FD47-4C49-A65A-1C50E6EDE298}" type="sibTrans" cxnId="{4664988F-C914-4086-9C76-101B5745A91E}">
      <dgm:prSet/>
      <dgm:spPr/>
      <dgm:t>
        <a:bodyPr/>
        <a:lstStyle/>
        <a:p>
          <a:endParaRPr lang="en-US"/>
        </a:p>
      </dgm:t>
    </dgm:pt>
    <dgm:pt modelId="{E9BB6EA6-40F9-4259-8FE6-2D994522B5F1}">
      <dgm:prSet/>
      <dgm:spPr/>
      <dgm:t>
        <a:bodyPr/>
        <a:lstStyle/>
        <a:p>
          <a:pPr rtl="0"/>
          <a:r>
            <a:rPr lang="en-US" dirty="0"/>
            <a:t>What in case of real estate business?</a:t>
          </a:r>
        </a:p>
      </dgm:t>
    </dgm:pt>
    <dgm:pt modelId="{FDF1E06D-A298-476B-AF67-C7EE3A8ED524}" type="parTrans" cxnId="{8D04F9AB-2A05-4FD0-8132-7F487694C11A}">
      <dgm:prSet/>
      <dgm:spPr/>
      <dgm:t>
        <a:bodyPr/>
        <a:lstStyle/>
        <a:p>
          <a:endParaRPr lang="en-US"/>
        </a:p>
      </dgm:t>
    </dgm:pt>
    <dgm:pt modelId="{FC0FBCF8-F3D2-4D51-BC9A-DE4C671391FF}" type="sibTrans" cxnId="{8D04F9AB-2A05-4FD0-8132-7F487694C11A}">
      <dgm:prSet/>
      <dgm:spPr/>
      <dgm:t>
        <a:bodyPr/>
        <a:lstStyle/>
        <a:p>
          <a:endParaRPr lang="en-US"/>
        </a:p>
      </dgm:t>
    </dgm:pt>
    <dgm:pt modelId="{91198AAB-B24D-42F7-996F-40423A4B2742}">
      <dgm:prSet/>
      <dgm:spPr/>
      <dgm:t>
        <a:bodyPr/>
        <a:lstStyle/>
        <a:p>
          <a:pPr rtl="0"/>
          <a:r>
            <a:rPr lang="en-US" dirty="0"/>
            <a:t>(c) repayment of </a:t>
          </a:r>
          <a:r>
            <a:rPr lang="en-US" b="1" u="sng" dirty="0"/>
            <a:t>Loan, deposit or specified sum</a:t>
          </a:r>
          <a:endParaRPr lang="en-US" dirty="0"/>
        </a:p>
      </dgm:t>
    </dgm:pt>
    <dgm:pt modelId="{29CF473C-C47B-45DD-9145-A7C29131B7AC}" type="parTrans" cxnId="{314E79AF-B9DB-478A-8235-3C123C79EAFE}">
      <dgm:prSet/>
      <dgm:spPr/>
      <dgm:t>
        <a:bodyPr/>
        <a:lstStyle/>
        <a:p>
          <a:endParaRPr lang="en-US"/>
        </a:p>
      </dgm:t>
    </dgm:pt>
    <dgm:pt modelId="{921CA727-2CD8-4290-BAE0-706BE76D22BA}" type="sibTrans" cxnId="{314E79AF-B9DB-478A-8235-3C123C79EAFE}">
      <dgm:prSet/>
      <dgm:spPr/>
      <dgm:t>
        <a:bodyPr/>
        <a:lstStyle/>
        <a:p>
          <a:endParaRPr lang="en-US"/>
        </a:p>
      </dgm:t>
    </dgm:pt>
    <dgm:pt modelId="{0AA93F9F-A694-48B6-A022-D9F0FCECBB57}">
      <dgm:prSet/>
      <dgm:spPr/>
      <dgm:t>
        <a:bodyPr/>
        <a:lstStyle/>
        <a:p>
          <a:pPr rtl="0"/>
          <a:r>
            <a:rPr lang="en-US" dirty="0"/>
            <a:t>Whether </a:t>
          </a:r>
          <a:r>
            <a:rPr lang="en-US" b="1" u="sng" dirty="0"/>
            <a:t>repayment through </a:t>
          </a:r>
          <a:r>
            <a:rPr lang="en-US" b="1" u="sng" dirty="0" err="1"/>
            <a:t>cheque</a:t>
          </a:r>
          <a:r>
            <a:rPr lang="en-US" b="1" u="sng" dirty="0"/>
            <a:t>, bank draft</a:t>
          </a:r>
          <a:r>
            <a:rPr lang="en-US" dirty="0"/>
            <a:t>, </a:t>
          </a:r>
          <a:r>
            <a:rPr lang="en-US" dirty="0" err="1"/>
            <a:t>ecs</a:t>
          </a:r>
          <a:endParaRPr lang="en-US" dirty="0"/>
        </a:p>
      </dgm:t>
    </dgm:pt>
    <dgm:pt modelId="{EA44155A-82BB-431C-9033-5C77282CC0B2}" type="parTrans" cxnId="{8B5A85B4-D599-4D5D-AB20-DB1104D0BA9E}">
      <dgm:prSet/>
      <dgm:spPr/>
      <dgm:t>
        <a:bodyPr/>
        <a:lstStyle/>
        <a:p>
          <a:endParaRPr lang="en-US"/>
        </a:p>
      </dgm:t>
    </dgm:pt>
    <dgm:pt modelId="{7D7758F3-3247-4006-AA36-B0C9D3D32829}" type="sibTrans" cxnId="{8B5A85B4-D599-4D5D-AB20-DB1104D0BA9E}">
      <dgm:prSet/>
      <dgm:spPr/>
      <dgm:t>
        <a:bodyPr/>
        <a:lstStyle/>
        <a:p>
          <a:endParaRPr lang="en-US"/>
        </a:p>
      </dgm:t>
    </dgm:pt>
    <dgm:pt modelId="{6921A45C-C0A4-4368-B02B-6E75F42A5CFF}">
      <dgm:prSet/>
      <dgm:spPr/>
      <dgm:t>
        <a:bodyPr/>
        <a:lstStyle/>
        <a:p>
          <a:pPr rtl="0"/>
          <a:r>
            <a:rPr lang="en-US" dirty="0"/>
            <a:t>If yes whether the same was even </a:t>
          </a:r>
          <a:r>
            <a:rPr lang="en-US" b="1" u="sng" dirty="0"/>
            <a:t>received </a:t>
          </a:r>
          <a:r>
            <a:rPr lang="en-US" dirty="0"/>
            <a:t>through account payee </a:t>
          </a:r>
          <a:r>
            <a:rPr lang="en-US" dirty="0" err="1"/>
            <a:t>cheque</a:t>
          </a:r>
          <a:r>
            <a:rPr lang="en-US" dirty="0"/>
            <a:t> or bank draft?</a:t>
          </a:r>
        </a:p>
      </dgm:t>
    </dgm:pt>
    <dgm:pt modelId="{0C4E7A9F-FF40-4611-AA11-1440EE633AD6}" type="parTrans" cxnId="{5E8BB37A-F6C6-4FF2-BB2D-3A774F367636}">
      <dgm:prSet/>
      <dgm:spPr/>
      <dgm:t>
        <a:bodyPr/>
        <a:lstStyle/>
        <a:p>
          <a:endParaRPr lang="en-US"/>
        </a:p>
      </dgm:t>
    </dgm:pt>
    <dgm:pt modelId="{83093DD9-CBCB-4456-8516-D8C4A58731EE}" type="sibTrans" cxnId="{5E8BB37A-F6C6-4FF2-BB2D-3A774F367636}">
      <dgm:prSet/>
      <dgm:spPr/>
      <dgm:t>
        <a:bodyPr/>
        <a:lstStyle/>
        <a:p>
          <a:endParaRPr lang="en-US"/>
        </a:p>
      </dgm:t>
    </dgm:pt>
    <dgm:pt modelId="{7BE48488-3690-4BAC-BBF2-1A5C2E488BC6}" type="pres">
      <dgm:prSet presAssocID="{62448AF2-E50B-4887-AE40-6FE2DE4B8051}" presName="linear" presStyleCnt="0">
        <dgm:presLayoutVars>
          <dgm:animLvl val="lvl"/>
          <dgm:resizeHandles val="exact"/>
        </dgm:presLayoutVars>
      </dgm:prSet>
      <dgm:spPr/>
      <dgm:t>
        <a:bodyPr/>
        <a:lstStyle/>
        <a:p>
          <a:endParaRPr lang="en-GB"/>
        </a:p>
      </dgm:t>
    </dgm:pt>
    <dgm:pt modelId="{03B8CEDD-0E6E-4CED-B6D7-0A4B576090C7}" type="pres">
      <dgm:prSet presAssocID="{1EA3F450-A86E-49AA-9AA1-08A51FA0863E}" presName="parentText" presStyleLbl="node1" presStyleIdx="0" presStyleCnt="3">
        <dgm:presLayoutVars>
          <dgm:chMax val="0"/>
          <dgm:bulletEnabled val="1"/>
        </dgm:presLayoutVars>
      </dgm:prSet>
      <dgm:spPr/>
      <dgm:t>
        <a:bodyPr/>
        <a:lstStyle/>
        <a:p>
          <a:endParaRPr lang="en-GB"/>
        </a:p>
      </dgm:t>
    </dgm:pt>
    <dgm:pt modelId="{B5855103-1311-4335-AC1A-06309FE45174}" type="pres">
      <dgm:prSet presAssocID="{4A9F8A64-DDDD-4C68-B57B-058F0744A68F}" presName="spacer" presStyleCnt="0"/>
      <dgm:spPr/>
    </dgm:pt>
    <dgm:pt modelId="{5CEACA98-49D0-4402-8762-E2FA777D0ED1}" type="pres">
      <dgm:prSet presAssocID="{24D95056-7CB1-47BB-B9FD-7977BC32E5AC}" presName="parentText" presStyleLbl="node1" presStyleIdx="1" presStyleCnt="3">
        <dgm:presLayoutVars>
          <dgm:chMax val="0"/>
          <dgm:bulletEnabled val="1"/>
        </dgm:presLayoutVars>
      </dgm:prSet>
      <dgm:spPr/>
      <dgm:t>
        <a:bodyPr/>
        <a:lstStyle/>
        <a:p>
          <a:endParaRPr lang="en-GB"/>
        </a:p>
      </dgm:t>
    </dgm:pt>
    <dgm:pt modelId="{D6DCB254-207F-4916-A901-B8A197B64F79}" type="pres">
      <dgm:prSet presAssocID="{24D95056-7CB1-47BB-B9FD-7977BC32E5AC}" presName="childText" presStyleLbl="revTx" presStyleIdx="0" presStyleCnt="2">
        <dgm:presLayoutVars>
          <dgm:bulletEnabled val="1"/>
        </dgm:presLayoutVars>
      </dgm:prSet>
      <dgm:spPr/>
      <dgm:t>
        <a:bodyPr/>
        <a:lstStyle/>
        <a:p>
          <a:endParaRPr lang="en-GB"/>
        </a:p>
      </dgm:t>
    </dgm:pt>
    <dgm:pt modelId="{B5A1163E-2702-4468-A321-1B1D30BB9E69}" type="pres">
      <dgm:prSet presAssocID="{91198AAB-B24D-42F7-996F-40423A4B2742}" presName="parentText" presStyleLbl="node1" presStyleIdx="2" presStyleCnt="3">
        <dgm:presLayoutVars>
          <dgm:chMax val="0"/>
          <dgm:bulletEnabled val="1"/>
        </dgm:presLayoutVars>
      </dgm:prSet>
      <dgm:spPr/>
      <dgm:t>
        <a:bodyPr/>
        <a:lstStyle/>
        <a:p>
          <a:endParaRPr lang="en-GB"/>
        </a:p>
      </dgm:t>
    </dgm:pt>
    <dgm:pt modelId="{216E6A5D-4C57-44F5-90C2-C0DBA2B018CA}" type="pres">
      <dgm:prSet presAssocID="{91198AAB-B24D-42F7-996F-40423A4B2742}" presName="childText" presStyleLbl="revTx" presStyleIdx="1" presStyleCnt="2">
        <dgm:presLayoutVars>
          <dgm:bulletEnabled val="1"/>
        </dgm:presLayoutVars>
      </dgm:prSet>
      <dgm:spPr/>
      <dgm:t>
        <a:bodyPr/>
        <a:lstStyle/>
        <a:p>
          <a:endParaRPr lang="en-GB"/>
        </a:p>
      </dgm:t>
    </dgm:pt>
  </dgm:ptLst>
  <dgm:cxnLst>
    <dgm:cxn modelId="{B75E1CA2-1C4D-4E74-BB56-0B58F18BF583}" type="presOf" srcId="{1EA3F450-A86E-49AA-9AA1-08A51FA0863E}" destId="{03B8CEDD-0E6E-4CED-B6D7-0A4B576090C7}" srcOrd="0" destOrd="0" presId="urn:microsoft.com/office/officeart/2005/8/layout/vList2"/>
    <dgm:cxn modelId="{5E8BB37A-F6C6-4FF2-BB2D-3A774F367636}" srcId="{91198AAB-B24D-42F7-996F-40423A4B2742}" destId="{6921A45C-C0A4-4368-B02B-6E75F42A5CFF}" srcOrd="1" destOrd="0" parTransId="{0C4E7A9F-FF40-4611-AA11-1440EE633AD6}" sibTransId="{83093DD9-CBCB-4456-8516-D8C4A58731EE}"/>
    <dgm:cxn modelId="{DDFDC031-063D-4002-915C-E53318E7C51C}" type="presOf" srcId="{6921A45C-C0A4-4368-B02B-6E75F42A5CFF}" destId="{216E6A5D-4C57-44F5-90C2-C0DBA2B018CA}" srcOrd="0" destOrd="1" presId="urn:microsoft.com/office/officeart/2005/8/layout/vList2"/>
    <dgm:cxn modelId="{3794E9FF-7E3C-4F51-90FD-FF29282FF888}" type="presOf" srcId="{62448AF2-E50B-4887-AE40-6FE2DE4B8051}" destId="{7BE48488-3690-4BAC-BBF2-1A5C2E488BC6}" srcOrd="0" destOrd="0" presId="urn:microsoft.com/office/officeart/2005/8/layout/vList2"/>
    <dgm:cxn modelId="{4664988F-C914-4086-9C76-101B5745A91E}" srcId="{24D95056-7CB1-47BB-B9FD-7977BC32E5AC}" destId="{5C84387E-27E9-44D6-891F-3E72333FC2A8}" srcOrd="0" destOrd="0" parTransId="{5E9D60BE-BFCA-415F-AE2D-278DD31B7C9E}" sibTransId="{DB53E78E-FD47-4C49-A65A-1C50E6EDE298}"/>
    <dgm:cxn modelId="{314E79AF-B9DB-478A-8235-3C123C79EAFE}" srcId="{62448AF2-E50B-4887-AE40-6FE2DE4B8051}" destId="{91198AAB-B24D-42F7-996F-40423A4B2742}" srcOrd="2" destOrd="0" parTransId="{29CF473C-C47B-45DD-9145-A7C29131B7AC}" sibTransId="{921CA727-2CD8-4290-BAE0-706BE76D22BA}"/>
    <dgm:cxn modelId="{0F19230C-F984-4E23-8323-9C5B8A010EC0}" type="presOf" srcId="{91198AAB-B24D-42F7-996F-40423A4B2742}" destId="{B5A1163E-2702-4468-A321-1B1D30BB9E69}" srcOrd="0" destOrd="0" presId="urn:microsoft.com/office/officeart/2005/8/layout/vList2"/>
    <dgm:cxn modelId="{3AF6A326-A125-4430-BC00-8AEFD85BA1AA}" type="presOf" srcId="{24D95056-7CB1-47BB-B9FD-7977BC32E5AC}" destId="{5CEACA98-49D0-4402-8762-E2FA777D0ED1}" srcOrd="0" destOrd="0" presId="urn:microsoft.com/office/officeart/2005/8/layout/vList2"/>
    <dgm:cxn modelId="{7E490E3A-56E4-4E8D-B1C9-80C7C587F608}" type="presOf" srcId="{E9BB6EA6-40F9-4259-8FE6-2D994522B5F1}" destId="{D6DCB254-207F-4916-A901-B8A197B64F79}" srcOrd="0" destOrd="1" presId="urn:microsoft.com/office/officeart/2005/8/layout/vList2"/>
    <dgm:cxn modelId="{B3A36057-30B7-405C-8A09-6D0FA9F5C904}" srcId="{62448AF2-E50B-4887-AE40-6FE2DE4B8051}" destId="{1EA3F450-A86E-49AA-9AA1-08A51FA0863E}" srcOrd="0" destOrd="0" parTransId="{166AE50A-9E4B-49F3-9B4C-D19FE9B4EEA9}" sibTransId="{4A9F8A64-DDDD-4C68-B57B-058F0744A68F}"/>
    <dgm:cxn modelId="{7393740B-5452-4508-BBEB-5F04DF622B47}" type="presOf" srcId="{0AA93F9F-A694-48B6-A022-D9F0FCECBB57}" destId="{216E6A5D-4C57-44F5-90C2-C0DBA2B018CA}" srcOrd="0" destOrd="0" presId="urn:microsoft.com/office/officeart/2005/8/layout/vList2"/>
    <dgm:cxn modelId="{8D04F9AB-2A05-4FD0-8132-7F487694C11A}" srcId="{24D95056-7CB1-47BB-B9FD-7977BC32E5AC}" destId="{E9BB6EA6-40F9-4259-8FE6-2D994522B5F1}" srcOrd="1" destOrd="0" parTransId="{FDF1E06D-A298-476B-AF67-C7EE3A8ED524}" sibTransId="{FC0FBCF8-F3D2-4D51-BC9A-DE4C671391FF}"/>
    <dgm:cxn modelId="{8B5A85B4-D599-4D5D-AB20-DB1104D0BA9E}" srcId="{91198AAB-B24D-42F7-996F-40423A4B2742}" destId="{0AA93F9F-A694-48B6-A022-D9F0FCECBB57}" srcOrd="0" destOrd="0" parTransId="{EA44155A-82BB-431C-9033-5C77282CC0B2}" sibTransId="{7D7758F3-3247-4006-AA36-B0C9D3D32829}"/>
    <dgm:cxn modelId="{B496A720-0890-4319-BD74-E2D75BF74DF5}" type="presOf" srcId="{5C84387E-27E9-44D6-891F-3E72333FC2A8}" destId="{D6DCB254-207F-4916-A901-B8A197B64F79}" srcOrd="0" destOrd="0" presId="urn:microsoft.com/office/officeart/2005/8/layout/vList2"/>
    <dgm:cxn modelId="{111B8A69-7B1A-426F-908E-6D88454A6B30}" srcId="{62448AF2-E50B-4887-AE40-6FE2DE4B8051}" destId="{24D95056-7CB1-47BB-B9FD-7977BC32E5AC}" srcOrd="1" destOrd="0" parTransId="{C249BF1A-5AF6-47A3-8B76-373682904B1F}" sibTransId="{C385F4EE-A179-44C4-AECB-5AB9B2CA080E}"/>
    <dgm:cxn modelId="{2198243A-1F24-4B03-A598-E27C41A4A3AA}" type="presParOf" srcId="{7BE48488-3690-4BAC-BBF2-1A5C2E488BC6}" destId="{03B8CEDD-0E6E-4CED-B6D7-0A4B576090C7}" srcOrd="0" destOrd="0" presId="urn:microsoft.com/office/officeart/2005/8/layout/vList2"/>
    <dgm:cxn modelId="{985FA7B9-76C7-4163-8D51-E8CE1067232A}" type="presParOf" srcId="{7BE48488-3690-4BAC-BBF2-1A5C2E488BC6}" destId="{B5855103-1311-4335-AC1A-06309FE45174}" srcOrd="1" destOrd="0" presId="urn:microsoft.com/office/officeart/2005/8/layout/vList2"/>
    <dgm:cxn modelId="{84E71DDA-89F9-4A1C-961F-193FBF436386}" type="presParOf" srcId="{7BE48488-3690-4BAC-BBF2-1A5C2E488BC6}" destId="{5CEACA98-49D0-4402-8762-E2FA777D0ED1}" srcOrd="2" destOrd="0" presId="urn:microsoft.com/office/officeart/2005/8/layout/vList2"/>
    <dgm:cxn modelId="{46E949E2-A059-4FCD-B189-0DCDE6437DBC}" type="presParOf" srcId="{7BE48488-3690-4BAC-BBF2-1A5C2E488BC6}" destId="{D6DCB254-207F-4916-A901-B8A197B64F79}" srcOrd="3" destOrd="0" presId="urn:microsoft.com/office/officeart/2005/8/layout/vList2"/>
    <dgm:cxn modelId="{87F213F3-97E7-4AAE-9393-8FA75C303722}" type="presParOf" srcId="{7BE48488-3690-4BAC-BBF2-1A5C2E488BC6}" destId="{B5A1163E-2702-4468-A321-1B1D30BB9E69}" srcOrd="4" destOrd="0" presId="urn:microsoft.com/office/officeart/2005/8/layout/vList2"/>
    <dgm:cxn modelId="{9C4942BB-2DAF-4FFA-B71C-EDE571339BA8}" type="presParOf" srcId="{7BE48488-3690-4BAC-BBF2-1A5C2E488BC6}" destId="{216E6A5D-4C57-44F5-90C2-C0DBA2B018C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7F0169C3-CE8F-4234-876B-7D5DA7F7160D}" type="doc">
      <dgm:prSet loTypeId="urn:microsoft.com/office/officeart/2005/8/layout/vList2" loCatId="list" qsTypeId="urn:microsoft.com/office/officeart/2005/8/quickstyle/simple1" qsCatId="simple" csTypeId="urn:microsoft.com/office/officeart/2005/8/colors/colorful1#272" csCatId="colorful"/>
      <dgm:spPr/>
      <dgm:t>
        <a:bodyPr/>
        <a:lstStyle/>
        <a:p>
          <a:endParaRPr lang="en-US"/>
        </a:p>
      </dgm:t>
    </dgm:pt>
    <dgm:pt modelId="{B1F9E5EF-53EC-498D-876A-A302A9D617EF}">
      <dgm:prSet/>
      <dgm:spPr/>
      <dgm:t>
        <a:bodyPr/>
        <a:lstStyle/>
        <a:p>
          <a:pPr rtl="0"/>
          <a:r>
            <a:rPr lang="en-US" dirty="0"/>
            <a:t>Rule 114B of I.T. Rules</a:t>
          </a:r>
        </a:p>
      </dgm:t>
    </dgm:pt>
    <dgm:pt modelId="{47935C16-BC13-45CB-A0A9-C61A7EC5E8AC}" type="parTrans" cxnId="{D3D0978A-470E-4DE5-922B-8276A3A06897}">
      <dgm:prSet/>
      <dgm:spPr/>
      <dgm:t>
        <a:bodyPr/>
        <a:lstStyle/>
        <a:p>
          <a:endParaRPr lang="en-US"/>
        </a:p>
      </dgm:t>
    </dgm:pt>
    <dgm:pt modelId="{BD2A91BC-17B7-43B7-80AD-54DB39E3966C}" type="sibTrans" cxnId="{D3D0978A-470E-4DE5-922B-8276A3A06897}">
      <dgm:prSet/>
      <dgm:spPr/>
      <dgm:t>
        <a:bodyPr/>
        <a:lstStyle/>
        <a:p>
          <a:endParaRPr lang="en-US"/>
        </a:p>
      </dgm:t>
    </dgm:pt>
    <dgm:pt modelId="{C765A8B2-6B22-4263-8204-F00AEDD1BBBF}">
      <dgm:prSet/>
      <dgm:spPr/>
      <dgm:t>
        <a:bodyPr/>
        <a:lstStyle/>
        <a:p>
          <a:pPr rtl="0"/>
          <a:r>
            <a:rPr lang="en-US" dirty="0"/>
            <a:t>Sale or purchase, by any person, of goods or services </a:t>
          </a:r>
        </a:p>
      </dgm:t>
    </dgm:pt>
    <dgm:pt modelId="{1F2648F4-ED36-4BF4-8178-58AFC11C11E0}" type="parTrans" cxnId="{D2455C53-2F8A-41A6-B575-4F5388075F40}">
      <dgm:prSet/>
      <dgm:spPr/>
      <dgm:t>
        <a:bodyPr/>
        <a:lstStyle/>
        <a:p>
          <a:endParaRPr lang="en-US"/>
        </a:p>
      </dgm:t>
    </dgm:pt>
    <dgm:pt modelId="{96BAFB68-1390-402D-BA5D-627C4CCDDD75}" type="sibTrans" cxnId="{D2455C53-2F8A-41A6-B575-4F5388075F40}">
      <dgm:prSet/>
      <dgm:spPr/>
      <dgm:t>
        <a:bodyPr/>
        <a:lstStyle/>
        <a:p>
          <a:endParaRPr lang="en-US"/>
        </a:p>
      </dgm:t>
    </dgm:pt>
    <dgm:pt modelId="{675A0146-05BA-486F-9C9F-784665550192}">
      <dgm:prSet/>
      <dgm:spPr/>
      <dgm:t>
        <a:bodyPr/>
        <a:lstStyle/>
        <a:p>
          <a:pPr rtl="0"/>
          <a:r>
            <a:rPr lang="en-US" dirty="0"/>
            <a:t>More than 2Lakhs per transaction</a:t>
          </a:r>
        </a:p>
      </dgm:t>
    </dgm:pt>
    <dgm:pt modelId="{8A16808C-944B-4E5A-8377-21035662C94B}" type="parTrans" cxnId="{28BE7B00-B8BB-4D9B-9C57-36B6D2E60272}">
      <dgm:prSet/>
      <dgm:spPr/>
      <dgm:t>
        <a:bodyPr/>
        <a:lstStyle/>
        <a:p>
          <a:endParaRPr lang="en-US"/>
        </a:p>
      </dgm:t>
    </dgm:pt>
    <dgm:pt modelId="{BDF4D336-B87A-4F39-AB0B-C156F34004A8}" type="sibTrans" cxnId="{28BE7B00-B8BB-4D9B-9C57-36B6D2E60272}">
      <dgm:prSet/>
      <dgm:spPr/>
      <dgm:t>
        <a:bodyPr/>
        <a:lstStyle/>
        <a:p>
          <a:endParaRPr lang="en-US"/>
        </a:p>
      </dgm:t>
    </dgm:pt>
    <dgm:pt modelId="{DDF5C785-9EE6-42CD-B699-FBC97F1D1F65}" type="pres">
      <dgm:prSet presAssocID="{7F0169C3-CE8F-4234-876B-7D5DA7F7160D}" presName="linear" presStyleCnt="0">
        <dgm:presLayoutVars>
          <dgm:animLvl val="lvl"/>
          <dgm:resizeHandles val="exact"/>
        </dgm:presLayoutVars>
      </dgm:prSet>
      <dgm:spPr/>
      <dgm:t>
        <a:bodyPr/>
        <a:lstStyle/>
        <a:p>
          <a:endParaRPr lang="en-GB"/>
        </a:p>
      </dgm:t>
    </dgm:pt>
    <dgm:pt modelId="{0B4518A4-291A-4FEE-96DD-A536ECD65DD3}" type="pres">
      <dgm:prSet presAssocID="{B1F9E5EF-53EC-498D-876A-A302A9D617EF}" presName="parentText" presStyleLbl="node1" presStyleIdx="0" presStyleCnt="2">
        <dgm:presLayoutVars>
          <dgm:chMax val="0"/>
          <dgm:bulletEnabled val="1"/>
        </dgm:presLayoutVars>
      </dgm:prSet>
      <dgm:spPr/>
      <dgm:t>
        <a:bodyPr/>
        <a:lstStyle/>
        <a:p>
          <a:endParaRPr lang="en-GB"/>
        </a:p>
      </dgm:t>
    </dgm:pt>
    <dgm:pt modelId="{C4A0521C-817A-4972-A33D-2C860828B306}" type="pres">
      <dgm:prSet presAssocID="{BD2A91BC-17B7-43B7-80AD-54DB39E3966C}" presName="spacer" presStyleCnt="0"/>
      <dgm:spPr/>
    </dgm:pt>
    <dgm:pt modelId="{3348FEB2-DFD0-4187-916A-23450CF94712}" type="pres">
      <dgm:prSet presAssocID="{C765A8B2-6B22-4263-8204-F00AEDD1BBBF}" presName="parentText" presStyleLbl="node1" presStyleIdx="1" presStyleCnt="2">
        <dgm:presLayoutVars>
          <dgm:chMax val="0"/>
          <dgm:bulletEnabled val="1"/>
        </dgm:presLayoutVars>
      </dgm:prSet>
      <dgm:spPr/>
      <dgm:t>
        <a:bodyPr/>
        <a:lstStyle/>
        <a:p>
          <a:endParaRPr lang="en-GB"/>
        </a:p>
      </dgm:t>
    </dgm:pt>
    <dgm:pt modelId="{598A0907-4F84-4BAE-B676-3AC12BB7983A}" type="pres">
      <dgm:prSet presAssocID="{C765A8B2-6B22-4263-8204-F00AEDD1BBBF}" presName="childText" presStyleLbl="revTx" presStyleIdx="0" presStyleCnt="1">
        <dgm:presLayoutVars>
          <dgm:bulletEnabled val="1"/>
        </dgm:presLayoutVars>
      </dgm:prSet>
      <dgm:spPr/>
      <dgm:t>
        <a:bodyPr/>
        <a:lstStyle/>
        <a:p>
          <a:endParaRPr lang="en-GB"/>
        </a:p>
      </dgm:t>
    </dgm:pt>
  </dgm:ptLst>
  <dgm:cxnLst>
    <dgm:cxn modelId="{D2455C53-2F8A-41A6-B575-4F5388075F40}" srcId="{7F0169C3-CE8F-4234-876B-7D5DA7F7160D}" destId="{C765A8B2-6B22-4263-8204-F00AEDD1BBBF}" srcOrd="1" destOrd="0" parTransId="{1F2648F4-ED36-4BF4-8178-58AFC11C11E0}" sibTransId="{96BAFB68-1390-402D-BA5D-627C4CCDDD75}"/>
    <dgm:cxn modelId="{7820DDC1-7A86-4482-BD4A-7ECBF73B655D}" type="presOf" srcId="{C765A8B2-6B22-4263-8204-F00AEDD1BBBF}" destId="{3348FEB2-DFD0-4187-916A-23450CF94712}" srcOrd="0" destOrd="0" presId="urn:microsoft.com/office/officeart/2005/8/layout/vList2"/>
    <dgm:cxn modelId="{28BE7B00-B8BB-4D9B-9C57-36B6D2E60272}" srcId="{C765A8B2-6B22-4263-8204-F00AEDD1BBBF}" destId="{675A0146-05BA-486F-9C9F-784665550192}" srcOrd="0" destOrd="0" parTransId="{8A16808C-944B-4E5A-8377-21035662C94B}" sibTransId="{BDF4D336-B87A-4F39-AB0B-C156F34004A8}"/>
    <dgm:cxn modelId="{F5503F49-008E-48ED-86AE-CC61C47D82F9}" type="presOf" srcId="{675A0146-05BA-486F-9C9F-784665550192}" destId="{598A0907-4F84-4BAE-B676-3AC12BB7983A}" srcOrd="0" destOrd="0" presId="urn:microsoft.com/office/officeart/2005/8/layout/vList2"/>
    <dgm:cxn modelId="{D3D0978A-470E-4DE5-922B-8276A3A06897}" srcId="{7F0169C3-CE8F-4234-876B-7D5DA7F7160D}" destId="{B1F9E5EF-53EC-498D-876A-A302A9D617EF}" srcOrd="0" destOrd="0" parTransId="{47935C16-BC13-45CB-A0A9-C61A7EC5E8AC}" sibTransId="{BD2A91BC-17B7-43B7-80AD-54DB39E3966C}"/>
    <dgm:cxn modelId="{B8F26F68-F340-4A80-A420-8BE7DAD16E41}" type="presOf" srcId="{7F0169C3-CE8F-4234-876B-7D5DA7F7160D}" destId="{DDF5C785-9EE6-42CD-B699-FBC97F1D1F65}" srcOrd="0" destOrd="0" presId="urn:microsoft.com/office/officeart/2005/8/layout/vList2"/>
    <dgm:cxn modelId="{5879D92F-CB7A-4271-9ED9-5815A2293D3B}" type="presOf" srcId="{B1F9E5EF-53EC-498D-876A-A302A9D617EF}" destId="{0B4518A4-291A-4FEE-96DD-A536ECD65DD3}" srcOrd="0" destOrd="0" presId="urn:microsoft.com/office/officeart/2005/8/layout/vList2"/>
    <dgm:cxn modelId="{2EA14B72-DF23-4499-B6EB-FE4C0E9FCF5E}" type="presParOf" srcId="{DDF5C785-9EE6-42CD-B699-FBC97F1D1F65}" destId="{0B4518A4-291A-4FEE-96DD-A536ECD65DD3}" srcOrd="0" destOrd="0" presId="urn:microsoft.com/office/officeart/2005/8/layout/vList2"/>
    <dgm:cxn modelId="{DE595F2C-8508-4A4C-A398-8FCD1B6F77CB}" type="presParOf" srcId="{DDF5C785-9EE6-42CD-B699-FBC97F1D1F65}" destId="{C4A0521C-817A-4972-A33D-2C860828B306}" srcOrd="1" destOrd="0" presId="urn:microsoft.com/office/officeart/2005/8/layout/vList2"/>
    <dgm:cxn modelId="{7687A269-9AE6-49C4-9172-6BA18CB35AFD}" type="presParOf" srcId="{DDF5C785-9EE6-42CD-B699-FBC97F1D1F65}" destId="{3348FEB2-DFD0-4187-916A-23450CF94712}" srcOrd="2" destOrd="0" presId="urn:microsoft.com/office/officeart/2005/8/layout/vList2"/>
    <dgm:cxn modelId="{2CAD23CA-BBC8-48B4-840D-B1657887BACC}" type="presParOf" srcId="{DDF5C785-9EE6-42CD-B699-FBC97F1D1F65}" destId="{598A0907-4F84-4BAE-B676-3AC12BB7983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BC5D616C-D2C5-4084-8AA3-EF9070CDA69A}" type="doc">
      <dgm:prSet loTypeId="urn:microsoft.com/office/officeart/2005/8/layout/vList2" loCatId="list" qsTypeId="urn:microsoft.com/office/officeart/2005/8/quickstyle/simple1" qsCatId="simple" csTypeId="urn:microsoft.com/office/officeart/2005/8/colors/colorful1#27" csCatId="colorful" phldr="1"/>
      <dgm:spPr/>
      <dgm:t>
        <a:bodyPr/>
        <a:lstStyle/>
        <a:p>
          <a:endParaRPr lang="en-US"/>
        </a:p>
      </dgm:t>
    </dgm:pt>
    <dgm:pt modelId="{6EB27C76-D264-4845-8C56-2BACB444AA55}">
      <dgm:prSet/>
      <dgm:spPr/>
      <dgm:t>
        <a:bodyPr/>
        <a:lstStyle/>
        <a:p>
          <a:pPr rtl="0"/>
          <a:r>
            <a:rPr lang="en-US" dirty="0"/>
            <a:t>Data analytics</a:t>
          </a:r>
        </a:p>
      </dgm:t>
    </dgm:pt>
    <dgm:pt modelId="{B43C37C6-14D8-4DCC-BB3D-C2AD66835F8F}" type="parTrans" cxnId="{48A54A14-7F0F-4432-8317-F60CC66CCD04}">
      <dgm:prSet/>
      <dgm:spPr/>
      <dgm:t>
        <a:bodyPr/>
        <a:lstStyle/>
        <a:p>
          <a:endParaRPr lang="en-US"/>
        </a:p>
      </dgm:t>
    </dgm:pt>
    <dgm:pt modelId="{7EB2B0F6-47A1-4D4F-978D-AD9657C5D74A}" type="sibTrans" cxnId="{48A54A14-7F0F-4432-8317-F60CC66CCD04}">
      <dgm:prSet/>
      <dgm:spPr/>
      <dgm:t>
        <a:bodyPr/>
        <a:lstStyle/>
        <a:p>
          <a:endParaRPr lang="en-US"/>
        </a:p>
      </dgm:t>
    </dgm:pt>
    <dgm:pt modelId="{4CEDE8F3-1F8A-4C94-91F1-DFC2F2F49B83}">
      <dgm:prSet/>
      <dgm:spPr/>
      <dgm:t>
        <a:bodyPr/>
        <a:lstStyle/>
        <a:p>
          <a:pPr rtl="0"/>
          <a:r>
            <a:rPr lang="en-US" dirty="0"/>
            <a:t>Matching the data available with the various tax wings of the Finance Ministry. </a:t>
          </a:r>
        </a:p>
      </dgm:t>
    </dgm:pt>
    <dgm:pt modelId="{C8B992A0-B48D-4568-ACAD-C153CC7F554B}" type="parTrans" cxnId="{78A0DCF7-B2C0-47E8-A129-81F632DB7025}">
      <dgm:prSet/>
      <dgm:spPr/>
      <dgm:t>
        <a:bodyPr/>
        <a:lstStyle/>
        <a:p>
          <a:endParaRPr lang="en-US"/>
        </a:p>
      </dgm:t>
    </dgm:pt>
    <dgm:pt modelId="{89394FBF-2325-4DD0-AA11-F75E14BC4F49}" type="sibTrans" cxnId="{78A0DCF7-B2C0-47E8-A129-81F632DB7025}">
      <dgm:prSet/>
      <dgm:spPr/>
      <dgm:t>
        <a:bodyPr/>
        <a:lstStyle/>
        <a:p>
          <a:endParaRPr lang="en-US"/>
        </a:p>
      </dgm:t>
    </dgm:pt>
    <dgm:pt modelId="{43D34269-BC44-43FE-9D37-CF38DCD636F8}">
      <dgm:prSet/>
      <dgm:spPr/>
      <dgm:t>
        <a:bodyPr/>
        <a:lstStyle/>
        <a:p>
          <a:pPr rtl="0"/>
          <a:r>
            <a:rPr lang="en-US" dirty="0"/>
            <a:t>tracking and punishing tax evaders</a:t>
          </a:r>
        </a:p>
      </dgm:t>
    </dgm:pt>
    <dgm:pt modelId="{46154EBC-2CCB-4B98-B5D3-7E5CA528531E}" type="parTrans" cxnId="{DCFF64A7-7588-4E67-9FA8-B44651684FBF}">
      <dgm:prSet/>
      <dgm:spPr/>
      <dgm:t>
        <a:bodyPr/>
        <a:lstStyle/>
        <a:p>
          <a:endParaRPr lang="en-US"/>
        </a:p>
      </dgm:t>
    </dgm:pt>
    <dgm:pt modelId="{4A852BF3-E109-4E86-B1A1-26494F32A001}" type="sibTrans" cxnId="{DCFF64A7-7588-4E67-9FA8-B44651684FBF}">
      <dgm:prSet/>
      <dgm:spPr/>
      <dgm:t>
        <a:bodyPr/>
        <a:lstStyle/>
        <a:p>
          <a:endParaRPr lang="en-US"/>
        </a:p>
      </dgm:t>
    </dgm:pt>
    <dgm:pt modelId="{065D5D47-E0F2-42B2-84C8-9DAE5A934C77}">
      <dgm:prSet/>
      <dgm:spPr/>
      <dgm:t>
        <a:bodyPr/>
        <a:lstStyle/>
        <a:p>
          <a:pPr rtl="0"/>
          <a:r>
            <a:rPr lang="en-US" dirty="0"/>
            <a:t>Software / Manual working required</a:t>
          </a:r>
          <a:br>
            <a:rPr lang="en-US" dirty="0"/>
          </a:br>
          <a:endParaRPr lang="en-US" dirty="0"/>
        </a:p>
      </dgm:t>
    </dgm:pt>
    <dgm:pt modelId="{ACC76C72-C5DC-4380-9096-47B7A1BDC880}" type="parTrans" cxnId="{3FC9EC93-36E6-40D5-8868-22FDA6999EDE}">
      <dgm:prSet/>
      <dgm:spPr/>
      <dgm:t>
        <a:bodyPr/>
        <a:lstStyle/>
        <a:p>
          <a:endParaRPr lang="en-US"/>
        </a:p>
      </dgm:t>
    </dgm:pt>
    <dgm:pt modelId="{D15C751D-EF26-4F92-8E3B-4FAF5D49C64F}" type="sibTrans" cxnId="{3FC9EC93-36E6-40D5-8868-22FDA6999EDE}">
      <dgm:prSet/>
      <dgm:spPr/>
      <dgm:t>
        <a:bodyPr/>
        <a:lstStyle/>
        <a:p>
          <a:endParaRPr lang="en-US"/>
        </a:p>
      </dgm:t>
    </dgm:pt>
    <dgm:pt modelId="{18AB379F-F45D-402F-9F7E-67C78FC59FD0}" type="pres">
      <dgm:prSet presAssocID="{BC5D616C-D2C5-4084-8AA3-EF9070CDA69A}" presName="linear" presStyleCnt="0">
        <dgm:presLayoutVars>
          <dgm:animLvl val="lvl"/>
          <dgm:resizeHandles val="exact"/>
        </dgm:presLayoutVars>
      </dgm:prSet>
      <dgm:spPr/>
      <dgm:t>
        <a:bodyPr/>
        <a:lstStyle/>
        <a:p>
          <a:endParaRPr lang="en-GB"/>
        </a:p>
      </dgm:t>
    </dgm:pt>
    <dgm:pt modelId="{ED1FFE28-75AC-4D2A-B6DC-F6B902D35D4A}" type="pres">
      <dgm:prSet presAssocID="{6EB27C76-D264-4845-8C56-2BACB444AA55}" presName="parentText" presStyleLbl="node1" presStyleIdx="0" presStyleCnt="4">
        <dgm:presLayoutVars>
          <dgm:chMax val="0"/>
          <dgm:bulletEnabled val="1"/>
        </dgm:presLayoutVars>
      </dgm:prSet>
      <dgm:spPr/>
      <dgm:t>
        <a:bodyPr/>
        <a:lstStyle/>
        <a:p>
          <a:endParaRPr lang="en-GB"/>
        </a:p>
      </dgm:t>
    </dgm:pt>
    <dgm:pt modelId="{409C11DD-B3F2-4834-9AD5-5D31CBCF6067}" type="pres">
      <dgm:prSet presAssocID="{7EB2B0F6-47A1-4D4F-978D-AD9657C5D74A}" presName="spacer" presStyleCnt="0"/>
      <dgm:spPr/>
    </dgm:pt>
    <dgm:pt modelId="{D601BD4B-4851-4964-BB13-0A6B6ECAC882}" type="pres">
      <dgm:prSet presAssocID="{4CEDE8F3-1F8A-4C94-91F1-DFC2F2F49B83}" presName="parentText" presStyleLbl="node1" presStyleIdx="1" presStyleCnt="4">
        <dgm:presLayoutVars>
          <dgm:chMax val="0"/>
          <dgm:bulletEnabled val="1"/>
        </dgm:presLayoutVars>
      </dgm:prSet>
      <dgm:spPr/>
      <dgm:t>
        <a:bodyPr/>
        <a:lstStyle/>
        <a:p>
          <a:endParaRPr lang="en-GB"/>
        </a:p>
      </dgm:t>
    </dgm:pt>
    <dgm:pt modelId="{F6728C95-4981-4DB9-882F-C516F6D49E8B}" type="pres">
      <dgm:prSet presAssocID="{89394FBF-2325-4DD0-AA11-F75E14BC4F49}" presName="spacer" presStyleCnt="0"/>
      <dgm:spPr/>
    </dgm:pt>
    <dgm:pt modelId="{DA1715CE-2034-4826-9AAF-8260E1EADA4E}" type="pres">
      <dgm:prSet presAssocID="{43D34269-BC44-43FE-9D37-CF38DCD636F8}" presName="parentText" presStyleLbl="node1" presStyleIdx="2" presStyleCnt="4">
        <dgm:presLayoutVars>
          <dgm:chMax val="0"/>
          <dgm:bulletEnabled val="1"/>
        </dgm:presLayoutVars>
      </dgm:prSet>
      <dgm:spPr/>
      <dgm:t>
        <a:bodyPr/>
        <a:lstStyle/>
        <a:p>
          <a:endParaRPr lang="en-GB"/>
        </a:p>
      </dgm:t>
    </dgm:pt>
    <dgm:pt modelId="{D0C2CD5D-955B-4528-91C9-BAC9AF8F6268}" type="pres">
      <dgm:prSet presAssocID="{4A852BF3-E109-4E86-B1A1-26494F32A001}" presName="spacer" presStyleCnt="0"/>
      <dgm:spPr/>
    </dgm:pt>
    <dgm:pt modelId="{D5A61A92-C529-49C9-8B58-354CF1ADFDD5}" type="pres">
      <dgm:prSet presAssocID="{065D5D47-E0F2-42B2-84C8-9DAE5A934C77}" presName="parentText" presStyleLbl="node1" presStyleIdx="3" presStyleCnt="4">
        <dgm:presLayoutVars>
          <dgm:chMax val="0"/>
          <dgm:bulletEnabled val="1"/>
        </dgm:presLayoutVars>
      </dgm:prSet>
      <dgm:spPr/>
      <dgm:t>
        <a:bodyPr/>
        <a:lstStyle/>
        <a:p>
          <a:endParaRPr lang="en-GB"/>
        </a:p>
      </dgm:t>
    </dgm:pt>
  </dgm:ptLst>
  <dgm:cxnLst>
    <dgm:cxn modelId="{DCFF64A7-7588-4E67-9FA8-B44651684FBF}" srcId="{BC5D616C-D2C5-4084-8AA3-EF9070CDA69A}" destId="{43D34269-BC44-43FE-9D37-CF38DCD636F8}" srcOrd="2" destOrd="0" parTransId="{46154EBC-2CCB-4B98-B5D3-7E5CA528531E}" sibTransId="{4A852BF3-E109-4E86-B1A1-26494F32A001}"/>
    <dgm:cxn modelId="{3FC9EC93-36E6-40D5-8868-22FDA6999EDE}" srcId="{BC5D616C-D2C5-4084-8AA3-EF9070CDA69A}" destId="{065D5D47-E0F2-42B2-84C8-9DAE5A934C77}" srcOrd="3" destOrd="0" parTransId="{ACC76C72-C5DC-4380-9096-47B7A1BDC880}" sibTransId="{D15C751D-EF26-4F92-8E3B-4FAF5D49C64F}"/>
    <dgm:cxn modelId="{DF41ABE2-90B3-43F7-9453-3C26BF92C59C}" type="presOf" srcId="{BC5D616C-D2C5-4084-8AA3-EF9070CDA69A}" destId="{18AB379F-F45D-402F-9F7E-67C78FC59FD0}" srcOrd="0" destOrd="0" presId="urn:microsoft.com/office/officeart/2005/8/layout/vList2"/>
    <dgm:cxn modelId="{8863DD3E-D768-4874-ABF1-D2885C4D43BA}" type="presOf" srcId="{4CEDE8F3-1F8A-4C94-91F1-DFC2F2F49B83}" destId="{D601BD4B-4851-4964-BB13-0A6B6ECAC882}" srcOrd="0" destOrd="0" presId="urn:microsoft.com/office/officeart/2005/8/layout/vList2"/>
    <dgm:cxn modelId="{78A0DCF7-B2C0-47E8-A129-81F632DB7025}" srcId="{BC5D616C-D2C5-4084-8AA3-EF9070CDA69A}" destId="{4CEDE8F3-1F8A-4C94-91F1-DFC2F2F49B83}" srcOrd="1" destOrd="0" parTransId="{C8B992A0-B48D-4568-ACAD-C153CC7F554B}" sibTransId="{89394FBF-2325-4DD0-AA11-F75E14BC4F49}"/>
    <dgm:cxn modelId="{76C0172B-D4E2-4EDD-B442-7D2A8CB0058B}" type="presOf" srcId="{43D34269-BC44-43FE-9D37-CF38DCD636F8}" destId="{DA1715CE-2034-4826-9AAF-8260E1EADA4E}" srcOrd="0" destOrd="0" presId="urn:microsoft.com/office/officeart/2005/8/layout/vList2"/>
    <dgm:cxn modelId="{A7459634-D261-4C46-AFD1-96F4A2E43903}" type="presOf" srcId="{065D5D47-E0F2-42B2-84C8-9DAE5A934C77}" destId="{D5A61A92-C529-49C9-8B58-354CF1ADFDD5}" srcOrd="0" destOrd="0" presId="urn:microsoft.com/office/officeart/2005/8/layout/vList2"/>
    <dgm:cxn modelId="{48A54A14-7F0F-4432-8317-F60CC66CCD04}" srcId="{BC5D616C-D2C5-4084-8AA3-EF9070CDA69A}" destId="{6EB27C76-D264-4845-8C56-2BACB444AA55}" srcOrd="0" destOrd="0" parTransId="{B43C37C6-14D8-4DCC-BB3D-C2AD66835F8F}" sibTransId="{7EB2B0F6-47A1-4D4F-978D-AD9657C5D74A}"/>
    <dgm:cxn modelId="{4B9B0C14-45DE-4294-9879-BCDC4C7178E6}" type="presOf" srcId="{6EB27C76-D264-4845-8C56-2BACB444AA55}" destId="{ED1FFE28-75AC-4D2A-B6DC-F6B902D35D4A}" srcOrd="0" destOrd="0" presId="urn:microsoft.com/office/officeart/2005/8/layout/vList2"/>
    <dgm:cxn modelId="{4A261889-9BEC-4E46-B932-801D49B2D721}" type="presParOf" srcId="{18AB379F-F45D-402F-9F7E-67C78FC59FD0}" destId="{ED1FFE28-75AC-4D2A-B6DC-F6B902D35D4A}" srcOrd="0" destOrd="0" presId="urn:microsoft.com/office/officeart/2005/8/layout/vList2"/>
    <dgm:cxn modelId="{EA2774B1-A1A1-4EC1-8763-BE0BD47AD365}" type="presParOf" srcId="{18AB379F-F45D-402F-9F7E-67C78FC59FD0}" destId="{409C11DD-B3F2-4834-9AD5-5D31CBCF6067}" srcOrd="1" destOrd="0" presId="urn:microsoft.com/office/officeart/2005/8/layout/vList2"/>
    <dgm:cxn modelId="{DC5C096F-B2F2-4EE2-B451-AC7B6AEC243C}" type="presParOf" srcId="{18AB379F-F45D-402F-9F7E-67C78FC59FD0}" destId="{D601BD4B-4851-4964-BB13-0A6B6ECAC882}" srcOrd="2" destOrd="0" presId="urn:microsoft.com/office/officeart/2005/8/layout/vList2"/>
    <dgm:cxn modelId="{DA8F6D29-6C02-4C71-A7A1-DA8713A29A85}" type="presParOf" srcId="{18AB379F-F45D-402F-9F7E-67C78FC59FD0}" destId="{F6728C95-4981-4DB9-882F-C516F6D49E8B}" srcOrd="3" destOrd="0" presId="urn:microsoft.com/office/officeart/2005/8/layout/vList2"/>
    <dgm:cxn modelId="{7846BAEE-7B9D-4D61-BDC9-3918E4C92267}" type="presParOf" srcId="{18AB379F-F45D-402F-9F7E-67C78FC59FD0}" destId="{DA1715CE-2034-4826-9AAF-8260E1EADA4E}" srcOrd="4" destOrd="0" presId="urn:microsoft.com/office/officeart/2005/8/layout/vList2"/>
    <dgm:cxn modelId="{BC4D3875-6285-4C64-87E6-244179F6E719}" type="presParOf" srcId="{18AB379F-F45D-402F-9F7E-67C78FC59FD0}" destId="{D0C2CD5D-955B-4528-91C9-BAC9AF8F6268}" srcOrd="5" destOrd="0" presId="urn:microsoft.com/office/officeart/2005/8/layout/vList2"/>
    <dgm:cxn modelId="{E45DC442-1BCB-4E62-9BA2-43FAE7269400}" type="presParOf" srcId="{18AB379F-F45D-402F-9F7E-67C78FC59FD0}" destId="{D5A61A92-C529-49C9-8B58-354CF1ADFDD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303F0625-AF07-44AD-A12F-87F7331C5F3C}" type="doc">
      <dgm:prSet loTypeId="urn:microsoft.com/office/officeart/2005/8/layout/hierarchy6" loCatId="hierarchy" qsTypeId="urn:microsoft.com/office/officeart/2005/8/quickstyle/simple1" qsCatId="simple" csTypeId="urn:microsoft.com/office/officeart/2005/8/colors/colorful1#30" csCatId="colorful" phldr="1"/>
      <dgm:spPr/>
      <dgm:t>
        <a:bodyPr/>
        <a:lstStyle/>
        <a:p>
          <a:endParaRPr lang="en-US"/>
        </a:p>
      </dgm:t>
    </dgm:pt>
    <dgm:pt modelId="{119D56DA-626A-4424-BC07-A445818691CD}">
      <dgm:prSet/>
      <dgm:spPr/>
      <dgm:t>
        <a:bodyPr/>
        <a:lstStyle/>
        <a:p>
          <a:pPr rtl="0"/>
          <a:r>
            <a:rPr lang="en-US" b="1" dirty="0"/>
            <a:t>Total Expenditure</a:t>
          </a:r>
        </a:p>
      </dgm:t>
    </dgm:pt>
    <dgm:pt modelId="{87E018E3-745B-48FA-A3BB-B88627BEE42F}" type="parTrans" cxnId="{62A327D2-7F8A-4053-901B-669E1E1BED82}">
      <dgm:prSet/>
      <dgm:spPr/>
      <dgm:t>
        <a:bodyPr/>
        <a:lstStyle/>
        <a:p>
          <a:endParaRPr lang="en-US"/>
        </a:p>
      </dgm:t>
    </dgm:pt>
    <dgm:pt modelId="{4DF15E65-59D4-45A1-81B5-2E0D3422F54D}" type="sibTrans" cxnId="{62A327D2-7F8A-4053-901B-669E1E1BED82}">
      <dgm:prSet/>
      <dgm:spPr/>
      <dgm:t>
        <a:bodyPr/>
        <a:lstStyle/>
        <a:p>
          <a:endParaRPr lang="en-US"/>
        </a:p>
      </dgm:t>
    </dgm:pt>
    <dgm:pt modelId="{A9A2E85E-751B-4A26-B5F5-48E214FF8EF4}">
      <dgm:prSet/>
      <dgm:spPr/>
      <dgm:t>
        <a:bodyPr/>
        <a:lstStyle/>
        <a:p>
          <a:pPr rtl="0"/>
          <a:r>
            <a:rPr lang="en-US" dirty="0"/>
            <a:t>Registered supplier GST</a:t>
          </a:r>
        </a:p>
      </dgm:t>
    </dgm:pt>
    <dgm:pt modelId="{1998F87A-5B76-41CD-8DC3-062096E02AAF}" type="parTrans" cxnId="{523D4586-155B-4897-AADB-AF1368F8DE31}">
      <dgm:prSet/>
      <dgm:spPr/>
      <dgm:t>
        <a:bodyPr/>
        <a:lstStyle/>
        <a:p>
          <a:endParaRPr lang="en-US"/>
        </a:p>
      </dgm:t>
    </dgm:pt>
    <dgm:pt modelId="{2E1A66A0-AA64-4A93-AA8E-DE95E4C763E6}" type="sibTrans" cxnId="{523D4586-155B-4897-AADB-AF1368F8DE31}">
      <dgm:prSet/>
      <dgm:spPr/>
      <dgm:t>
        <a:bodyPr/>
        <a:lstStyle/>
        <a:p>
          <a:endParaRPr lang="en-US"/>
        </a:p>
      </dgm:t>
    </dgm:pt>
    <dgm:pt modelId="{55C85B52-964A-4EB0-A65C-45CEEB02EE9C}">
      <dgm:prSet/>
      <dgm:spPr/>
      <dgm:t>
        <a:bodyPr/>
        <a:lstStyle/>
        <a:p>
          <a:pPr rtl="0"/>
          <a:r>
            <a:rPr lang="en-US" dirty="0"/>
            <a:t>Exempt goods and services</a:t>
          </a:r>
        </a:p>
      </dgm:t>
    </dgm:pt>
    <dgm:pt modelId="{12A40EE9-2DA8-4E27-9D5C-B84EDD7613E9}" type="parTrans" cxnId="{EE16DA3E-FCCB-4A2F-AC12-CDCC09C9B1EB}">
      <dgm:prSet/>
      <dgm:spPr/>
      <dgm:t>
        <a:bodyPr/>
        <a:lstStyle/>
        <a:p>
          <a:endParaRPr lang="en-US"/>
        </a:p>
      </dgm:t>
    </dgm:pt>
    <dgm:pt modelId="{2A390118-84D9-4DFB-BF61-86934F2F4E70}" type="sibTrans" cxnId="{EE16DA3E-FCCB-4A2F-AC12-CDCC09C9B1EB}">
      <dgm:prSet/>
      <dgm:spPr/>
      <dgm:t>
        <a:bodyPr/>
        <a:lstStyle/>
        <a:p>
          <a:endParaRPr lang="en-US"/>
        </a:p>
      </dgm:t>
    </dgm:pt>
    <dgm:pt modelId="{454AB8B8-AE54-448A-AB27-D62AA4D335E9}">
      <dgm:prSet/>
      <dgm:spPr/>
      <dgm:t>
        <a:bodyPr/>
        <a:lstStyle/>
        <a:p>
          <a:pPr rtl="0"/>
          <a:r>
            <a:rPr lang="en-US" dirty="0"/>
            <a:t>Supplier in Composition</a:t>
          </a:r>
        </a:p>
      </dgm:t>
    </dgm:pt>
    <dgm:pt modelId="{0811FFBA-8A3C-4BC5-81EE-0C11606BA7E5}" type="parTrans" cxnId="{30E74795-313F-4888-8AA0-26BC6B7184CD}">
      <dgm:prSet/>
      <dgm:spPr/>
      <dgm:t>
        <a:bodyPr/>
        <a:lstStyle/>
        <a:p>
          <a:endParaRPr lang="en-US"/>
        </a:p>
      </dgm:t>
    </dgm:pt>
    <dgm:pt modelId="{8BA4B325-92AF-4E60-91C3-5876CFE52568}" type="sibTrans" cxnId="{30E74795-313F-4888-8AA0-26BC6B7184CD}">
      <dgm:prSet/>
      <dgm:spPr/>
      <dgm:t>
        <a:bodyPr/>
        <a:lstStyle/>
        <a:p>
          <a:endParaRPr lang="en-US"/>
        </a:p>
      </dgm:t>
    </dgm:pt>
    <dgm:pt modelId="{E326F386-0F28-4145-85E4-D3DDD2C3DD6C}">
      <dgm:prSet/>
      <dgm:spPr/>
      <dgm:t>
        <a:bodyPr/>
        <a:lstStyle/>
        <a:p>
          <a:pPr rtl="0"/>
          <a:r>
            <a:rPr lang="en-US" dirty="0"/>
            <a:t>Other registered entities (taxable)</a:t>
          </a:r>
        </a:p>
      </dgm:t>
    </dgm:pt>
    <dgm:pt modelId="{DD4DF686-8E21-4C85-94BC-98BEEABCECC7}" type="parTrans" cxnId="{5416AEB8-6BC5-4042-84EF-03C89D5788AE}">
      <dgm:prSet/>
      <dgm:spPr/>
      <dgm:t>
        <a:bodyPr/>
        <a:lstStyle/>
        <a:p>
          <a:endParaRPr lang="en-US"/>
        </a:p>
      </dgm:t>
    </dgm:pt>
    <dgm:pt modelId="{1867C721-DC7C-4C9C-B524-1C0AAF7DFF5D}" type="sibTrans" cxnId="{5416AEB8-6BC5-4042-84EF-03C89D5788AE}">
      <dgm:prSet/>
      <dgm:spPr/>
      <dgm:t>
        <a:bodyPr/>
        <a:lstStyle/>
        <a:p>
          <a:endParaRPr lang="en-US"/>
        </a:p>
      </dgm:t>
    </dgm:pt>
    <dgm:pt modelId="{FF2543A4-A8C7-4EAF-8B32-A393E2A6906D}">
      <dgm:prSet/>
      <dgm:spPr/>
      <dgm:t>
        <a:bodyPr/>
        <a:lstStyle/>
        <a:p>
          <a:pPr rtl="0"/>
          <a:r>
            <a:rPr lang="en-US" dirty="0"/>
            <a:t>Total payment</a:t>
          </a:r>
        </a:p>
      </dgm:t>
    </dgm:pt>
    <dgm:pt modelId="{17D8F081-DB07-4EF6-93FC-BBEAD0DA7ADA}" type="parTrans" cxnId="{26E29387-D405-4E65-9A70-2266452602F9}">
      <dgm:prSet/>
      <dgm:spPr/>
      <dgm:t>
        <a:bodyPr/>
        <a:lstStyle/>
        <a:p>
          <a:endParaRPr lang="en-US"/>
        </a:p>
      </dgm:t>
    </dgm:pt>
    <dgm:pt modelId="{350DAF3F-06F1-4779-81B3-DBFEA786172E}" type="sibTrans" cxnId="{26E29387-D405-4E65-9A70-2266452602F9}">
      <dgm:prSet/>
      <dgm:spPr/>
      <dgm:t>
        <a:bodyPr/>
        <a:lstStyle/>
        <a:p>
          <a:endParaRPr lang="en-US"/>
        </a:p>
      </dgm:t>
    </dgm:pt>
    <dgm:pt modelId="{557E78A5-A0AC-4966-BDDE-1AC677EB6863}">
      <dgm:prSet/>
      <dgm:spPr/>
      <dgm:t>
        <a:bodyPr/>
        <a:lstStyle/>
        <a:p>
          <a:pPr rtl="0"/>
          <a:r>
            <a:rPr lang="en-US" dirty="0"/>
            <a:t>Unregistered suppliers</a:t>
          </a:r>
        </a:p>
      </dgm:t>
    </dgm:pt>
    <dgm:pt modelId="{2137589A-2BB9-4228-B1D6-049A9EA83D45}" type="parTrans" cxnId="{87603C9A-E6DD-46B6-9CD7-578D196D841E}">
      <dgm:prSet/>
      <dgm:spPr/>
      <dgm:t>
        <a:bodyPr/>
        <a:lstStyle/>
        <a:p>
          <a:endParaRPr lang="en-US"/>
        </a:p>
      </dgm:t>
    </dgm:pt>
    <dgm:pt modelId="{3A79476C-A257-4B67-B34F-DFD1FDD3FC16}" type="sibTrans" cxnId="{87603C9A-E6DD-46B6-9CD7-578D196D841E}">
      <dgm:prSet/>
      <dgm:spPr/>
      <dgm:t>
        <a:bodyPr/>
        <a:lstStyle/>
        <a:p>
          <a:endParaRPr lang="en-US"/>
        </a:p>
      </dgm:t>
    </dgm:pt>
    <dgm:pt modelId="{08B1EA71-4450-4955-BF6A-9DDBDC897A71}" type="pres">
      <dgm:prSet presAssocID="{303F0625-AF07-44AD-A12F-87F7331C5F3C}" presName="mainComposite" presStyleCnt="0">
        <dgm:presLayoutVars>
          <dgm:chPref val="1"/>
          <dgm:dir/>
          <dgm:animOne val="branch"/>
          <dgm:animLvl val="lvl"/>
          <dgm:resizeHandles val="exact"/>
        </dgm:presLayoutVars>
      </dgm:prSet>
      <dgm:spPr/>
      <dgm:t>
        <a:bodyPr/>
        <a:lstStyle/>
        <a:p>
          <a:endParaRPr lang="en-GB"/>
        </a:p>
      </dgm:t>
    </dgm:pt>
    <dgm:pt modelId="{529EF444-48F7-4977-89F3-CEC3E4D86CFD}" type="pres">
      <dgm:prSet presAssocID="{303F0625-AF07-44AD-A12F-87F7331C5F3C}" presName="hierFlow" presStyleCnt="0"/>
      <dgm:spPr/>
    </dgm:pt>
    <dgm:pt modelId="{2A69B02E-A3A3-454A-A85A-954247681A5D}" type="pres">
      <dgm:prSet presAssocID="{303F0625-AF07-44AD-A12F-87F7331C5F3C}" presName="hierChild1" presStyleCnt="0">
        <dgm:presLayoutVars>
          <dgm:chPref val="1"/>
          <dgm:animOne val="branch"/>
          <dgm:animLvl val="lvl"/>
        </dgm:presLayoutVars>
      </dgm:prSet>
      <dgm:spPr/>
    </dgm:pt>
    <dgm:pt modelId="{54A41DB2-2694-44A8-9B16-0AFFCDD52616}" type="pres">
      <dgm:prSet presAssocID="{119D56DA-626A-4424-BC07-A445818691CD}" presName="Name14" presStyleCnt="0"/>
      <dgm:spPr/>
    </dgm:pt>
    <dgm:pt modelId="{7817C849-140B-4B7D-A56A-55963AF40386}" type="pres">
      <dgm:prSet presAssocID="{119D56DA-626A-4424-BC07-A445818691CD}" presName="level1Shape" presStyleLbl="node0" presStyleIdx="0" presStyleCnt="1">
        <dgm:presLayoutVars>
          <dgm:chPref val="3"/>
        </dgm:presLayoutVars>
      </dgm:prSet>
      <dgm:spPr/>
      <dgm:t>
        <a:bodyPr/>
        <a:lstStyle/>
        <a:p>
          <a:endParaRPr lang="en-GB"/>
        </a:p>
      </dgm:t>
    </dgm:pt>
    <dgm:pt modelId="{1E42F40B-E890-4349-824D-D8826A2005AA}" type="pres">
      <dgm:prSet presAssocID="{119D56DA-626A-4424-BC07-A445818691CD}" presName="hierChild2" presStyleCnt="0"/>
      <dgm:spPr/>
    </dgm:pt>
    <dgm:pt modelId="{95B3F706-0684-4683-A7AD-79801BD86004}" type="pres">
      <dgm:prSet presAssocID="{1998F87A-5B76-41CD-8DC3-062096E02AAF}" presName="Name19" presStyleLbl="parChTrans1D2" presStyleIdx="0" presStyleCnt="2"/>
      <dgm:spPr/>
      <dgm:t>
        <a:bodyPr/>
        <a:lstStyle/>
        <a:p>
          <a:endParaRPr lang="en-GB"/>
        </a:p>
      </dgm:t>
    </dgm:pt>
    <dgm:pt modelId="{087B7E0F-C984-4281-98D2-3ED09C307477}" type="pres">
      <dgm:prSet presAssocID="{A9A2E85E-751B-4A26-B5F5-48E214FF8EF4}" presName="Name21" presStyleCnt="0"/>
      <dgm:spPr/>
    </dgm:pt>
    <dgm:pt modelId="{C54C3EBB-2585-4018-A27E-0610FFDC0728}" type="pres">
      <dgm:prSet presAssocID="{A9A2E85E-751B-4A26-B5F5-48E214FF8EF4}" presName="level2Shape" presStyleLbl="node2" presStyleIdx="0" presStyleCnt="2"/>
      <dgm:spPr/>
      <dgm:t>
        <a:bodyPr/>
        <a:lstStyle/>
        <a:p>
          <a:endParaRPr lang="en-GB"/>
        </a:p>
      </dgm:t>
    </dgm:pt>
    <dgm:pt modelId="{9FDF3D38-7577-498E-8AA4-DD1588888DD5}" type="pres">
      <dgm:prSet presAssocID="{A9A2E85E-751B-4A26-B5F5-48E214FF8EF4}" presName="hierChild3" presStyleCnt="0"/>
      <dgm:spPr/>
    </dgm:pt>
    <dgm:pt modelId="{77F81405-E5B7-4DF8-93B1-2B4CA0D90740}" type="pres">
      <dgm:prSet presAssocID="{12A40EE9-2DA8-4E27-9D5C-B84EDD7613E9}" presName="Name19" presStyleLbl="parChTrans1D3" presStyleIdx="0" presStyleCnt="4"/>
      <dgm:spPr/>
      <dgm:t>
        <a:bodyPr/>
        <a:lstStyle/>
        <a:p>
          <a:endParaRPr lang="en-GB"/>
        </a:p>
      </dgm:t>
    </dgm:pt>
    <dgm:pt modelId="{BB917C5E-2DF4-4B24-81AE-46ED70B1C5B0}" type="pres">
      <dgm:prSet presAssocID="{55C85B52-964A-4EB0-A65C-45CEEB02EE9C}" presName="Name21" presStyleCnt="0"/>
      <dgm:spPr/>
    </dgm:pt>
    <dgm:pt modelId="{419D7861-D62A-4179-945B-7877A017E80D}" type="pres">
      <dgm:prSet presAssocID="{55C85B52-964A-4EB0-A65C-45CEEB02EE9C}" presName="level2Shape" presStyleLbl="node3" presStyleIdx="0" presStyleCnt="4"/>
      <dgm:spPr/>
      <dgm:t>
        <a:bodyPr/>
        <a:lstStyle/>
        <a:p>
          <a:endParaRPr lang="en-GB"/>
        </a:p>
      </dgm:t>
    </dgm:pt>
    <dgm:pt modelId="{2DE0DDF6-BD5B-4F4C-9475-E3AB178F87FC}" type="pres">
      <dgm:prSet presAssocID="{55C85B52-964A-4EB0-A65C-45CEEB02EE9C}" presName="hierChild3" presStyleCnt="0"/>
      <dgm:spPr/>
    </dgm:pt>
    <dgm:pt modelId="{72B5D373-4270-4A58-A55A-EC3D12422EEF}" type="pres">
      <dgm:prSet presAssocID="{0811FFBA-8A3C-4BC5-81EE-0C11606BA7E5}" presName="Name19" presStyleLbl="parChTrans1D3" presStyleIdx="1" presStyleCnt="4"/>
      <dgm:spPr/>
      <dgm:t>
        <a:bodyPr/>
        <a:lstStyle/>
        <a:p>
          <a:endParaRPr lang="en-GB"/>
        </a:p>
      </dgm:t>
    </dgm:pt>
    <dgm:pt modelId="{EDD4358D-9263-4D30-98DA-E209C0D54E3D}" type="pres">
      <dgm:prSet presAssocID="{454AB8B8-AE54-448A-AB27-D62AA4D335E9}" presName="Name21" presStyleCnt="0"/>
      <dgm:spPr/>
    </dgm:pt>
    <dgm:pt modelId="{B98A2708-8FDB-4C6A-ABFB-5AB0573009D9}" type="pres">
      <dgm:prSet presAssocID="{454AB8B8-AE54-448A-AB27-D62AA4D335E9}" presName="level2Shape" presStyleLbl="node3" presStyleIdx="1" presStyleCnt="4"/>
      <dgm:spPr/>
      <dgm:t>
        <a:bodyPr/>
        <a:lstStyle/>
        <a:p>
          <a:endParaRPr lang="en-GB"/>
        </a:p>
      </dgm:t>
    </dgm:pt>
    <dgm:pt modelId="{66138AA4-7CA8-470A-9BEA-213094AC9B5C}" type="pres">
      <dgm:prSet presAssocID="{454AB8B8-AE54-448A-AB27-D62AA4D335E9}" presName="hierChild3" presStyleCnt="0"/>
      <dgm:spPr/>
    </dgm:pt>
    <dgm:pt modelId="{DF1A5A1D-7348-4872-9D49-EB8457DC6113}" type="pres">
      <dgm:prSet presAssocID="{DD4DF686-8E21-4C85-94BC-98BEEABCECC7}" presName="Name19" presStyleLbl="parChTrans1D3" presStyleIdx="2" presStyleCnt="4"/>
      <dgm:spPr/>
      <dgm:t>
        <a:bodyPr/>
        <a:lstStyle/>
        <a:p>
          <a:endParaRPr lang="en-GB"/>
        </a:p>
      </dgm:t>
    </dgm:pt>
    <dgm:pt modelId="{6164AF62-66BD-4D6B-8ECA-B94959BE3726}" type="pres">
      <dgm:prSet presAssocID="{E326F386-0F28-4145-85E4-D3DDD2C3DD6C}" presName="Name21" presStyleCnt="0"/>
      <dgm:spPr/>
    </dgm:pt>
    <dgm:pt modelId="{BFF6876D-35CF-4CBE-B99C-C46659A70EDA}" type="pres">
      <dgm:prSet presAssocID="{E326F386-0F28-4145-85E4-D3DDD2C3DD6C}" presName="level2Shape" presStyleLbl="node3" presStyleIdx="2" presStyleCnt="4"/>
      <dgm:spPr/>
      <dgm:t>
        <a:bodyPr/>
        <a:lstStyle/>
        <a:p>
          <a:endParaRPr lang="en-GB"/>
        </a:p>
      </dgm:t>
    </dgm:pt>
    <dgm:pt modelId="{029DA075-3692-46FE-B964-3EFF5F1AF5F7}" type="pres">
      <dgm:prSet presAssocID="{E326F386-0F28-4145-85E4-D3DDD2C3DD6C}" presName="hierChild3" presStyleCnt="0"/>
      <dgm:spPr/>
    </dgm:pt>
    <dgm:pt modelId="{058D410F-028A-4A7A-A039-0C09BE38FCEF}" type="pres">
      <dgm:prSet presAssocID="{17D8F081-DB07-4EF6-93FC-BBEAD0DA7ADA}" presName="Name19" presStyleLbl="parChTrans1D3" presStyleIdx="3" presStyleCnt="4"/>
      <dgm:spPr/>
      <dgm:t>
        <a:bodyPr/>
        <a:lstStyle/>
        <a:p>
          <a:endParaRPr lang="en-GB"/>
        </a:p>
      </dgm:t>
    </dgm:pt>
    <dgm:pt modelId="{A5F8387A-6D7F-4071-9415-E59AACC6C053}" type="pres">
      <dgm:prSet presAssocID="{FF2543A4-A8C7-4EAF-8B32-A393E2A6906D}" presName="Name21" presStyleCnt="0"/>
      <dgm:spPr/>
    </dgm:pt>
    <dgm:pt modelId="{455AEB33-7E77-46E3-AB5E-9E8E29677208}" type="pres">
      <dgm:prSet presAssocID="{FF2543A4-A8C7-4EAF-8B32-A393E2A6906D}" presName="level2Shape" presStyleLbl="node3" presStyleIdx="3" presStyleCnt="4"/>
      <dgm:spPr/>
      <dgm:t>
        <a:bodyPr/>
        <a:lstStyle/>
        <a:p>
          <a:endParaRPr lang="en-GB"/>
        </a:p>
      </dgm:t>
    </dgm:pt>
    <dgm:pt modelId="{A0E20023-BDB4-474D-AEDA-3CA219ACF3D2}" type="pres">
      <dgm:prSet presAssocID="{FF2543A4-A8C7-4EAF-8B32-A393E2A6906D}" presName="hierChild3" presStyleCnt="0"/>
      <dgm:spPr/>
    </dgm:pt>
    <dgm:pt modelId="{66E8353A-3C2D-466F-AC7A-6DAF9C60E9AF}" type="pres">
      <dgm:prSet presAssocID="{2137589A-2BB9-4228-B1D6-049A9EA83D45}" presName="Name19" presStyleLbl="parChTrans1D2" presStyleIdx="1" presStyleCnt="2"/>
      <dgm:spPr/>
      <dgm:t>
        <a:bodyPr/>
        <a:lstStyle/>
        <a:p>
          <a:endParaRPr lang="en-GB"/>
        </a:p>
      </dgm:t>
    </dgm:pt>
    <dgm:pt modelId="{C798C488-59F3-470D-B3B9-EBDB9D5D9524}" type="pres">
      <dgm:prSet presAssocID="{557E78A5-A0AC-4966-BDDE-1AC677EB6863}" presName="Name21" presStyleCnt="0"/>
      <dgm:spPr/>
    </dgm:pt>
    <dgm:pt modelId="{B09D5AD0-543C-4941-880E-65B201431C56}" type="pres">
      <dgm:prSet presAssocID="{557E78A5-A0AC-4966-BDDE-1AC677EB6863}" presName="level2Shape" presStyleLbl="node2" presStyleIdx="1" presStyleCnt="2"/>
      <dgm:spPr/>
      <dgm:t>
        <a:bodyPr/>
        <a:lstStyle/>
        <a:p>
          <a:endParaRPr lang="en-GB"/>
        </a:p>
      </dgm:t>
    </dgm:pt>
    <dgm:pt modelId="{921FFA42-AE01-4866-98C7-A60D8F288C59}" type="pres">
      <dgm:prSet presAssocID="{557E78A5-A0AC-4966-BDDE-1AC677EB6863}" presName="hierChild3" presStyleCnt="0"/>
      <dgm:spPr/>
    </dgm:pt>
    <dgm:pt modelId="{D89CD620-D015-4E0B-A46B-F25278A19A5F}" type="pres">
      <dgm:prSet presAssocID="{303F0625-AF07-44AD-A12F-87F7331C5F3C}" presName="bgShapesFlow" presStyleCnt="0"/>
      <dgm:spPr/>
    </dgm:pt>
  </dgm:ptLst>
  <dgm:cxnLst>
    <dgm:cxn modelId="{44301271-D82A-4BC3-8166-1A586C1571E2}" type="presOf" srcId="{E326F386-0F28-4145-85E4-D3DDD2C3DD6C}" destId="{BFF6876D-35CF-4CBE-B99C-C46659A70EDA}" srcOrd="0" destOrd="0" presId="urn:microsoft.com/office/officeart/2005/8/layout/hierarchy6"/>
    <dgm:cxn modelId="{30E74795-313F-4888-8AA0-26BC6B7184CD}" srcId="{A9A2E85E-751B-4A26-B5F5-48E214FF8EF4}" destId="{454AB8B8-AE54-448A-AB27-D62AA4D335E9}" srcOrd="1" destOrd="0" parTransId="{0811FFBA-8A3C-4BC5-81EE-0C11606BA7E5}" sibTransId="{8BA4B325-92AF-4E60-91C3-5876CFE52568}"/>
    <dgm:cxn modelId="{6FF7634A-D9FF-4F39-B920-D0C026414640}" type="presOf" srcId="{55C85B52-964A-4EB0-A65C-45CEEB02EE9C}" destId="{419D7861-D62A-4179-945B-7877A017E80D}" srcOrd="0" destOrd="0" presId="urn:microsoft.com/office/officeart/2005/8/layout/hierarchy6"/>
    <dgm:cxn modelId="{FCA7D3F4-A87E-4E12-8E73-27F2E995E790}" type="presOf" srcId="{FF2543A4-A8C7-4EAF-8B32-A393E2A6906D}" destId="{455AEB33-7E77-46E3-AB5E-9E8E29677208}" srcOrd="0" destOrd="0" presId="urn:microsoft.com/office/officeart/2005/8/layout/hierarchy6"/>
    <dgm:cxn modelId="{FE2F127F-5350-4E1C-8D41-1A1BD7C1BAD1}" type="presOf" srcId="{119D56DA-626A-4424-BC07-A445818691CD}" destId="{7817C849-140B-4B7D-A56A-55963AF40386}" srcOrd="0" destOrd="0" presId="urn:microsoft.com/office/officeart/2005/8/layout/hierarchy6"/>
    <dgm:cxn modelId="{9DBBC07E-0EDF-496E-9A5D-229176906247}" type="presOf" srcId="{A9A2E85E-751B-4A26-B5F5-48E214FF8EF4}" destId="{C54C3EBB-2585-4018-A27E-0610FFDC0728}" srcOrd="0" destOrd="0" presId="urn:microsoft.com/office/officeart/2005/8/layout/hierarchy6"/>
    <dgm:cxn modelId="{57F9BBEF-B5BA-4B0D-B4F7-FF4F5A0A6D2A}" type="presOf" srcId="{303F0625-AF07-44AD-A12F-87F7331C5F3C}" destId="{08B1EA71-4450-4955-BF6A-9DDBDC897A71}" srcOrd="0" destOrd="0" presId="urn:microsoft.com/office/officeart/2005/8/layout/hierarchy6"/>
    <dgm:cxn modelId="{523D4586-155B-4897-AADB-AF1368F8DE31}" srcId="{119D56DA-626A-4424-BC07-A445818691CD}" destId="{A9A2E85E-751B-4A26-B5F5-48E214FF8EF4}" srcOrd="0" destOrd="0" parTransId="{1998F87A-5B76-41CD-8DC3-062096E02AAF}" sibTransId="{2E1A66A0-AA64-4A93-AA8E-DE95E4C763E6}"/>
    <dgm:cxn modelId="{EE16DA3E-FCCB-4A2F-AC12-CDCC09C9B1EB}" srcId="{A9A2E85E-751B-4A26-B5F5-48E214FF8EF4}" destId="{55C85B52-964A-4EB0-A65C-45CEEB02EE9C}" srcOrd="0" destOrd="0" parTransId="{12A40EE9-2DA8-4E27-9D5C-B84EDD7613E9}" sibTransId="{2A390118-84D9-4DFB-BF61-86934F2F4E70}"/>
    <dgm:cxn modelId="{68AB6EFF-103C-4B29-B234-E3E9555D7289}" type="presOf" srcId="{17D8F081-DB07-4EF6-93FC-BBEAD0DA7ADA}" destId="{058D410F-028A-4A7A-A039-0C09BE38FCEF}" srcOrd="0" destOrd="0" presId="urn:microsoft.com/office/officeart/2005/8/layout/hierarchy6"/>
    <dgm:cxn modelId="{18AD629A-44B5-447E-BB11-F8AEA8B01A76}" type="presOf" srcId="{12A40EE9-2DA8-4E27-9D5C-B84EDD7613E9}" destId="{77F81405-E5B7-4DF8-93B1-2B4CA0D90740}" srcOrd="0" destOrd="0" presId="urn:microsoft.com/office/officeart/2005/8/layout/hierarchy6"/>
    <dgm:cxn modelId="{62A327D2-7F8A-4053-901B-669E1E1BED82}" srcId="{303F0625-AF07-44AD-A12F-87F7331C5F3C}" destId="{119D56DA-626A-4424-BC07-A445818691CD}" srcOrd="0" destOrd="0" parTransId="{87E018E3-745B-48FA-A3BB-B88627BEE42F}" sibTransId="{4DF15E65-59D4-45A1-81B5-2E0D3422F54D}"/>
    <dgm:cxn modelId="{399F9002-4F47-4722-B788-FEDCED647B56}" type="presOf" srcId="{557E78A5-A0AC-4966-BDDE-1AC677EB6863}" destId="{B09D5AD0-543C-4941-880E-65B201431C56}" srcOrd="0" destOrd="0" presId="urn:microsoft.com/office/officeart/2005/8/layout/hierarchy6"/>
    <dgm:cxn modelId="{5416AEB8-6BC5-4042-84EF-03C89D5788AE}" srcId="{A9A2E85E-751B-4A26-B5F5-48E214FF8EF4}" destId="{E326F386-0F28-4145-85E4-D3DDD2C3DD6C}" srcOrd="2" destOrd="0" parTransId="{DD4DF686-8E21-4C85-94BC-98BEEABCECC7}" sibTransId="{1867C721-DC7C-4C9C-B524-1C0AAF7DFF5D}"/>
    <dgm:cxn modelId="{26E29387-D405-4E65-9A70-2266452602F9}" srcId="{A9A2E85E-751B-4A26-B5F5-48E214FF8EF4}" destId="{FF2543A4-A8C7-4EAF-8B32-A393E2A6906D}" srcOrd="3" destOrd="0" parTransId="{17D8F081-DB07-4EF6-93FC-BBEAD0DA7ADA}" sibTransId="{350DAF3F-06F1-4779-81B3-DBFEA786172E}"/>
    <dgm:cxn modelId="{6D773A1A-03C0-4FCE-AF53-F0BF1D2A9A41}" type="presOf" srcId="{1998F87A-5B76-41CD-8DC3-062096E02AAF}" destId="{95B3F706-0684-4683-A7AD-79801BD86004}" srcOrd="0" destOrd="0" presId="urn:microsoft.com/office/officeart/2005/8/layout/hierarchy6"/>
    <dgm:cxn modelId="{729AF998-BCB3-4C05-98BF-DC60E6512B0C}" type="presOf" srcId="{0811FFBA-8A3C-4BC5-81EE-0C11606BA7E5}" destId="{72B5D373-4270-4A58-A55A-EC3D12422EEF}" srcOrd="0" destOrd="0" presId="urn:microsoft.com/office/officeart/2005/8/layout/hierarchy6"/>
    <dgm:cxn modelId="{2CDA589C-5484-40FB-A9BD-3D1A6C317104}" type="presOf" srcId="{DD4DF686-8E21-4C85-94BC-98BEEABCECC7}" destId="{DF1A5A1D-7348-4872-9D49-EB8457DC6113}" srcOrd="0" destOrd="0" presId="urn:microsoft.com/office/officeart/2005/8/layout/hierarchy6"/>
    <dgm:cxn modelId="{BC6CD7B0-1CAC-4713-9A5D-20D299B9586C}" type="presOf" srcId="{2137589A-2BB9-4228-B1D6-049A9EA83D45}" destId="{66E8353A-3C2D-466F-AC7A-6DAF9C60E9AF}" srcOrd="0" destOrd="0" presId="urn:microsoft.com/office/officeart/2005/8/layout/hierarchy6"/>
    <dgm:cxn modelId="{87603C9A-E6DD-46B6-9CD7-578D196D841E}" srcId="{119D56DA-626A-4424-BC07-A445818691CD}" destId="{557E78A5-A0AC-4966-BDDE-1AC677EB6863}" srcOrd="1" destOrd="0" parTransId="{2137589A-2BB9-4228-B1D6-049A9EA83D45}" sibTransId="{3A79476C-A257-4B67-B34F-DFD1FDD3FC16}"/>
    <dgm:cxn modelId="{CAC249FD-6212-412A-ACDA-5262DF349BA1}" type="presOf" srcId="{454AB8B8-AE54-448A-AB27-D62AA4D335E9}" destId="{B98A2708-8FDB-4C6A-ABFB-5AB0573009D9}" srcOrd="0" destOrd="0" presId="urn:microsoft.com/office/officeart/2005/8/layout/hierarchy6"/>
    <dgm:cxn modelId="{7D6877AA-C273-42CB-B6CF-3C32507D0747}" type="presParOf" srcId="{08B1EA71-4450-4955-BF6A-9DDBDC897A71}" destId="{529EF444-48F7-4977-89F3-CEC3E4D86CFD}" srcOrd="0" destOrd="0" presId="urn:microsoft.com/office/officeart/2005/8/layout/hierarchy6"/>
    <dgm:cxn modelId="{4963C3DF-0CE4-457D-9D6B-D401B2692E6A}" type="presParOf" srcId="{529EF444-48F7-4977-89F3-CEC3E4D86CFD}" destId="{2A69B02E-A3A3-454A-A85A-954247681A5D}" srcOrd="0" destOrd="0" presId="urn:microsoft.com/office/officeart/2005/8/layout/hierarchy6"/>
    <dgm:cxn modelId="{4A1CA257-1CE6-4A9A-BB0A-E6454C355B93}" type="presParOf" srcId="{2A69B02E-A3A3-454A-A85A-954247681A5D}" destId="{54A41DB2-2694-44A8-9B16-0AFFCDD52616}" srcOrd="0" destOrd="0" presId="urn:microsoft.com/office/officeart/2005/8/layout/hierarchy6"/>
    <dgm:cxn modelId="{42763124-3FCA-4B10-8C56-AF0E283F1DCD}" type="presParOf" srcId="{54A41DB2-2694-44A8-9B16-0AFFCDD52616}" destId="{7817C849-140B-4B7D-A56A-55963AF40386}" srcOrd="0" destOrd="0" presId="urn:microsoft.com/office/officeart/2005/8/layout/hierarchy6"/>
    <dgm:cxn modelId="{2507D42E-6B4A-417F-AED7-4DEFAE3A4D81}" type="presParOf" srcId="{54A41DB2-2694-44A8-9B16-0AFFCDD52616}" destId="{1E42F40B-E890-4349-824D-D8826A2005AA}" srcOrd="1" destOrd="0" presId="urn:microsoft.com/office/officeart/2005/8/layout/hierarchy6"/>
    <dgm:cxn modelId="{8D431F96-E519-459A-B623-39800C8FD9C6}" type="presParOf" srcId="{1E42F40B-E890-4349-824D-D8826A2005AA}" destId="{95B3F706-0684-4683-A7AD-79801BD86004}" srcOrd="0" destOrd="0" presId="urn:microsoft.com/office/officeart/2005/8/layout/hierarchy6"/>
    <dgm:cxn modelId="{A3CE0464-2BBC-48CC-A25B-9169EA9CDE7E}" type="presParOf" srcId="{1E42F40B-E890-4349-824D-D8826A2005AA}" destId="{087B7E0F-C984-4281-98D2-3ED09C307477}" srcOrd="1" destOrd="0" presId="urn:microsoft.com/office/officeart/2005/8/layout/hierarchy6"/>
    <dgm:cxn modelId="{52C04420-7017-46EE-827D-BA910C6A705B}" type="presParOf" srcId="{087B7E0F-C984-4281-98D2-3ED09C307477}" destId="{C54C3EBB-2585-4018-A27E-0610FFDC0728}" srcOrd="0" destOrd="0" presId="urn:microsoft.com/office/officeart/2005/8/layout/hierarchy6"/>
    <dgm:cxn modelId="{F27C70C8-FE66-4351-BD0E-FDC2320AA459}" type="presParOf" srcId="{087B7E0F-C984-4281-98D2-3ED09C307477}" destId="{9FDF3D38-7577-498E-8AA4-DD1588888DD5}" srcOrd="1" destOrd="0" presId="urn:microsoft.com/office/officeart/2005/8/layout/hierarchy6"/>
    <dgm:cxn modelId="{3A3AB7C1-D3FF-4BAB-95F4-3D75ECC791D3}" type="presParOf" srcId="{9FDF3D38-7577-498E-8AA4-DD1588888DD5}" destId="{77F81405-E5B7-4DF8-93B1-2B4CA0D90740}" srcOrd="0" destOrd="0" presId="urn:microsoft.com/office/officeart/2005/8/layout/hierarchy6"/>
    <dgm:cxn modelId="{9481CD73-1903-45B5-92BC-2AE1BAE6679A}" type="presParOf" srcId="{9FDF3D38-7577-498E-8AA4-DD1588888DD5}" destId="{BB917C5E-2DF4-4B24-81AE-46ED70B1C5B0}" srcOrd="1" destOrd="0" presId="urn:microsoft.com/office/officeart/2005/8/layout/hierarchy6"/>
    <dgm:cxn modelId="{97D459AA-B843-4743-9AEC-3091B32D95CF}" type="presParOf" srcId="{BB917C5E-2DF4-4B24-81AE-46ED70B1C5B0}" destId="{419D7861-D62A-4179-945B-7877A017E80D}" srcOrd="0" destOrd="0" presId="urn:microsoft.com/office/officeart/2005/8/layout/hierarchy6"/>
    <dgm:cxn modelId="{2D19B456-5F93-45F3-866B-56780EF09ED4}" type="presParOf" srcId="{BB917C5E-2DF4-4B24-81AE-46ED70B1C5B0}" destId="{2DE0DDF6-BD5B-4F4C-9475-E3AB178F87FC}" srcOrd="1" destOrd="0" presId="urn:microsoft.com/office/officeart/2005/8/layout/hierarchy6"/>
    <dgm:cxn modelId="{68AF9AA1-767F-4A02-81DC-DF291504997B}" type="presParOf" srcId="{9FDF3D38-7577-498E-8AA4-DD1588888DD5}" destId="{72B5D373-4270-4A58-A55A-EC3D12422EEF}" srcOrd="2" destOrd="0" presId="urn:microsoft.com/office/officeart/2005/8/layout/hierarchy6"/>
    <dgm:cxn modelId="{A0A2B82F-72C5-4785-A308-0F55AC1296BA}" type="presParOf" srcId="{9FDF3D38-7577-498E-8AA4-DD1588888DD5}" destId="{EDD4358D-9263-4D30-98DA-E209C0D54E3D}" srcOrd="3" destOrd="0" presId="urn:microsoft.com/office/officeart/2005/8/layout/hierarchy6"/>
    <dgm:cxn modelId="{83F2F007-DFDD-4AFC-B538-772CA477DB78}" type="presParOf" srcId="{EDD4358D-9263-4D30-98DA-E209C0D54E3D}" destId="{B98A2708-8FDB-4C6A-ABFB-5AB0573009D9}" srcOrd="0" destOrd="0" presId="urn:microsoft.com/office/officeart/2005/8/layout/hierarchy6"/>
    <dgm:cxn modelId="{9F1DA1F1-C527-42B2-B2A6-F252164E3AC5}" type="presParOf" srcId="{EDD4358D-9263-4D30-98DA-E209C0D54E3D}" destId="{66138AA4-7CA8-470A-9BEA-213094AC9B5C}" srcOrd="1" destOrd="0" presId="urn:microsoft.com/office/officeart/2005/8/layout/hierarchy6"/>
    <dgm:cxn modelId="{830DA8AB-EEE9-4996-92CF-42D218CD9FB0}" type="presParOf" srcId="{9FDF3D38-7577-498E-8AA4-DD1588888DD5}" destId="{DF1A5A1D-7348-4872-9D49-EB8457DC6113}" srcOrd="4" destOrd="0" presId="urn:microsoft.com/office/officeart/2005/8/layout/hierarchy6"/>
    <dgm:cxn modelId="{D5760C23-FE13-4880-B560-9BD051FFFAD6}" type="presParOf" srcId="{9FDF3D38-7577-498E-8AA4-DD1588888DD5}" destId="{6164AF62-66BD-4D6B-8ECA-B94959BE3726}" srcOrd="5" destOrd="0" presId="urn:microsoft.com/office/officeart/2005/8/layout/hierarchy6"/>
    <dgm:cxn modelId="{8FD40E01-25C6-400F-B91A-3D375AD14EB5}" type="presParOf" srcId="{6164AF62-66BD-4D6B-8ECA-B94959BE3726}" destId="{BFF6876D-35CF-4CBE-B99C-C46659A70EDA}" srcOrd="0" destOrd="0" presId="urn:microsoft.com/office/officeart/2005/8/layout/hierarchy6"/>
    <dgm:cxn modelId="{8C0E3A17-3B0A-4E47-8493-D209C31BF498}" type="presParOf" srcId="{6164AF62-66BD-4D6B-8ECA-B94959BE3726}" destId="{029DA075-3692-46FE-B964-3EFF5F1AF5F7}" srcOrd="1" destOrd="0" presId="urn:microsoft.com/office/officeart/2005/8/layout/hierarchy6"/>
    <dgm:cxn modelId="{90B62311-3F23-4CF1-ABA0-0384F32151CC}" type="presParOf" srcId="{9FDF3D38-7577-498E-8AA4-DD1588888DD5}" destId="{058D410F-028A-4A7A-A039-0C09BE38FCEF}" srcOrd="6" destOrd="0" presId="urn:microsoft.com/office/officeart/2005/8/layout/hierarchy6"/>
    <dgm:cxn modelId="{CABC53B3-8486-4271-9844-4581FA7B6E0C}" type="presParOf" srcId="{9FDF3D38-7577-498E-8AA4-DD1588888DD5}" destId="{A5F8387A-6D7F-4071-9415-E59AACC6C053}" srcOrd="7" destOrd="0" presId="urn:microsoft.com/office/officeart/2005/8/layout/hierarchy6"/>
    <dgm:cxn modelId="{980CAE79-E508-4BB2-B5AE-04C1E5F9B69C}" type="presParOf" srcId="{A5F8387A-6D7F-4071-9415-E59AACC6C053}" destId="{455AEB33-7E77-46E3-AB5E-9E8E29677208}" srcOrd="0" destOrd="0" presId="urn:microsoft.com/office/officeart/2005/8/layout/hierarchy6"/>
    <dgm:cxn modelId="{66078C64-5E77-49F6-A994-FDCA3F429EE3}" type="presParOf" srcId="{A5F8387A-6D7F-4071-9415-E59AACC6C053}" destId="{A0E20023-BDB4-474D-AEDA-3CA219ACF3D2}" srcOrd="1" destOrd="0" presId="urn:microsoft.com/office/officeart/2005/8/layout/hierarchy6"/>
    <dgm:cxn modelId="{84BA92B6-0066-4381-A178-1E1293121EE4}" type="presParOf" srcId="{1E42F40B-E890-4349-824D-D8826A2005AA}" destId="{66E8353A-3C2D-466F-AC7A-6DAF9C60E9AF}" srcOrd="2" destOrd="0" presId="urn:microsoft.com/office/officeart/2005/8/layout/hierarchy6"/>
    <dgm:cxn modelId="{EDBD1F23-B1FE-4BAE-8919-30BA583ACB80}" type="presParOf" srcId="{1E42F40B-E890-4349-824D-D8826A2005AA}" destId="{C798C488-59F3-470D-B3B9-EBDB9D5D9524}" srcOrd="3" destOrd="0" presId="urn:microsoft.com/office/officeart/2005/8/layout/hierarchy6"/>
    <dgm:cxn modelId="{15C0A9BA-EEA5-41F6-A47D-99278EF796BF}" type="presParOf" srcId="{C798C488-59F3-470D-B3B9-EBDB9D5D9524}" destId="{B09D5AD0-543C-4941-880E-65B201431C56}" srcOrd="0" destOrd="0" presId="urn:microsoft.com/office/officeart/2005/8/layout/hierarchy6"/>
    <dgm:cxn modelId="{4F1A5312-255B-4925-9194-16390FA656D3}" type="presParOf" srcId="{C798C488-59F3-470D-B3B9-EBDB9D5D9524}" destId="{921FFA42-AE01-4866-98C7-A60D8F288C59}" srcOrd="1" destOrd="0" presId="urn:microsoft.com/office/officeart/2005/8/layout/hierarchy6"/>
    <dgm:cxn modelId="{3200933E-8FDC-4B74-B131-8A4B2DABBE66}" type="presParOf" srcId="{08B1EA71-4450-4955-BF6A-9DDBDC897A71}" destId="{D89CD620-D015-4E0B-A46B-F25278A19A5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2B6E2A66-9BAB-4078-9DED-0F30CBCEDADC}" type="doc">
      <dgm:prSet loTypeId="urn:microsoft.com/office/officeart/2005/8/layout/vList2" loCatId="list" qsTypeId="urn:microsoft.com/office/officeart/2005/8/quickstyle/simple1" qsCatId="simple" csTypeId="urn:microsoft.com/office/officeart/2005/8/colors/colorful1#33" csCatId="colorful" phldr="1"/>
      <dgm:spPr/>
      <dgm:t>
        <a:bodyPr/>
        <a:lstStyle/>
        <a:p>
          <a:endParaRPr lang="en-US"/>
        </a:p>
      </dgm:t>
    </dgm:pt>
    <dgm:pt modelId="{2F52371B-AF20-41CE-8CA9-A150790EC206}">
      <dgm:prSet/>
      <dgm:spPr/>
      <dgm:t>
        <a:bodyPr/>
        <a:lstStyle/>
        <a:p>
          <a:pPr rtl="0"/>
          <a:r>
            <a:rPr lang="en-GB" dirty="0"/>
            <a:t>Total expenditure as per P&amp;L</a:t>
          </a:r>
          <a:endParaRPr lang="en-US" dirty="0"/>
        </a:p>
      </dgm:t>
    </dgm:pt>
    <dgm:pt modelId="{23EB181A-1668-4068-A67F-E9D9B871D9F0}" type="parTrans" cxnId="{9F38DE7A-44E8-448E-8582-9CFF43707CF2}">
      <dgm:prSet/>
      <dgm:spPr/>
      <dgm:t>
        <a:bodyPr/>
        <a:lstStyle/>
        <a:p>
          <a:endParaRPr lang="en-US"/>
        </a:p>
      </dgm:t>
    </dgm:pt>
    <dgm:pt modelId="{8F584AD2-9915-473B-AB58-F6FCB4F8730B}" type="sibTrans" cxnId="{9F38DE7A-44E8-448E-8582-9CFF43707CF2}">
      <dgm:prSet/>
      <dgm:spPr/>
      <dgm:t>
        <a:bodyPr/>
        <a:lstStyle/>
        <a:p>
          <a:endParaRPr lang="en-US"/>
        </a:p>
      </dgm:t>
    </dgm:pt>
    <dgm:pt modelId="{20C7C162-9699-407A-BD5B-08613CD6858A}">
      <dgm:prSet/>
      <dgm:spPr/>
      <dgm:t>
        <a:bodyPr/>
        <a:lstStyle/>
        <a:p>
          <a:pPr rtl="0"/>
          <a:r>
            <a:rPr lang="en-GB" dirty="0"/>
            <a:t>Capital expenditure?</a:t>
          </a:r>
        </a:p>
      </dgm:t>
    </dgm:pt>
    <dgm:pt modelId="{C43AC602-0555-4824-8837-B151F7AFD1F7}" type="parTrans" cxnId="{72C64854-BCDE-481A-8EFD-2169E5E18C49}">
      <dgm:prSet/>
      <dgm:spPr/>
      <dgm:t>
        <a:bodyPr/>
        <a:lstStyle/>
        <a:p>
          <a:endParaRPr lang="en-US"/>
        </a:p>
      </dgm:t>
    </dgm:pt>
    <dgm:pt modelId="{273FFDBB-A4A2-4F29-82E2-E271940096F1}" type="sibTrans" cxnId="{72C64854-BCDE-481A-8EFD-2169E5E18C49}">
      <dgm:prSet/>
      <dgm:spPr/>
      <dgm:t>
        <a:bodyPr/>
        <a:lstStyle/>
        <a:p>
          <a:endParaRPr lang="en-US"/>
        </a:p>
      </dgm:t>
    </dgm:pt>
    <dgm:pt modelId="{078E6755-0657-4EEA-81AD-5D7B56D69AC3}">
      <dgm:prSet/>
      <dgm:spPr/>
      <dgm:t>
        <a:bodyPr/>
        <a:lstStyle/>
        <a:p>
          <a:pPr rtl="0"/>
          <a:r>
            <a:rPr lang="en-GB" dirty="0"/>
            <a:t>Depreciation?</a:t>
          </a:r>
        </a:p>
      </dgm:t>
    </dgm:pt>
    <dgm:pt modelId="{8C006F7D-8123-437A-83F8-896B2442A1C6}" type="parTrans" cxnId="{AE8FE7BC-6BD9-49CB-9DE0-6E12620F585D}">
      <dgm:prSet/>
      <dgm:spPr/>
      <dgm:t>
        <a:bodyPr/>
        <a:lstStyle/>
        <a:p>
          <a:endParaRPr lang="en-US"/>
        </a:p>
      </dgm:t>
    </dgm:pt>
    <dgm:pt modelId="{2CDA42AA-39C1-4519-9C9B-96E33079682A}" type="sibTrans" cxnId="{AE8FE7BC-6BD9-49CB-9DE0-6E12620F585D}">
      <dgm:prSet/>
      <dgm:spPr/>
      <dgm:t>
        <a:bodyPr/>
        <a:lstStyle/>
        <a:p>
          <a:endParaRPr lang="en-US"/>
        </a:p>
      </dgm:t>
    </dgm:pt>
    <dgm:pt modelId="{889AEC47-5759-4055-B21C-C682660A284E}" type="pres">
      <dgm:prSet presAssocID="{2B6E2A66-9BAB-4078-9DED-0F30CBCEDADC}" presName="linear" presStyleCnt="0">
        <dgm:presLayoutVars>
          <dgm:animLvl val="lvl"/>
          <dgm:resizeHandles val="exact"/>
        </dgm:presLayoutVars>
      </dgm:prSet>
      <dgm:spPr/>
      <dgm:t>
        <a:bodyPr/>
        <a:lstStyle/>
        <a:p>
          <a:endParaRPr lang="en-GB"/>
        </a:p>
      </dgm:t>
    </dgm:pt>
    <dgm:pt modelId="{46252283-C648-4D41-A672-A3CD7585EF32}" type="pres">
      <dgm:prSet presAssocID="{2F52371B-AF20-41CE-8CA9-A150790EC206}" presName="parentText" presStyleLbl="node1" presStyleIdx="0" presStyleCnt="3">
        <dgm:presLayoutVars>
          <dgm:chMax val="0"/>
          <dgm:bulletEnabled val="1"/>
        </dgm:presLayoutVars>
      </dgm:prSet>
      <dgm:spPr/>
      <dgm:t>
        <a:bodyPr/>
        <a:lstStyle/>
        <a:p>
          <a:endParaRPr lang="en-GB"/>
        </a:p>
      </dgm:t>
    </dgm:pt>
    <dgm:pt modelId="{44435E61-B950-4B57-9421-76C4A0B0BFBA}" type="pres">
      <dgm:prSet presAssocID="{8F584AD2-9915-473B-AB58-F6FCB4F8730B}" presName="spacer" presStyleCnt="0"/>
      <dgm:spPr/>
    </dgm:pt>
    <dgm:pt modelId="{AF6EE1D9-081E-47B5-81ED-A9E4F0755CA1}" type="pres">
      <dgm:prSet presAssocID="{20C7C162-9699-407A-BD5B-08613CD6858A}" presName="parentText" presStyleLbl="node1" presStyleIdx="1" presStyleCnt="3">
        <dgm:presLayoutVars>
          <dgm:chMax val="0"/>
          <dgm:bulletEnabled val="1"/>
        </dgm:presLayoutVars>
      </dgm:prSet>
      <dgm:spPr/>
      <dgm:t>
        <a:bodyPr/>
        <a:lstStyle/>
        <a:p>
          <a:endParaRPr lang="en-GB"/>
        </a:p>
      </dgm:t>
    </dgm:pt>
    <dgm:pt modelId="{7594F348-9512-4950-86BF-F0B70D2436EC}" type="pres">
      <dgm:prSet presAssocID="{273FFDBB-A4A2-4F29-82E2-E271940096F1}" presName="spacer" presStyleCnt="0"/>
      <dgm:spPr/>
    </dgm:pt>
    <dgm:pt modelId="{E093ABD7-16B2-487F-9D2C-2E28E238C9D5}" type="pres">
      <dgm:prSet presAssocID="{078E6755-0657-4EEA-81AD-5D7B56D69AC3}" presName="parentText" presStyleLbl="node1" presStyleIdx="2" presStyleCnt="3">
        <dgm:presLayoutVars>
          <dgm:chMax val="0"/>
          <dgm:bulletEnabled val="1"/>
        </dgm:presLayoutVars>
      </dgm:prSet>
      <dgm:spPr/>
      <dgm:t>
        <a:bodyPr/>
        <a:lstStyle/>
        <a:p>
          <a:endParaRPr lang="en-GB"/>
        </a:p>
      </dgm:t>
    </dgm:pt>
  </dgm:ptLst>
  <dgm:cxnLst>
    <dgm:cxn modelId="{161ADE3C-EB48-464B-A633-7386F4637C72}" type="presOf" srcId="{2F52371B-AF20-41CE-8CA9-A150790EC206}" destId="{46252283-C648-4D41-A672-A3CD7585EF32}" srcOrd="0" destOrd="0" presId="urn:microsoft.com/office/officeart/2005/8/layout/vList2"/>
    <dgm:cxn modelId="{0E896A05-64D1-447C-ACCF-87045944F8A9}" type="presOf" srcId="{20C7C162-9699-407A-BD5B-08613CD6858A}" destId="{AF6EE1D9-081E-47B5-81ED-A9E4F0755CA1}" srcOrd="0" destOrd="0" presId="urn:microsoft.com/office/officeart/2005/8/layout/vList2"/>
    <dgm:cxn modelId="{AF22BC3D-FD34-4264-BCDA-9F90659D387B}" type="presOf" srcId="{2B6E2A66-9BAB-4078-9DED-0F30CBCEDADC}" destId="{889AEC47-5759-4055-B21C-C682660A284E}" srcOrd="0" destOrd="0" presId="urn:microsoft.com/office/officeart/2005/8/layout/vList2"/>
    <dgm:cxn modelId="{4A990513-4D12-4BA9-922A-2A3EA20B376D}" type="presOf" srcId="{078E6755-0657-4EEA-81AD-5D7B56D69AC3}" destId="{E093ABD7-16B2-487F-9D2C-2E28E238C9D5}" srcOrd="0" destOrd="0" presId="urn:microsoft.com/office/officeart/2005/8/layout/vList2"/>
    <dgm:cxn modelId="{72C64854-BCDE-481A-8EFD-2169E5E18C49}" srcId="{2B6E2A66-9BAB-4078-9DED-0F30CBCEDADC}" destId="{20C7C162-9699-407A-BD5B-08613CD6858A}" srcOrd="1" destOrd="0" parTransId="{C43AC602-0555-4824-8837-B151F7AFD1F7}" sibTransId="{273FFDBB-A4A2-4F29-82E2-E271940096F1}"/>
    <dgm:cxn modelId="{9F38DE7A-44E8-448E-8582-9CFF43707CF2}" srcId="{2B6E2A66-9BAB-4078-9DED-0F30CBCEDADC}" destId="{2F52371B-AF20-41CE-8CA9-A150790EC206}" srcOrd="0" destOrd="0" parTransId="{23EB181A-1668-4068-A67F-E9D9B871D9F0}" sibTransId="{8F584AD2-9915-473B-AB58-F6FCB4F8730B}"/>
    <dgm:cxn modelId="{AE8FE7BC-6BD9-49CB-9DE0-6E12620F585D}" srcId="{2B6E2A66-9BAB-4078-9DED-0F30CBCEDADC}" destId="{078E6755-0657-4EEA-81AD-5D7B56D69AC3}" srcOrd="2" destOrd="0" parTransId="{8C006F7D-8123-437A-83F8-896B2442A1C6}" sibTransId="{2CDA42AA-39C1-4519-9C9B-96E33079682A}"/>
    <dgm:cxn modelId="{22F42C78-2CA4-4284-98D8-5F648262B095}" type="presParOf" srcId="{889AEC47-5759-4055-B21C-C682660A284E}" destId="{46252283-C648-4D41-A672-A3CD7585EF32}" srcOrd="0" destOrd="0" presId="urn:microsoft.com/office/officeart/2005/8/layout/vList2"/>
    <dgm:cxn modelId="{5D119C72-0C18-4D8F-A134-FE073B4813E9}" type="presParOf" srcId="{889AEC47-5759-4055-B21C-C682660A284E}" destId="{44435E61-B950-4B57-9421-76C4A0B0BFBA}" srcOrd="1" destOrd="0" presId="urn:microsoft.com/office/officeart/2005/8/layout/vList2"/>
    <dgm:cxn modelId="{B5A6F543-7695-4C22-BA3B-451F00C4794C}" type="presParOf" srcId="{889AEC47-5759-4055-B21C-C682660A284E}" destId="{AF6EE1D9-081E-47B5-81ED-A9E4F0755CA1}" srcOrd="2" destOrd="0" presId="urn:microsoft.com/office/officeart/2005/8/layout/vList2"/>
    <dgm:cxn modelId="{7AB7119B-6018-4E2A-8AD2-998A3E025F62}" type="presParOf" srcId="{889AEC47-5759-4055-B21C-C682660A284E}" destId="{7594F348-9512-4950-86BF-F0B70D2436EC}" srcOrd="3" destOrd="0" presId="urn:microsoft.com/office/officeart/2005/8/layout/vList2"/>
    <dgm:cxn modelId="{1E908621-ACEE-4C49-AA26-BCB3FAF87A32}" type="presParOf" srcId="{889AEC47-5759-4055-B21C-C682660A284E}" destId="{E093ABD7-16B2-487F-9D2C-2E28E238C9D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3640B99B-C31A-45BB-B34C-0949659C0A6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BE95C98-C4E4-45B6-B64F-D54461192AF4}">
      <dgm:prSet/>
      <dgm:spPr/>
      <dgm:t>
        <a:bodyPr/>
        <a:lstStyle/>
        <a:p>
          <a:r>
            <a:rPr lang="en-US"/>
            <a:t>Reporting to be given irrespective of Auditee being Registered or unregistered</a:t>
          </a:r>
        </a:p>
      </dgm:t>
    </dgm:pt>
    <dgm:pt modelId="{1FA37D74-D7A5-42F6-A119-62AAC929EC64}" type="parTrans" cxnId="{EA4E6BD8-9A04-483B-8309-A7D6DFFED611}">
      <dgm:prSet/>
      <dgm:spPr/>
      <dgm:t>
        <a:bodyPr/>
        <a:lstStyle/>
        <a:p>
          <a:endParaRPr lang="en-US"/>
        </a:p>
      </dgm:t>
    </dgm:pt>
    <dgm:pt modelId="{B07FEDD7-30A3-4878-B7C7-E54A7282D523}" type="sibTrans" cxnId="{EA4E6BD8-9A04-483B-8309-A7D6DFFED611}">
      <dgm:prSet/>
      <dgm:spPr/>
      <dgm:t>
        <a:bodyPr/>
        <a:lstStyle/>
        <a:p>
          <a:endParaRPr lang="en-US"/>
        </a:p>
      </dgm:t>
    </dgm:pt>
    <dgm:pt modelId="{A0A5620B-4037-441A-AB95-16A57FAF74F4}">
      <dgm:prSet/>
      <dgm:spPr/>
      <dgm:t>
        <a:bodyPr/>
        <a:lstStyle/>
        <a:p>
          <a:r>
            <a:rPr lang="en-US"/>
            <a:t>Expenditure vs. Loss vs.  Allowance</a:t>
          </a:r>
        </a:p>
      </dgm:t>
    </dgm:pt>
    <dgm:pt modelId="{C7CEA8F3-05C6-4553-9AA3-7096A5351824}" type="parTrans" cxnId="{8D15B7FE-1617-4B60-B24A-DD4055722EFC}">
      <dgm:prSet/>
      <dgm:spPr/>
      <dgm:t>
        <a:bodyPr/>
        <a:lstStyle/>
        <a:p>
          <a:endParaRPr lang="en-US"/>
        </a:p>
      </dgm:t>
    </dgm:pt>
    <dgm:pt modelId="{DA43793C-3AC6-49ED-8745-0AB679D11DB9}" type="sibTrans" cxnId="{8D15B7FE-1617-4B60-B24A-DD4055722EFC}">
      <dgm:prSet/>
      <dgm:spPr/>
      <dgm:t>
        <a:bodyPr/>
        <a:lstStyle/>
        <a:p>
          <a:endParaRPr lang="en-US"/>
        </a:p>
      </dgm:t>
    </dgm:pt>
    <dgm:pt modelId="{0BC886AF-0990-4CAA-8F20-1E7B9EAAE7A0}" type="pres">
      <dgm:prSet presAssocID="{3640B99B-C31A-45BB-B34C-0949659C0A65}" presName="linear" presStyleCnt="0">
        <dgm:presLayoutVars>
          <dgm:animLvl val="lvl"/>
          <dgm:resizeHandles val="exact"/>
        </dgm:presLayoutVars>
      </dgm:prSet>
      <dgm:spPr/>
      <dgm:t>
        <a:bodyPr/>
        <a:lstStyle/>
        <a:p>
          <a:endParaRPr lang="en-GB"/>
        </a:p>
      </dgm:t>
    </dgm:pt>
    <dgm:pt modelId="{AA12A13B-EAAC-43E1-9897-CAAE58037857}" type="pres">
      <dgm:prSet presAssocID="{CBE95C98-C4E4-45B6-B64F-D54461192AF4}" presName="parentText" presStyleLbl="node1" presStyleIdx="0" presStyleCnt="2">
        <dgm:presLayoutVars>
          <dgm:chMax val="0"/>
          <dgm:bulletEnabled val="1"/>
        </dgm:presLayoutVars>
      </dgm:prSet>
      <dgm:spPr/>
      <dgm:t>
        <a:bodyPr/>
        <a:lstStyle/>
        <a:p>
          <a:endParaRPr lang="en-GB"/>
        </a:p>
      </dgm:t>
    </dgm:pt>
    <dgm:pt modelId="{FA029AE5-0DE1-452E-B09D-8BAE168DE384}" type="pres">
      <dgm:prSet presAssocID="{B07FEDD7-30A3-4878-B7C7-E54A7282D523}" presName="spacer" presStyleCnt="0"/>
      <dgm:spPr/>
    </dgm:pt>
    <dgm:pt modelId="{65664AF7-F1F6-4AEE-8F27-C1420CDB2B3C}" type="pres">
      <dgm:prSet presAssocID="{A0A5620B-4037-441A-AB95-16A57FAF74F4}" presName="parentText" presStyleLbl="node1" presStyleIdx="1" presStyleCnt="2">
        <dgm:presLayoutVars>
          <dgm:chMax val="0"/>
          <dgm:bulletEnabled val="1"/>
        </dgm:presLayoutVars>
      </dgm:prSet>
      <dgm:spPr/>
      <dgm:t>
        <a:bodyPr/>
        <a:lstStyle/>
        <a:p>
          <a:endParaRPr lang="en-GB"/>
        </a:p>
      </dgm:t>
    </dgm:pt>
  </dgm:ptLst>
  <dgm:cxnLst>
    <dgm:cxn modelId="{8D15B7FE-1617-4B60-B24A-DD4055722EFC}" srcId="{3640B99B-C31A-45BB-B34C-0949659C0A65}" destId="{A0A5620B-4037-441A-AB95-16A57FAF74F4}" srcOrd="1" destOrd="0" parTransId="{C7CEA8F3-05C6-4553-9AA3-7096A5351824}" sibTransId="{DA43793C-3AC6-49ED-8745-0AB679D11DB9}"/>
    <dgm:cxn modelId="{8259E604-A595-4D92-A623-EF251ACB360C}" type="presOf" srcId="{A0A5620B-4037-441A-AB95-16A57FAF74F4}" destId="{65664AF7-F1F6-4AEE-8F27-C1420CDB2B3C}" srcOrd="0" destOrd="0" presId="urn:microsoft.com/office/officeart/2005/8/layout/vList2"/>
    <dgm:cxn modelId="{FB9EE145-635E-48CA-A901-5F2C57DC08AD}" type="presOf" srcId="{3640B99B-C31A-45BB-B34C-0949659C0A65}" destId="{0BC886AF-0990-4CAA-8F20-1E7B9EAAE7A0}" srcOrd="0" destOrd="0" presId="urn:microsoft.com/office/officeart/2005/8/layout/vList2"/>
    <dgm:cxn modelId="{EA4E6BD8-9A04-483B-8309-A7D6DFFED611}" srcId="{3640B99B-C31A-45BB-B34C-0949659C0A65}" destId="{CBE95C98-C4E4-45B6-B64F-D54461192AF4}" srcOrd="0" destOrd="0" parTransId="{1FA37D74-D7A5-42F6-A119-62AAC929EC64}" sibTransId="{B07FEDD7-30A3-4878-B7C7-E54A7282D523}"/>
    <dgm:cxn modelId="{A8C30652-4293-4B90-B08B-44BF2FE43C26}" type="presOf" srcId="{CBE95C98-C4E4-45B6-B64F-D54461192AF4}" destId="{AA12A13B-EAAC-43E1-9897-CAAE58037857}" srcOrd="0" destOrd="0" presId="urn:microsoft.com/office/officeart/2005/8/layout/vList2"/>
    <dgm:cxn modelId="{6D3D3FD0-BA8C-4D0B-8108-7DB0A36657C6}" type="presParOf" srcId="{0BC886AF-0990-4CAA-8F20-1E7B9EAAE7A0}" destId="{AA12A13B-EAAC-43E1-9897-CAAE58037857}" srcOrd="0" destOrd="0" presId="urn:microsoft.com/office/officeart/2005/8/layout/vList2"/>
    <dgm:cxn modelId="{E25D9B6D-8FC9-445D-B642-6DDBCAEBA512}" type="presParOf" srcId="{0BC886AF-0990-4CAA-8F20-1E7B9EAAE7A0}" destId="{FA029AE5-0DE1-452E-B09D-8BAE168DE384}" srcOrd="1" destOrd="0" presId="urn:microsoft.com/office/officeart/2005/8/layout/vList2"/>
    <dgm:cxn modelId="{7E91C287-DF08-4A67-BC4A-6E589C54CA79}" type="presParOf" srcId="{0BC886AF-0990-4CAA-8F20-1E7B9EAAE7A0}" destId="{65664AF7-F1F6-4AEE-8F27-C1420CDB2B3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D18A8E-02D8-43E6-9268-96B0BB21CE24}"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D702385-5B21-4EB0-81C7-B75F9B387BDB}">
      <dgm:prSet/>
      <dgm:spPr/>
      <dgm:t>
        <a:bodyPr/>
        <a:lstStyle/>
        <a:p>
          <a:r>
            <a:rPr lang="en-US" dirty="0"/>
            <a:t>Business and </a:t>
          </a:r>
          <a:r>
            <a:rPr lang="en-US" b="1" dirty="0"/>
            <a:t>Non specified </a:t>
          </a:r>
          <a:r>
            <a:rPr lang="en-US" dirty="0"/>
            <a:t>profession</a:t>
          </a:r>
        </a:p>
      </dgm:t>
    </dgm:pt>
    <dgm:pt modelId="{3C563787-E316-4999-A116-AE47A5FB3B10}" type="parTrans" cxnId="{7C59AD70-A0A2-4B3B-984B-1B4F57BDEADF}">
      <dgm:prSet/>
      <dgm:spPr/>
      <dgm:t>
        <a:bodyPr/>
        <a:lstStyle/>
        <a:p>
          <a:endParaRPr lang="en-US"/>
        </a:p>
      </dgm:t>
    </dgm:pt>
    <dgm:pt modelId="{B35BBFF7-F420-48DC-AFA0-775DB584B6D5}" type="sibTrans" cxnId="{7C59AD70-A0A2-4B3B-984B-1B4F57BDEADF}">
      <dgm:prSet/>
      <dgm:spPr/>
      <dgm:t>
        <a:bodyPr/>
        <a:lstStyle/>
        <a:p>
          <a:endParaRPr lang="en-US"/>
        </a:p>
      </dgm:t>
    </dgm:pt>
    <dgm:pt modelId="{A92B241A-1224-4459-A938-125B8B7B3AF6}">
      <dgm:prSet/>
      <dgm:spPr/>
      <dgm:t>
        <a:bodyPr/>
        <a:lstStyle/>
        <a:p>
          <a:r>
            <a:rPr lang="en-US"/>
            <a:t>S.44ADA for profession</a:t>
          </a:r>
        </a:p>
      </dgm:t>
    </dgm:pt>
    <dgm:pt modelId="{C6002B67-DD46-49B8-8087-75F014642497}" type="parTrans" cxnId="{4EDB85A0-43CF-4E82-B189-3B0653E636C6}">
      <dgm:prSet/>
      <dgm:spPr/>
      <dgm:t>
        <a:bodyPr/>
        <a:lstStyle/>
        <a:p>
          <a:endParaRPr lang="en-US"/>
        </a:p>
      </dgm:t>
    </dgm:pt>
    <dgm:pt modelId="{C9F0E7D3-465A-475F-A43C-99B08B913015}" type="sibTrans" cxnId="{4EDB85A0-43CF-4E82-B189-3B0653E636C6}">
      <dgm:prSet/>
      <dgm:spPr/>
      <dgm:t>
        <a:bodyPr/>
        <a:lstStyle/>
        <a:p>
          <a:endParaRPr lang="en-US"/>
        </a:p>
      </dgm:t>
    </dgm:pt>
    <dgm:pt modelId="{B4B44753-6340-4130-B99B-5EC40B9A234F}">
      <dgm:prSet/>
      <dgm:spPr/>
      <dgm:t>
        <a:bodyPr/>
        <a:lstStyle/>
        <a:p>
          <a:r>
            <a:rPr lang="en-US"/>
            <a:t>S.44AD for business</a:t>
          </a:r>
        </a:p>
      </dgm:t>
    </dgm:pt>
    <dgm:pt modelId="{A4A26AC4-E21B-4BD7-B57B-3C901B54DF1A}" type="parTrans" cxnId="{78280B1F-1B94-44C8-94A1-4D23CBE355AC}">
      <dgm:prSet/>
      <dgm:spPr/>
      <dgm:t>
        <a:bodyPr/>
        <a:lstStyle/>
        <a:p>
          <a:endParaRPr lang="en-US"/>
        </a:p>
      </dgm:t>
    </dgm:pt>
    <dgm:pt modelId="{39E9AF97-30B4-4E7E-B210-F77E480500C7}" type="sibTrans" cxnId="{78280B1F-1B94-44C8-94A1-4D23CBE355AC}">
      <dgm:prSet/>
      <dgm:spPr/>
      <dgm:t>
        <a:bodyPr/>
        <a:lstStyle/>
        <a:p>
          <a:endParaRPr lang="en-US"/>
        </a:p>
      </dgm:t>
    </dgm:pt>
    <dgm:pt modelId="{76182D6B-11F5-4980-BACD-02CB0304D2DA}" type="pres">
      <dgm:prSet presAssocID="{A9D18A8E-02D8-43E6-9268-96B0BB21CE24}" presName="linear" presStyleCnt="0">
        <dgm:presLayoutVars>
          <dgm:animLvl val="lvl"/>
          <dgm:resizeHandles val="exact"/>
        </dgm:presLayoutVars>
      </dgm:prSet>
      <dgm:spPr/>
      <dgm:t>
        <a:bodyPr/>
        <a:lstStyle/>
        <a:p>
          <a:endParaRPr lang="en-GB"/>
        </a:p>
      </dgm:t>
    </dgm:pt>
    <dgm:pt modelId="{A89CA165-921E-4A15-9E4B-13F301922787}" type="pres">
      <dgm:prSet presAssocID="{7D702385-5B21-4EB0-81C7-B75F9B387BDB}" presName="parentText" presStyleLbl="node1" presStyleIdx="0" presStyleCnt="1" custScaleY="75132">
        <dgm:presLayoutVars>
          <dgm:chMax val="0"/>
          <dgm:bulletEnabled val="1"/>
        </dgm:presLayoutVars>
      </dgm:prSet>
      <dgm:spPr/>
      <dgm:t>
        <a:bodyPr/>
        <a:lstStyle/>
        <a:p>
          <a:endParaRPr lang="en-GB"/>
        </a:p>
      </dgm:t>
    </dgm:pt>
    <dgm:pt modelId="{2FCB10EB-F3E5-43B9-8E6C-89DAB1AF00ED}" type="pres">
      <dgm:prSet presAssocID="{7D702385-5B21-4EB0-81C7-B75F9B387BDB}" presName="childText" presStyleLbl="revTx" presStyleIdx="0" presStyleCnt="1">
        <dgm:presLayoutVars>
          <dgm:bulletEnabled val="1"/>
        </dgm:presLayoutVars>
      </dgm:prSet>
      <dgm:spPr/>
      <dgm:t>
        <a:bodyPr/>
        <a:lstStyle/>
        <a:p>
          <a:endParaRPr lang="en-GB"/>
        </a:p>
      </dgm:t>
    </dgm:pt>
  </dgm:ptLst>
  <dgm:cxnLst>
    <dgm:cxn modelId="{7C59AD70-A0A2-4B3B-984B-1B4F57BDEADF}" srcId="{A9D18A8E-02D8-43E6-9268-96B0BB21CE24}" destId="{7D702385-5B21-4EB0-81C7-B75F9B387BDB}" srcOrd="0" destOrd="0" parTransId="{3C563787-E316-4999-A116-AE47A5FB3B10}" sibTransId="{B35BBFF7-F420-48DC-AFA0-775DB584B6D5}"/>
    <dgm:cxn modelId="{78280B1F-1B94-44C8-94A1-4D23CBE355AC}" srcId="{7D702385-5B21-4EB0-81C7-B75F9B387BDB}" destId="{B4B44753-6340-4130-B99B-5EC40B9A234F}" srcOrd="1" destOrd="0" parTransId="{A4A26AC4-E21B-4BD7-B57B-3C901B54DF1A}" sibTransId="{39E9AF97-30B4-4E7E-B210-F77E480500C7}"/>
    <dgm:cxn modelId="{BF8603F6-713C-45DD-A357-87332EBDD3FD}" type="presOf" srcId="{B4B44753-6340-4130-B99B-5EC40B9A234F}" destId="{2FCB10EB-F3E5-43B9-8E6C-89DAB1AF00ED}" srcOrd="0" destOrd="1" presId="urn:microsoft.com/office/officeart/2005/8/layout/vList2"/>
    <dgm:cxn modelId="{4EDB85A0-43CF-4E82-B189-3B0653E636C6}" srcId="{7D702385-5B21-4EB0-81C7-B75F9B387BDB}" destId="{A92B241A-1224-4459-A938-125B8B7B3AF6}" srcOrd="0" destOrd="0" parTransId="{C6002B67-DD46-49B8-8087-75F014642497}" sibTransId="{C9F0E7D3-465A-475F-A43C-99B08B913015}"/>
    <dgm:cxn modelId="{5813113F-5058-443A-8C17-E983F200B320}" type="presOf" srcId="{7D702385-5B21-4EB0-81C7-B75F9B387BDB}" destId="{A89CA165-921E-4A15-9E4B-13F301922787}" srcOrd="0" destOrd="0" presId="urn:microsoft.com/office/officeart/2005/8/layout/vList2"/>
    <dgm:cxn modelId="{0038B4FC-73F8-4F1E-BD59-7BB6DEC6F5FC}" type="presOf" srcId="{A92B241A-1224-4459-A938-125B8B7B3AF6}" destId="{2FCB10EB-F3E5-43B9-8E6C-89DAB1AF00ED}" srcOrd="0" destOrd="0" presId="urn:microsoft.com/office/officeart/2005/8/layout/vList2"/>
    <dgm:cxn modelId="{BFE0BA56-6E29-4DB0-9E61-E1C26D7FC85B}" type="presOf" srcId="{A9D18A8E-02D8-43E6-9268-96B0BB21CE24}" destId="{76182D6B-11F5-4980-BACD-02CB0304D2DA}" srcOrd="0" destOrd="0" presId="urn:microsoft.com/office/officeart/2005/8/layout/vList2"/>
    <dgm:cxn modelId="{D0333176-1F93-4072-B1DE-72E769C87F60}" type="presParOf" srcId="{76182D6B-11F5-4980-BACD-02CB0304D2DA}" destId="{A89CA165-921E-4A15-9E4B-13F301922787}" srcOrd="0" destOrd="0" presId="urn:microsoft.com/office/officeart/2005/8/layout/vList2"/>
    <dgm:cxn modelId="{4E82E57F-6ADD-41BD-9B6E-B7FD4A6A49F2}" type="presParOf" srcId="{76182D6B-11F5-4980-BACD-02CB0304D2DA}" destId="{2FCB10EB-F3E5-43B9-8E6C-89DAB1AF00E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0069AAE7-6AD5-4AC1-8FA1-2BFA93F7FEE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37202FE-2CB1-4DD7-9E15-7FC22CCAF0D2}">
      <dgm:prSet/>
      <dgm:spPr/>
      <dgm:t>
        <a:bodyPr/>
        <a:lstStyle/>
        <a:p>
          <a:pPr rtl="0"/>
          <a:r>
            <a:rPr lang="en-US" dirty="0"/>
            <a:t>If the </a:t>
          </a:r>
          <a:r>
            <a:rPr lang="en-US" dirty="0" err="1"/>
            <a:t>assessee</a:t>
          </a:r>
          <a:r>
            <a:rPr lang="en-US" dirty="0"/>
            <a:t> is not in a position to give the details as required in clause 44, an appropriate disclosure/disclaimer may be made by the auditor in Form 3CA/3CB.</a:t>
          </a:r>
        </a:p>
      </dgm:t>
    </dgm:pt>
    <dgm:pt modelId="{4B2D08F6-AA78-449E-B881-A097A77E6EDF}" type="parTrans" cxnId="{5C50C212-1F8A-4687-A538-6DF62A68CAFC}">
      <dgm:prSet/>
      <dgm:spPr/>
      <dgm:t>
        <a:bodyPr/>
        <a:lstStyle/>
        <a:p>
          <a:endParaRPr lang="en-US"/>
        </a:p>
      </dgm:t>
    </dgm:pt>
    <dgm:pt modelId="{30995EA0-6091-421B-891A-6CAB384B4540}" type="sibTrans" cxnId="{5C50C212-1F8A-4687-A538-6DF62A68CAFC}">
      <dgm:prSet/>
      <dgm:spPr/>
      <dgm:t>
        <a:bodyPr/>
        <a:lstStyle/>
        <a:p>
          <a:endParaRPr lang="en-US"/>
        </a:p>
      </dgm:t>
    </dgm:pt>
    <dgm:pt modelId="{2758CA5D-CF5C-4D2A-BEF7-72CD50551FBE}">
      <dgm:prSet/>
      <dgm:spPr/>
      <dgm:t>
        <a:bodyPr/>
        <a:lstStyle/>
        <a:p>
          <a:pPr rtl="0"/>
          <a:r>
            <a:rPr lang="en-US" dirty="0"/>
            <a:t>Suggestive note is given at the end of presentation</a:t>
          </a:r>
        </a:p>
      </dgm:t>
    </dgm:pt>
    <dgm:pt modelId="{E7DC0E0D-F941-4208-955A-B96E0BBAA53B}" type="parTrans" cxnId="{F536AD17-26DF-468B-A28D-6F9563E5E1EC}">
      <dgm:prSet/>
      <dgm:spPr/>
      <dgm:t>
        <a:bodyPr/>
        <a:lstStyle/>
        <a:p>
          <a:endParaRPr lang="en-US"/>
        </a:p>
      </dgm:t>
    </dgm:pt>
    <dgm:pt modelId="{891D59B7-A41C-4EDD-95D1-887B9B744C14}" type="sibTrans" cxnId="{F536AD17-26DF-468B-A28D-6F9563E5E1EC}">
      <dgm:prSet/>
      <dgm:spPr/>
      <dgm:t>
        <a:bodyPr/>
        <a:lstStyle/>
        <a:p>
          <a:endParaRPr lang="en-US"/>
        </a:p>
      </dgm:t>
    </dgm:pt>
    <dgm:pt modelId="{950AC68E-2ADA-4E32-84A6-C33116189977}">
      <dgm:prSet/>
      <dgm:spPr/>
      <dgm:t>
        <a:bodyPr/>
        <a:lstStyle/>
        <a:p>
          <a:pPr rtl="0"/>
          <a:r>
            <a:rPr lang="en-US" dirty="0"/>
            <a:t>Para 82.15 of Exposure draft of GN</a:t>
          </a:r>
        </a:p>
      </dgm:t>
    </dgm:pt>
    <dgm:pt modelId="{F49170F7-F750-4D78-9406-5D9E0537F43B}" type="parTrans" cxnId="{B6AF3291-4C0D-4146-B803-B1A7B3F9A2E9}">
      <dgm:prSet/>
      <dgm:spPr/>
      <dgm:t>
        <a:bodyPr/>
        <a:lstStyle/>
        <a:p>
          <a:endParaRPr lang="en-US"/>
        </a:p>
      </dgm:t>
    </dgm:pt>
    <dgm:pt modelId="{C9ADC2C7-505F-4EDA-87B8-6C48815C990E}" type="sibTrans" cxnId="{B6AF3291-4C0D-4146-B803-B1A7B3F9A2E9}">
      <dgm:prSet/>
      <dgm:spPr/>
      <dgm:t>
        <a:bodyPr/>
        <a:lstStyle/>
        <a:p>
          <a:endParaRPr lang="en-US"/>
        </a:p>
      </dgm:t>
    </dgm:pt>
    <dgm:pt modelId="{852ECC20-CD24-44AD-AE5D-9A4C2392C0B8}" type="pres">
      <dgm:prSet presAssocID="{0069AAE7-6AD5-4AC1-8FA1-2BFA93F7FEED}" presName="linear" presStyleCnt="0">
        <dgm:presLayoutVars>
          <dgm:animLvl val="lvl"/>
          <dgm:resizeHandles val="exact"/>
        </dgm:presLayoutVars>
      </dgm:prSet>
      <dgm:spPr/>
      <dgm:t>
        <a:bodyPr/>
        <a:lstStyle/>
        <a:p>
          <a:endParaRPr lang="en-GB"/>
        </a:p>
      </dgm:t>
    </dgm:pt>
    <dgm:pt modelId="{2C952260-4022-41E1-898F-6012C0287CA3}" type="pres">
      <dgm:prSet presAssocID="{C37202FE-2CB1-4DD7-9E15-7FC22CCAF0D2}" presName="parentText" presStyleLbl="node1" presStyleIdx="0" presStyleCnt="1">
        <dgm:presLayoutVars>
          <dgm:chMax val="0"/>
          <dgm:bulletEnabled val="1"/>
        </dgm:presLayoutVars>
      </dgm:prSet>
      <dgm:spPr/>
      <dgm:t>
        <a:bodyPr/>
        <a:lstStyle/>
        <a:p>
          <a:endParaRPr lang="en-GB"/>
        </a:p>
      </dgm:t>
    </dgm:pt>
    <dgm:pt modelId="{31FA095F-220A-4254-84C7-894030FA47AD}" type="pres">
      <dgm:prSet presAssocID="{C37202FE-2CB1-4DD7-9E15-7FC22CCAF0D2}" presName="childText" presStyleLbl="revTx" presStyleIdx="0" presStyleCnt="1">
        <dgm:presLayoutVars>
          <dgm:bulletEnabled val="1"/>
        </dgm:presLayoutVars>
      </dgm:prSet>
      <dgm:spPr/>
      <dgm:t>
        <a:bodyPr/>
        <a:lstStyle/>
        <a:p>
          <a:endParaRPr lang="en-GB"/>
        </a:p>
      </dgm:t>
    </dgm:pt>
  </dgm:ptLst>
  <dgm:cxnLst>
    <dgm:cxn modelId="{4A4074E0-8494-4E03-B08F-34BA154990EA}" type="presOf" srcId="{C37202FE-2CB1-4DD7-9E15-7FC22CCAF0D2}" destId="{2C952260-4022-41E1-898F-6012C0287CA3}" srcOrd="0" destOrd="0" presId="urn:microsoft.com/office/officeart/2005/8/layout/vList2"/>
    <dgm:cxn modelId="{B6AF3291-4C0D-4146-B803-B1A7B3F9A2E9}" srcId="{C37202FE-2CB1-4DD7-9E15-7FC22CCAF0D2}" destId="{950AC68E-2ADA-4E32-84A6-C33116189977}" srcOrd="1" destOrd="0" parTransId="{F49170F7-F750-4D78-9406-5D9E0537F43B}" sibTransId="{C9ADC2C7-505F-4EDA-87B8-6C48815C990E}"/>
    <dgm:cxn modelId="{019DD9E2-19BC-4A0E-B0B4-16230B8D03A4}" type="presOf" srcId="{950AC68E-2ADA-4E32-84A6-C33116189977}" destId="{31FA095F-220A-4254-84C7-894030FA47AD}" srcOrd="0" destOrd="1" presId="urn:microsoft.com/office/officeart/2005/8/layout/vList2"/>
    <dgm:cxn modelId="{5C50C212-1F8A-4687-A538-6DF62A68CAFC}" srcId="{0069AAE7-6AD5-4AC1-8FA1-2BFA93F7FEED}" destId="{C37202FE-2CB1-4DD7-9E15-7FC22CCAF0D2}" srcOrd="0" destOrd="0" parTransId="{4B2D08F6-AA78-449E-B881-A097A77E6EDF}" sibTransId="{30995EA0-6091-421B-891A-6CAB384B4540}"/>
    <dgm:cxn modelId="{F536AD17-26DF-468B-A28D-6F9563E5E1EC}" srcId="{C37202FE-2CB1-4DD7-9E15-7FC22CCAF0D2}" destId="{2758CA5D-CF5C-4D2A-BEF7-72CD50551FBE}" srcOrd="0" destOrd="0" parTransId="{E7DC0E0D-F941-4208-955A-B96E0BBAA53B}" sibTransId="{891D59B7-A41C-4EDD-95D1-887B9B744C14}"/>
    <dgm:cxn modelId="{B0B607AB-DAED-4DCD-BE6C-1B522F4731A0}" type="presOf" srcId="{0069AAE7-6AD5-4AC1-8FA1-2BFA93F7FEED}" destId="{852ECC20-CD24-44AD-AE5D-9A4C2392C0B8}" srcOrd="0" destOrd="0" presId="urn:microsoft.com/office/officeart/2005/8/layout/vList2"/>
    <dgm:cxn modelId="{7DD4813C-64C6-4622-A89A-51783D044D47}" type="presOf" srcId="{2758CA5D-CF5C-4D2A-BEF7-72CD50551FBE}" destId="{31FA095F-220A-4254-84C7-894030FA47AD}" srcOrd="0" destOrd="0" presId="urn:microsoft.com/office/officeart/2005/8/layout/vList2"/>
    <dgm:cxn modelId="{1C6864FE-F196-421A-A5A5-814B9BFFCAEA}" type="presParOf" srcId="{852ECC20-CD24-44AD-AE5D-9A4C2392C0B8}" destId="{2C952260-4022-41E1-898F-6012C0287CA3}" srcOrd="0" destOrd="0" presId="urn:microsoft.com/office/officeart/2005/8/layout/vList2"/>
    <dgm:cxn modelId="{C102E90B-732B-4B42-AE97-63134D4A5F4E}" type="presParOf" srcId="{852ECC20-CD24-44AD-AE5D-9A4C2392C0B8}" destId="{31FA095F-220A-4254-84C7-894030FA47A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B456AD16-BC42-4D6B-AD49-BB20ECDBBFC4}" type="doc">
      <dgm:prSet loTypeId="urn:microsoft.com/office/officeart/2005/8/layout/vList2" loCatId="list" qsTypeId="urn:microsoft.com/office/officeart/2005/8/quickstyle/simple1" qsCatId="simple" csTypeId="urn:microsoft.com/office/officeart/2005/8/colors/colorful1#32" csCatId="colorful" phldr="1"/>
      <dgm:spPr/>
      <dgm:t>
        <a:bodyPr/>
        <a:lstStyle/>
        <a:p>
          <a:endParaRPr lang="en-US"/>
        </a:p>
      </dgm:t>
    </dgm:pt>
    <dgm:pt modelId="{1517CCBE-44C8-4114-956C-64ED24E82BB4}">
      <dgm:prSet/>
      <dgm:spPr/>
      <dgm:t>
        <a:bodyPr/>
        <a:lstStyle/>
        <a:p>
          <a:pPr rtl="0"/>
          <a:r>
            <a:rPr lang="en-US" dirty="0"/>
            <a:t>Master </a:t>
          </a:r>
          <a:r>
            <a:rPr lang="en-US" dirty="0" err="1"/>
            <a:t>updation</a:t>
          </a:r>
          <a:endParaRPr lang="en-US" dirty="0"/>
        </a:p>
      </dgm:t>
    </dgm:pt>
    <dgm:pt modelId="{A55DC746-3241-4578-A7F9-DAECF2CCF251}" type="parTrans" cxnId="{330049C2-31B1-4561-8CC9-430DC9E19C94}">
      <dgm:prSet/>
      <dgm:spPr/>
      <dgm:t>
        <a:bodyPr/>
        <a:lstStyle/>
        <a:p>
          <a:endParaRPr lang="en-US"/>
        </a:p>
      </dgm:t>
    </dgm:pt>
    <dgm:pt modelId="{45712AAB-51AA-4D61-90B6-D4D4CA1DDABB}" type="sibTrans" cxnId="{330049C2-31B1-4561-8CC9-430DC9E19C94}">
      <dgm:prSet/>
      <dgm:spPr/>
      <dgm:t>
        <a:bodyPr/>
        <a:lstStyle/>
        <a:p>
          <a:endParaRPr lang="en-US"/>
        </a:p>
      </dgm:t>
    </dgm:pt>
    <dgm:pt modelId="{658B9A8E-E5BF-4056-9725-4FBFE14F6947}">
      <dgm:prSet/>
      <dgm:spPr/>
      <dgm:t>
        <a:bodyPr/>
        <a:lstStyle/>
        <a:p>
          <a:pPr rtl="0"/>
          <a:r>
            <a:rPr lang="en-US" dirty="0"/>
            <a:t>GST No. of  inward supplier</a:t>
          </a:r>
        </a:p>
      </dgm:t>
    </dgm:pt>
    <dgm:pt modelId="{987BB3E8-4FB6-472C-A0A5-7C83C082AF3E}" type="parTrans" cxnId="{64FE1CC3-88DB-4720-BD86-CB49FDA8BD6C}">
      <dgm:prSet/>
      <dgm:spPr/>
      <dgm:t>
        <a:bodyPr/>
        <a:lstStyle/>
        <a:p>
          <a:endParaRPr lang="en-US"/>
        </a:p>
      </dgm:t>
    </dgm:pt>
    <dgm:pt modelId="{E3E9310C-AB40-4EFE-A3D8-603B12D75E63}" type="sibTrans" cxnId="{64FE1CC3-88DB-4720-BD86-CB49FDA8BD6C}">
      <dgm:prSet/>
      <dgm:spPr/>
      <dgm:t>
        <a:bodyPr/>
        <a:lstStyle/>
        <a:p>
          <a:endParaRPr lang="en-US"/>
        </a:p>
      </dgm:t>
    </dgm:pt>
    <dgm:pt modelId="{9EC0D194-D4F0-4776-994C-373196D9499F}">
      <dgm:prSet/>
      <dgm:spPr/>
      <dgm:t>
        <a:bodyPr/>
        <a:lstStyle/>
        <a:p>
          <a:pPr rtl="0"/>
          <a:r>
            <a:rPr lang="en-US" dirty="0"/>
            <a:t>Specify Composition or Regular</a:t>
          </a:r>
        </a:p>
      </dgm:t>
    </dgm:pt>
    <dgm:pt modelId="{623C7DF6-A7F6-4E43-AF7D-915315F9CB70}" type="parTrans" cxnId="{C1A6D262-81D0-4B9F-B4F4-69A90968804E}">
      <dgm:prSet/>
      <dgm:spPr/>
      <dgm:t>
        <a:bodyPr/>
        <a:lstStyle/>
        <a:p>
          <a:endParaRPr lang="en-US"/>
        </a:p>
      </dgm:t>
    </dgm:pt>
    <dgm:pt modelId="{F44A0397-A262-49C0-BB53-C33AA1D8C25B}" type="sibTrans" cxnId="{C1A6D262-81D0-4B9F-B4F4-69A90968804E}">
      <dgm:prSet/>
      <dgm:spPr/>
      <dgm:t>
        <a:bodyPr/>
        <a:lstStyle/>
        <a:p>
          <a:endParaRPr lang="en-US"/>
        </a:p>
      </dgm:t>
    </dgm:pt>
    <dgm:pt modelId="{BCA48F36-ECC0-46FD-9446-A95C36C2FABC}">
      <dgm:prSet/>
      <dgm:spPr/>
      <dgm:t>
        <a:bodyPr/>
        <a:lstStyle/>
        <a:p>
          <a:pPr rtl="0"/>
          <a:r>
            <a:rPr lang="en-US" dirty="0"/>
            <a:t>Tax Classification of goods</a:t>
          </a:r>
        </a:p>
      </dgm:t>
    </dgm:pt>
    <dgm:pt modelId="{35BC0C5F-72C5-4087-8DD7-4E1F3836A0BE}" type="parTrans" cxnId="{6949A956-FC27-4DD9-9FA0-8005C94D541A}">
      <dgm:prSet/>
      <dgm:spPr/>
      <dgm:t>
        <a:bodyPr/>
        <a:lstStyle/>
        <a:p>
          <a:endParaRPr lang="en-US"/>
        </a:p>
      </dgm:t>
    </dgm:pt>
    <dgm:pt modelId="{DD9C7176-DFF5-4846-B3C3-D72A1FD16242}" type="sibTrans" cxnId="{6949A956-FC27-4DD9-9FA0-8005C94D541A}">
      <dgm:prSet/>
      <dgm:spPr/>
      <dgm:t>
        <a:bodyPr/>
        <a:lstStyle/>
        <a:p>
          <a:endParaRPr lang="en-US"/>
        </a:p>
      </dgm:t>
    </dgm:pt>
    <dgm:pt modelId="{F5140A72-56B9-4380-B22F-5BB036124BBC}">
      <dgm:prSet/>
      <dgm:spPr/>
      <dgm:t>
        <a:bodyPr/>
        <a:lstStyle/>
        <a:p>
          <a:pPr rtl="0"/>
          <a:r>
            <a:rPr lang="en-US" dirty="0"/>
            <a:t>Exempt</a:t>
          </a:r>
        </a:p>
      </dgm:t>
    </dgm:pt>
    <dgm:pt modelId="{01C61628-CE97-449F-85C5-C6F5B98220C5}" type="parTrans" cxnId="{B886DC81-A8B2-4CC5-9328-E466F339A2C0}">
      <dgm:prSet/>
      <dgm:spPr/>
      <dgm:t>
        <a:bodyPr/>
        <a:lstStyle/>
        <a:p>
          <a:endParaRPr lang="en-US"/>
        </a:p>
      </dgm:t>
    </dgm:pt>
    <dgm:pt modelId="{4FC6A926-96F1-4894-A5FC-13221EE3A2C5}" type="sibTrans" cxnId="{B886DC81-A8B2-4CC5-9328-E466F339A2C0}">
      <dgm:prSet/>
      <dgm:spPr/>
      <dgm:t>
        <a:bodyPr/>
        <a:lstStyle/>
        <a:p>
          <a:endParaRPr lang="en-US"/>
        </a:p>
      </dgm:t>
    </dgm:pt>
    <dgm:pt modelId="{3F839324-8731-4EA3-8603-201083CDC484}">
      <dgm:prSet/>
      <dgm:spPr/>
      <dgm:t>
        <a:bodyPr/>
        <a:lstStyle/>
        <a:p>
          <a:pPr rtl="0"/>
          <a:r>
            <a:rPr lang="en-US" dirty="0"/>
            <a:t>Taxable</a:t>
          </a:r>
        </a:p>
      </dgm:t>
    </dgm:pt>
    <dgm:pt modelId="{2814C5CC-0038-49F3-B476-082D6F2A0ED5}" type="parTrans" cxnId="{B8858636-B4AE-4612-8F66-D310E952952B}">
      <dgm:prSet/>
      <dgm:spPr/>
      <dgm:t>
        <a:bodyPr/>
        <a:lstStyle/>
        <a:p>
          <a:endParaRPr lang="en-US"/>
        </a:p>
      </dgm:t>
    </dgm:pt>
    <dgm:pt modelId="{B2A5B5D3-6730-4289-BCF7-39D549ADB62B}" type="sibTrans" cxnId="{B8858636-B4AE-4612-8F66-D310E952952B}">
      <dgm:prSet/>
      <dgm:spPr/>
      <dgm:t>
        <a:bodyPr/>
        <a:lstStyle/>
        <a:p>
          <a:endParaRPr lang="en-US"/>
        </a:p>
      </dgm:t>
    </dgm:pt>
    <dgm:pt modelId="{2FB043FD-4954-4E01-B75F-49C88E26E286}" type="pres">
      <dgm:prSet presAssocID="{B456AD16-BC42-4D6B-AD49-BB20ECDBBFC4}" presName="linear" presStyleCnt="0">
        <dgm:presLayoutVars>
          <dgm:animLvl val="lvl"/>
          <dgm:resizeHandles val="exact"/>
        </dgm:presLayoutVars>
      </dgm:prSet>
      <dgm:spPr/>
      <dgm:t>
        <a:bodyPr/>
        <a:lstStyle/>
        <a:p>
          <a:endParaRPr lang="en-GB"/>
        </a:p>
      </dgm:t>
    </dgm:pt>
    <dgm:pt modelId="{908E952B-55B3-4A66-A52B-ED538FA17B52}" type="pres">
      <dgm:prSet presAssocID="{1517CCBE-44C8-4114-956C-64ED24E82BB4}" presName="parentText" presStyleLbl="node1" presStyleIdx="0" presStyleCnt="1">
        <dgm:presLayoutVars>
          <dgm:chMax val="0"/>
          <dgm:bulletEnabled val="1"/>
        </dgm:presLayoutVars>
      </dgm:prSet>
      <dgm:spPr/>
      <dgm:t>
        <a:bodyPr/>
        <a:lstStyle/>
        <a:p>
          <a:endParaRPr lang="en-GB"/>
        </a:p>
      </dgm:t>
    </dgm:pt>
    <dgm:pt modelId="{DF50E349-0973-481C-8DC3-2D873213903D}" type="pres">
      <dgm:prSet presAssocID="{1517CCBE-44C8-4114-956C-64ED24E82BB4}" presName="childText" presStyleLbl="revTx" presStyleIdx="0" presStyleCnt="1">
        <dgm:presLayoutVars>
          <dgm:bulletEnabled val="1"/>
        </dgm:presLayoutVars>
      </dgm:prSet>
      <dgm:spPr/>
      <dgm:t>
        <a:bodyPr/>
        <a:lstStyle/>
        <a:p>
          <a:endParaRPr lang="en-GB"/>
        </a:p>
      </dgm:t>
    </dgm:pt>
  </dgm:ptLst>
  <dgm:cxnLst>
    <dgm:cxn modelId="{B886DC81-A8B2-4CC5-9328-E466F339A2C0}" srcId="{BCA48F36-ECC0-46FD-9446-A95C36C2FABC}" destId="{F5140A72-56B9-4380-B22F-5BB036124BBC}" srcOrd="0" destOrd="0" parTransId="{01C61628-CE97-449F-85C5-C6F5B98220C5}" sibTransId="{4FC6A926-96F1-4894-A5FC-13221EE3A2C5}"/>
    <dgm:cxn modelId="{C1A6D262-81D0-4B9F-B4F4-69A90968804E}" srcId="{1517CCBE-44C8-4114-956C-64ED24E82BB4}" destId="{9EC0D194-D4F0-4776-994C-373196D9499F}" srcOrd="1" destOrd="0" parTransId="{623C7DF6-A7F6-4E43-AF7D-915315F9CB70}" sibTransId="{F44A0397-A262-49C0-BB53-C33AA1D8C25B}"/>
    <dgm:cxn modelId="{78994ED0-4F9F-4FB7-956A-16266771B5AB}" type="presOf" srcId="{9EC0D194-D4F0-4776-994C-373196D9499F}" destId="{DF50E349-0973-481C-8DC3-2D873213903D}" srcOrd="0" destOrd="1" presId="urn:microsoft.com/office/officeart/2005/8/layout/vList2"/>
    <dgm:cxn modelId="{6CDC12F0-8DAB-4FCD-AA18-47579F6F8F74}" type="presOf" srcId="{B456AD16-BC42-4D6B-AD49-BB20ECDBBFC4}" destId="{2FB043FD-4954-4E01-B75F-49C88E26E286}" srcOrd="0" destOrd="0" presId="urn:microsoft.com/office/officeart/2005/8/layout/vList2"/>
    <dgm:cxn modelId="{B8858636-B4AE-4612-8F66-D310E952952B}" srcId="{BCA48F36-ECC0-46FD-9446-A95C36C2FABC}" destId="{3F839324-8731-4EA3-8603-201083CDC484}" srcOrd="1" destOrd="0" parTransId="{2814C5CC-0038-49F3-B476-082D6F2A0ED5}" sibTransId="{B2A5B5D3-6730-4289-BCF7-39D549ADB62B}"/>
    <dgm:cxn modelId="{64FE1CC3-88DB-4720-BD86-CB49FDA8BD6C}" srcId="{1517CCBE-44C8-4114-956C-64ED24E82BB4}" destId="{658B9A8E-E5BF-4056-9725-4FBFE14F6947}" srcOrd="0" destOrd="0" parTransId="{987BB3E8-4FB6-472C-A0A5-7C83C082AF3E}" sibTransId="{E3E9310C-AB40-4EFE-A3D8-603B12D75E63}"/>
    <dgm:cxn modelId="{CF0FE4AC-16AB-4FD5-9655-7966E383F40D}" type="presOf" srcId="{1517CCBE-44C8-4114-956C-64ED24E82BB4}" destId="{908E952B-55B3-4A66-A52B-ED538FA17B52}" srcOrd="0" destOrd="0" presId="urn:microsoft.com/office/officeart/2005/8/layout/vList2"/>
    <dgm:cxn modelId="{DEB4AE28-0375-43E9-9344-7CC235146609}" type="presOf" srcId="{3F839324-8731-4EA3-8603-201083CDC484}" destId="{DF50E349-0973-481C-8DC3-2D873213903D}" srcOrd="0" destOrd="4" presId="urn:microsoft.com/office/officeart/2005/8/layout/vList2"/>
    <dgm:cxn modelId="{6949A956-FC27-4DD9-9FA0-8005C94D541A}" srcId="{1517CCBE-44C8-4114-956C-64ED24E82BB4}" destId="{BCA48F36-ECC0-46FD-9446-A95C36C2FABC}" srcOrd="2" destOrd="0" parTransId="{35BC0C5F-72C5-4087-8DD7-4E1F3836A0BE}" sibTransId="{DD9C7176-DFF5-4846-B3C3-D72A1FD16242}"/>
    <dgm:cxn modelId="{2E92CA7B-8764-4D47-AFEC-CF26A3AA3D04}" type="presOf" srcId="{F5140A72-56B9-4380-B22F-5BB036124BBC}" destId="{DF50E349-0973-481C-8DC3-2D873213903D}" srcOrd="0" destOrd="3" presId="urn:microsoft.com/office/officeart/2005/8/layout/vList2"/>
    <dgm:cxn modelId="{0D126BE5-6AD7-4B4D-9C29-BEE19106FA21}" type="presOf" srcId="{658B9A8E-E5BF-4056-9725-4FBFE14F6947}" destId="{DF50E349-0973-481C-8DC3-2D873213903D}" srcOrd="0" destOrd="0" presId="urn:microsoft.com/office/officeart/2005/8/layout/vList2"/>
    <dgm:cxn modelId="{330049C2-31B1-4561-8CC9-430DC9E19C94}" srcId="{B456AD16-BC42-4D6B-AD49-BB20ECDBBFC4}" destId="{1517CCBE-44C8-4114-956C-64ED24E82BB4}" srcOrd="0" destOrd="0" parTransId="{A55DC746-3241-4578-A7F9-DAECF2CCF251}" sibTransId="{45712AAB-51AA-4D61-90B6-D4D4CA1DDABB}"/>
    <dgm:cxn modelId="{7E91266F-0314-4C9A-832F-1726FFED633A}" type="presOf" srcId="{BCA48F36-ECC0-46FD-9446-A95C36C2FABC}" destId="{DF50E349-0973-481C-8DC3-2D873213903D}" srcOrd="0" destOrd="2" presId="urn:microsoft.com/office/officeart/2005/8/layout/vList2"/>
    <dgm:cxn modelId="{F46A3CF1-4AA8-4FB2-8D39-F9A1BDD4E3D8}" type="presParOf" srcId="{2FB043FD-4954-4E01-B75F-49C88E26E286}" destId="{908E952B-55B3-4A66-A52B-ED538FA17B52}" srcOrd="0" destOrd="0" presId="urn:microsoft.com/office/officeart/2005/8/layout/vList2"/>
    <dgm:cxn modelId="{64A6748B-B418-41AA-BF8C-10B446757A85}" type="presParOf" srcId="{2FB043FD-4954-4E01-B75F-49C88E26E286}" destId="{DF50E349-0973-481C-8DC3-2D873213903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7C19840-8DE4-4094-96B6-0718274AD8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D6160E2-4153-4666-AFBA-3BABCE6C23F3}">
      <dgm:prSet/>
      <dgm:spPr/>
      <dgm:t>
        <a:bodyPr/>
        <a:lstStyle/>
        <a:p>
          <a:r>
            <a:rPr lang="en-US"/>
            <a:t>Profession includes ‘vocation’</a:t>
          </a:r>
        </a:p>
      </dgm:t>
    </dgm:pt>
    <dgm:pt modelId="{379EC7DB-FB51-4D4C-9EB3-69C95A794693}" type="parTrans" cxnId="{BE0D2CB1-EEE0-4AF0-9CEA-1F7BAC270E55}">
      <dgm:prSet/>
      <dgm:spPr/>
      <dgm:t>
        <a:bodyPr/>
        <a:lstStyle/>
        <a:p>
          <a:endParaRPr lang="en-US"/>
        </a:p>
      </dgm:t>
    </dgm:pt>
    <dgm:pt modelId="{8091D3AB-990D-4872-B2FA-2FB1F0BAFB64}" type="sibTrans" cxnId="{BE0D2CB1-EEE0-4AF0-9CEA-1F7BAC270E55}">
      <dgm:prSet/>
      <dgm:spPr/>
      <dgm:t>
        <a:bodyPr/>
        <a:lstStyle/>
        <a:p>
          <a:endParaRPr lang="en-US"/>
        </a:p>
      </dgm:t>
    </dgm:pt>
    <dgm:pt modelId="{B6306B57-7C06-4472-836B-153DA7B1CEB4}">
      <dgm:prSet custT="1"/>
      <dgm:spPr/>
      <dgm:t>
        <a:bodyPr/>
        <a:lstStyle/>
        <a:p>
          <a:r>
            <a:rPr lang="en-US" sz="2000" dirty="0"/>
            <a:t>But not specified profession</a:t>
          </a:r>
        </a:p>
      </dgm:t>
    </dgm:pt>
    <dgm:pt modelId="{3C91C94E-167C-4CE4-B366-7754BCF660F7}" type="parTrans" cxnId="{76C5E6FF-636D-4A00-A896-43B142773DBB}">
      <dgm:prSet/>
      <dgm:spPr/>
      <dgm:t>
        <a:bodyPr/>
        <a:lstStyle/>
        <a:p>
          <a:endParaRPr lang="en-US"/>
        </a:p>
      </dgm:t>
    </dgm:pt>
    <dgm:pt modelId="{EECE8525-DD89-40A1-8A31-4C62AE609664}" type="sibTrans" cxnId="{76C5E6FF-636D-4A00-A896-43B142773DBB}">
      <dgm:prSet/>
      <dgm:spPr/>
      <dgm:t>
        <a:bodyPr/>
        <a:lstStyle/>
        <a:p>
          <a:endParaRPr lang="en-US"/>
        </a:p>
      </dgm:t>
    </dgm:pt>
    <dgm:pt modelId="{AAB950D0-5DD0-4A61-AF29-387ACC2CC60C}">
      <dgm:prSet/>
      <dgm:spPr/>
      <dgm:t>
        <a:bodyPr/>
        <a:lstStyle/>
        <a:p>
          <a:r>
            <a:rPr lang="en-US"/>
            <a:t>S.44AD is applicable on ‘business’</a:t>
          </a:r>
        </a:p>
      </dgm:t>
    </dgm:pt>
    <dgm:pt modelId="{D3D5BCCD-F2B8-4D26-9859-C7383A471BF1}" type="parTrans" cxnId="{47E6D0F6-7AC1-4D83-827F-33FF5FC36129}">
      <dgm:prSet/>
      <dgm:spPr/>
      <dgm:t>
        <a:bodyPr/>
        <a:lstStyle/>
        <a:p>
          <a:endParaRPr lang="en-US"/>
        </a:p>
      </dgm:t>
    </dgm:pt>
    <dgm:pt modelId="{0FDBA8E1-9582-478D-9120-E256D94482B3}" type="sibTrans" cxnId="{47E6D0F6-7AC1-4D83-827F-33FF5FC36129}">
      <dgm:prSet/>
      <dgm:spPr/>
      <dgm:t>
        <a:bodyPr/>
        <a:lstStyle/>
        <a:p>
          <a:endParaRPr lang="en-US"/>
        </a:p>
      </dgm:t>
    </dgm:pt>
    <dgm:pt modelId="{8F060650-5B34-4666-9DDA-913A29D66B20}">
      <dgm:prSet/>
      <dgm:spPr/>
      <dgm:t>
        <a:bodyPr/>
        <a:lstStyle/>
        <a:p>
          <a:r>
            <a:rPr lang="en-US"/>
            <a:t>So vocation not eligible</a:t>
          </a:r>
        </a:p>
      </dgm:t>
    </dgm:pt>
    <dgm:pt modelId="{652341C2-AE36-4D9E-BFB2-BBD68009B6BC}" type="parTrans" cxnId="{F82EE481-6F1F-4DCA-8087-FBCE6D547BCE}">
      <dgm:prSet/>
      <dgm:spPr/>
      <dgm:t>
        <a:bodyPr/>
        <a:lstStyle/>
        <a:p>
          <a:endParaRPr lang="en-US"/>
        </a:p>
      </dgm:t>
    </dgm:pt>
    <dgm:pt modelId="{362DA3D7-B01B-4F0B-A846-9922D368501E}" type="sibTrans" cxnId="{F82EE481-6F1F-4DCA-8087-FBCE6D547BCE}">
      <dgm:prSet/>
      <dgm:spPr/>
      <dgm:t>
        <a:bodyPr/>
        <a:lstStyle/>
        <a:p>
          <a:endParaRPr lang="en-US"/>
        </a:p>
      </dgm:t>
    </dgm:pt>
    <dgm:pt modelId="{E4BDB577-8BE7-455A-9A5A-577AEEC9B101}">
      <dgm:prSet/>
      <dgm:spPr/>
      <dgm:t>
        <a:bodyPr/>
        <a:lstStyle/>
        <a:p>
          <a:r>
            <a:rPr lang="en-US"/>
            <a:t>Reference</a:t>
          </a:r>
        </a:p>
      </dgm:t>
    </dgm:pt>
    <dgm:pt modelId="{A4916197-09D4-4A3C-8C21-BE8202F43B6C}" type="parTrans" cxnId="{172BCF19-6132-4D39-B4BB-B8BF36FBF8E8}">
      <dgm:prSet/>
      <dgm:spPr/>
      <dgm:t>
        <a:bodyPr/>
        <a:lstStyle/>
        <a:p>
          <a:endParaRPr lang="en-US"/>
        </a:p>
      </dgm:t>
    </dgm:pt>
    <dgm:pt modelId="{743BF635-BE99-467E-98C2-5633EF1523DB}" type="sibTrans" cxnId="{172BCF19-6132-4D39-B4BB-B8BF36FBF8E8}">
      <dgm:prSet/>
      <dgm:spPr/>
      <dgm:t>
        <a:bodyPr/>
        <a:lstStyle/>
        <a:p>
          <a:endParaRPr lang="en-US"/>
        </a:p>
      </dgm:t>
    </dgm:pt>
    <dgm:pt modelId="{D213EEA2-90F9-4498-9867-7DCA6B35FB70}">
      <dgm:prSet/>
      <dgm:spPr/>
      <dgm:t>
        <a:bodyPr/>
        <a:lstStyle/>
        <a:p>
          <a:r>
            <a:rPr lang="en-US"/>
            <a:t>CBDT Circular 641/1992</a:t>
          </a:r>
        </a:p>
      </dgm:t>
    </dgm:pt>
    <dgm:pt modelId="{A308BFA3-C53A-42D5-8961-51DFFED507BE}" type="parTrans" cxnId="{B544E908-02F7-4526-B774-539AACD7B1E0}">
      <dgm:prSet/>
      <dgm:spPr/>
      <dgm:t>
        <a:bodyPr/>
        <a:lstStyle/>
        <a:p>
          <a:endParaRPr lang="en-US"/>
        </a:p>
      </dgm:t>
    </dgm:pt>
    <dgm:pt modelId="{ED9E2576-5AF0-405D-A791-37088754E5D1}" type="sibTrans" cxnId="{B544E908-02F7-4526-B774-539AACD7B1E0}">
      <dgm:prSet/>
      <dgm:spPr/>
      <dgm:t>
        <a:bodyPr/>
        <a:lstStyle/>
        <a:p>
          <a:endParaRPr lang="en-US"/>
        </a:p>
      </dgm:t>
    </dgm:pt>
    <dgm:pt modelId="{8B8187B3-573D-4094-A068-6A4C5E1DD459}">
      <dgm:prSet/>
      <dgm:spPr/>
      <dgm:t>
        <a:bodyPr/>
        <a:lstStyle/>
        <a:p>
          <a:r>
            <a:rPr lang="en-US"/>
            <a:t>Ram Kripal Tripathi 125 ITR 408</a:t>
          </a:r>
        </a:p>
      </dgm:t>
    </dgm:pt>
    <dgm:pt modelId="{845D7FB1-FC38-4B94-9102-76495FF59F21}" type="parTrans" cxnId="{97A6BBB4-6878-464A-98C7-C6CD33487BA9}">
      <dgm:prSet/>
      <dgm:spPr/>
      <dgm:t>
        <a:bodyPr/>
        <a:lstStyle/>
        <a:p>
          <a:endParaRPr lang="en-US"/>
        </a:p>
      </dgm:t>
    </dgm:pt>
    <dgm:pt modelId="{C8EF1B58-355C-4FFB-91B3-9658A6E28959}" type="sibTrans" cxnId="{97A6BBB4-6878-464A-98C7-C6CD33487BA9}">
      <dgm:prSet/>
      <dgm:spPr/>
      <dgm:t>
        <a:bodyPr/>
        <a:lstStyle/>
        <a:p>
          <a:endParaRPr lang="en-US"/>
        </a:p>
      </dgm:t>
    </dgm:pt>
    <dgm:pt modelId="{A7FB43F5-D0AA-40D9-B7B0-4B2134FC4C2A}">
      <dgm:prSet custT="1"/>
      <dgm:spPr/>
      <dgm:t>
        <a:bodyPr/>
        <a:lstStyle/>
        <a:p>
          <a:r>
            <a:rPr lang="en-US" sz="2000" dirty="0"/>
            <a:t>Does not involve Substantial intellectual inputs</a:t>
          </a:r>
        </a:p>
      </dgm:t>
    </dgm:pt>
    <dgm:pt modelId="{C771F1DA-59E4-46C9-A0EB-96802CC3C60F}" type="parTrans" cxnId="{8394229D-DB84-41FB-AAE0-DE4F944634E4}">
      <dgm:prSet/>
      <dgm:spPr/>
      <dgm:t>
        <a:bodyPr/>
        <a:lstStyle/>
        <a:p>
          <a:endParaRPr lang="en-US"/>
        </a:p>
      </dgm:t>
    </dgm:pt>
    <dgm:pt modelId="{994D35DD-0BA0-4FD0-9F2C-2D80000B9607}" type="sibTrans" cxnId="{8394229D-DB84-41FB-AAE0-DE4F944634E4}">
      <dgm:prSet/>
      <dgm:spPr/>
      <dgm:t>
        <a:bodyPr/>
        <a:lstStyle/>
        <a:p>
          <a:endParaRPr lang="en-US"/>
        </a:p>
      </dgm:t>
    </dgm:pt>
    <dgm:pt modelId="{C4E7EBAC-6EA5-4D0D-AD66-F835C63AC3A1}">
      <dgm:prSet custT="1"/>
      <dgm:spPr/>
      <dgm:t>
        <a:bodyPr/>
        <a:lstStyle/>
        <a:p>
          <a:r>
            <a:rPr lang="en-US" sz="2000" b="1" dirty="0"/>
            <a:t>Tailor, hair cutting, electrician, carpenter, driver</a:t>
          </a:r>
        </a:p>
      </dgm:t>
    </dgm:pt>
    <dgm:pt modelId="{56CAF45F-F308-42E4-AC2D-630B45EB91B2}" type="parTrans" cxnId="{3C543488-7970-40D5-AA61-EE1172766ACF}">
      <dgm:prSet/>
      <dgm:spPr/>
      <dgm:t>
        <a:bodyPr/>
        <a:lstStyle/>
        <a:p>
          <a:endParaRPr lang="en-US"/>
        </a:p>
      </dgm:t>
    </dgm:pt>
    <dgm:pt modelId="{F86C7DDE-AA5E-4E25-8296-6EEE4158609B}" type="sibTrans" cxnId="{3C543488-7970-40D5-AA61-EE1172766ACF}">
      <dgm:prSet/>
      <dgm:spPr/>
      <dgm:t>
        <a:bodyPr/>
        <a:lstStyle/>
        <a:p>
          <a:endParaRPr lang="en-US"/>
        </a:p>
      </dgm:t>
    </dgm:pt>
    <dgm:pt modelId="{5F9F310C-F19F-48D0-BA39-D0F14252E081}" type="pres">
      <dgm:prSet presAssocID="{67C19840-8DE4-4094-96B6-0718274AD888}" presName="linear" presStyleCnt="0">
        <dgm:presLayoutVars>
          <dgm:animLvl val="lvl"/>
          <dgm:resizeHandles val="exact"/>
        </dgm:presLayoutVars>
      </dgm:prSet>
      <dgm:spPr/>
      <dgm:t>
        <a:bodyPr/>
        <a:lstStyle/>
        <a:p>
          <a:endParaRPr lang="en-GB"/>
        </a:p>
      </dgm:t>
    </dgm:pt>
    <dgm:pt modelId="{CFC81D81-2E64-4A98-94BA-8289F6D522E4}" type="pres">
      <dgm:prSet presAssocID="{5D6160E2-4153-4666-AFBA-3BABCE6C23F3}" presName="parentText" presStyleLbl="node1" presStyleIdx="0" presStyleCnt="3">
        <dgm:presLayoutVars>
          <dgm:chMax val="0"/>
          <dgm:bulletEnabled val="1"/>
        </dgm:presLayoutVars>
      </dgm:prSet>
      <dgm:spPr/>
      <dgm:t>
        <a:bodyPr/>
        <a:lstStyle/>
        <a:p>
          <a:endParaRPr lang="en-GB"/>
        </a:p>
      </dgm:t>
    </dgm:pt>
    <dgm:pt modelId="{161A0249-44D9-456B-8785-9B17FC105906}" type="pres">
      <dgm:prSet presAssocID="{5D6160E2-4153-4666-AFBA-3BABCE6C23F3}" presName="childText" presStyleLbl="revTx" presStyleIdx="0" presStyleCnt="3">
        <dgm:presLayoutVars>
          <dgm:bulletEnabled val="1"/>
        </dgm:presLayoutVars>
      </dgm:prSet>
      <dgm:spPr/>
      <dgm:t>
        <a:bodyPr/>
        <a:lstStyle/>
        <a:p>
          <a:endParaRPr lang="en-GB"/>
        </a:p>
      </dgm:t>
    </dgm:pt>
    <dgm:pt modelId="{B954D7A6-B8C8-42C9-80C5-F81FBA05344E}" type="pres">
      <dgm:prSet presAssocID="{AAB950D0-5DD0-4A61-AF29-387ACC2CC60C}" presName="parentText" presStyleLbl="node1" presStyleIdx="1" presStyleCnt="3">
        <dgm:presLayoutVars>
          <dgm:chMax val="0"/>
          <dgm:bulletEnabled val="1"/>
        </dgm:presLayoutVars>
      </dgm:prSet>
      <dgm:spPr/>
      <dgm:t>
        <a:bodyPr/>
        <a:lstStyle/>
        <a:p>
          <a:endParaRPr lang="en-GB"/>
        </a:p>
      </dgm:t>
    </dgm:pt>
    <dgm:pt modelId="{747C1126-E50A-4D8E-A51F-6B371259B3E0}" type="pres">
      <dgm:prSet presAssocID="{AAB950D0-5DD0-4A61-AF29-387ACC2CC60C}" presName="childText" presStyleLbl="revTx" presStyleIdx="1" presStyleCnt="3">
        <dgm:presLayoutVars>
          <dgm:bulletEnabled val="1"/>
        </dgm:presLayoutVars>
      </dgm:prSet>
      <dgm:spPr/>
      <dgm:t>
        <a:bodyPr/>
        <a:lstStyle/>
        <a:p>
          <a:endParaRPr lang="en-GB"/>
        </a:p>
      </dgm:t>
    </dgm:pt>
    <dgm:pt modelId="{64538FF1-90DA-49AF-8A12-977DE3C6C95F}" type="pres">
      <dgm:prSet presAssocID="{E4BDB577-8BE7-455A-9A5A-577AEEC9B101}" presName="parentText" presStyleLbl="node1" presStyleIdx="2" presStyleCnt="3">
        <dgm:presLayoutVars>
          <dgm:chMax val="0"/>
          <dgm:bulletEnabled val="1"/>
        </dgm:presLayoutVars>
      </dgm:prSet>
      <dgm:spPr/>
      <dgm:t>
        <a:bodyPr/>
        <a:lstStyle/>
        <a:p>
          <a:endParaRPr lang="en-GB"/>
        </a:p>
      </dgm:t>
    </dgm:pt>
    <dgm:pt modelId="{5E284ADD-3168-48AF-8076-5839B1F58035}" type="pres">
      <dgm:prSet presAssocID="{E4BDB577-8BE7-455A-9A5A-577AEEC9B101}" presName="childText" presStyleLbl="revTx" presStyleIdx="2" presStyleCnt="3">
        <dgm:presLayoutVars>
          <dgm:bulletEnabled val="1"/>
        </dgm:presLayoutVars>
      </dgm:prSet>
      <dgm:spPr/>
      <dgm:t>
        <a:bodyPr/>
        <a:lstStyle/>
        <a:p>
          <a:endParaRPr lang="en-GB"/>
        </a:p>
      </dgm:t>
    </dgm:pt>
  </dgm:ptLst>
  <dgm:cxnLst>
    <dgm:cxn modelId="{B544E908-02F7-4526-B774-539AACD7B1E0}" srcId="{E4BDB577-8BE7-455A-9A5A-577AEEC9B101}" destId="{D213EEA2-90F9-4498-9867-7DCA6B35FB70}" srcOrd="0" destOrd="0" parTransId="{A308BFA3-C53A-42D5-8961-51DFFED507BE}" sibTransId="{ED9E2576-5AF0-405D-A791-37088754E5D1}"/>
    <dgm:cxn modelId="{EEC855A2-AE1F-486D-9E21-F4023DE72991}" type="presOf" srcId="{5D6160E2-4153-4666-AFBA-3BABCE6C23F3}" destId="{CFC81D81-2E64-4A98-94BA-8289F6D522E4}" srcOrd="0" destOrd="0" presId="urn:microsoft.com/office/officeart/2005/8/layout/vList2"/>
    <dgm:cxn modelId="{3EC08705-A2CF-4889-937D-53FEDFA41B61}" type="presOf" srcId="{A7FB43F5-D0AA-40D9-B7B0-4B2134FC4C2A}" destId="{161A0249-44D9-456B-8785-9B17FC105906}" srcOrd="0" destOrd="0" presId="urn:microsoft.com/office/officeart/2005/8/layout/vList2"/>
    <dgm:cxn modelId="{7DC197C2-8954-48CF-BD9E-D342474528D4}" type="presOf" srcId="{8B8187B3-573D-4094-A068-6A4C5E1DD459}" destId="{5E284ADD-3168-48AF-8076-5839B1F58035}" srcOrd="0" destOrd="1" presId="urn:microsoft.com/office/officeart/2005/8/layout/vList2"/>
    <dgm:cxn modelId="{47E6D0F6-7AC1-4D83-827F-33FF5FC36129}" srcId="{67C19840-8DE4-4094-96B6-0718274AD888}" destId="{AAB950D0-5DD0-4A61-AF29-387ACC2CC60C}" srcOrd="1" destOrd="0" parTransId="{D3D5BCCD-F2B8-4D26-9859-C7383A471BF1}" sibTransId="{0FDBA8E1-9582-478D-9120-E256D94482B3}"/>
    <dgm:cxn modelId="{31A70736-2781-46BE-8CBC-D74081F8E149}" type="presOf" srcId="{C4E7EBAC-6EA5-4D0D-AD66-F835C63AC3A1}" destId="{161A0249-44D9-456B-8785-9B17FC105906}" srcOrd="0" destOrd="1" presId="urn:microsoft.com/office/officeart/2005/8/layout/vList2"/>
    <dgm:cxn modelId="{F3431FCD-588E-4C99-A29C-2FCEB73BE335}" type="presOf" srcId="{D213EEA2-90F9-4498-9867-7DCA6B35FB70}" destId="{5E284ADD-3168-48AF-8076-5839B1F58035}" srcOrd="0" destOrd="0" presId="urn:microsoft.com/office/officeart/2005/8/layout/vList2"/>
    <dgm:cxn modelId="{438BB86A-5100-48AA-859A-65B08FC12C05}" type="presOf" srcId="{B6306B57-7C06-4472-836B-153DA7B1CEB4}" destId="{161A0249-44D9-456B-8785-9B17FC105906}" srcOrd="0" destOrd="2" presId="urn:microsoft.com/office/officeart/2005/8/layout/vList2"/>
    <dgm:cxn modelId="{3C543488-7970-40D5-AA61-EE1172766ACF}" srcId="{A7FB43F5-D0AA-40D9-B7B0-4B2134FC4C2A}" destId="{C4E7EBAC-6EA5-4D0D-AD66-F835C63AC3A1}" srcOrd="0" destOrd="0" parTransId="{56CAF45F-F308-42E4-AC2D-630B45EB91B2}" sibTransId="{F86C7DDE-AA5E-4E25-8296-6EEE4158609B}"/>
    <dgm:cxn modelId="{8394229D-DB84-41FB-AAE0-DE4F944634E4}" srcId="{5D6160E2-4153-4666-AFBA-3BABCE6C23F3}" destId="{A7FB43F5-D0AA-40D9-B7B0-4B2134FC4C2A}" srcOrd="0" destOrd="0" parTransId="{C771F1DA-59E4-46C9-A0EB-96802CC3C60F}" sibTransId="{994D35DD-0BA0-4FD0-9F2C-2D80000B9607}"/>
    <dgm:cxn modelId="{F82EE481-6F1F-4DCA-8087-FBCE6D547BCE}" srcId="{AAB950D0-5DD0-4A61-AF29-387ACC2CC60C}" destId="{8F060650-5B34-4666-9DDA-913A29D66B20}" srcOrd="0" destOrd="0" parTransId="{652341C2-AE36-4D9E-BFB2-BBD68009B6BC}" sibTransId="{362DA3D7-B01B-4F0B-A846-9922D368501E}"/>
    <dgm:cxn modelId="{76C5E6FF-636D-4A00-A896-43B142773DBB}" srcId="{5D6160E2-4153-4666-AFBA-3BABCE6C23F3}" destId="{B6306B57-7C06-4472-836B-153DA7B1CEB4}" srcOrd="1" destOrd="0" parTransId="{3C91C94E-167C-4CE4-B366-7754BCF660F7}" sibTransId="{EECE8525-DD89-40A1-8A31-4C62AE609664}"/>
    <dgm:cxn modelId="{172BCF19-6132-4D39-B4BB-B8BF36FBF8E8}" srcId="{67C19840-8DE4-4094-96B6-0718274AD888}" destId="{E4BDB577-8BE7-455A-9A5A-577AEEC9B101}" srcOrd="2" destOrd="0" parTransId="{A4916197-09D4-4A3C-8C21-BE8202F43B6C}" sibTransId="{743BF635-BE99-467E-98C2-5633EF1523DB}"/>
    <dgm:cxn modelId="{37070497-BC5F-449E-8B3C-E6B4C934FC38}" type="presOf" srcId="{AAB950D0-5DD0-4A61-AF29-387ACC2CC60C}" destId="{B954D7A6-B8C8-42C9-80C5-F81FBA05344E}" srcOrd="0" destOrd="0" presId="urn:microsoft.com/office/officeart/2005/8/layout/vList2"/>
    <dgm:cxn modelId="{CA6A88D1-D8A6-40A9-A55F-55CF4177D132}" type="presOf" srcId="{67C19840-8DE4-4094-96B6-0718274AD888}" destId="{5F9F310C-F19F-48D0-BA39-D0F14252E081}" srcOrd="0" destOrd="0" presId="urn:microsoft.com/office/officeart/2005/8/layout/vList2"/>
    <dgm:cxn modelId="{97A6BBB4-6878-464A-98C7-C6CD33487BA9}" srcId="{E4BDB577-8BE7-455A-9A5A-577AEEC9B101}" destId="{8B8187B3-573D-4094-A068-6A4C5E1DD459}" srcOrd="1" destOrd="0" parTransId="{845D7FB1-FC38-4B94-9102-76495FF59F21}" sibTransId="{C8EF1B58-355C-4FFB-91B3-9658A6E28959}"/>
    <dgm:cxn modelId="{81252D6B-58F7-4F85-9304-4F028A603807}" type="presOf" srcId="{8F060650-5B34-4666-9DDA-913A29D66B20}" destId="{747C1126-E50A-4D8E-A51F-6B371259B3E0}" srcOrd="0" destOrd="0" presId="urn:microsoft.com/office/officeart/2005/8/layout/vList2"/>
    <dgm:cxn modelId="{DB1BAE60-7AD2-47A4-90A6-21F26E0C9F4C}" type="presOf" srcId="{E4BDB577-8BE7-455A-9A5A-577AEEC9B101}" destId="{64538FF1-90DA-49AF-8A12-977DE3C6C95F}" srcOrd="0" destOrd="0" presId="urn:microsoft.com/office/officeart/2005/8/layout/vList2"/>
    <dgm:cxn modelId="{BE0D2CB1-EEE0-4AF0-9CEA-1F7BAC270E55}" srcId="{67C19840-8DE4-4094-96B6-0718274AD888}" destId="{5D6160E2-4153-4666-AFBA-3BABCE6C23F3}" srcOrd="0" destOrd="0" parTransId="{379EC7DB-FB51-4D4C-9EB3-69C95A794693}" sibTransId="{8091D3AB-990D-4872-B2FA-2FB1F0BAFB64}"/>
    <dgm:cxn modelId="{9E7F1786-70FC-4C5E-8543-5E3BA4B295FB}" type="presParOf" srcId="{5F9F310C-F19F-48D0-BA39-D0F14252E081}" destId="{CFC81D81-2E64-4A98-94BA-8289F6D522E4}" srcOrd="0" destOrd="0" presId="urn:microsoft.com/office/officeart/2005/8/layout/vList2"/>
    <dgm:cxn modelId="{412E0CDA-FA7C-4AF5-A645-1A68D50793B0}" type="presParOf" srcId="{5F9F310C-F19F-48D0-BA39-D0F14252E081}" destId="{161A0249-44D9-456B-8785-9B17FC105906}" srcOrd="1" destOrd="0" presId="urn:microsoft.com/office/officeart/2005/8/layout/vList2"/>
    <dgm:cxn modelId="{A6032165-3CCE-459B-93D4-3A609A738DDF}" type="presParOf" srcId="{5F9F310C-F19F-48D0-BA39-D0F14252E081}" destId="{B954D7A6-B8C8-42C9-80C5-F81FBA05344E}" srcOrd="2" destOrd="0" presId="urn:microsoft.com/office/officeart/2005/8/layout/vList2"/>
    <dgm:cxn modelId="{8144D73D-87D7-4FB8-A047-1963FA9CC369}" type="presParOf" srcId="{5F9F310C-F19F-48D0-BA39-D0F14252E081}" destId="{747C1126-E50A-4D8E-A51F-6B371259B3E0}" srcOrd="3" destOrd="0" presId="urn:microsoft.com/office/officeart/2005/8/layout/vList2"/>
    <dgm:cxn modelId="{0A40AE6B-1AD6-44AC-9E12-FDEC154B8662}" type="presParOf" srcId="{5F9F310C-F19F-48D0-BA39-D0F14252E081}" destId="{64538FF1-90DA-49AF-8A12-977DE3C6C95F}" srcOrd="4" destOrd="0" presId="urn:microsoft.com/office/officeart/2005/8/layout/vList2"/>
    <dgm:cxn modelId="{EEFAC346-7E7D-4BC7-9020-70002FC2EF20}" type="presParOf" srcId="{5F9F310C-F19F-48D0-BA39-D0F14252E081}" destId="{5E284ADD-3168-48AF-8076-5839B1F5803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657E75E-3911-4543-B2C4-4B7A4DC942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70AF93D-DAD0-4443-BBB1-BA6905E912F8}">
      <dgm:prSet/>
      <dgm:spPr/>
      <dgm:t>
        <a:bodyPr/>
        <a:lstStyle/>
        <a:p>
          <a:r>
            <a:rPr lang="en-US"/>
            <a:t>Person engaged in business </a:t>
          </a:r>
        </a:p>
      </dgm:t>
    </dgm:pt>
    <dgm:pt modelId="{C91D5A6C-8645-4457-9C17-7E5162DD2851}" type="parTrans" cxnId="{DA180682-9A95-4FDC-AF46-20BB30586325}">
      <dgm:prSet/>
      <dgm:spPr/>
      <dgm:t>
        <a:bodyPr/>
        <a:lstStyle/>
        <a:p>
          <a:endParaRPr lang="en-US"/>
        </a:p>
      </dgm:t>
    </dgm:pt>
    <dgm:pt modelId="{9E3D977D-E5FB-46D4-9A8D-30D6FE9EB961}" type="sibTrans" cxnId="{DA180682-9A95-4FDC-AF46-20BB30586325}">
      <dgm:prSet/>
      <dgm:spPr/>
      <dgm:t>
        <a:bodyPr/>
        <a:lstStyle/>
        <a:p>
          <a:endParaRPr lang="en-US"/>
        </a:p>
      </dgm:t>
    </dgm:pt>
    <dgm:pt modelId="{F970CE80-CC6F-47CC-A533-237E48384D89}">
      <dgm:prSet/>
      <dgm:spPr/>
      <dgm:t>
        <a:bodyPr/>
        <a:lstStyle/>
        <a:p>
          <a:r>
            <a:rPr lang="en-US"/>
            <a:t>Has been claiming 44AD in earlier years</a:t>
          </a:r>
        </a:p>
      </dgm:t>
    </dgm:pt>
    <dgm:pt modelId="{54C7E5B6-127B-42AB-BCA0-54894CEEA1F7}" type="parTrans" cxnId="{80FA8F76-868F-4907-984C-93F666EE4916}">
      <dgm:prSet/>
      <dgm:spPr/>
      <dgm:t>
        <a:bodyPr/>
        <a:lstStyle/>
        <a:p>
          <a:endParaRPr lang="en-US"/>
        </a:p>
      </dgm:t>
    </dgm:pt>
    <dgm:pt modelId="{6FD86D5B-D143-4C57-A780-D1ED65AE50ED}" type="sibTrans" cxnId="{80FA8F76-868F-4907-984C-93F666EE4916}">
      <dgm:prSet/>
      <dgm:spPr/>
      <dgm:t>
        <a:bodyPr/>
        <a:lstStyle/>
        <a:p>
          <a:endParaRPr lang="en-US"/>
        </a:p>
      </dgm:t>
    </dgm:pt>
    <dgm:pt modelId="{A9B2524D-33D2-4288-B254-6567A5C93002}">
      <dgm:prSet/>
      <dgm:spPr/>
      <dgm:t>
        <a:bodyPr/>
        <a:lstStyle/>
        <a:p>
          <a:r>
            <a:rPr lang="en-US"/>
            <a:t>This year Turnover less than 1 crore</a:t>
          </a:r>
        </a:p>
      </dgm:t>
    </dgm:pt>
    <dgm:pt modelId="{A39961CA-E1A5-4E62-9E0F-999CD33C8EFB}" type="parTrans" cxnId="{1A3D5577-9A48-43FE-A943-247F1C371147}">
      <dgm:prSet/>
      <dgm:spPr/>
      <dgm:t>
        <a:bodyPr/>
        <a:lstStyle/>
        <a:p>
          <a:endParaRPr lang="en-US"/>
        </a:p>
      </dgm:t>
    </dgm:pt>
    <dgm:pt modelId="{88405ED4-9E82-4B3D-BF76-5333F053B221}" type="sibTrans" cxnId="{1A3D5577-9A48-43FE-A943-247F1C371147}">
      <dgm:prSet/>
      <dgm:spPr/>
      <dgm:t>
        <a:bodyPr/>
        <a:lstStyle/>
        <a:p>
          <a:endParaRPr lang="en-US"/>
        </a:p>
      </dgm:t>
    </dgm:pt>
    <dgm:pt modelId="{326FEE25-AC8C-43D6-84E0-3BBF9A0D7DBC}">
      <dgm:prSet/>
      <dgm:spPr/>
      <dgm:t>
        <a:bodyPr/>
        <a:lstStyle/>
        <a:p>
          <a:r>
            <a:rPr lang="en-US"/>
            <a:t>offering less than 8%</a:t>
          </a:r>
        </a:p>
      </dgm:t>
    </dgm:pt>
    <dgm:pt modelId="{01A711DC-157C-4E98-8E44-3A955A8A78A3}" type="parTrans" cxnId="{5633EBDD-2538-45F9-BF06-B85E7C9AEF66}">
      <dgm:prSet/>
      <dgm:spPr/>
      <dgm:t>
        <a:bodyPr/>
        <a:lstStyle/>
        <a:p>
          <a:endParaRPr lang="en-US"/>
        </a:p>
      </dgm:t>
    </dgm:pt>
    <dgm:pt modelId="{1B3662D6-D695-4A0E-8966-C45880C7AF75}" type="sibTrans" cxnId="{5633EBDD-2538-45F9-BF06-B85E7C9AEF66}">
      <dgm:prSet/>
      <dgm:spPr/>
      <dgm:t>
        <a:bodyPr/>
        <a:lstStyle/>
        <a:p>
          <a:endParaRPr lang="en-US"/>
        </a:p>
      </dgm:t>
    </dgm:pt>
    <dgm:pt modelId="{AEEF8312-B595-4A0D-BCD4-1A5A76955C1C}">
      <dgm:prSet/>
      <dgm:spPr/>
      <dgm:t>
        <a:bodyPr/>
        <a:lstStyle/>
        <a:p>
          <a:r>
            <a:rPr lang="en-US"/>
            <a:t>Has commission of Rs.100</a:t>
          </a:r>
        </a:p>
      </dgm:t>
    </dgm:pt>
    <dgm:pt modelId="{D18D32AD-DD1A-4A53-B4D7-EDEA5D0DF296}" type="parTrans" cxnId="{B783D452-FDFA-44A2-BF05-BB3EAD4709F0}">
      <dgm:prSet/>
      <dgm:spPr/>
      <dgm:t>
        <a:bodyPr/>
        <a:lstStyle/>
        <a:p>
          <a:endParaRPr lang="en-US"/>
        </a:p>
      </dgm:t>
    </dgm:pt>
    <dgm:pt modelId="{D891885B-A0E6-496A-9C49-227DD9D29EFB}" type="sibTrans" cxnId="{B783D452-FDFA-44A2-BF05-BB3EAD4709F0}">
      <dgm:prSet/>
      <dgm:spPr/>
      <dgm:t>
        <a:bodyPr/>
        <a:lstStyle/>
        <a:p>
          <a:endParaRPr lang="en-US"/>
        </a:p>
      </dgm:t>
    </dgm:pt>
    <dgm:pt modelId="{0F33964E-D983-4EAA-8504-40F13F4BCDD7}">
      <dgm:prSet/>
      <dgm:spPr/>
      <dgm:t>
        <a:bodyPr/>
        <a:lstStyle/>
        <a:p>
          <a:r>
            <a:rPr lang="en-US"/>
            <a:t>Audit requirement?</a:t>
          </a:r>
        </a:p>
      </dgm:t>
    </dgm:pt>
    <dgm:pt modelId="{0E0238FC-25C8-476B-A50B-4F629E9B5ADE}" type="parTrans" cxnId="{AB92331F-0A68-4D2F-BE3C-562F1DC56B2D}">
      <dgm:prSet/>
      <dgm:spPr/>
      <dgm:t>
        <a:bodyPr/>
        <a:lstStyle/>
        <a:p>
          <a:endParaRPr lang="en-US"/>
        </a:p>
      </dgm:t>
    </dgm:pt>
    <dgm:pt modelId="{FEAA1FA6-FF31-494C-A304-7838C9A9A874}" type="sibTrans" cxnId="{AB92331F-0A68-4D2F-BE3C-562F1DC56B2D}">
      <dgm:prSet/>
      <dgm:spPr/>
      <dgm:t>
        <a:bodyPr/>
        <a:lstStyle/>
        <a:p>
          <a:endParaRPr lang="en-US"/>
        </a:p>
      </dgm:t>
    </dgm:pt>
    <dgm:pt modelId="{642F0381-6ABB-470E-AE76-C5A6B6B68FD1}">
      <dgm:prSet/>
      <dgm:spPr/>
      <dgm:t>
        <a:bodyPr/>
        <a:lstStyle/>
        <a:p>
          <a:r>
            <a:rPr lang="en-US"/>
            <a:t>S.44AD(6)</a:t>
          </a:r>
        </a:p>
      </dgm:t>
    </dgm:pt>
    <dgm:pt modelId="{A727E93E-DD1B-4761-99CD-F7AEE106C6CC}" type="parTrans" cxnId="{62FD177F-A679-4A15-A9EB-AA584EDF85F7}">
      <dgm:prSet/>
      <dgm:spPr/>
      <dgm:t>
        <a:bodyPr/>
        <a:lstStyle/>
        <a:p>
          <a:endParaRPr lang="en-US"/>
        </a:p>
      </dgm:t>
    </dgm:pt>
    <dgm:pt modelId="{10A259AE-1B46-493A-9648-5322E9F4F51A}" type="sibTrans" cxnId="{62FD177F-A679-4A15-A9EB-AA584EDF85F7}">
      <dgm:prSet/>
      <dgm:spPr/>
      <dgm:t>
        <a:bodyPr/>
        <a:lstStyle/>
        <a:p>
          <a:endParaRPr lang="en-US"/>
        </a:p>
      </dgm:t>
    </dgm:pt>
    <dgm:pt modelId="{80D8D83B-8F90-4513-A32F-BEC134C86B06}">
      <dgm:prSet/>
      <dgm:spPr/>
      <dgm:t>
        <a:bodyPr/>
        <a:lstStyle/>
        <a:p>
          <a:r>
            <a:rPr lang="en-US"/>
            <a:t>S.44AD(4) not applicable as excluded and not opted out</a:t>
          </a:r>
        </a:p>
      </dgm:t>
    </dgm:pt>
    <dgm:pt modelId="{7AA24B8B-709A-4AE7-B5F1-F55279F0DCA0}" type="parTrans" cxnId="{900093AD-DF35-4D4C-AD03-230DC4E7F5A7}">
      <dgm:prSet/>
      <dgm:spPr/>
      <dgm:t>
        <a:bodyPr/>
        <a:lstStyle/>
        <a:p>
          <a:endParaRPr lang="en-US"/>
        </a:p>
      </dgm:t>
    </dgm:pt>
    <dgm:pt modelId="{057D5222-9EE9-46D8-B500-9BF74D19719B}" type="sibTrans" cxnId="{900093AD-DF35-4D4C-AD03-230DC4E7F5A7}">
      <dgm:prSet/>
      <dgm:spPr/>
      <dgm:t>
        <a:bodyPr/>
        <a:lstStyle/>
        <a:p>
          <a:endParaRPr lang="en-US"/>
        </a:p>
      </dgm:t>
    </dgm:pt>
    <dgm:pt modelId="{1E714249-B274-4C2B-A6BF-1B8075036C77}" type="pres">
      <dgm:prSet presAssocID="{5657E75E-3911-4543-B2C4-4B7A4DC94274}" presName="linear" presStyleCnt="0">
        <dgm:presLayoutVars>
          <dgm:animLvl val="lvl"/>
          <dgm:resizeHandles val="exact"/>
        </dgm:presLayoutVars>
      </dgm:prSet>
      <dgm:spPr/>
      <dgm:t>
        <a:bodyPr/>
        <a:lstStyle/>
        <a:p>
          <a:endParaRPr lang="en-GB"/>
        </a:p>
      </dgm:t>
    </dgm:pt>
    <dgm:pt modelId="{8E3BDBF6-D622-4692-9610-5B01839BB78F}" type="pres">
      <dgm:prSet presAssocID="{870AF93D-DAD0-4443-BBB1-BA6905E912F8}" presName="parentText" presStyleLbl="node1" presStyleIdx="0" presStyleCnt="2">
        <dgm:presLayoutVars>
          <dgm:chMax val="0"/>
          <dgm:bulletEnabled val="1"/>
        </dgm:presLayoutVars>
      </dgm:prSet>
      <dgm:spPr/>
      <dgm:t>
        <a:bodyPr/>
        <a:lstStyle/>
        <a:p>
          <a:endParaRPr lang="en-GB"/>
        </a:p>
      </dgm:t>
    </dgm:pt>
    <dgm:pt modelId="{A2CFC2FA-C86D-480E-80EB-1E0A1834BDBD}" type="pres">
      <dgm:prSet presAssocID="{870AF93D-DAD0-4443-BBB1-BA6905E912F8}" presName="childText" presStyleLbl="revTx" presStyleIdx="0" presStyleCnt="2">
        <dgm:presLayoutVars>
          <dgm:bulletEnabled val="1"/>
        </dgm:presLayoutVars>
      </dgm:prSet>
      <dgm:spPr/>
      <dgm:t>
        <a:bodyPr/>
        <a:lstStyle/>
        <a:p>
          <a:endParaRPr lang="en-GB"/>
        </a:p>
      </dgm:t>
    </dgm:pt>
    <dgm:pt modelId="{012B5A55-40AD-4BF7-A9B0-B0730339BBA6}" type="pres">
      <dgm:prSet presAssocID="{0F33964E-D983-4EAA-8504-40F13F4BCDD7}" presName="parentText" presStyleLbl="node1" presStyleIdx="1" presStyleCnt="2">
        <dgm:presLayoutVars>
          <dgm:chMax val="0"/>
          <dgm:bulletEnabled val="1"/>
        </dgm:presLayoutVars>
      </dgm:prSet>
      <dgm:spPr/>
      <dgm:t>
        <a:bodyPr/>
        <a:lstStyle/>
        <a:p>
          <a:endParaRPr lang="en-GB"/>
        </a:p>
      </dgm:t>
    </dgm:pt>
    <dgm:pt modelId="{D54E2F7C-5F64-486F-8FD9-7524DAF66BFD}" type="pres">
      <dgm:prSet presAssocID="{0F33964E-D983-4EAA-8504-40F13F4BCDD7}" presName="childText" presStyleLbl="revTx" presStyleIdx="1" presStyleCnt="2">
        <dgm:presLayoutVars>
          <dgm:bulletEnabled val="1"/>
        </dgm:presLayoutVars>
      </dgm:prSet>
      <dgm:spPr/>
      <dgm:t>
        <a:bodyPr/>
        <a:lstStyle/>
        <a:p>
          <a:endParaRPr lang="en-GB"/>
        </a:p>
      </dgm:t>
    </dgm:pt>
  </dgm:ptLst>
  <dgm:cxnLst>
    <dgm:cxn modelId="{C9B3F70D-966C-490D-AEF1-59DF0924B6F7}" type="presOf" srcId="{642F0381-6ABB-470E-AE76-C5A6B6B68FD1}" destId="{D54E2F7C-5F64-486F-8FD9-7524DAF66BFD}" srcOrd="0" destOrd="0" presId="urn:microsoft.com/office/officeart/2005/8/layout/vList2"/>
    <dgm:cxn modelId="{242658BB-1987-43E7-AB21-E0F782A8B13D}" type="presOf" srcId="{F970CE80-CC6F-47CC-A533-237E48384D89}" destId="{A2CFC2FA-C86D-480E-80EB-1E0A1834BDBD}" srcOrd="0" destOrd="0" presId="urn:microsoft.com/office/officeart/2005/8/layout/vList2"/>
    <dgm:cxn modelId="{AB92331F-0A68-4D2F-BE3C-562F1DC56B2D}" srcId="{5657E75E-3911-4543-B2C4-4B7A4DC94274}" destId="{0F33964E-D983-4EAA-8504-40F13F4BCDD7}" srcOrd="1" destOrd="0" parTransId="{0E0238FC-25C8-476B-A50B-4F629E9B5ADE}" sibTransId="{FEAA1FA6-FF31-494C-A304-7838C9A9A874}"/>
    <dgm:cxn modelId="{62FD177F-A679-4A15-A9EB-AA584EDF85F7}" srcId="{0F33964E-D983-4EAA-8504-40F13F4BCDD7}" destId="{642F0381-6ABB-470E-AE76-C5A6B6B68FD1}" srcOrd="0" destOrd="0" parTransId="{A727E93E-DD1B-4761-99CD-F7AEE106C6CC}" sibTransId="{10A259AE-1B46-493A-9648-5322E9F4F51A}"/>
    <dgm:cxn modelId="{B783D452-FDFA-44A2-BF05-BB3EAD4709F0}" srcId="{870AF93D-DAD0-4443-BBB1-BA6905E912F8}" destId="{AEEF8312-B595-4A0D-BCD4-1A5A76955C1C}" srcOrd="3" destOrd="0" parTransId="{D18D32AD-DD1A-4A53-B4D7-EDEA5D0DF296}" sibTransId="{D891885B-A0E6-496A-9C49-227DD9D29EFB}"/>
    <dgm:cxn modelId="{FA67F298-58D7-42C7-86E7-4C03B7F53E6E}" type="presOf" srcId="{AEEF8312-B595-4A0D-BCD4-1A5A76955C1C}" destId="{A2CFC2FA-C86D-480E-80EB-1E0A1834BDBD}" srcOrd="0" destOrd="3" presId="urn:microsoft.com/office/officeart/2005/8/layout/vList2"/>
    <dgm:cxn modelId="{E0F6B671-9DCF-4B47-8755-E7BAB2FBF3E6}" type="presOf" srcId="{870AF93D-DAD0-4443-BBB1-BA6905E912F8}" destId="{8E3BDBF6-D622-4692-9610-5B01839BB78F}" srcOrd="0" destOrd="0" presId="urn:microsoft.com/office/officeart/2005/8/layout/vList2"/>
    <dgm:cxn modelId="{900093AD-DF35-4D4C-AD03-230DC4E7F5A7}" srcId="{0F33964E-D983-4EAA-8504-40F13F4BCDD7}" destId="{80D8D83B-8F90-4513-A32F-BEC134C86B06}" srcOrd="1" destOrd="0" parTransId="{7AA24B8B-709A-4AE7-B5F1-F55279F0DCA0}" sibTransId="{057D5222-9EE9-46D8-B500-9BF74D19719B}"/>
    <dgm:cxn modelId="{DA180682-9A95-4FDC-AF46-20BB30586325}" srcId="{5657E75E-3911-4543-B2C4-4B7A4DC94274}" destId="{870AF93D-DAD0-4443-BBB1-BA6905E912F8}" srcOrd="0" destOrd="0" parTransId="{C91D5A6C-8645-4457-9C17-7E5162DD2851}" sibTransId="{9E3D977D-E5FB-46D4-9A8D-30D6FE9EB961}"/>
    <dgm:cxn modelId="{69EAB13F-4FA7-44E4-B60D-31F139B46E35}" type="presOf" srcId="{80D8D83B-8F90-4513-A32F-BEC134C86B06}" destId="{D54E2F7C-5F64-486F-8FD9-7524DAF66BFD}" srcOrd="0" destOrd="1" presId="urn:microsoft.com/office/officeart/2005/8/layout/vList2"/>
    <dgm:cxn modelId="{80FA8F76-868F-4907-984C-93F666EE4916}" srcId="{870AF93D-DAD0-4443-BBB1-BA6905E912F8}" destId="{F970CE80-CC6F-47CC-A533-237E48384D89}" srcOrd="0" destOrd="0" parTransId="{54C7E5B6-127B-42AB-BCA0-54894CEEA1F7}" sibTransId="{6FD86D5B-D143-4C57-A780-D1ED65AE50ED}"/>
    <dgm:cxn modelId="{1A3D5577-9A48-43FE-A943-247F1C371147}" srcId="{870AF93D-DAD0-4443-BBB1-BA6905E912F8}" destId="{A9B2524D-33D2-4288-B254-6567A5C93002}" srcOrd="1" destOrd="0" parTransId="{A39961CA-E1A5-4E62-9E0F-999CD33C8EFB}" sibTransId="{88405ED4-9E82-4B3D-BF76-5333F053B221}"/>
    <dgm:cxn modelId="{B0F770F4-2C07-4CCD-895B-DA14AC7F27E4}" type="presOf" srcId="{A9B2524D-33D2-4288-B254-6567A5C93002}" destId="{A2CFC2FA-C86D-480E-80EB-1E0A1834BDBD}" srcOrd="0" destOrd="1" presId="urn:microsoft.com/office/officeart/2005/8/layout/vList2"/>
    <dgm:cxn modelId="{1B37C11B-C77F-4D27-B2C6-517E97CA0D50}" type="presOf" srcId="{0F33964E-D983-4EAA-8504-40F13F4BCDD7}" destId="{012B5A55-40AD-4BF7-A9B0-B0730339BBA6}" srcOrd="0" destOrd="0" presId="urn:microsoft.com/office/officeart/2005/8/layout/vList2"/>
    <dgm:cxn modelId="{8496E22D-2A26-455B-A643-AB586752359A}" type="presOf" srcId="{326FEE25-AC8C-43D6-84E0-3BBF9A0D7DBC}" destId="{A2CFC2FA-C86D-480E-80EB-1E0A1834BDBD}" srcOrd="0" destOrd="2" presId="urn:microsoft.com/office/officeart/2005/8/layout/vList2"/>
    <dgm:cxn modelId="{5633EBDD-2538-45F9-BF06-B85E7C9AEF66}" srcId="{870AF93D-DAD0-4443-BBB1-BA6905E912F8}" destId="{326FEE25-AC8C-43D6-84E0-3BBF9A0D7DBC}" srcOrd="2" destOrd="0" parTransId="{01A711DC-157C-4E98-8E44-3A955A8A78A3}" sibTransId="{1B3662D6-D695-4A0E-8966-C45880C7AF75}"/>
    <dgm:cxn modelId="{8FD9D8BF-4B43-4B84-8EDA-17F7DDA06B8C}" type="presOf" srcId="{5657E75E-3911-4543-B2C4-4B7A4DC94274}" destId="{1E714249-B274-4C2B-A6BF-1B8075036C77}" srcOrd="0" destOrd="0" presId="urn:microsoft.com/office/officeart/2005/8/layout/vList2"/>
    <dgm:cxn modelId="{196C3F84-C5A1-4FB8-8FAA-9B7234201728}" type="presParOf" srcId="{1E714249-B274-4C2B-A6BF-1B8075036C77}" destId="{8E3BDBF6-D622-4692-9610-5B01839BB78F}" srcOrd="0" destOrd="0" presId="urn:microsoft.com/office/officeart/2005/8/layout/vList2"/>
    <dgm:cxn modelId="{491C2FA7-D1AF-450B-9DBC-B2697F90110E}" type="presParOf" srcId="{1E714249-B274-4C2B-A6BF-1B8075036C77}" destId="{A2CFC2FA-C86D-480E-80EB-1E0A1834BDBD}" srcOrd="1" destOrd="0" presId="urn:microsoft.com/office/officeart/2005/8/layout/vList2"/>
    <dgm:cxn modelId="{B8FF9A74-B421-4C9A-B13B-DC7D3FE7A697}" type="presParOf" srcId="{1E714249-B274-4C2B-A6BF-1B8075036C77}" destId="{012B5A55-40AD-4BF7-A9B0-B0730339BBA6}" srcOrd="2" destOrd="0" presId="urn:microsoft.com/office/officeart/2005/8/layout/vList2"/>
    <dgm:cxn modelId="{22B865F3-1E8D-4DAD-B81E-0B567B7991A9}" type="presParOf" srcId="{1E714249-B274-4C2B-A6BF-1B8075036C77}" destId="{D54E2F7C-5F64-486F-8FD9-7524DAF66BF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53410-70A1-404E-AAE8-307C6196722B}">
      <dsp:nvSpPr>
        <dsp:cNvPr id="0" name=""/>
        <dsp:cNvSpPr/>
      </dsp:nvSpPr>
      <dsp:spPr>
        <a:xfrm>
          <a:off x="0" y="2137"/>
          <a:ext cx="8229600" cy="1312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IN" sz="3400" kern="1200" dirty="0" smtClean="0"/>
            <a:t>Non allowable expenses debited to capital account</a:t>
          </a:r>
          <a:endParaRPr lang="en-GB" sz="3400" kern="1200" dirty="0"/>
        </a:p>
      </dsp:txBody>
      <dsp:txXfrm>
        <a:off x="64083" y="66220"/>
        <a:ext cx="8101434" cy="1184574"/>
      </dsp:txXfrm>
    </dsp:sp>
    <dsp:sp modelId="{C4F2C50C-E28D-4D3B-AB98-0E36055451F5}">
      <dsp:nvSpPr>
        <dsp:cNvPr id="0" name=""/>
        <dsp:cNvSpPr/>
      </dsp:nvSpPr>
      <dsp:spPr>
        <a:xfrm>
          <a:off x="0" y="1314877"/>
          <a:ext cx="8229600" cy="897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IN" sz="2700" kern="1200" dirty="0" smtClean="0"/>
            <a:t>Income tax debited to capital account</a:t>
          </a:r>
          <a:endParaRPr lang="en-GB" sz="2700" kern="1200" dirty="0"/>
        </a:p>
        <a:p>
          <a:pPr marL="228600" lvl="1" indent="-228600" algn="l" defTabSz="1200150" rtl="0">
            <a:lnSpc>
              <a:spcPct val="90000"/>
            </a:lnSpc>
            <a:spcBef>
              <a:spcPct val="0"/>
            </a:spcBef>
            <a:spcAft>
              <a:spcPct val="20000"/>
            </a:spcAft>
            <a:buChar char="••"/>
          </a:pPr>
          <a:r>
            <a:rPr lang="en-IN" sz="2700" kern="1200" dirty="0" smtClean="0"/>
            <a:t>Penalties </a:t>
          </a:r>
          <a:endParaRPr lang="en-GB" sz="2700" kern="1200" dirty="0"/>
        </a:p>
      </dsp:txBody>
      <dsp:txXfrm>
        <a:off x="0" y="1314877"/>
        <a:ext cx="8229600" cy="897345"/>
      </dsp:txXfrm>
    </dsp:sp>
    <dsp:sp modelId="{3D5C31B5-D719-4170-AC6D-A5F9B6DFAA6F}">
      <dsp:nvSpPr>
        <dsp:cNvPr id="0" name=""/>
        <dsp:cNvSpPr/>
      </dsp:nvSpPr>
      <dsp:spPr>
        <a:xfrm>
          <a:off x="0" y="2212222"/>
          <a:ext cx="8229600" cy="1312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IN" sz="3400" kern="1200" dirty="0" smtClean="0"/>
            <a:t>No need to give list of Debtors and Creditors.</a:t>
          </a:r>
          <a:endParaRPr lang="en-GB" sz="3400" kern="1200" dirty="0"/>
        </a:p>
      </dsp:txBody>
      <dsp:txXfrm>
        <a:off x="64083" y="2276305"/>
        <a:ext cx="8101434" cy="1184574"/>
      </dsp:txXfrm>
    </dsp:sp>
    <dsp:sp modelId="{F91D7E09-FCF9-4395-9079-8D5BB8D8362D}">
      <dsp:nvSpPr>
        <dsp:cNvPr id="0" name=""/>
        <dsp:cNvSpPr/>
      </dsp:nvSpPr>
      <dsp:spPr>
        <a:xfrm>
          <a:off x="0" y="3622882"/>
          <a:ext cx="8229600" cy="1312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IN" sz="3400" kern="1200" smtClean="0"/>
            <a:t>Non Provision of Interest if NPA account</a:t>
          </a:r>
          <a:endParaRPr lang="en-GB" sz="3400" kern="1200"/>
        </a:p>
      </dsp:txBody>
      <dsp:txXfrm>
        <a:off x="64083" y="3686965"/>
        <a:ext cx="8101434" cy="11845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5CDF6-4CAA-4F2A-99BD-A4A28521DE5B}">
      <dsp:nvSpPr>
        <dsp:cNvPr id="0" name=""/>
        <dsp:cNvSpPr/>
      </dsp:nvSpPr>
      <dsp:spPr>
        <a:xfrm>
          <a:off x="0" y="99886"/>
          <a:ext cx="7886700" cy="514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Turnover (for only calculation of limit)</a:t>
          </a:r>
        </a:p>
      </dsp:txBody>
      <dsp:txXfrm>
        <a:off x="25130" y="125016"/>
        <a:ext cx="7836440" cy="464540"/>
      </dsp:txXfrm>
    </dsp:sp>
    <dsp:sp modelId="{8FF56EA8-46E7-4AFC-B22B-B37DC84887EC}">
      <dsp:nvSpPr>
        <dsp:cNvPr id="0" name=""/>
        <dsp:cNvSpPr/>
      </dsp:nvSpPr>
      <dsp:spPr>
        <a:xfrm>
          <a:off x="0" y="605888"/>
          <a:ext cx="7886700" cy="55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Aggregate positive and negative difference</a:t>
          </a:r>
        </a:p>
        <a:p>
          <a:pPr marL="171450" lvl="1" indent="-171450" algn="l" defTabSz="755650">
            <a:lnSpc>
              <a:spcPct val="90000"/>
            </a:lnSpc>
            <a:spcBef>
              <a:spcPct val="0"/>
            </a:spcBef>
            <a:spcAft>
              <a:spcPct val="20000"/>
            </a:spcAft>
            <a:buChar char="••"/>
          </a:pPr>
          <a:r>
            <a:rPr lang="en-US" sz="1700" kern="1200" dirty="0"/>
            <a:t>In options add premium paid</a:t>
          </a:r>
        </a:p>
      </dsp:txBody>
      <dsp:txXfrm>
        <a:off x="0" y="605888"/>
        <a:ext cx="7886700" cy="557865"/>
      </dsp:txXfrm>
    </dsp:sp>
    <dsp:sp modelId="{B789C026-8067-4F49-9DB4-B53339AA22C1}">
      <dsp:nvSpPr>
        <dsp:cNvPr id="0" name=""/>
        <dsp:cNvSpPr/>
      </dsp:nvSpPr>
      <dsp:spPr>
        <a:xfrm>
          <a:off x="0" y="1172551"/>
          <a:ext cx="7886700" cy="514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In books </a:t>
          </a:r>
        </a:p>
      </dsp:txBody>
      <dsp:txXfrm>
        <a:off x="25130" y="1197681"/>
        <a:ext cx="7836440" cy="464540"/>
      </dsp:txXfrm>
    </dsp:sp>
    <dsp:sp modelId="{6FAFCCBB-E18F-4633-97FC-7532FE85B8E2}">
      <dsp:nvSpPr>
        <dsp:cNvPr id="0" name=""/>
        <dsp:cNvSpPr/>
      </dsp:nvSpPr>
      <dsp:spPr>
        <a:xfrm>
          <a:off x="0" y="1687351"/>
          <a:ext cx="78867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Income on credit and loss on debit side</a:t>
          </a:r>
        </a:p>
      </dsp:txBody>
      <dsp:txXfrm>
        <a:off x="0" y="1687351"/>
        <a:ext cx="7886700" cy="364320"/>
      </dsp:txXfrm>
    </dsp:sp>
    <dsp:sp modelId="{88FAF39F-37F8-4FE1-B3B6-546A5F3FA080}">
      <dsp:nvSpPr>
        <dsp:cNvPr id="0" name=""/>
        <dsp:cNvSpPr/>
      </dsp:nvSpPr>
      <dsp:spPr>
        <a:xfrm>
          <a:off x="0" y="2051671"/>
          <a:ext cx="7886700" cy="514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Salaried persons involved in FNO</a:t>
          </a:r>
        </a:p>
      </dsp:txBody>
      <dsp:txXfrm>
        <a:off x="25130" y="2076801"/>
        <a:ext cx="7836440" cy="464540"/>
      </dsp:txXfrm>
    </dsp:sp>
    <dsp:sp modelId="{9319E517-C084-4465-8A25-27D30814B37D}">
      <dsp:nvSpPr>
        <dsp:cNvPr id="0" name=""/>
        <dsp:cNvSpPr/>
      </dsp:nvSpPr>
      <dsp:spPr>
        <a:xfrm>
          <a:off x="0" y="2566471"/>
          <a:ext cx="7886700" cy="168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S.44AD not automatic</a:t>
          </a:r>
        </a:p>
        <a:p>
          <a:pPr marL="171450" lvl="1" indent="-171450" algn="l" defTabSz="755650">
            <a:lnSpc>
              <a:spcPct val="90000"/>
            </a:lnSpc>
            <a:spcBef>
              <a:spcPct val="0"/>
            </a:spcBef>
            <a:spcAft>
              <a:spcPct val="20000"/>
            </a:spcAft>
            <a:buChar char="••"/>
          </a:pPr>
          <a:r>
            <a:rPr lang="en-US" sz="1700" kern="1200"/>
            <a:t>No audit requirement if books maintained</a:t>
          </a:r>
        </a:p>
        <a:p>
          <a:pPr marL="171450" lvl="1" indent="-171450" algn="l" defTabSz="755650">
            <a:lnSpc>
              <a:spcPct val="90000"/>
            </a:lnSpc>
            <a:spcBef>
              <a:spcPct val="0"/>
            </a:spcBef>
            <a:spcAft>
              <a:spcPct val="20000"/>
            </a:spcAft>
            <a:buChar char="••"/>
          </a:pPr>
          <a:r>
            <a:rPr lang="en-US" sz="1700" kern="1200"/>
            <a:t>Balance sheet – Broker balance and capital</a:t>
          </a:r>
        </a:p>
        <a:p>
          <a:pPr marL="171450" lvl="1" indent="-171450" algn="l" defTabSz="755650">
            <a:lnSpc>
              <a:spcPct val="90000"/>
            </a:lnSpc>
            <a:spcBef>
              <a:spcPct val="0"/>
            </a:spcBef>
            <a:spcAft>
              <a:spcPct val="20000"/>
            </a:spcAft>
            <a:buChar char="••"/>
          </a:pPr>
          <a:r>
            <a:rPr lang="en-US" sz="1700" kern="1200"/>
            <a:t>Profit and loss – income and loss and expenses</a:t>
          </a:r>
        </a:p>
        <a:p>
          <a:pPr marL="171450" lvl="1" indent="-171450" algn="l" defTabSz="755650">
            <a:lnSpc>
              <a:spcPct val="90000"/>
            </a:lnSpc>
            <a:spcBef>
              <a:spcPct val="0"/>
            </a:spcBef>
            <a:spcAft>
              <a:spcPct val="20000"/>
            </a:spcAft>
            <a:buChar char="••"/>
          </a:pPr>
          <a:r>
            <a:rPr lang="en-US" sz="1700" kern="1200" dirty="0"/>
            <a:t>Personal balance sheet not required</a:t>
          </a:r>
        </a:p>
        <a:p>
          <a:pPr marL="171450" lvl="1" indent="-171450" algn="l" defTabSz="755650">
            <a:lnSpc>
              <a:spcPct val="90000"/>
            </a:lnSpc>
            <a:spcBef>
              <a:spcPct val="0"/>
            </a:spcBef>
            <a:spcAft>
              <a:spcPct val="20000"/>
            </a:spcAft>
            <a:buChar char="••"/>
          </a:pPr>
          <a:r>
            <a:rPr lang="en-US" sz="1700" kern="1200" dirty="0"/>
            <a:t>Savior : S.44AD(6)</a:t>
          </a:r>
        </a:p>
      </dsp:txBody>
      <dsp:txXfrm>
        <a:off x="0" y="2566471"/>
        <a:ext cx="7886700" cy="16849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7542F-250E-423D-96A9-2C1F9B9A965F}">
      <dsp:nvSpPr>
        <dsp:cNvPr id="0" name=""/>
        <dsp:cNvSpPr/>
      </dsp:nvSpPr>
      <dsp:spPr>
        <a:xfrm>
          <a:off x="0" y="95589"/>
          <a:ext cx="78867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S.2(112) of CGST defines turnover to exclude CGST, SGST, IGST</a:t>
          </a:r>
        </a:p>
      </dsp:txBody>
      <dsp:txXfrm>
        <a:off x="45235" y="140824"/>
        <a:ext cx="7796230" cy="836169"/>
      </dsp:txXfrm>
    </dsp:sp>
    <dsp:sp modelId="{6BC8F665-8601-437D-B5D0-C3AA15918F9B}">
      <dsp:nvSpPr>
        <dsp:cNvPr id="0" name=""/>
        <dsp:cNvSpPr/>
      </dsp:nvSpPr>
      <dsp:spPr>
        <a:xfrm>
          <a:off x="0" y="1091349"/>
          <a:ext cx="78867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Accounting standards provide exclusive system of accounting</a:t>
          </a:r>
        </a:p>
      </dsp:txBody>
      <dsp:txXfrm>
        <a:off x="45235" y="1136584"/>
        <a:ext cx="7796230" cy="836169"/>
      </dsp:txXfrm>
    </dsp:sp>
    <dsp:sp modelId="{9B98ED89-BE41-4871-9ABD-B5B4E0BC6A84}">
      <dsp:nvSpPr>
        <dsp:cNvPr id="0" name=""/>
        <dsp:cNvSpPr/>
      </dsp:nvSpPr>
      <dsp:spPr>
        <a:xfrm>
          <a:off x="0" y="2087109"/>
          <a:ext cx="78867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Contrary S.145A</a:t>
          </a:r>
        </a:p>
      </dsp:txBody>
      <dsp:txXfrm>
        <a:off x="45235" y="2132344"/>
        <a:ext cx="7796230" cy="836169"/>
      </dsp:txXfrm>
    </dsp:sp>
    <dsp:sp modelId="{380AEC56-6F99-412B-B684-4E17C32410B3}">
      <dsp:nvSpPr>
        <dsp:cNvPr id="0" name=""/>
        <dsp:cNvSpPr/>
      </dsp:nvSpPr>
      <dsp:spPr>
        <a:xfrm>
          <a:off x="0" y="3013749"/>
          <a:ext cx="7886700"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Provision in context of excise</a:t>
          </a:r>
        </a:p>
        <a:p>
          <a:pPr marL="171450" lvl="1" indent="-171450" algn="l" defTabSz="844550">
            <a:lnSpc>
              <a:spcPct val="90000"/>
            </a:lnSpc>
            <a:spcBef>
              <a:spcPct val="0"/>
            </a:spcBef>
            <a:spcAft>
              <a:spcPct val="20000"/>
            </a:spcAft>
            <a:buChar char="••"/>
          </a:pPr>
          <a:r>
            <a:rPr lang="en-US" sz="1900" kern="1200" dirty="0"/>
            <a:t>Not for bringing goods to location and condition</a:t>
          </a:r>
        </a:p>
        <a:p>
          <a:pPr marL="171450" lvl="1" indent="-171450" algn="l" defTabSz="844550">
            <a:lnSpc>
              <a:spcPct val="90000"/>
            </a:lnSpc>
            <a:spcBef>
              <a:spcPct val="0"/>
            </a:spcBef>
            <a:spcAft>
              <a:spcPct val="20000"/>
            </a:spcAft>
            <a:buChar char="••"/>
          </a:pPr>
          <a:r>
            <a:rPr lang="en-US" sz="1900" kern="1200" dirty="0"/>
            <a:t>GST on outward supply</a:t>
          </a:r>
        </a:p>
        <a:p>
          <a:pPr marL="171450" lvl="1" indent="-171450" algn="l" defTabSz="844550">
            <a:lnSpc>
              <a:spcPct val="90000"/>
            </a:lnSpc>
            <a:spcBef>
              <a:spcPct val="0"/>
            </a:spcBef>
            <a:spcAft>
              <a:spcPct val="20000"/>
            </a:spcAft>
            <a:buChar char="••"/>
          </a:pPr>
          <a:r>
            <a:rPr lang="en-US" sz="1900" kern="1200" dirty="0"/>
            <a:t>S.145 for method of accounting and not for computation</a:t>
          </a:r>
        </a:p>
      </dsp:txBody>
      <dsp:txXfrm>
        <a:off x="0" y="3013749"/>
        <a:ext cx="7886700" cy="1242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A8152-7994-4453-B175-A980A62E49D2}">
      <dsp:nvSpPr>
        <dsp:cNvPr id="0" name=""/>
        <dsp:cNvSpPr/>
      </dsp:nvSpPr>
      <dsp:spPr>
        <a:xfrm>
          <a:off x="0" y="34029"/>
          <a:ext cx="7886700" cy="561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Carry forward of loss allowable</a:t>
          </a:r>
        </a:p>
      </dsp:txBody>
      <dsp:txXfrm>
        <a:off x="27415" y="61444"/>
        <a:ext cx="7831870" cy="506769"/>
      </dsp:txXfrm>
    </dsp:sp>
    <dsp:sp modelId="{BDD729B5-2300-42AC-9408-A64DAE26C286}">
      <dsp:nvSpPr>
        <dsp:cNvPr id="0" name=""/>
        <dsp:cNvSpPr/>
      </dsp:nvSpPr>
      <dsp:spPr>
        <a:xfrm>
          <a:off x="0" y="595629"/>
          <a:ext cx="7886700"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Not deduction</a:t>
          </a:r>
        </a:p>
        <a:p>
          <a:pPr marL="171450" lvl="1" indent="-171450" algn="l" defTabSz="844550">
            <a:lnSpc>
              <a:spcPct val="90000"/>
            </a:lnSpc>
            <a:spcBef>
              <a:spcPct val="0"/>
            </a:spcBef>
            <a:spcAft>
              <a:spcPct val="20000"/>
            </a:spcAft>
            <a:buChar char="••"/>
          </a:pPr>
          <a:r>
            <a:rPr lang="en-US" sz="1900" kern="1200" dirty="0"/>
            <a:t>Unabsorbed depreciation ?</a:t>
          </a:r>
        </a:p>
      </dsp:txBody>
      <dsp:txXfrm>
        <a:off x="0" y="595629"/>
        <a:ext cx="7886700" cy="621000"/>
      </dsp:txXfrm>
    </dsp:sp>
    <dsp:sp modelId="{53F65F57-263A-4592-B48D-AF92ECD6B41C}">
      <dsp:nvSpPr>
        <dsp:cNvPr id="0" name=""/>
        <dsp:cNvSpPr/>
      </dsp:nvSpPr>
      <dsp:spPr>
        <a:xfrm>
          <a:off x="0" y="1216629"/>
          <a:ext cx="7886700" cy="561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Current year loss</a:t>
          </a:r>
        </a:p>
      </dsp:txBody>
      <dsp:txXfrm>
        <a:off x="27415" y="1244044"/>
        <a:ext cx="7831870" cy="506769"/>
      </dsp:txXfrm>
    </dsp:sp>
    <dsp:sp modelId="{DC938BB6-2570-48A7-853A-E048678BBD51}">
      <dsp:nvSpPr>
        <dsp:cNvPr id="0" name=""/>
        <dsp:cNvSpPr/>
      </dsp:nvSpPr>
      <dsp:spPr>
        <a:xfrm>
          <a:off x="0" y="1778229"/>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Adjustment not deduction</a:t>
          </a:r>
        </a:p>
      </dsp:txBody>
      <dsp:txXfrm>
        <a:off x="0" y="1778229"/>
        <a:ext cx="7886700" cy="397440"/>
      </dsp:txXfrm>
    </dsp:sp>
    <dsp:sp modelId="{A31AD955-2392-4BDC-8CEC-6F523EAC3D21}">
      <dsp:nvSpPr>
        <dsp:cNvPr id="0" name=""/>
        <dsp:cNvSpPr/>
      </dsp:nvSpPr>
      <dsp:spPr>
        <a:xfrm>
          <a:off x="0" y="2175669"/>
          <a:ext cx="7886700" cy="561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Partners remuneration</a:t>
          </a:r>
        </a:p>
      </dsp:txBody>
      <dsp:txXfrm>
        <a:off x="27415" y="2203084"/>
        <a:ext cx="7831870" cy="506769"/>
      </dsp:txXfrm>
    </dsp:sp>
    <dsp:sp modelId="{50DA4239-5CC6-4D1A-A03C-F142B563A983}">
      <dsp:nvSpPr>
        <dsp:cNvPr id="0" name=""/>
        <dsp:cNvSpPr/>
      </dsp:nvSpPr>
      <dsp:spPr>
        <a:xfrm>
          <a:off x="0" y="2737269"/>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Deduction u/s 30-38</a:t>
          </a:r>
        </a:p>
      </dsp:txBody>
      <dsp:txXfrm>
        <a:off x="0" y="2737269"/>
        <a:ext cx="7886700" cy="397440"/>
      </dsp:txXfrm>
    </dsp:sp>
    <dsp:sp modelId="{B0EC45D9-155E-4EEF-89ED-BA3A4D15FA27}">
      <dsp:nvSpPr>
        <dsp:cNvPr id="0" name=""/>
        <dsp:cNvSpPr/>
      </dsp:nvSpPr>
      <dsp:spPr>
        <a:xfrm>
          <a:off x="0" y="3134709"/>
          <a:ext cx="7886700" cy="561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S.40(a), 40(a)(</a:t>
          </a:r>
          <a:r>
            <a:rPr lang="en-US" sz="2400" kern="1200" dirty="0" err="1"/>
            <a:t>ia</a:t>
          </a:r>
          <a:r>
            <a:rPr lang="en-US" sz="2400" kern="1200" dirty="0"/>
            <a:t>), 40A(3)</a:t>
          </a:r>
        </a:p>
      </dsp:txBody>
      <dsp:txXfrm>
        <a:off x="27415" y="3162124"/>
        <a:ext cx="7831870" cy="506769"/>
      </dsp:txXfrm>
    </dsp:sp>
    <dsp:sp modelId="{15865F32-3998-4A5F-AC7E-FE0C9F5011FD}">
      <dsp:nvSpPr>
        <dsp:cNvPr id="0" name=""/>
        <dsp:cNvSpPr/>
      </dsp:nvSpPr>
      <dsp:spPr>
        <a:xfrm>
          <a:off x="0" y="3696309"/>
          <a:ext cx="7886700"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Deemed to be allowed</a:t>
          </a:r>
        </a:p>
        <a:p>
          <a:pPr marL="171450" lvl="1" indent="-171450" algn="l" defTabSz="844550">
            <a:lnSpc>
              <a:spcPct val="90000"/>
            </a:lnSpc>
            <a:spcBef>
              <a:spcPct val="0"/>
            </a:spcBef>
            <a:spcAft>
              <a:spcPct val="20000"/>
            </a:spcAft>
            <a:buChar char="••"/>
          </a:pPr>
          <a:r>
            <a:rPr lang="en-US" sz="1900" kern="1200" dirty="0"/>
            <a:t>Non obstante 44AD</a:t>
          </a:r>
        </a:p>
      </dsp:txBody>
      <dsp:txXfrm>
        <a:off x="0" y="3696309"/>
        <a:ext cx="7886700" cy="621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1F1E0-1D79-42E8-8901-4C1F932FDD4B}">
      <dsp:nvSpPr>
        <dsp:cNvPr id="0" name=""/>
        <dsp:cNvSpPr/>
      </dsp:nvSpPr>
      <dsp:spPr>
        <a:xfrm>
          <a:off x="0" y="18638"/>
          <a:ext cx="7886700" cy="1368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a:t>44AD : Non obstante 28-43C</a:t>
          </a:r>
        </a:p>
      </dsp:txBody>
      <dsp:txXfrm>
        <a:off x="66824" y="85462"/>
        <a:ext cx="7753052" cy="1235252"/>
      </dsp:txXfrm>
    </dsp:sp>
    <dsp:sp modelId="{D5C4F7A9-25F3-4991-B725-07F3F1D35486}">
      <dsp:nvSpPr>
        <dsp:cNvPr id="0" name=""/>
        <dsp:cNvSpPr/>
      </dsp:nvSpPr>
      <dsp:spPr>
        <a:xfrm>
          <a:off x="0" y="1491219"/>
          <a:ext cx="7886700" cy="1368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a:t>Turnover deeming provision</a:t>
          </a:r>
        </a:p>
      </dsp:txBody>
      <dsp:txXfrm>
        <a:off x="66824" y="1558043"/>
        <a:ext cx="7753052" cy="1235252"/>
      </dsp:txXfrm>
    </dsp:sp>
    <dsp:sp modelId="{9A6D156C-E376-4521-BA40-462AC837DBCC}">
      <dsp:nvSpPr>
        <dsp:cNvPr id="0" name=""/>
        <dsp:cNvSpPr/>
      </dsp:nvSpPr>
      <dsp:spPr>
        <a:xfrm>
          <a:off x="0" y="2963799"/>
          <a:ext cx="7886700" cy="1368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a:t>Provisions complementary to each other</a:t>
          </a:r>
        </a:p>
      </dsp:txBody>
      <dsp:txXfrm>
        <a:off x="66824" y="3030623"/>
        <a:ext cx="7753052" cy="123525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DABD8-48E5-4C6D-88E7-940E8EBC20E6}">
      <dsp:nvSpPr>
        <dsp:cNvPr id="0" name=""/>
        <dsp:cNvSpPr/>
      </dsp:nvSpPr>
      <dsp:spPr>
        <a:xfrm>
          <a:off x="0" y="22486"/>
          <a:ext cx="78867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a:t>If in earlier Year </a:t>
          </a:r>
        </a:p>
      </dsp:txBody>
      <dsp:txXfrm>
        <a:off x="35411" y="57897"/>
        <a:ext cx="7815878" cy="654577"/>
      </dsp:txXfrm>
    </dsp:sp>
    <dsp:sp modelId="{344780F5-B7F1-4CAA-8E8E-9E017DE52B92}">
      <dsp:nvSpPr>
        <dsp:cNvPr id="0" name=""/>
        <dsp:cNvSpPr/>
      </dsp:nvSpPr>
      <dsp:spPr>
        <a:xfrm>
          <a:off x="0" y="747886"/>
          <a:ext cx="7886700" cy="1957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555750">
            <a:lnSpc>
              <a:spcPct val="90000"/>
            </a:lnSpc>
            <a:spcBef>
              <a:spcPct val="0"/>
            </a:spcBef>
            <a:spcAft>
              <a:spcPct val="20000"/>
            </a:spcAft>
            <a:buChar char="••"/>
          </a:pPr>
          <a:r>
            <a:rPr lang="en-US" sz="3500" kern="1200" dirty="0"/>
            <a:t>Business turnover exceeds 1 crore</a:t>
          </a:r>
        </a:p>
        <a:p>
          <a:pPr marL="285750" lvl="1" indent="-285750" algn="l" defTabSz="1555750">
            <a:lnSpc>
              <a:spcPct val="90000"/>
            </a:lnSpc>
            <a:spcBef>
              <a:spcPct val="0"/>
            </a:spcBef>
            <a:spcAft>
              <a:spcPct val="20000"/>
            </a:spcAft>
            <a:buChar char="••"/>
          </a:pPr>
          <a:r>
            <a:rPr lang="en-US" sz="3500" kern="1200"/>
            <a:t>Profession exceeds 50 Lakhs</a:t>
          </a:r>
        </a:p>
        <a:p>
          <a:pPr marL="285750" lvl="1" indent="-285750" algn="l" defTabSz="1244600">
            <a:lnSpc>
              <a:spcPct val="90000"/>
            </a:lnSpc>
            <a:spcBef>
              <a:spcPct val="0"/>
            </a:spcBef>
            <a:spcAft>
              <a:spcPct val="20000"/>
            </a:spcAft>
            <a:buChar char="••"/>
          </a:pPr>
          <a:r>
            <a:rPr lang="en-US" sz="2800" kern="1200" dirty="0"/>
            <a:t>The condition of getting audited is changed due to increase in tax audit limit</a:t>
          </a:r>
        </a:p>
      </dsp:txBody>
      <dsp:txXfrm>
        <a:off x="0" y="747886"/>
        <a:ext cx="7886700" cy="1957185"/>
      </dsp:txXfrm>
    </dsp:sp>
    <dsp:sp modelId="{1DEDB352-6434-4837-B283-F73EE27F4404}">
      <dsp:nvSpPr>
        <dsp:cNvPr id="0" name=""/>
        <dsp:cNvSpPr/>
      </dsp:nvSpPr>
      <dsp:spPr>
        <a:xfrm>
          <a:off x="0" y="2705071"/>
          <a:ext cx="78867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a:t>Implications</a:t>
          </a:r>
        </a:p>
      </dsp:txBody>
      <dsp:txXfrm>
        <a:off x="35411" y="2740482"/>
        <a:ext cx="7815878" cy="654577"/>
      </dsp:txXfrm>
    </dsp:sp>
    <dsp:sp modelId="{1637A842-AC84-4BC8-AD1B-6EECA7E7E9CB}">
      <dsp:nvSpPr>
        <dsp:cNvPr id="0" name=""/>
        <dsp:cNvSpPr/>
      </dsp:nvSpPr>
      <dsp:spPr>
        <a:xfrm>
          <a:off x="0" y="3430471"/>
          <a:ext cx="7886700" cy="898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40(a) N.A.</a:t>
          </a:r>
        </a:p>
        <a:p>
          <a:pPr marL="285750" lvl="1" indent="-285750" algn="l" defTabSz="1244600">
            <a:lnSpc>
              <a:spcPct val="90000"/>
            </a:lnSpc>
            <a:spcBef>
              <a:spcPct val="0"/>
            </a:spcBef>
            <a:spcAft>
              <a:spcPct val="20000"/>
            </a:spcAft>
            <a:buChar char="••"/>
          </a:pPr>
          <a:r>
            <a:rPr lang="en-US" sz="2800" kern="1200" dirty="0"/>
            <a:t>Other provisions </a:t>
          </a:r>
          <a:r>
            <a:rPr lang="en-US" sz="2800" kern="1200" dirty="0" smtClean="0"/>
            <a:t>shall </a:t>
          </a:r>
          <a:r>
            <a:rPr lang="en-US" sz="2800" kern="1200" dirty="0"/>
            <a:t>apply</a:t>
          </a:r>
        </a:p>
      </dsp:txBody>
      <dsp:txXfrm>
        <a:off x="0" y="3430471"/>
        <a:ext cx="7886700" cy="8983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E6D37-0BCA-4C8B-9009-7F52D141EA93}">
      <dsp:nvSpPr>
        <dsp:cNvPr id="0" name=""/>
        <dsp:cNvSpPr/>
      </dsp:nvSpPr>
      <dsp:spPr>
        <a:xfrm>
          <a:off x="0" y="359369"/>
          <a:ext cx="8229600" cy="20533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just" defTabSz="1733550" rtl="0">
            <a:lnSpc>
              <a:spcPct val="90000"/>
            </a:lnSpc>
            <a:spcBef>
              <a:spcPct val="0"/>
            </a:spcBef>
            <a:spcAft>
              <a:spcPct val="35000"/>
            </a:spcAft>
          </a:pPr>
          <a:r>
            <a:rPr lang="en-US" sz="3900" kern="1200" dirty="0" err="1"/>
            <a:t>Assessee’s</a:t>
          </a:r>
          <a:r>
            <a:rPr lang="en-US" sz="3900" kern="1200" dirty="0"/>
            <a:t> Responsibility for the Financial Statements and the Statement of Particulars in Form 3CD</a:t>
          </a:r>
        </a:p>
      </dsp:txBody>
      <dsp:txXfrm>
        <a:off x="100236" y="459605"/>
        <a:ext cx="8029128" cy="1852878"/>
      </dsp:txXfrm>
    </dsp:sp>
    <dsp:sp modelId="{5212F91A-3A9C-4953-B6FA-0B59AA8B54A0}">
      <dsp:nvSpPr>
        <dsp:cNvPr id="0" name=""/>
        <dsp:cNvSpPr/>
      </dsp:nvSpPr>
      <dsp:spPr>
        <a:xfrm>
          <a:off x="0" y="2525039"/>
          <a:ext cx="8229600" cy="20533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Tax Auditor’s Responsibility</a:t>
          </a:r>
        </a:p>
      </dsp:txBody>
      <dsp:txXfrm>
        <a:off x="100236" y="2625275"/>
        <a:ext cx="8029128" cy="185287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7ECC4-0379-47BD-8A06-0249BB120522}">
      <dsp:nvSpPr>
        <dsp:cNvPr id="0" name=""/>
        <dsp:cNvSpPr/>
      </dsp:nvSpPr>
      <dsp:spPr>
        <a:xfrm>
          <a:off x="0" y="138599"/>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Engagement letter</a:t>
          </a:r>
        </a:p>
      </dsp:txBody>
      <dsp:txXfrm>
        <a:off x="30842" y="169441"/>
        <a:ext cx="7448250" cy="570116"/>
      </dsp:txXfrm>
    </dsp:sp>
    <dsp:sp modelId="{DFB23CEC-EABB-420F-8A9B-0246E3437523}">
      <dsp:nvSpPr>
        <dsp:cNvPr id="0" name=""/>
        <dsp:cNvSpPr/>
      </dsp:nvSpPr>
      <dsp:spPr>
        <a:xfrm>
          <a:off x="0" y="848159"/>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Read Guidance note</a:t>
          </a:r>
        </a:p>
      </dsp:txBody>
      <dsp:txXfrm>
        <a:off x="30842" y="879001"/>
        <a:ext cx="7448250" cy="570116"/>
      </dsp:txXfrm>
    </dsp:sp>
    <dsp:sp modelId="{C3C2C00E-A7FB-4500-9247-EEBBD0947126}">
      <dsp:nvSpPr>
        <dsp:cNvPr id="0" name=""/>
        <dsp:cNvSpPr/>
      </dsp:nvSpPr>
      <dsp:spPr>
        <a:xfrm>
          <a:off x="0" y="155772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Cross check things – Notes to accounts/CARO</a:t>
          </a:r>
        </a:p>
      </dsp:txBody>
      <dsp:txXfrm>
        <a:off x="30842" y="1588562"/>
        <a:ext cx="7448250" cy="570116"/>
      </dsp:txXfrm>
    </dsp:sp>
    <dsp:sp modelId="{6B6C265B-AC6F-4209-8B29-4BA303FD6A82}">
      <dsp:nvSpPr>
        <dsp:cNvPr id="0" name=""/>
        <dsp:cNvSpPr/>
      </dsp:nvSpPr>
      <dsp:spPr>
        <a:xfrm>
          <a:off x="0" y="226728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Comparative analysis</a:t>
          </a:r>
        </a:p>
      </dsp:txBody>
      <dsp:txXfrm>
        <a:off x="30842" y="2298122"/>
        <a:ext cx="7448250" cy="570116"/>
      </dsp:txXfrm>
    </dsp:sp>
    <dsp:sp modelId="{8EE66FA2-3A2F-4B03-922F-CC06563AC290}">
      <dsp:nvSpPr>
        <dsp:cNvPr id="0" name=""/>
        <dsp:cNvSpPr/>
      </dsp:nvSpPr>
      <dsp:spPr>
        <a:xfrm>
          <a:off x="0" y="297684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Check capital account for major credits/exceptional</a:t>
          </a:r>
        </a:p>
      </dsp:txBody>
      <dsp:txXfrm>
        <a:off x="30842" y="3007682"/>
        <a:ext cx="7448250" cy="570116"/>
      </dsp:txXfrm>
    </dsp:sp>
    <dsp:sp modelId="{04EE29B1-BFF9-4ED9-B0C2-24D892B17C4E}">
      <dsp:nvSpPr>
        <dsp:cNvPr id="0" name=""/>
        <dsp:cNvSpPr/>
      </dsp:nvSpPr>
      <dsp:spPr>
        <a:xfrm>
          <a:off x="0" y="368640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Documentation must</a:t>
          </a:r>
        </a:p>
      </dsp:txBody>
      <dsp:txXfrm>
        <a:off x="30842" y="3717242"/>
        <a:ext cx="7448250" cy="570116"/>
      </dsp:txXfrm>
    </dsp:sp>
    <dsp:sp modelId="{C9480834-B4C2-4ADC-A81B-A46DDA105FDB}">
      <dsp:nvSpPr>
        <dsp:cNvPr id="0" name=""/>
        <dsp:cNvSpPr/>
      </dsp:nvSpPr>
      <dsp:spPr>
        <a:xfrm>
          <a:off x="0" y="4395960"/>
          <a:ext cx="7509934" cy="631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Tax Audit Review</a:t>
          </a:r>
        </a:p>
      </dsp:txBody>
      <dsp:txXfrm>
        <a:off x="30842" y="4426802"/>
        <a:ext cx="7448250" cy="57011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DB670-ECB3-4E67-A084-0E31748D15A3}">
      <dsp:nvSpPr>
        <dsp:cNvPr id="0" name=""/>
        <dsp:cNvSpPr/>
      </dsp:nvSpPr>
      <dsp:spPr>
        <a:xfrm>
          <a:off x="0" y="10248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Form 26AS</a:t>
          </a:r>
        </a:p>
      </dsp:txBody>
      <dsp:txXfrm>
        <a:off x="27415" y="129895"/>
        <a:ext cx="8174770" cy="506769"/>
      </dsp:txXfrm>
    </dsp:sp>
    <dsp:sp modelId="{01E40E87-A3C5-43EF-AEFD-C1D7E6BAAB94}">
      <dsp:nvSpPr>
        <dsp:cNvPr id="0" name=""/>
        <dsp:cNvSpPr/>
      </dsp:nvSpPr>
      <dsp:spPr>
        <a:xfrm>
          <a:off x="0" y="73320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Balance Confirmations</a:t>
          </a:r>
        </a:p>
      </dsp:txBody>
      <dsp:txXfrm>
        <a:off x="27415" y="760615"/>
        <a:ext cx="8174770" cy="506769"/>
      </dsp:txXfrm>
    </dsp:sp>
    <dsp:sp modelId="{F15F39CB-CF79-4966-9E2A-2C187BAA0483}">
      <dsp:nvSpPr>
        <dsp:cNvPr id="0" name=""/>
        <dsp:cNvSpPr/>
      </dsp:nvSpPr>
      <dsp:spPr>
        <a:xfrm>
          <a:off x="0" y="136392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Bank Reconciliations</a:t>
          </a:r>
        </a:p>
      </dsp:txBody>
      <dsp:txXfrm>
        <a:off x="27415" y="1391335"/>
        <a:ext cx="8174770" cy="506769"/>
      </dsp:txXfrm>
    </dsp:sp>
    <dsp:sp modelId="{5EC169FB-94F6-42E2-9190-AEEF0FDA2169}">
      <dsp:nvSpPr>
        <dsp:cNvPr id="0" name=""/>
        <dsp:cNvSpPr/>
      </dsp:nvSpPr>
      <dsp:spPr>
        <a:xfrm>
          <a:off x="0" y="199464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Minutes of Board meetings</a:t>
          </a:r>
        </a:p>
      </dsp:txBody>
      <dsp:txXfrm>
        <a:off x="27415" y="2022055"/>
        <a:ext cx="8174770" cy="506769"/>
      </dsp:txXfrm>
    </dsp:sp>
    <dsp:sp modelId="{4AFE072C-CF04-4028-A231-18F8E3063A48}">
      <dsp:nvSpPr>
        <dsp:cNvPr id="0" name=""/>
        <dsp:cNvSpPr/>
      </dsp:nvSpPr>
      <dsp:spPr>
        <a:xfrm>
          <a:off x="0" y="262536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Stock Statements submitted to bank</a:t>
          </a:r>
        </a:p>
      </dsp:txBody>
      <dsp:txXfrm>
        <a:off x="27415" y="2652775"/>
        <a:ext cx="8174770" cy="506769"/>
      </dsp:txXfrm>
    </dsp:sp>
    <dsp:sp modelId="{BBE3FE04-3CA0-41C2-AA4D-2CBF9FBE337D}">
      <dsp:nvSpPr>
        <dsp:cNvPr id="0" name=""/>
        <dsp:cNvSpPr/>
      </dsp:nvSpPr>
      <dsp:spPr>
        <a:xfrm>
          <a:off x="0" y="325608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Tax assessment orders</a:t>
          </a:r>
        </a:p>
      </dsp:txBody>
      <dsp:txXfrm>
        <a:off x="27415" y="3283495"/>
        <a:ext cx="8174770" cy="506769"/>
      </dsp:txXfrm>
    </dsp:sp>
    <dsp:sp modelId="{C3469A4F-83EF-4B88-9AE4-6CE9779FBD9F}">
      <dsp:nvSpPr>
        <dsp:cNvPr id="0" name=""/>
        <dsp:cNvSpPr/>
      </dsp:nvSpPr>
      <dsp:spPr>
        <a:xfrm>
          <a:off x="0" y="388680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Computation of Income and ITR for last 5 yrs</a:t>
          </a:r>
        </a:p>
      </dsp:txBody>
      <dsp:txXfrm>
        <a:off x="27415" y="3914215"/>
        <a:ext cx="8174770" cy="506769"/>
      </dsp:txXfrm>
    </dsp:sp>
    <dsp:sp modelId="{47839F2B-CB8D-468C-828E-917AA4122323}">
      <dsp:nvSpPr>
        <dsp:cNvPr id="0" name=""/>
        <dsp:cNvSpPr/>
      </dsp:nvSpPr>
      <dsp:spPr>
        <a:xfrm>
          <a:off x="0" y="4517520"/>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Annual return filed with ROC</a:t>
          </a:r>
        </a:p>
      </dsp:txBody>
      <dsp:txXfrm>
        <a:off x="27415" y="4544935"/>
        <a:ext cx="8174770" cy="50676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C55CF-9204-42AA-B23C-EDA6426763DD}">
      <dsp:nvSpPr>
        <dsp:cNvPr id="0" name=""/>
        <dsp:cNvSpPr/>
      </dsp:nvSpPr>
      <dsp:spPr>
        <a:xfrm>
          <a:off x="0" y="32040"/>
          <a:ext cx="8229600" cy="655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Form 3CA/3CB</a:t>
          </a:r>
        </a:p>
      </dsp:txBody>
      <dsp:txXfrm>
        <a:off x="31984" y="64024"/>
        <a:ext cx="8165632" cy="591232"/>
      </dsp:txXfrm>
    </dsp:sp>
    <dsp:sp modelId="{469357FB-9E07-4AD5-B77E-06DA61605946}">
      <dsp:nvSpPr>
        <dsp:cNvPr id="0" name=""/>
        <dsp:cNvSpPr/>
      </dsp:nvSpPr>
      <dsp:spPr>
        <a:xfrm>
          <a:off x="0" y="687240"/>
          <a:ext cx="8229600" cy="1796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Audit Opinion - Perspective</a:t>
          </a:r>
        </a:p>
        <a:p>
          <a:pPr marL="228600" lvl="1" indent="-228600" algn="l" defTabSz="977900" rtl="0">
            <a:lnSpc>
              <a:spcPct val="90000"/>
            </a:lnSpc>
            <a:spcBef>
              <a:spcPct val="0"/>
            </a:spcBef>
            <a:spcAft>
              <a:spcPct val="20000"/>
            </a:spcAft>
            <a:buChar char="••"/>
          </a:pPr>
          <a:r>
            <a:rPr lang="en-US" sz="2200" kern="1200" dirty="0"/>
            <a:t>Disclaimer/Qualification/Adverse</a:t>
          </a:r>
        </a:p>
        <a:p>
          <a:pPr marL="228600" lvl="1" indent="-228600" algn="l" defTabSz="977900" rtl="0">
            <a:lnSpc>
              <a:spcPct val="90000"/>
            </a:lnSpc>
            <a:spcBef>
              <a:spcPct val="0"/>
            </a:spcBef>
            <a:spcAft>
              <a:spcPct val="20000"/>
            </a:spcAft>
            <a:buChar char="••"/>
          </a:pPr>
          <a:r>
            <a:rPr lang="en-US" sz="2200" kern="1200" dirty="0"/>
            <a:t>Audit approach – test checks, materiality, etc.</a:t>
          </a:r>
        </a:p>
        <a:p>
          <a:pPr marL="228600" lvl="1" indent="-228600" algn="l" defTabSz="977900" rtl="0">
            <a:lnSpc>
              <a:spcPct val="90000"/>
            </a:lnSpc>
            <a:spcBef>
              <a:spcPct val="0"/>
            </a:spcBef>
            <a:spcAft>
              <a:spcPct val="20000"/>
            </a:spcAft>
            <a:buChar char="••"/>
          </a:pPr>
          <a:r>
            <a:rPr lang="en-US" sz="2200" kern="1200" dirty="0"/>
            <a:t>Very important observations/qualification</a:t>
          </a:r>
        </a:p>
        <a:p>
          <a:pPr marL="228600" lvl="1" indent="-228600" algn="l" defTabSz="977900" rtl="0">
            <a:lnSpc>
              <a:spcPct val="90000"/>
            </a:lnSpc>
            <a:spcBef>
              <a:spcPct val="0"/>
            </a:spcBef>
            <a:spcAft>
              <a:spcPct val="20000"/>
            </a:spcAft>
            <a:buChar char="••"/>
          </a:pPr>
          <a:r>
            <a:rPr lang="en-US" sz="2200" kern="1200" dirty="0"/>
            <a:t>To be signed by Auditor Only</a:t>
          </a:r>
        </a:p>
      </dsp:txBody>
      <dsp:txXfrm>
        <a:off x="0" y="687240"/>
        <a:ext cx="8229600" cy="1796760"/>
      </dsp:txXfrm>
    </dsp:sp>
    <dsp:sp modelId="{4C50A1AE-CD02-486A-8DA9-9E9D2D40D806}">
      <dsp:nvSpPr>
        <dsp:cNvPr id="0" name=""/>
        <dsp:cNvSpPr/>
      </dsp:nvSpPr>
      <dsp:spPr>
        <a:xfrm>
          <a:off x="0" y="2484000"/>
          <a:ext cx="8229600" cy="655200"/>
        </a:xfrm>
        <a:prstGeom prst="roundRect">
          <a:avLst/>
        </a:prstGeom>
        <a:solidFill>
          <a:schemeClr val="accent4">
            <a:hueOff val="-2057156"/>
            <a:satOff val="-5690"/>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Form 3CD</a:t>
          </a:r>
        </a:p>
      </dsp:txBody>
      <dsp:txXfrm>
        <a:off x="31984" y="2515984"/>
        <a:ext cx="8165632" cy="591232"/>
      </dsp:txXfrm>
    </dsp:sp>
    <dsp:sp modelId="{87CBDB63-002F-4168-8B8B-16BC06EC565E}">
      <dsp:nvSpPr>
        <dsp:cNvPr id="0" name=""/>
        <dsp:cNvSpPr/>
      </dsp:nvSpPr>
      <dsp:spPr>
        <a:xfrm>
          <a:off x="0" y="3139200"/>
          <a:ext cx="82296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Reporting of Specific Information</a:t>
          </a:r>
        </a:p>
        <a:p>
          <a:pPr marL="228600" lvl="1" indent="-228600" algn="l" defTabSz="977900" rtl="0">
            <a:lnSpc>
              <a:spcPct val="90000"/>
            </a:lnSpc>
            <a:spcBef>
              <a:spcPct val="0"/>
            </a:spcBef>
            <a:spcAft>
              <a:spcPct val="20000"/>
            </a:spcAft>
            <a:buChar char="••"/>
          </a:pPr>
          <a:r>
            <a:rPr lang="en-US" sz="2200" kern="1200" dirty="0"/>
            <a:t>Clause specific assumptions /stands except complete disclaimer/qualification</a:t>
          </a:r>
        </a:p>
        <a:p>
          <a:pPr marL="228600" lvl="1" indent="-228600" algn="l" defTabSz="977900" rtl="0">
            <a:lnSpc>
              <a:spcPct val="90000"/>
            </a:lnSpc>
            <a:spcBef>
              <a:spcPct val="0"/>
            </a:spcBef>
            <a:spcAft>
              <a:spcPct val="20000"/>
            </a:spcAft>
            <a:buChar char="••"/>
          </a:pPr>
          <a:r>
            <a:rPr lang="en-US" sz="2200" kern="1200" dirty="0"/>
            <a:t>To be first signed by Assessee</a:t>
          </a:r>
        </a:p>
        <a:p>
          <a:pPr marL="228600" lvl="1" indent="-228600" algn="l" defTabSz="977900" rtl="0">
            <a:lnSpc>
              <a:spcPct val="90000"/>
            </a:lnSpc>
            <a:spcBef>
              <a:spcPct val="0"/>
            </a:spcBef>
            <a:spcAft>
              <a:spcPct val="20000"/>
            </a:spcAft>
            <a:buChar char="••"/>
          </a:pPr>
          <a:r>
            <a:rPr lang="en-US" sz="2200" b="1" kern="1200" dirty="0"/>
            <a:t>All partners or Directors</a:t>
          </a:r>
        </a:p>
        <a:p>
          <a:pPr marL="228600" lvl="1" indent="-228600" algn="l" defTabSz="977900" rtl="0">
            <a:lnSpc>
              <a:spcPct val="90000"/>
            </a:lnSpc>
            <a:spcBef>
              <a:spcPct val="0"/>
            </a:spcBef>
            <a:spcAft>
              <a:spcPct val="20000"/>
            </a:spcAft>
            <a:buChar char="••"/>
          </a:pPr>
          <a:r>
            <a:rPr lang="en-US" sz="2200" b="1" kern="1200" dirty="0"/>
            <a:t>Management Representation </a:t>
          </a:r>
        </a:p>
      </dsp:txBody>
      <dsp:txXfrm>
        <a:off x="0" y="3139200"/>
        <a:ext cx="8229600" cy="20865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03DA9-F6B2-4760-8E22-00014682CC49}">
      <dsp:nvSpPr>
        <dsp:cNvPr id="0" name=""/>
        <dsp:cNvSpPr/>
      </dsp:nvSpPr>
      <dsp:spPr>
        <a:xfrm>
          <a:off x="5282624" y="3412735"/>
          <a:ext cx="91440" cy="635290"/>
        </a:xfrm>
        <a:custGeom>
          <a:avLst/>
          <a:gdLst/>
          <a:ahLst/>
          <a:cxnLst/>
          <a:rect l="0" t="0" r="0" b="0"/>
          <a:pathLst>
            <a:path>
              <a:moveTo>
                <a:pt x="45720" y="0"/>
              </a:moveTo>
              <a:lnTo>
                <a:pt x="45720" y="6352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ABC964-EDCE-4001-8BE6-D14AD03BED8F}">
      <dsp:nvSpPr>
        <dsp:cNvPr id="0" name=""/>
        <dsp:cNvSpPr/>
      </dsp:nvSpPr>
      <dsp:spPr>
        <a:xfrm>
          <a:off x="3993445" y="1390363"/>
          <a:ext cx="1334898" cy="635290"/>
        </a:xfrm>
        <a:custGeom>
          <a:avLst/>
          <a:gdLst/>
          <a:ahLst/>
          <a:cxnLst/>
          <a:rect l="0" t="0" r="0" b="0"/>
          <a:pathLst>
            <a:path>
              <a:moveTo>
                <a:pt x="0" y="0"/>
              </a:moveTo>
              <a:lnTo>
                <a:pt x="0" y="432932"/>
              </a:lnTo>
              <a:lnTo>
                <a:pt x="1334898" y="432932"/>
              </a:lnTo>
              <a:lnTo>
                <a:pt x="1334898" y="6352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2C578E-2037-4CE8-A5FB-AE0268D4A165}">
      <dsp:nvSpPr>
        <dsp:cNvPr id="0" name=""/>
        <dsp:cNvSpPr/>
      </dsp:nvSpPr>
      <dsp:spPr>
        <a:xfrm>
          <a:off x="2612826" y="3412735"/>
          <a:ext cx="91440" cy="635290"/>
        </a:xfrm>
        <a:custGeom>
          <a:avLst/>
          <a:gdLst/>
          <a:ahLst/>
          <a:cxnLst/>
          <a:rect l="0" t="0" r="0" b="0"/>
          <a:pathLst>
            <a:path>
              <a:moveTo>
                <a:pt x="45720" y="0"/>
              </a:moveTo>
              <a:lnTo>
                <a:pt x="45720" y="6352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6D150-A789-4A79-BD6A-EA1DAAC35CD2}">
      <dsp:nvSpPr>
        <dsp:cNvPr id="0" name=""/>
        <dsp:cNvSpPr/>
      </dsp:nvSpPr>
      <dsp:spPr>
        <a:xfrm>
          <a:off x="2658546" y="1390363"/>
          <a:ext cx="1334898" cy="635290"/>
        </a:xfrm>
        <a:custGeom>
          <a:avLst/>
          <a:gdLst/>
          <a:ahLst/>
          <a:cxnLst/>
          <a:rect l="0" t="0" r="0" b="0"/>
          <a:pathLst>
            <a:path>
              <a:moveTo>
                <a:pt x="1334898" y="0"/>
              </a:moveTo>
              <a:lnTo>
                <a:pt x="1334898" y="432932"/>
              </a:lnTo>
              <a:lnTo>
                <a:pt x="0" y="432932"/>
              </a:lnTo>
              <a:lnTo>
                <a:pt x="0" y="6352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EEBF4-86B3-4EA0-8DBE-6B7CF67E9476}">
      <dsp:nvSpPr>
        <dsp:cNvPr id="0" name=""/>
        <dsp:cNvSpPr/>
      </dsp:nvSpPr>
      <dsp:spPr>
        <a:xfrm>
          <a:off x="2901255" y="3282"/>
          <a:ext cx="2184380" cy="138708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BA8A28-EAEB-47FA-9965-8366C39823B2}">
      <dsp:nvSpPr>
        <dsp:cNvPr id="0" name=""/>
        <dsp:cNvSpPr/>
      </dsp:nvSpPr>
      <dsp:spPr>
        <a:xfrm>
          <a:off x="3143964" y="233855"/>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Tax Audit</a:t>
          </a:r>
        </a:p>
      </dsp:txBody>
      <dsp:txXfrm>
        <a:off x="3184590" y="274481"/>
        <a:ext cx="2103128" cy="1305829"/>
      </dsp:txXfrm>
    </dsp:sp>
    <dsp:sp modelId="{19FBC08F-AC0B-4CF4-81DA-C8C2520EE7AE}">
      <dsp:nvSpPr>
        <dsp:cNvPr id="0" name=""/>
        <dsp:cNvSpPr/>
      </dsp:nvSpPr>
      <dsp:spPr>
        <a:xfrm>
          <a:off x="1566356" y="2025654"/>
          <a:ext cx="2184380" cy="138708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464A09-1490-4ED4-9ED1-FB7C99F42ECF}">
      <dsp:nvSpPr>
        <dsp:cNvPr id="0" name=""/>
        <dsp:cNvSpPr/>
      </dsp:nvSpPr>
      <dsp:spPr>
        <a:xfrm>
          <a:off x="1809065" y="2256227"/>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a:t>Form 3CB</a:t>
          </a:r>
        </a:p>
        <a:p>
          <a:pPr lvl="0" algn="ctr" defTabSz="1244600" rtl="0">
            <a:lnSpc>
              <a:spcPct val="90000"/>
            </a:lnSpc>
            <a:spcBef>
              <a:spcPct val="0"/>
            </a:spcBef>
            <a:spcAft>
              <a:spcPct val="35000"/>
            </a:spcAft>
          </a:pPr>
          <a:r>
            <a:rPr lang="en-US" sz="1400" kern="1200" dirty="0">
              <a:solidFill>
                <a:srgbClr val="FF0000"/>
              </a:solidFill>
            </a:rPr>
            <a:t>Para 3 (Audit observation)</a:t>
          </a:r>
        </a:p>
        <a:p>
          <a:pPr lvl="0" algn="ctr" defTabSz="1244600" rtl="0">
            <a:lnSpc>
              <a:spcPct val="90000"/>
            </a:lnSpc>
            <a:spcBef>
              <a:spcPct val="0"/>
            </a:spcBef>
            <a:spcAft>
              <a:spcPct val="35000"/>
            </a:spcAft>
          </a:pPr>
          <a:r>
            <a:rPr lang="en-US" sz="1400" kern="1200" dirty="0"/>
            <a:t>Para 5 (3CD observations)</a:t>
          </a:r>
        </a:p>
      </dsp:txBody>
      <dsp:txXfrm>
        <a:off x="1849691" y="2296853"/>
        <a:ext cx="2103128" cy="1305829"/>
      </dsp:txXfrm>
    </dsp:sp>
    <dsp:sp modelId="{5008DF0B-97AB-4896-B89C-D45D2363AF68}">
      <dsp:nvSpPr>
        <dsp:cNvPr id="0" name=""/>
        <dsp:cNvSpPr/>
      </dsp:nvSpPr>
      <dsp:spPr>
        <a:xfrm>
          <a:off x="1566356" y="4048026"/>
          <a:ext cx="2184380" cy="138708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9083EF-FBEC-45EA-9ECC-F25DCE6E66F2}">
      <dsp:nvSpPr>
        <dsp:cNvPr id="0" name=""/>
        <dsp:cNvSpPr/>
      </dsp:nvSpPr>
      <dsp:spPr>
        <a:xfrm>
          <a:off x="1809065" y="4278599"/>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Any clause from (a) to (e)</a:t>
          </a:r>
        </a:p>
      </dsp:txBody>
      <dsp:txXfrm>
        <a:off x="1849691" y="4319225"/>
        <a:ext cx="2103128" cy="1305829"/>
      </dsp:txXfrm>
    </dsp:sp>
    <dsp:sp modelId="{DD385DE4-2027-4102-8CED-FD3C0D01528E}">
      <dsp:nvSpPr>
        <dsp:cNvPr id="0" name=""/>
        <dsp:cNvSpPr/>
      </dsp:nvSpPr>
      <dsp:spPr>
        <a:xfrm>
          <a:off x="4236154" y="2025654"/>
          <a:ext cx="2184380" cy="138708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9BF782-4580-4ED5-8670-40F7DD43BDA1}">
      <dsp:nvSpPr>
        <dsp:cNvPr id="0" name=""/>
        <dsp:cNvSpPr/>
      </dsp:nvSpPr>
      <dsp:spPr>
        <a:xfrm>
          <a:off x="4478863" y="2256227"/>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100000"/>
            </a:lnSpc>
            <a:spcBef>
              <a:spcPct val="0"/>
            </a:spcBef>
            <a:spcAft>
              <a:spcPct val="35000"/>
            </a:spcAft>
          </a:pPr>
          <a:r>
            <a:rPr lang="en-US" sz="2800" kern="1200" dirty="0"/>
            <a:t>Form 3CA</a:t>
          </a:r>
        </a:p>
        <a:p>
          <a:pPr lvl="0" algn="ctr" defTabSz="1244600" rtl="0">
            <a:lnSpc>
              <a:spcPct val="100000"/>
            </a:lnSpc>
            <a:spcBef>
              <a:spcPct val="0"/>
            </a:spcBef>
            <a:spcAft>
              <a:spcPct val="35000"/>
            </a:spcAft>
          </a:pPr>
          <a:r>
            <a:rPr lang="en-US" sz="1400" kern="1200" dirty="0">
              <a:solidFill>
                <a:srgbClr val="FF0000"/>
              </a:solidFill>
            </a:rPr>
            <a:t>(does not require opinion on true and fair)</a:t>
          </a:r>
        </a:p>
        <a:p>
          <a:pPr lvl="0" algn="ctr" defTabSz="1244600" rtl="0">
            <a:lnSpc>
              <a:spcPct val="100000"/>
            </a:lnSpc>
            <a:spcBef>
              <a:spcPct val="0"/>
            </a:spcBef>
            <a:spcAft>
              <a:spcPct val="35000"/>
            </a:spcAft>
          </a:pPr>
          <a:r>
            <a:rPr lang="en-US" sz="1400" kern="1200" dirty="0"/>
            <a:t>Para 3(3CD observations)</a:t>
          </a:r>
        </a:p>
      </dsp:txBody>
      <dsp:txXfrm>
        <a:off x="4519489" y="2296853"/>
        <a:ext cx="2103128" cy="1305829"/>
      </dsp:txXfrm>
    </dsp:sp>
    <dsp:sp modelId="{331F1D4E-4839-4B6E-95AE-2C10BDAC842C}">
      <dsp:nvSpPr>
        <dsp:cNvPr id="0" name=""/>
        <dsp:cNvSpPr/>
      </dsp:nvSpPr>
      <dsp:spPr>
        <a:xfrm>
          <a:off x="4236154" y="4048026"/>
          <a:ext cx="2184380" cy="138708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C69C23-A5CD-47E2-A527-98C7D51E7619}">
      <dsp:nvSpPr>
        <dsp:cNvPr id="0" name=""/>
        <dsp:cNvSpPr/>
      </dsp:nvSpPr>
      <dsp:spPr>
        <a:xfrm>
          <a:off x="4478863" y="4278599"/>
          <a:ext cx="2184380" cy="138708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a:t>3</a:t>
          </a:r>
          <a:r>
            <a:rPr lang="en-US" sz="2700" kern="1200" baseline="30000"/>
            <a:t>rd</a:t>
          </a:r>
          <a:r>
            <a:rPr lang="en-US" sz="2700" kern="1200"/>
            <a:t> Proviso</a:t>
          </a:r>
        </a:p>
      </dsp:txBody>
      <dsp:txXfrm>
        <a:off x="4519489" y="4319225"/>
        <a:ext cx="2103128" cy="13058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AB6E9-6F39-4C50-A1FD-BBB7595EA643}">
      <dsp:nvSpPr>
        <dsp:cNvPr id="0" name=""/>
        <dsp:cNvSpPr/>
      </dsp:nvSpPr>
      <dsp:spPr>
        <a:xfrm>
          <a:off x="0" y="388594"/>
          <a:ext cx="7430755" cy="7722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a:t>Existence and condition of material asset </a:t>
          </a:r>
        </a:p>
      </dsp:txBody>
      <dsp:txXfrm>
        <a:off x="37696" y="426290"/>
        <a:ext cx="7355363" cy="696808"/>
      </dsp:txXfrm>
    </dsp:sp>
    <dsp:sp modelId="{7FB96E10-0FBD-4AAB-B22B-A48A7F4FADBA}">
      <dsp:nvSpPr>
        <dsp:cNvPr id="0" name=""/>
        <dsp:cNvSpPr/>
      </dsp:nvSpPr>
      <dsp:spPr>
        <a:xfrm>
          <a:off x="0" y="1255834"/>
          <a:ext cx="7430755" cy="7722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GB" sz="3300" kern="1200"/>
            <a:t>Alternative procedures to be applied</a:t>
          </a:r>
        </a:p>
      </dsp:txBody>
      <dsp:txXfrm>
        <a:off x="37696" y="1293530"/>
        <a:ext cx="7355363" cy="69680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4348E-2C59-4849-926D-5A867A51AEEA}">
      <dsp:nvSpPr>
        <dsp:cNvPr id="0" name=""/>
        <dsp:cNvSpPr/>
      </dsp:nvSpPr>
      <dsp:spPr>
        <a:xfrm>
          <a:off x="0" y="340874"/>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Reopening notice merely relying on a technical mistake committed by an auditor was unjustified</a:t>
          </a:r>
        </a:p>
      </dsp:txBody>
      <dsp:txXfrm>
        <a:off x="41465" y="382339"/>
        <a:ext cx="8146670" cy="766490"/>
      </dsp:txXfrm>
    </dsp:sp>
    <dsp:sp modelId="{210E821F-A40B-429F-AA31-A79C87D49C4F}">
      <dsp:nvSpPr>
        <dsp:cNvPr id="0" name=""/>
        <dsp:cNvSpPr/>
      </dsp:nvSpPr>
      <dsp:spPr>
        <a:xfrm>
          <a:off x="0" y="1190294"/>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Baroque Pharmaceuticals (P.) Ltd. [2022] 137 taxmann.com 94 (Gujarat)</a:t>
          </a:r>
        </a:p>
      </dsp:txBody>
      <dsp:txXfrm>
        <a:off x="0" y="1190294"/>
        <a:ext cx="8229600" cy="364320"/>
      </dsp:txXfrm>
    </dsp:sp>
    <dsp:sp modelId="{00904196-6541-432D-AD0E-EE174B195D6C}">
      <dsp:nvSpPr>
        <dsp:cNvPr id="0" name=""/>
        <dsp:cNvSpPr/>
      </dsp:nvSpPr>
      <dsp:spPr>
        <a:xfrm>
          <a:off x="0" y="1554614"/>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If assessee contends inadvertent error in Form No. 3CD, he should submit revised tax audit report/addendum issued by the tax auditor.</a:t>
          </a:r>
        </a:p>
      </dsp:txBody>
      <dsp:txXfrm>
        <a:off x="41465" y="1596079"/>
        <a:ext cx="8146670" cy="766490"/>
      </dsp:txXfrm>
    </dsp:sp>
    <dsp:sp modelId="{6D80AF3C-2A41-4967-A5D0-867DF1550E59}">
      <dsp:nvSpPr>
        <dsp:cNvPr id="0" name=""/>
        <dsp:cNvSpPr/>
      </dsp:nvSpPr>
      <dsp:spPr>
        <a:xfrm>
          <a:off x="0" y="2404035"/>
          <a:ext cx="8229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ACIT vs. J.P. Yadav [2022] 138 taxmann.com 320 (Allahabad - Trib.)</a:t>
          </a:r>
        </a:p>
      </dsp:txBody>
      <dsp:txXfrm>
        <a:off x="0" y="2404035"/>
        <a:ext cx="8229600" cy="364320"/>
      </dsp:txXfrm>
    </dsp:sp>
    <dsp:sp modelId="{FEC058FF-70A3-4C33-8CA8-345E84386867}">
      <dsp:nvSpPr>
        <dsp:cNvPr id="0" name=""/>
        <dsp:cNvSpPr/>
      </dsp:nvSpPr>
      <dsp:spPr>
        <a:xfrm>
          <a:off x="0" y="2768355"/>
          <a:ext cx="8229600" cy="8494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a:t>Rule 6G(3)</a:t>
          </a:r>
        </a:p>
      </dsp:txBody>
      <dsp:txXfrm>
        <a:off x="41465" y="2809820"/>
        <a:ext cx="8146670" cy="766490"/>
      </dsp:txXfrm>
    </dsp:sp>
    <dsp:sp modelId="{6DE85626-191B-4E75-9825-08F92D37A650}">
      <dsp:nvSpPr>
        <dsp:cNvPr id="0" name=""/>
        <dsp:cNvSpPr/>
      </dsp:nvSpPr>
      <dsp:spPr>
        <a:xfrm>
          <a:off x="0" y="3617775"/>
          <a:ext cx="8229600" cy="979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With effect from 1-4-2021, Rule 6G(3) provides that "(3) The report of audit furnished under this rule may be revised by the person by getting revised report of audit from an accountant, duly signed and verified by such accountant, and furnish it before the end of the relevant assessment year for which the report pertains</a:t>
          </a:r>
        </a:p>
      </dsp:txBody>
      <dsp:txXfrm>
        <a:off x="0" y="3617775"/>
        <a:ext cx="8229600" cy="97911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5EDD5-4E32-4FD7-8E1E-73751C250A46}">
      <dsp:nvSpPr>
        <dsp:cNvPr id="0" name=""/>
        <dsp:cNvSpPr/>
      </dsp:nvSpPr>
      <dsp:spPr>
        <a:xfrm>
          <a:off x="0" y="112957"/>
          <a:ext cx="8229600" cy="1099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AO or CIT(A) notices that</a:t>
          </a:r>
        </a:p>
      </dsp:txBody>
      <dsp:txXfrm>
        <a:off x="53688" y="166645"/>
        <a:ext cx="8122224" cy="992424"/>
      </dsp:txXfrm>
    </dsp:sp>
    <dsp:sp modelId="{9476D992-DA36-4990-AC38-8CA2318DBF69}">
      <dsp:nvSpPr>
        <dsp:cNvPr id="0" name=""/>
        <dsp:cNvSpPr/>
      </dsp:nvSpPr>
      <dsp:spPr>
        <a:xfrm>
          <a:off x="0" y="1348117"/>
          <a:ext cx="8229600" cy="1099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incorrect information is given in</a:t>
          </a:r>
        </a:p>
      </dsp:txBody>
      <dsp:txXfrm>
        <a:off x="53688" y="1401805"/>
        <a:ext cx="8122224" cy="992424"/>
      </dsp:txXfrm>
    </dsp:sp>
    <dsp:sp modelId="{22465F00-A92B-4784-9C3E-D4B2015C8C76}">
      <dsp:nvSpPr>
        <dsp:cNvPr id="0" name=""/>
        <dsp:cNvSpPr/>
      </dsp:nvSpPr>
      <dsp:spPr>
        <a:xfrm>
          <a:off x="0" y="2447917"/>
          <a:ext cx="8229600" cy="1216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9690" rIns="334264" bIns="59690" numCol="1" spcCol="1270" anchor="t" anchorCtr="0">
          <a:noAutofit/>
        </a:bodyPr>
        <a:lstStyle/>
        <a:p>
          <a:pPr marL="285750" lvl="1" indent="-285750" algn="l" defTabSz="1644650" rtl="0">
            <a:lnSpc>
              <a:spcPct val="90000"/>
            </a:lnSpc>
            <a:spcBef>
              <a:spcPct val="0"/>
            </a:spcBef>
            <a:spcAft>
              <a:spcPct val="20000"/>
            </a:spcAft>
            <a:buChar char="••"/>
          </a:pPr>
          <a:r>
            <a:rPr lang="en-US" sz="3700" kern="1200" dirty="0"/>
            <a:t>Report</a:t>
          </a:r>
        </a:p>
        <a:p>
          <a:pPr marL="285750" lvl="1" indent="-285750" algn="l" defTabSz="1644650" rtl="0">
            <a:lnSpc>
              <a:spcPct val="90000"/>
            </a:lnSpc>
            <a:spcBef>
              <a:spcPct val="0"/>
            </a:spcBef>
            <a:spcAft>
              <a:spcPct val="20000"/>
            </a:spcAft>
            <a:buChar char="••"/>
          </a:pPr>
          <a:r>
            <a:rPr lang="en-US" sz="3700" kern="1200" dirty="0"/>
            <a:t>Certificate</a:t>
          </a:r>
        </a:p>
      </dsp:txBody>
      <dsp:txXfrm>
        <a:off x="0" y="2447917"/>
        <a:ext cx="8229600" cy="1216125"/>
      </dsp:txXfrm>
    </dsp:sp>
    <dsp:sp modelId="{8C4AEFFE-0CD2-4BF8-9F12-4083F18FA7CC}">
      <dsp:nvSpPr>
        <dsp:cNvPr id="0" name=""/>
        <dsp:cNvSpPr/>
      </dsp:nvSpPr>
      <dsp:spPr>
        <a:xfrm>
          <a:off x="0" y="3664042"/>
          <a:ext cx="8229600" cy="1099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a:t>Rs. 10000 per report/certificate</a:t>
          </a:r>
        </a:p>
      </dsp:txBody>
      <dsp:txXfrm>
        <a:off x="53688" y="3717730"/>
        <a:ext cx="8122224" cy="99242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0B60B-3A20-46C4-94A8-6F4381D33311}">
      <dsp:nvSpPr>
        <dsp:cNvPr id="0" name=""/>
        <dsp:cNvSpPr/>
      </dsp:nvSpPr>
      <dsp:spPr>
        <a:xfrm>
          <a:off x="0" y="18230"/>
          <a:ext cx="8229600" cy="1805017"/>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a:t>Information under this clause has to be furnished in respect of each business.</a:t>
          </a:r>
        </a:p>
      </dsp:txBody>
      <dsp:txXfrm>
        <a:off x="88114" y="106344"/>
        <a:ext cx="8053372" cy="1628789"/>
      </dsp:txXfrm>
    </dsp:sp>
    <dsp:sp modelId="{A8F38E4C-A3D3-4325-8133-66F94078D1EC}">
      <dsp:nvSpPr>
        <dsp:cNvPr id="0" name=""/>
        <dsp:cNvSpPr/>
      </dsp:nvSpPr>
      <dsp:spPr>
        <a:xfrm>
          <a:off x="0" y="1921168"/>
          <a:ext cx="8229600" cy="1805017"/>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b="1" kern="1200" dirty="0"/>
            <a:t>It has been observed that codes for business or profession for </a:t>
          </a:r>
          <a:r>
            <a:rPr lang="en-US" sz="3400" b="1" kern="1200" dirty="0">
              <a:solidFill>
                <a:srgbClr val="FF0000"/>
              </a:solidFill>
            </a:rPr>
            <a:t>all main activities are not being reported</a:t>
          </a:r>
          <a:r>
            <a:rPr lang="en-US" sz="3400" b="1" kern="1200" dirty="0"/>
            <a:t>.</a:t>
          </a:r>
          <a:endParaRPr lang="en-US" sz="3400" kern="1200" dirty="0"/>
        </a:p>
      </dsp:txBody>
      <dsp:txXfrm>
        <a:off x="88114" y="2009282"/>
        <a:ext cx="8053372" cy="162878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2B8CA-354A-4E3D-A0DD-28A3C1368203}">
      <dsp:nvSpPr>
        <dsp:cNvPr id="0" name=""/>
        <dsp:cNvSpPr/>
      </dsp:nvSpPr>
      <dsp:spPr>
        <a:xfrm>
          <a:off x="0" y="7184"/>
          <a:ext cx="8458200" cy="608400"/>
        </a:xfrm>
        <a:prstGeom prst="round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Survey Action can be done at places where books are kept</a:t>
          </a:r>
        </a:p>
      </dsp:txBody>
      <dsp:txXfrm>
        <a:off x="29700" y="36884"/>
        <a:ext cx="8398800" cy="549000"/>
      </dsp:txXfrm>
    </dsp:sp>
    <dsp:sp modelId="{410FB191-E44F-4060-985E-23B076481CEA}">
      <dsp:nvSpPr>
        <dsp:cNvPr id="0" name=""/>
        <dsp:cNvSpPr/>
      </dsp:nvSpPr>
      <dsp:spPr>
        <a:xfrm>
          <a:off x="0" y="690464"/>
          <a:ext cx="8458200" cy="608400"/>
        </a:xfrm>
        <a:prstGeom prst="round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‘Books of account’ defined in S.2(12A)</a:t>
          </a:r>
        </a:p>
      </dsp:txBody>
      <dsp:txXfrm>
        <a:off x="29700" y="720164"/>
        <a:ext cx="8398800" cy="549000"/>
      </dsp:txXfrm>
    </dsp:sp>
    <dsp:sp modelId="{37D195A0-FA31-43A6-B9A1-942C2664AC67}">
      <dsp:nvSpPr>
        <dsp:cNvPr id="0" name=""/>
        <dsp:cNvSpPr/>
      </dsp:nvSpPr>
      <dsp:spPr>
        <a:xfrm>
          <a:off x="0" y="1298865"/>
          <a:ext cx="8458200" cy="780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Ledgers, Day books, Account books, </a:t>
          </a:r>
        </a:p>
        <a:p>
          <a:pPr marL="228600" lvl="1" indent="-228600" algn="l" defTabSz="1066800">
            <a:lnSpc>
              <a:spcPct val="90000"/>
            </a:lnSpc>
            <a:spcBef>
              <a:spcPct val="0"/>
            </a:spcBef>
            <a:spcAft>
              <a:spcPct val="20000"/>
            </a:spcAft>
            <a:buChar char="••"/>
          </a:pPr>
          <a:r>
            <a:rPr lang="en-US" sz="2400" kern="1200" dirty="0"/>
            <a:t>Cash book and Other books</a:t>
          </a:r>
        </a:p>
      </dsp:txBody>
      <dsp:txXfrm>
        <a:off x="0" y="1298865"/>
        <a:ext cx="8458200" cy="780390"/>
      </dsp:txXfrm>
    </dsp:sp>
    <dsp:sp modelId="{A7BDAE56-3C0B-4290-B96A-BCE4D3C6F71F}">
      <dsp:nvSpPr>
        <dsp:cNvPr id="0" name=""/>
        <dsp:cNvSpPr/>
      </dsp:nvSpPr>
      <dsp:spPr>
        <a:xfrm>
          <a:off x="0" y="2079255"/>
          <a:ext cx="8458200" cy="608400"/>
        </a:xfrm>
        <a:prstGeom prst="round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All places to be reported</a:t>
          </a:r>
        </a:p>
      </dsp:txBody>
      <dsp:txXfrm>
        <a:off x="29700" y="2108955"/>
        <a:ext cx="8398800" cy="549000"/>
      </dsp:txXfrm>
    </dsp:sp>
    <dsp:sp modelId="{41AD34B0-9D99-4DCB-A901-1A2652439ABE}">
      <dsp:nvSpPr>
        <dsp:cNvPr id="0" name=""/>
        <dsp:cNvSpPr/>
      </dsp:nvSpPr>
      <dsp:spPr>
        <a:xfrm>
          <a:off x="0" y="2687655"/>
          <a:ext cx="84582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Management Representation must</a:t>
          </a:r>
        </a:p>
      </dsp:txBody>
      <dsp:txXfrm>
        <a:off x="0" y="2687655"/>
        <a:ext cx="8458200" cy="430560"/>
      </dsp:txXfrm>
    </dsp:sp>
    <dsp:sp modelId="{D31DD62C-1217-45D9-AED2-56BA167FC831}">
      <dsp:nvSpPr>
        <dsp:cNvPr id="0" name=""/>
        <dsp:cNvSpPr/>
      </dsp:nvSpPr>
      <dsp:spPr>
        <a:xfrm>
          <a:off x="0" y="3118215"/>
          <a:ext cx="8458200" cy="608400"/>
        </a:xfrm>
        <a:prstGeom prst="round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Cross check with Companies Act, etc</a:t>
          </a:r>
        </a:p>
      </dsp:txBody>
      <dsp:txXfrm>
        <a:off x="29700" y="3147915"/>
        <a:ext cx="8398800" cy="54900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DA242-F4CF-418B-A72A-C5F36C479B28}">
      <dsp:nvSpPr>
        <dsp:cNvPr id="0" name=""/>
        <dsp:cNvSpPr/>
      </dsp:nvSpPr>
      <dsp:spPr>
        <a:xfrm>
          <a:off x="0" y="70342"/>
          <a:ext cx="8229600" cy="959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Method of Accounting</a:t>
          </a:r>
        </a:p>
      </dsp:txBody>
      <dsp:txXfrm>
        <a:off x="46834" y="117176"/>
        <a:ext cx="8135932" cy="865732"/>
      </dsp:txXfrm>
    </dsp:sp>
    <dsp:sp modelId="{BB3AB9AC-3624-43ED-B583-453D062CAC01}">
      <dsp:nvSpPr>
        <dsp:cNvPr id="0" name=""/>
        <dsp:cNvSpPr/>
      </dsp:nvSpPr>
      <dsp:spPr>
        <a:xfrm>
          <a:off x="0" y="1029742"/>
          <a:ext cx="8229600" cy="1060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Cash</a:t>
          </a:r>
        </a:p>
        <a:p>
          <a:pPr marL="285750" lvl="1" indent="-285750" algn="l" defTabSz="1422400" rtl="0">
            <a:lnSpc>
              <a:spcPct val="90000"/>
            </a:lnSpc>
            <a:spcBef>
              <a:spcPct val="0"/>
            </a:spcBef>
            <a:spcAft>
              <a:spcPct val="20000"/>
            </a:spcAft>
            <a:buChar char="••"/>
          </a:pPr>
          <a:r>
            <a:rPr lang="en-US" sz="3200" kern="1200" dirty="0"/>
            <a:t>Mercantile</a:t>
          </a:r>
        </a:p>
      </dsp:txBody>
      <dsp:txXfrm>
        <a:off x="0" y="1029742"/>
        <a:ext cx="8229600" cy="1060874"/>
      </dsp:txXfrm>
    </dsp:sp>
    <dsp:sp modelId="{F4C5C46B-C28D-4666-BD07-C1CA7E064084}">
      <dsp:nvSpPr>
        <dsp:cNvPr id="0" name=""/>
        <dsp:cNvSpPr/>
      </dsp:nvSpPr>
      <dsp:spPr>
        <a:xfrm>
          <a:off x="0" y="2090617"/>
          <a:ext cx="8229600" cy="959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No prior approval to change method</a:t>
          </a:r>
        </a:p>
      </dsp:txBody>
      <dsp:txXfrm>
        <a:off x="46834" y="2137451"/>
        <a:ext cx="8135932" cy="865732"/>
      </dsp:txXfrm>
    </dsp:sp>
    <dsp:sp modelId="{EB6A8000-7C1C-4D58-A340-C388DCA4D2DE}">
      <dsp:nvSpPr>
        <dsp:cNvPr id="0" name=""/>
        <dsp:cNvSpPr/>
      </dsp:nvSpPr>
      <dsp:spPr>
        <a:xfrm>
          <a:off x="0" y="3168097"/>
          <a:ext cx="8229600" cy="959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Different source – Different method</a:t>
          </a:r>
        </a:p>
      </dsp:txBody>
      <dsp:txXfrm>
        <a:off x="46834" y="3214931"/>
        <a:ext cx="8135932" cy="865732"/>
      </dsp:txXfrm>
    </dsp:sp>
    <dsp:sp modelId="{AAF438EB-EE1C-4868-B983-8B9A02BD41CA}">
      <dsp:nvSpPr>
        <dsp:cNvPr id="0" name=""/>
        <dsp:cNvSpPr/>
      </dsp:nvSpPr>
      <dsp:spPr>
        <a:xfrm>
          <a:off x="0" y="4127497"/>
          <a:ext cx="8229600"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0" kern="1200" dirty="0"/>
            <a:t>J.K. Bankers v. CIT (94 ITR 107)(All)</a:t>
          </a:r>
        </a:p>
        <a:p>
          <a:pPr marL="228600" lvl="1" indent="-228600" algn="l" defTabSz="889000" rtl="0">
            <a:lnSpc>
              <a:spcPct val="90000"/>
            </a:lnSpc>
            <a:spcBef>
              <a:spcPct val="0"/>
            </a:spcBef>
            <a:spcAft>
              <a:spcPct val="20000"/>
            </a:spcAft>
            <a:buChar char="••"/>
          </a:pPr>
          <a:r>
            <a:rPr lang="en-US" sz="2000" b="0" kern="1200" dirty="0" err="1"/>
            <a:t>Vishwanath</a:t>
          </a:r>
          <a:r>
            <a:rPr lang="en-US" sz="2000" b="0" kern="1200" dirty="0"/>
            <a:t> </a:t>
          </a:r>
          <a:r>
            <a:rPr lang="en-US" sz="2000" b="0" kern="1200" dirty="0" err="1"/>
            <a:t>Acharya</a:t>
          </a:r>
          <a:r>
            <a:rPr lang="en-US" sz="2000" b="0" kern="1200" dirty="0"/>
            <a:t> v. ACIT 157 ITD 1032 (Mum)</a:t>
          </a:r>
        </a:p>
      </dsp:txBody>
      <dsp:txXfrm>
        <a:off x="0" y="4127497"/>
        <a:ext cx="8229600" cy="67896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C2E69-B4DE-4F3C-8FB9-D958E9873781}">
      <dsp:nvSpPr>
        <dsp:cNvPr id="0" name=""/>
        <dsp:cNvSpPr/>
      </dsp:nvSpPr>
      <dsp:spPr>
        <a:xfrm>
          <a:off x="0" y="620279"/>
          <a:ext cx="8229600" cy="12168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a:t>Mercantile System of Accounting</a:t>
          </a:r>
        </a:p>
      </dsp:txBody>
      <dsp:txXfrm>
        <a:off x="59399" y="679678"/>
        <a:ext cx="8110802" cy="1098002"/>
      </dsp:txXfrm>
    </dsp:sp>
    <dsp:sp modelId="{EEEC0C96-64F7-4A77-94BD-4AD1F8F4A803}">
      <dsp:nvSpPr>
        <dsp:cNvPr id="0" name=""/>
        <dsp:cNvSpPr/>
      </dsp:nvSpPr>
      <dsp:spPr>
        <a:xfrm>
          <a:off x="0" y="2024280"/>
          <a:ext cx="8229600" cy="12168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a:t>Computing Income from </a:t>
          </a:r>
        </a:p>
      </dsp:txBody>
      <dsp:txXfrm>
        <a:off x="59399" y="2083679"/>
        <a:ext cx="8110802" cy="1098002"/>
      </dsp:txXfrm>
    </dsp:sp>
    <dsp:sp modelId="{7B997370-B536-4734-8BCA-020611FB0EDF}">
      <dsp:nvSpPr>
        <dsp:cNvPr id="0" name=""/>
        <dsp:cNvSpPr/>
      </dsp:nvSpPr>
      <dsp:spPr>
        <a:xfrm>
          <a:off x="0" y="3241080"/>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a:t>Business and Profession</a:t>
          </a:r>
        </a:p>
        <a:p>
          <a:pPr marL="285750" lvl="1" indent="-285750" algn="l" defTabSz="1244600">
            <a:lnSpc>
              <a:spcPct val="90000"/>
            </a:lnSpc>
            <a:spcBef>
              <a:spcPct val="0"/>
            </a:spcBef>
            <a:spcAft>
              <a:spcPct val="20000"/>
            </a:spcAft>
            <a:buChar char="••"/>
          </a:pPr>
          <a:r>
            <a:rPr lang="en-US" sz="2800" kern="1200"/>
            <a:t>Other Sources</a:t>
          </a:r>
        </a:p>
      </dsp:txBody>
      <dsp:txXfrm>
        <a:off x="0" y="3241080"/>
        <a:ext cx="8229600" cy="10764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7B84E-B6FC-4297-92A7-4606641BEDAA}">
      <dsp:nvSpPr>
        <dsp:cNvPr id="0" name=""/>
        <dsp:cNvSpPr/>
      </dsp:nvSpPr>
      <dsp:spPr>
        <a:xfrm>
          <a:off x="0" y="212692"/>
          <a:ext cx="8229600" cy="702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SCOPE</a:t>
          </a:r>
        </a:p>
      </dsp:txBody>
      <dsp:txXfrm>
        <a:off x="34269" y="246961"/>
        <a:ext cx="8161062" cy="633462"/>
      </dsp:txXfrm>
    </dsp:sp>
    <dsp:sp modelId="{40F41174-D181-4FEB-B670-69FFB8BC8ED6}">
      <dsp:nvSpPr>
        <dsp:cNvPr id="0" name=""/>
        <dsp:cNvSpPr/>
      </dsp:nvSpPr>
      <dsp:spPr>
        <a:xfrm>
          <a:off x="0" y="914692"/>
          <a:ext cx="82296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Deals with Significant Accounting Policies</a:t>
          </a:r>
        </a:p>
      </dsp:txBody>
      <dsp:txXfrm>
        <a:off x="0" y="914692"/>
        <a:ext cx="8229600" cy="496800"/>
      </dsp:txXfrm>
    </dsp:sp>
    <dsp:sp modelId="{07CA3708-CF68-43F5-89D9-D2783FFED7F2}">
      <dsp:nvSpPr>
        <dsp:cNvPr id="0" name=""/>
        <dsp:cNvSpPr/>
      </dsp:nvSpPr>
      <dsp:spPr>
        <a:xfrm>
          <a:off x="0" y="1411492"/>
          <a:ext cx="8229600" cy="7020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FUNDAMENTAL ACCOUNTING ASSUMPTIONS</a:t>
          </a:r>
        </a:p>
      </dsp:txBody>
      <dsp:txXfrm>
        <a:off x="34269" y="1445761"/>
        <a:ext cx="8161062" cy="633462"/>
      </dsp:txXfrm>
    </dsp:sp>
    <dsp:sp modelId="{3C5D8A1E-BF70-4332-A387-0656BA600380}">
      <dsp:nvSpPr>
        <dsp:cNvPr id="0" name=""/>
        <dsp:cNvSpPr/>
      </dsp:nvSpPr>
      <dsp:spPr>
        <a:xfrm>
          <a:off x="0" y="2113492"/>
          <a:ext cx="8229600" cy="1148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Going concern</a:t>
          </a:r>
        </a:p>
        <a:p>
          <a:pPr marL="228600" lvl="1" indent="-228600" algn="l" defTabSz="1022350" rtl="0">
            <a:lnSpc>
              <a:spcPct val="90000"/>
            </a:lnSpc>
            <a:spcBef>
              <a:spcPct val="0"/>
            </a:spcBef>
            <a:spcAft>
              <a:spcPct val="20000"/>
            </a:spcAft>
            <a:buChar char="••"/>
          </a:pPr>
          <a:r>
            <a:rPr lang="en-US" sz="2300" kern="1200"/>
            <a:t>Consistency</a:t>
          </a:r>
        </a:p>
        <a:p>
          <a:pPr marL="228600" lvl="1" indent="-228600" algn="l" defTabSz="1022350" rtl="0">
            <a:lnSpc>
              <a:spcPct val="90000"/>
            </a:lnSpc>
            <a:spcBef>
              <a:spcPct val="0"/>
            </a:spcBef>
            <a:spcAft>
              <a:spcPct val="20000"/>
            </a:spcAft>
            <a:buChar char="••"/>
          </a:pPr>
          <a:r>
            <a:rPr lang="en-US" sz="2300" kern="1200"/>
            <a:t>Accrual</a:t>
          </a:r>
        </a:p>
      </dsp:txBody>
      <dsp:txXfrm>
        <a:off x="0" y="2113492"/>
        <a:ext cx="8229600" cy="1148850"/>
      </dsp:txXfrm>
    </dsp:sp>
    <dsp:sp modelId="{34291230-4898-4A51-9912-07F4E2B4D26E}">
      <dsp:nvSpPr>
        <dsp:cNvPr id="0" name=""/>
        <dsp:cNvSpPr/>
      </dsp:nvSpPr>
      <dsp:spPr>
        <a:xfrm>
          <a:off x="0" y="3262342"/>
          <a:ext cx="8229600" cy="7020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SELECTION OF ACCOUNTING POLICY</a:t>
          </a:r>
        </a:p>
      </dsp:txBody>
      <dsp:txXfrm>
        <a:off x="34269" y="3296611"/>
        <a:ext cx="8161062" cy="633462"/>
      </dsp:txXfrm>
    </dsp:sp>
    <dsp:sp modelId="{CF8EB805-0C7B-4F45-9AE3-007552B9E77E}">
      <dsp:nvSpPr>
        <dsp:cNvPr id="0" name=""/>
        <dsp:cNvSpPr/>
      </dsp:nvSpPr>
      <dsp:spPr>
        <a:xfrm>
          <a:off x="0" y="3964342"/>
          <a:ext cx="8229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Substance over form</a:t>
          </a:r>
        </a:p>
        <a:p>
          <a:pPr marL="228600" lvl="1" indent="-228600" algn="l" defTabSz="1022350" rtl="0">
            <a:lnSpc>
              <a:spcPct val="90000"/>
            </a:lnSpc>
            <a:spcBef>
              <a:spcPct val="0"/>
            </a:spcBef>
            <a:spcAft>
              <a:spcPct val="20000"/>
            </a:spcAft>
            <a:buChar char="••"/>
          </a:pPr>
          <a:r>
            <a:rPr lang="en-US" sz="2300" kern="1200" dirty="0"/>
            <a:t>Expected M2M loss not to be recognized</a:t>
          </a:r>
        </a:p>
      </dsp:txBody>
      <dsp:txXfrm>
        <a:off x="0" y="3964342"/>
        <a:ext cx="8229600" cy="76072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5A66C-D2F4-425A-837E-3AEF3817EAA9}">
      <dsp:nvSpPr>
        <dsp:cNvPr id="0" name=""/>
        <dsp:cNvSpPr/>
      </dsp:nvSpPr>
      <dsp:spPr>
        <a:xfrm>
          <a:off x="0" y="175362"/>
          <a:ext cx="8229600" cy="1216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n-US" sz="4400" kern="1200" dirty="0"/>
            <a:t>Prudence omitted</a:t>
          </a:r>
        </a:p>
      </dsp:txBody>
      <dsp:txXfrm>
        <a:off x="59399" y="234761"/>
        <a:ext cx="8110802" cy="1098002"/>
      </dsp:txXfrm>
    </dsp:sp>
    <dsp:sp modelId="{06607BE2-1AA7-4EA2-A6D5-34755FD38BF8}">
      <dsp:nvSpPr>
        <dsp:cNvPr id="0" name=""/>
        <dsp:cNvSpPr/>
      </dsp:nvSpPr>
      <dsp:spPr>
        <a:xfrm>
          <a:off x="0" y="1392162"/>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Accelerate accrual</a:t>
          </a:r>
        </a:p>
        <a:p>
          <a:pPr marL="228600" lvl="1" indent="-228600" algn="l" defTabSz="1066800" rtl="0">
            <a:lnSpc>
              <a:spcPct val="90000"/>
            </a:lnSpc>
            <a:spcBef>
              <a:spcPct val="0"/>
            </a:spcBef>
            <a:spcAft>
              <a:spcPct val="20000"/>
            </a:spcAft>
            <a:buChar char="••"/>
          </a:pPr>
          <a:r>
            <a:rPr lang="en-US" sz="2400" kern="1200" dirty="0"/>
            <a:t>Double taxation due to MAT</a:t>
          </a:r>
        </a:p>
      </dsp:txBody>
      <dsp:txXfrm>
        <a:off x="0" y="1392162"/>
        <a:ext cx="8229600" cy="1076400"/>
      </dsp:txXfrm>
    </dsp:sp>
    <dsp:sp modelId="{20F41206-B432-4358-ABF3-4B02F86EB520}">
      <dsp:nvSpPr>
        <dsp:cNvPr id="0" name=""/>
        <dsp:cNvSpPr/>
      </dsp:nvSpPr>
      <dsp:spPr>
        <a:xfrm>
          <a:off x="0" y="2468562"/>
          <a:ext cx="8229600" cy="1216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Committee Logic</a:t>
          </a:r>
        </a:p>
      </dsp:txBody>
      <dsp:txXfrm>
        <a:off x="59399" y="2527961"/>
        <a:ext cx="8110802" cy="1098002"/>
      </dsp:txXfrm>
    </dsp:sp>
    <dsp:sp modelId="{DB89A7F9-EF52-434A-A479-87AC1741361A}">
      <dsp:nvSpPr>
        <dsp:cNvPr id="0" name=""/>
        <dsp:cNvSpPr/>
      </dsp:nvSpPr>
      <dsp:spPr>
        <a:xfrm>
          <a:off x="0" y="3685362"/>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To avoid differential treatment of loss and income,  concept of prudence to be removed</a:t>
          </a:r>
        </a:p>
      </dsp:txBody>
      <dsp:txXfrm>
        <a:off x="0" y="3685362"/>
        <a:ext cx="8229600" cy="107640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3FC59-1666-4F8B-8CD1-5AD85D8347F8}">
      <dsp:nvSpPr>
        <dsp:cNvPr id="0" name=""/>
        <dsp:cNvSpPr/>
      </dsp:nvSpPr>
      <dsp:spPr>
        <a:xfrm>
          <a:off x="564133" y="1497668"/>
          <a:ext cx="2239565" cy="1957662"/>
        </a:xfrm>
        <a:prstGeom prst="rightArrow">
          <a:avLst>
            <a:gd name="adj1" fmla="val 70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Rs.60/$</a:t>
          </a:r>
          <a:endParaRPr lang="hi-IN" sz="1400" kern="1200" dirty="0"/>
        </a:p>
      </dsp:txBody>
      <dsp:txXfrm>
        <a:off x="1124024" y="1791317"/>
        <a:ext cx="1091788" cy="1370364"/>
      </dsp:txXfrm>
    </dsp:sp>
    <dsp:sp modelId="{4D09397A-0316-4CE0-8A82-3C33C465E900}">
      <dsp:nvSpPr>
        <dsp:cNvPr id="0" name=""/>
        <dsp:cNvSpPr/>
      </dsp:nvSpPr>
      <dsp:spPr>
        <a:xfrm>
          <a:off x="4241" y="1916608"/>
          <a:ext cx="1119782" cy="1119782"/>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Export Sales 01.03.18</a:t>
          </a:r>
          <a:endParaRPr lang="hi-IN" sz="1400" b="1" kern="1200" dirty="0"/>
        </a:p>
      </dsp:txBody>
      <dsp:txXfrm>
        <a:off x="168229" y="2080596"/>
        <a:ext cx="791806" cy="791806"/>
      </dsp:txXfrm>
    </dsp:sp>
    <dsp:sp modelId="{F7D69356-C7CC-415D-8E99-C0798438628D}">
      <dsp:nvSpPr>
        <dsp:cNvPr id="0" name=""/>
        <dsp:cNvSpPr/>
      </dsp:nvSpPr>
      <dsp:spPr>
        <a:xfrm>
          <a:off x="3503562" y="1497668"/>
          <a:ext cx="2239565" cy="1957662"/>
        </a:xfrm>
        <a:prstGeom prst="rightArrow">
          <a:avLst>
            <a:gd name="adj1" fmla="val 70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Rs.65/$</a:t>
          </a:r>
          <a:endParaRPr lang="hi-IN" sz="1400" kern="1200" dirty="0"/>
        </a:p>
      </dsp:txBody>
      <dsp:txXfrm>
        <a:off x="4063454" y="1791317"/>
        <a:ext cx="1091788" cy="1370364"/>
      </dsp:txXfrm>
    </dsp:sp>
    <dsp:sp modelId="{2E4E55E5-0167-4DFA-A9F9-C71AD847FA5B}">
      <dsp:nvSpPr>
        <dsp:cNvPr id="0" name=""/>
        <dsp:cNvSpPr/>
      </dsp:nvSpPr>
      <dsp:spPr>
        <a:xfrm>
          <a:off x="2943671" y="1916608"/>
          <a:ext cx="1119782" cy="111978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a:t>Year end 31.3.18</a:t>
          </a:r>
          <a:endParaRPr lang="hi-IN" sz="1600" b="1" kern="1200" dirty="0"/>
        </a:p>
      </dsp:txBody>
      <dsp:txXfrm>
        <a:off x="3107659" y="2080596"/>
        <a:ext cx="791806" cy="791806"/>
      </dsp:txXfrm>
    </dsp:sp>
    <dsp:sp modelId="{AFD480A1-F592-425F-AB70-4D9629F9DC45}">
      <dsp:nvSpPr>
        <dsp:cNvPr id="0" name=""/>
        <dsp:cNvSpPr/>
      </dsp:nvSpPr>
      <dsp:spPr>
        <a:xfrm>
          <a:off x="6442992" y="1497668"/>
          <a:ext cx="2239565" cy="1957662"/>
        </a:xfrm>
        <a:prstGeom prst="rightArrow">
          <a:avLst>
            <a:gd name="adj1" fmla="val 70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Rs.62/$</a:t>
          </a:r>
          <a:endParaRPr lang="hi-IN" sz="1400" kern="1200" dirty="0"/>
        </a:p>
      </dsp:txBody>
      <dsp:txXfrm>
        <a:off x="7002884" y="1791317"/>
        <a:ext cx="1091788" cy="1370364"/>
      </dsp:txXfrm>
    </dsp:sp>
    <dsp:sp modelId="{4762354B-A896-49F7-A22F-A7B92CB07ABC}">
      <dsp:nvSpPr>
        <dsp:cNvPr id="0" name=""/>
        <dsp:cNvSpPr/>
      </dsp:nvSpPr>
      <dsp:spPr>
        <a:xfrm>
          <a:off x="5883101" y="1916608"/>
          <a:ext cx="1119782" cy="111978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Payment Recd. 10.04.18</a:t>
          </a:r>
          <a:endParaRPr lang="hi-IN" sz="1400" b="1" kern="1200" dirty="0"/>
        </a:p>
      </dsp:txBody>
      <dsp:txXfrm>
        <a:off x="6047089" y="2080596"/>
        <a:ext cx="791806" cy="79180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5458D-9DF6-4BE6-941F-D95E23292D9D}">
      <dsp:nvSpPr>
        <dsp:cNvPr id="0" name=""/>
        <dsp:cNvSpPr/>
      </dsp:nvSpPr>
      <dsp:spPr>
        <a:xfrm>
          <a:off x="0" y="440392"/>
          <a:ext cx="8229600" cy="25096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MTM/Expected losses will not be allowed</a:t>
          </a:r>
        </a:p>
      </dsp:txBody>
      <dsp:txXfrm>
        <a:off x="122511" y="562903"/>
        <a:ext cx="7984578" cy="2264628"/>
      </dsp:txXfrm>
    </dsp:sp>
    <dsp:sp modelId="{6A4031F5-7096-44BD-BCCD-73CAD25CF9D2}">
      <dsp:nvSpPr>
        <dsp:cNvPr id="0" name=""/>
        <dsp:cNvSpPr/>
      </dsp:nvSpPr>
      <dsp:spPr>
        <a:xfrm>
          <a:off x="0" y="2950042"/>
          <a:ext cx="8229600" cy="154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82550" rIns="462280" bIns="82550" numCol="1" spcCol="1270" anchor="t" anchorCtr="0">
          <a:noAutofit/>
        </a:bodyPr>
        <a:lstStyle/>
        <a:p>
          <a:pPr marL="285750" lvl="1" indent="-285750" algn="l" defTabSz="2266950" rtl="0">
            <a:lnSpc>
              <a:spcPct val="90000"/>
            </a:lnSpc>
            <a:spcBef>
              <a:spcPct val="0"/>
            </a:spcBef>
            <a:spcAft>
              <a:spcPct val="20000"/>
            </a:spcAft>
            <a:buChar char="••"/>
          </a:pPr>
          <a:r>
            <a:rPr lang="en-US" sz="5100" kern="1200" dirty="0"/>
            <a:t>FAQ MTM profits also not to be taxed</a:t>
          </a:r>
        </a:p>
      </dsp:txBody>
      <dsp:txXfrm>
        <a:off x="0" y="2950042"/>
        <a:ext cx="8229600" cy="15473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00492-B7A6-40FF-B2E0-B3E0136479C6}">
      <dsp:nvSpPr>
        <dsp:cNvPr id="0" name=""/>
        <dsp:cNvSpPr/>
      </dsp:nvSpPr>
      <dsp:spPr>
        <a:xfrm>
          <a:off x="5261037" y="2031099"/>
          <a:ext cx="307027" cy="941551"/>
        </a:xfrm>
        <a:custGeom>
          <a:avLst/>
          <a:gdLst/>
          <a:ahLst/>
          <a:cxnLst/>
          <a:rect l="0" t="0" r="0" b="0"/>
          <a:pathLst>
            <a:path>
              <a:moveTo>
                <a:pt x="0" y="0"/>
              </a:moveTo>
              <a:lnTo>
                <a:pt x="0" y="941551"/>
              </a:lnTo>
              <a:lnTo>
                <a:pt x="307027" y="941551"/>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06D4D4-A55A-487C-B5E2-C4E27632D4B4}">
      <dsp:nvSpPr>
        <dsp:cNvPr id="0" name=""/>
        <dsp:cNvSpPr/>
      </dsp:nvSpPr>
      <dsp:spPr>
        <a:xfrm>
          <a:off x="4478116" y="577834"/>
          <a:ext cx="1601661" cy="429838"/>
        </a:xfrm>
        <a:custGeom>
          <a:avLst/>
          <a:gdLst/>
          <a:ahLst/>
          <a:cxnLst/>
          <a:rect l="0" t="0" r="0" b="0"/>
          <a:pathLst>
            <a:path>
              <a:moveTo>
                <a:pt x="0" y="0"/>
              </a:moveTo>
              <a:lnTo>
                <a:pt x="0" y="214919"/>
              </a:lnTo>
              <a:lnTo>
                <a:pt x="1601661" y="214919"/>
              </a:lnTo>
              <a:lnTo>
                <a:pt x="1601661" y="429838"/>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13E49C-F226-4FB6-8ACA-F738B148ACD6}">
      <dsp:nvSpPr>
        <dsp:cNvPr id="0" name=""/>
        <dsp:cNvSpPr/>
      </dsp:nvSpPr>
      <dsp:spPr>
        <a:xfrm>
          <a:off x="3296059" y="3484364"/>
          <a:ext cx="307027" cy="941551"/>
        </a:xfrm>
        <a:custGeom>
          <a:avLst/>
          <a:gdLst/>
          <a:ahLst/>
          <a:cxnLst/>
          <a:rect l="0" t="0" r="0" b="0"/>
          <a:pathLst>
            <a:path>
              <a:moveTo>
                <a:pt x="0" y="0"/>
              </a:moveTo>
              <a:lnTo>
                <a:pt x="0" y="941551"/>
              </a:lnTo>
              <a:lnTo>
                <a:pt x="307027" y="941551"/>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EA06B0-7E6E-438A-A1B9-C79E9491BC4F}">
      <dsp:nvSpPr>
        <dsp:cNvPr id="0" name=""/>
        <dsp:cNvSpPr/>
      </dsp:nvSpPr>
      <dsp:spPr>
        <a:xfrm>
          <a:off x="2876454" y="2031099"/>
          <a:ext cx="1238345" cy="429838"/>
        </a:xfrm>
        <a:custGeom>
          <a:avLst/>
          <a:gdLst/>
          <a:ahLst/>
          <a:cxnLst/>
          <a:rect l="0" t="0" r="0" b="0"/>
          <a:pathLst>
            <a:path>
              <a:moveTo>
                <a:pt x="0" y="0"/>
              </a:moveTo>
              <a:lnTo>
                <a:pt x="0" y="214919"/>
              </a:lnTo>
              <a:lnTo>
                <a:pt x="1238345" y="214919"/>
              </a:lnTo>
              <a:lnTo>
                <a:pt x="1238345" y="429838"/>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FA64B4-3350-47ED-8C25-524E419AA36E}">
      <dsp:nvSpPr>
        <dsp:cNvPr id="0" name=""/>
        <dsp:cNvSpPr/>
      </dsp:nvSpPr>
      <dsp:spPr>
        <a:xfrm>
          <a:off x="1638109" y="2031099"/>
          <a:ext cx="1238345" cy="429838"/>
        </a:xfrm>
        <a:custGeom>
          <a:avLst/>
          <a:gdLst/>
          <a:ahLst/>
          <a:cxnLst/>
          <a:rect l="0" t="0" r="0" b="0"/>
          <a:pathLst>
            <a:path>
              <a:moveTo>
                <a:pt x="1238345" y="0"/>
              </a:moveTo>
              <a:lnTo>
                <a:pt x="1238345" y="214919"/>
              </a:lnTo>
              <a:lnTo>
                <a:pt x="0" y="214919"/>
              </a:lnTo>
              <a:lnTo>
                <a:pt x="0" y="429838"/>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62330-CFE5-45D7-A819-BF3D516A4FCC}">
      <dsp:nvSpPr>
        <dsp:cNvPr id="0" name=""/>
        <dsp:cNvSpPr/>
      </dsp:nvSpPr>
      <dsp:spPr>
        <a:xfrm>
          <a:off x="2876454" y="577834"/>
          <a:ext cx="1601661" cy="429838"/>
        </a:xfrm>
        <a:custGeom>
          <a:avLst/>
          <a:gdLst/>
          <a:ahLst/>
          <a:cxnLst/>
          <a:rect l="0" t="0" r="0" b="0"/>
          <a:pathLst>
            <a:path>
              <a:moveTo>
                <a:pt x="1601661" y="0"/>
              </a:moveTo>
              <a:lnTo>
                <a:pt x="1601661" y="214919"/>
              </a:lnTo>
              <a:lnTo>
                <a:pt x="0" y="214919"/>
              </a:lnTo>
              <a:lnTo>
                <a:pt x="0" y="429838"/>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859721-2684-4760-B776-246E2A4399D3}">
      <dsp:nvSpPr>
        <dsp:cNvPr id="0" name=""/>
        <dsp:cNvSpPr/>
      </dsp:nvSpPr>
      <dsp:spPr>
        <a:xfrm>
          <a:off x="3115936" y="131"/>
          <a:ext cx="2724359" cy="577703"/>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dirty="0" smtClean="0"/>
            <a:t>Section 44AB</a:t>
          </a:r>
          <a:endParaRPr lang="en-GB" sz="2800" kern="1200" dirty="0"/>
        </a:p>
      </dsp:txBody>
      <dsp:txXfrm>
        <a:off x="3115936" y="131"/>
        <a:ext cx="2724359" cy="577703"/>
      </dsp:txXfrm>
    </dsp:sp>
    <dsp:sp modelId="{DF4E20CF-76A2-4C49-8566-298C684E46F1}">
      <dsp:nvSpPr>
        <dsp:cNvPr id="0" name=""/>
        <dsp:cNvSpPr/>
      </dsp:nvSpPr>
      <dsp:spPr>
        <a:xfrm>
          <a:off x="1853028" y="1007673"/>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smtClean="0"/>
            <a:t>Business Turnover</a:t>
          </a:r>
          <a:endParaRPr lang="en-GB" sz="2800" kern="1200"/>
        </a:p>
      </dsp:txBody>
      <dsp:txXfrm>
        <a:off x="1853028" y="1007673"/>
        <a:ext cx="2046851" cy="1023425"/>
      </dsp:txXfrm>
    </dsp:sp>
    <dsp:sp modelId="{36275CD7-DCE5-43B1-A649-2E5AFD099A8F}">
      <dsp:nvSpPr>
        <dsp:cNvPr id="0" name=""/>
        <dsp:cNvSpPr/>
      </dsp:nvSpPr>
      <dsp:spPr>
        <a:xfrm>
          <a:off x="614683" y="2460938"/>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dirty="0" smtClean="0"/>
            <a:t>Rs. 1 </a:t>
          </a:r>
          <a:r>
            <a:rPr lang="en-IN" sz="2800" kern="1200" dirty="0" err="1" smtClean="0"/>
            <a:t>crore</a:t>
          </a:r>
          <a:endParaRPr lang="en-GB" sz="2800" kern="1200" dirty="0"/>
        </a:p>
      </dsp:txBody>
      <dsp:txXfrm>
        <a:off x="614683" y="2460938"/>
        <a:ext cx="2046851" cy="1023425"/>
      </dsp:txXfrm>
    </dsp:sp>
    <dsp:sp modelId="{66284D96-FB33-4A12-ACB4-97B1DEC7F405}">
      <dsp:nvSpPr>
        <dsp:cNvPr id="0" name=""/>
        <dsp:cNvSpPr/>
      </dsp:nvSpPr>
      <dsp:spPr>
        <a:xfrm>
          <a:off x="3091374" y="2460938"/>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dirty="0" smtClean="0"/>
            <a:t>Rs. 10 </a:t>
          </a:r>
          <a:r>
            <a:rPr lang="en-IN" sz="2800" kern="1200" dirty="0" err="1" smtClean="0"/>
            <a:t>crore</a:t>
          </a:r>
          <a:endParaRPr lang="en-GB" sz="2800" kern="1200" dirty="0"/>
        </a:p>
      </dsp:txBody>
      <dsp:txXfrm>
        <a:off x="3091374" y="2460938"/>
        <a:ext cx="2046851" cy="1023425"/>
      </dsp:txXfrm>
    </dsp:sp>
    <dsp:sp modelId="{C4F64E47-37AF-47EF-961C-D606066C580A}">
      <dsp:nvSpPr>
        <dsp:cNvPr id="0" name=""/>
        <dsp:cNvSpPr/>
      </dsp:nvSpPr>
      <dsp:spPr>
        <a:xfrm>
          <a:off x="3603087" y="3914202"/>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i="1" kern="1200" dirty="0" smtClean="0">
              <a:latin typeface="Garamond" pitchFamily="18" charset="0"/>
            </a:rPr>
            <a:t>If </a:t>
          </a:r>
          <a:r>
            <a:rPr lang="en-GB" sz="1600" i="1" kern="1200" dirty="0" smtClean="0">
              <a:latin typeface="Garamond" pitchFamily="18" charset="0"/>
            </a:rPr>
            <a:t>cash receipts and cash payments do not exceed 5% of total receipts and payments</a:t>
          </a:r>
          <a:endParaRPr lang="en-GB" sz="1600" i="1" kern="1200" dirty="0">
            <a:latin typeface="Garamond" pitchFamily="18" charset="0"/>
          </a:endParaRPr>
        </a:p>
      </dsp:txBody>
      <dsp:txXfrm>
        <a:off x="3603087" y="3914202"/>
        <a:ext cx="2046851" cy="1023425"/>
      </dsp:txXfrm>
    </dsp:sp>
    <dsp:sp modelId="{727ABE3A-9BEB-405B-9F4B-6AA61B97B327}">
      <dsp:nvSpPr>
        <dsp:cNvPr id="0" name=""/>
        <dsp:cNvSpPr/>
      </dsp:nvSpPr>
      <dsp:spPr>
        <a:xfrm>
          <a:off x="5056351" y="1007673"/>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dirty="0" smtClean="0"/>
            <a:t>Profession turnover</a:t>
          </a:r>
          <a:endParaRPr lang="en-GB" sz="2800" kern="1200" dirty="0"/>
        </a:p>
      </dsp:txBody>
      <dsp:txXfrm>
        <a:off x="5056351" y="1007673"/>
        <a:ext cx="2046851" cy="1023425"/>
      </dsp:txXfrm>
    </dsp:sp>
    <dsp:sp modelId="{E8F9108D-68A7-43AD-9E9B-FD139DDCFF40}">
      <dsp:nvSpPr>
        <dsp:cNvPr id="0" name=""/>
        <dsp:cNvSpPr/>
      </dsp:nvSpPr>
      <dsp:spPr>
        <a:xfrm>
          <a:off x="5568064" y="2460938"/>
          <a:ext cx="2046851" cy="1023425"/>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en-IN" sz="2800" kern="1200" smtClean="0"/>
            <a:t>Rs. 50 Lakhs</a:t>
          </a:r>
          <a:endParaRPr lang="en-GB" sz="2800" kern="1200"/>
        </a:p>
      </dsp:txBody>
      <dsp:txXfrm>
        <a:off x="5568064" y="2460938"/>
        <a:ext cx="2046851" cy="102342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EC9CD-631B-46F0-9EBA-620708F02C6E}">
      <dsp:nvSpPr>
        <dsp:cNvPr id="0" name=""/>
        <dsp:cNvSpPr/>
      </dsp:nvSpPr>
      <dsp:spPr>
        <a:xfrm>
          <a:off x="6102676" y="4484865"/>
          <a:ext cx="354117" cy="91440"/>
        </a:xfrm>
        <a:custGeom>
          <a:avLst/>
          <a:gdLst/>
          <a:ahLst/>
          <a:cxnLst/>
          <a:rect l="0" t="0" r="0" b="0"/>
          <a:pathLst>
            <a:path>
              <a:moveTo>
                <a:pt x="0" y="45720"/>
              </a:moveTo>
              <a:lnTo>
                <a:pt x="354117"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DB6C64-915E-4526-9364-50CB4BA8538C}">
      <dsp:nvSpPr>
        <dsp:cNvPr id="0" name=""/>
        <dsp:cNvSpPr/>
      </dsp:nvSpPr>
      <dsp:spPr>
        <a:xfrm>
          <a:off x="3977968" y="3920666"/>
          <a:ext cx="354117" cy="609919"/>
        </a:xfrm>
        <a:custGeom>
          <a:avLst/>
          <a:gdLst/>
          <a:ahLst/>
          <a:cxnLst/>
          <a:rect l="0" t="0" r="0" b="0"/>
          <a:pathLst>
            <a:path>
              <a:moveTo>
                <a:pt x="0" y="0"/>
              </a:moveTo>
              <a:lnTo>
                <a:pt x="177058" y="0"/>
              </a:lnTo>
              <a:lnTo>
                <a:pt x="177058" y="609919"/>
              </a:lnTo>
              <a:lnTo>
                <a:pt x="354117" y="609919"/>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487BD8-BDD5-4A1B-B189-1E5E3B645011}">
      <dsp:nvSpPr>
        <dsp:cNvPr id="0" name=""/>
        <dsp:cNvSpPr/>
      </dsp:nvSpPr>
      <dsp:spPr>
        <a:xfrm>
          <a:off x="6102676" y="3494263"/>
          <a:ext cx="356331" cy="91440"/>
        </a:xfrm>
        <a:custGeom>
          <a:avLst/>
          <a:gdLst/>
          <a:ahLst/>
          <a:cxnLst/>
          <a:rect l="0" t="0" r="0" b="0"/>
          <a:pathLst>
            <a:path>
              <a:moveTo>
                <a:pt x="0" y="45725"/>
              </a:moveTo>
              <a:lnTo>
                <a:pt x="179272" y="45725"/>
              </a:lnTo>
              <a:lnTo>
                <a:pt x="179272" y="45720"/>
              </a:lnTo>
              <a:lnTo>
                <a:pt x="356331"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EBB45B-B2AF-4E02-A222-85A6928DEC31}">
      <dsp:nvSpPr>
        <dsp:cNvPr id="0" name=""/>
        <dsp:cNvSpPr/>
      </dsp:nvSpPr>
      <dsp:spPr>
        <a:xfrm>
          <a:off x="3977968" y="3539989"/>
          <a:ext cx="354117" cy="380676"/>
        </a:xfrm>
        <a:custGeom>
          <a:avLst/>
          <a:gdLst/>
          <a:ahLst/>
          <a:cxnLst/>
          <a:rect l="0" t="0" r="0" b="0"/>
          <a:pathLst>
            <a:path>
              <a:moveTo>
                <a:pt x="0" y="380676"/>
              </a:moveTo>
              <a:lnTo>
                <a:pt x="177058" y="380676"/>
              </a:lnTo>
              <a:lnTo>
                <a:pt x="177058" y="0"/>
              </a:lnTo>
              <a:lnTo>
                <a:pt x="354117" y="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E56239-9AC4-4836-A8C2-7D0E45B917A9}">
      <dsp:nvSpPr>
        <dsp:cNvPr id="0" name=""/>
        <dsp:cNvSpPr/>
      </dsp:nvSpPr>
      <dsp:spPr>
        <a:xfrm>
          <a:off x="1851048" y="2463965"/>
          <a:ext cx="356331" cy="1456700"/>
        </a:xfrm>
        <a:custGeom>
          <a:avLst/>
          <a:gdLst/>
          <a:ahLst/>
          <a:cxnLst/>
          <a:rect l="0" t="0" r="0" b="0"/>
          <a:pathLst>
            <a:path>
              <a:moveTo>
                <a:pt x="0" y="0"/>
              </a:moveTo>
              <a:lnTo>
                <a:pt x="179272" y="0"/>
              </a:lnTo>
              <a:lnTo>
                <a:pt x="179272" y="1456700"/>
              </a:lnTo>
              <a:lnTo>
                <a:pt x="356331" y="145670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DE0418-73C0-4215-BED3-D6D8C3B2679E}">
      <dsp:nvSpPr>
        <dsp:cNvPr id="0" name=""/>
        <dsp:cNvSpPr/>
      </dsp:nvSpPr>
      <dsp:spPr>
        <a:xfrm>
          <a:off x="6102676" y="1707526"/>
          <a:ext cx="354117" cy="761353"/>
        </a:xfrm>
        <a:custGeom>
          <a:avLst/>
          <a:gdLst/>
          <a:ahLst/>
          <a:cxnLst/>
          <a:rect l="0" t="0" r="0" b="0"/>
          <a:pathLst>
            <a:path>
              <a:moveTo>
                <a:pt x="0" y="0"/>
              </a:moveTo>
              <a:lnTo>
                <a:pt x="177058" y="0"/>
              </a:lnTo>
              <a:lnTo>
                <a:pt x="177058" y="761353"/>
              </a:lnTo>
              <a:lnTo>
                <a:pt x="354117" y="76135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615B17-D6F1-4A3B-A3A3-B1B99A8C41B0}">
      <dsp:nvSpPr>
        <dsp:cNvPr id="0" name=""/>
        <dsp:cNvSpPr/>
      </dsp:nvSpPr>
      <dsp:spPr>
        <a:xfrm>
          <a:off x="6102676" y="1661806"/>
          <a:ext cx="354117" cy="91440"/>
        </a:xfrm>
        <a:custGeom>
          <a:avLst/>
          <a:gdLst/>
          <a:ahLst/>
          <a:cxnLst/>
          <a:rect l="0" t="0" r="0" b="0"/>
          <a:pathLst>
            <a:path>
              <a:moveTo>
                <a:pt x="0" y="45720"/>
              </a:moveTo>
              <a:lnTo>
                <a:pt x="354117"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932DB7-AE1F-4DE1-922B-4E15C3EB54B4}">
      <dsp:nvSpPr>
        <dsp:cNvPr id="0" name=""/>
        <dsp:cNvSpPr/>
      </dsp:nvSpPr>
      <dsp:spPr>
        <a:xfrm>
          <a:off x="6102676" y="946172"/>
          <a:ext cx="354117" cy="761353"/>
        </a:xfrm>
        <a:custGeom>
          <a:avLst/>
          <a:gdLst/>
          <a:ahLst/>
          <a:cxnLst/>
          <a:rect l="0" t="0" r="0" b="0"/>
          <a:pathLst>
            <a:path>
              <a:moveTo>
                <a:pt x="0" y="761353"/>
              </a:moveTo>
              <a:lnTo>
                <a:pt x="177058" y="761353"/>
              </a:lnTo>
              <a:lnTo>
                <a:pt x="177058" y="0"/>
              </a:lnTo>
              <a:lnTo>
                <a:pt x="354117"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0E7ECF-F571-4C79-963C-067494BD58B5}">
      <dsp:nvSpPr>
        <dsp:cNvPr id="0" name=""/>
        <dsp:cNvSpPr/>
      </dsp:nvSpPr>
      <dsp:spPr>
        <a:xfrm>
          <a:off x="3977968" y="1661806"/>
          <a:ext cx="354117" cy="91440"/>
        </a:xfrm>
        <a:custGeom>
          <a:avLst/>
          <a:gdLst/>
          <a:ahLst/>
          <a:cxnLst/>
          <a:rect l="0" t="0" r="0" b="0"/>
          <a:pathLst>
            <a:path>
              <a:moveTo>
                <a:pt x="0" y="45720"/>
              </a:moveTo>
              <a:lnTo>
                <a:pt x="354117" y="4572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4EB5CB-E61F-45DC-9F9C-24003F49DA17}">
      <dsp:nvSpPr>
        <dsp:cNvPr id="0" name=""/>
        <dsp:cNvSpPr/>
      </dsp:nvSpPr>
      <dsp:spPr>
        <a:xfrm>
          <a:off x="1851048" y="1707526"/>
          <a:ext cx="356331" cy="756438"/>
        </a:xfrm>
        <a:custGeom>
          <a:avLst/>
          <a:gdLst/>
          <a:ahLst/>
          <a:cxnLst/>
          <a:rect l="0" t="0" r="0" b="0"/>
          <a:pathLst>
            <a:path>
              <a:moveTo>
                <a:pt x="0" y="756438"/>
              </a:moveTo>
              <a:lnTo>
                <a:pt x="179272" y="756438"/>
              </a:lnTo>
              <a:lnTo>
                <a:pt x="179272" y="0"/>
              </a:lnTo>
              <a:lnTo>
                <a:pt x="356331" y="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0B5F8F-533C-47A8-B748-08B3AD0C6A88}">
      <dsp:nvSpPr>
        <dsp:cNvPr id="0" name=""/>
        <dsp:cNvSpPr/>
      </dsp:nvSpPr>
      <dsp:spPr>
        <a:xfrm>
          <a:off x="2" y="2044861"/>
          <a:ext cx="1851045" cy="8382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TREATMENT </a:t>
          </a:r>
        </a:p>
        <a:p>
          <a:pPr lvl="0" algn="ctr" defTabSz="622300">
            <a:lnSpc>
              <a:spcPct val="90000"/>
            </a:lnSpc>
            <a:spcBef>
              <a:spcPct val="0"/>
            </a:spcBef>
            <a:spcAft>
              <a:spcPct val="35000"/>
            </a:spcAft>
          </a:pPr>
          <a:r>
            <a:rPr lang="en-US" sz="1400" kern="1200" dirty="0"/>
            <a:t>OF MTM</a:t>
          </a:r>
          <a:endParaRPr lang="hi-IN" sz="1400" kern="1200" dirty="0"/>
        </a:p>
      </dsp:txBody>
      <dsp:txXfrm>
        <a:off x="2" y="2044861"/>
        <a:ext cx="1851045" cy="838207"/>
      </dsp:txXfrm>
    </dsp:sp>
    <dsp:sp modelId="{93D1360F-B38B-4C4A-B048-A3B7388D8DFD}">
      <dsp:nvSpPr>
        <dsp:cNvPr id="0" name=""/>
        <dsp:cNvSpPr/>
      </dsp:nvSpPr>
      <dsp:spPr>
        <a:xfrm>
          <a:off x="2207379" y="1437511"/>
          <a:ext cx="1770589" cy="54002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Allowable/Taxable</a:t>
          </a:r>
          <a:endParaRPr lang="hi-IN" sz="1500" kern="1200" dirty="0"/>
        </a:p>
      </dsp:txBody>
      <dsp:txXfrm>
        <a:off x="2207379" y="1437511"/>
        <a:ext cx="1770589" cy="540029"/>
      </dsp:txXfrm>
    </dsp:sp>
    <dsp:sp modelId="{350B9410-4027-4DC1-88DF-9DA767ED10C7}">
      <dsp:nvSpPr>
        <dsp:cNvPr id="0" name=""/>
        <dsp:cNvSpPr/>
      </dsp:nvSpPr>
      <dsp:spPr>
        <a:xfrm>
          <a:off x="4332086" y="1437511"/>
          <a:ext cx="1770589" cy="54002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Monetary Items</a:t>
          </a:r>
          <a:endParaRPr lang="hi-IN" sz="1500" kern="1200"/>
        </a:p>
      </dsp:txBody>
      <dsp:txXfrm>
        <a:off x="4332086" y="1437511"/>
        <a:ext cx="1770589" cy="540029"/>
      </dsp:txXfrm>
    </dsp:sp>
    <dsp:sp modelId="{1011FAC9-A14C-4CE9-BDE8-CB0123C2EE39}">
      <dsp:nvSpPr>
        <dsp:cNvPr id="0" name=""/>
        <dsp:cNvSpPr/>
      </dsp:nvSpPr>
      <dsp:spPr>
        <a:xfrm>
          <a:off x="6456794" y="676158"/>
          <a:ext cx="1770589" cy="54002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Cash </a:t>
          </a:r>
          <a:endParaRPr lang="hi-IN" sz="1500" kern="1200"/>
        </a:p>
      </dsp:txBody>
      <dsp:txXfrm>
        <a:off x="6456794" y="676158"/>
        <a:ext cx="1770589" cy="540029"/>
      </dsp:txXfrm>
    </dsp:sp>
    <dsp:sp modelId="{4DF538A8-028B-43A4-88EF-796DC6323AC2}">
      <dsp:nvSpPr>
        <dsp:cNvPr id="0" name=""/>
        <dsp:cNvSpPr/>
      </dsp:nvSpPr>
      <dsp:spPr>
        <a:xfrm>
          <a:off x="6456794" y="1437511"/>
          <a:ext cx="1770589" cy="54002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Receivables</a:t>
          </a:r>
          <a:endParaRPr lang="hi-IN" sz="1500" kern="1200"/>
        </a:p>
      </dsp:txBody>
      <dsp:txXfrm>
        <a:off x="6456794" y="1437511"/>
        <a:ext cx="1770589" cy="540029"/>
      </dsp:txXfrm>
    </dsp:sp>
    <dsp:sp modelId="{1D4A9DB6-0AB4-4581-BA22-A4271D4F291B}">
      <dsp:nvSpPr>
        <dsp:cNvPr id="0" name=""/>
        <dsp:cNvSpPr/>
      </dsp:nvSpPr>
      <dsp:spPr>
        <a:xfrm>
          <a:off x="6456794" y="2198865"/>
          <a:ext cx="1770589" cy="54002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Payables</a:t>
          </a:r>
          <a:endParaRPr lang="hi-IN" sz="1500" kern="1200"/>
        </a:p>
      </dsp:txBody>
      <dsp:txXfrm>
        <a:off x="6456794" y="2198865"/>
        <a:ext cx="1770589" cy="540029"/>
      </dsp:txXfrm>
    </dsp:sp>
    <dsp:sp modelId="{89D8F5BD-AC36-49A1-9E07-ECA9595090A3}">
      <dsp:nvSpPr>
        <dsp:cNvPr id="0" name=""/>
        <dsp:cNvSpPr/>
      </dsp:nvSpPr>
      <dsp:spPr>
        <a:xfrm>
          <a:off x="2207379" y="3650651"/>
          <a:ext cx="1770589" cy="54002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Not Allowable/Taxable</a:t>
          </a:r>
          <a:endParaRPr lang="hi-IN" sz="1500" kern="1200" dirty="0"/>
        </a:p>
      </dsp:txBody>
      <dsp:txXfrm>
        <a:off x="2207379" y="3650651"/>
        <a:ext cx="1770589" cy="540029"/>
      </dsp:txXfrm>
    </dsp:sp>
    <dsp:sp modelId="{57EB40F7-A5D5-4C1F-818A-D26BF7C79131}">
      <dsp:nvSpPr>
        <dsp:cNvPr id="0" name=""/>
        <dsp:cNvSpPr/>
      </dsp:nvSpPr>
      <dsp:spPr>
        <a:xfrm>
          <a:off x="4332086" y="3269974"/>
          <a:ext cx="1770589" cy="54002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Non monetary items</a:t>
          </a:r>
          <a:endParaRPr lang="hi-IN" sz="1500" kern="1200" dirty="0"/>
        </a:p>
      </dsp:txBody>
      <dsp:txXfrm>
        <a:off x="4332086" y="3269974"/>
        <a:ext cx="1770589" cy="540029"/>
      </dsp:txXfrm>
    </dsp:sp>
    <dsp:sp modelId="{39C4821E-BCE3-4639-996D-2ED771AB1F06}">
      <dsp:nvSpPr>
        <dsp:cNvPr id="0" name=""/>
        <dsp:cNvSpPr/>
      </dsp:nvSpPr>
      <dsp:spPr>
        <a:xfrm>
          <a:off x="6459007" y="3269968"/>
          <a:ext cx="1770589" cy="54002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Fixed Assets</a:t>
          </a:r>
          <a:endParaRPr lang="hi-IN" sz="1500" kern="1200"/>
        </a:p>
      </dsp:txBody>
      <dsp:txXfrm>
        <a:off x="6459007" y="3269968"/>
        <a:ext cx="1770589" cy="540029"/>
      </dsp:txXfrm>
    </dsp:sp>
    <dsp:sp modelId="{0AB29616-286A-4FD6-A206-2A70B9D1D4D5}">
      <dsp:nvSpPr>
        <dsp:cNvPr id="0" name=""/>
        <dsp:cNvSpPr/>
      </dsp:nvSpPr>
      <dsp:spPr>
        <a:xfrm>
          <a:off x="4332086" y="4260570"/>
          <a:ext cx="1770589" cy="54002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Forex derivatives</a:t>
          </a:r>
          <a:endParaRPr lang="hi-IN" sz="1500" kern="1200" dirty="0"/>
        </a:p>
      </dsp:txBody>
      <dsp:txXfrm>
        <a:off x="4332086" y="4260570"/>
        <a:ext cx="1770589" cy="540029"/>
      </dsp:txXfrm>
    </dsp:sp>
    <dsp:sp modelId="{784C2A3A-1849-42C4-B537-19B60F2BE341}">
      <dsp:nvSpPr>
        <dsp:cNvPr id="0" name=""/>
        <dsp:cNvSpPr/>
      </dsp:nvSpPr>
      <dsp:spPr>
        <a:xfrm>
          <a:off x="6456794" y="4260570"/>
          <a:ext cx="1770589" cy="54002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Currency Futures</a:t>
          </a:r>
          <a:endParaRPr lang="hi-IN" sz="1500" kern="1200" dirty="0"/>
        </a:p>
      </dsp:txBody>
      <dsp:txXfrm>
        <a:off x="6456794" y="4260570"/>
        <a:ext cx="1770589" cy="54002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977A4-F607-4719-9A92-B1967EDA042D}">
      <dsp:nvSpPr>
        <dsp:cNvPr id="0" name=""/>
        <dsp:cNvSpPr/>
      </dsp:nvSpPr>
      <dsp:spPr>
        <a:xfrm>
          <a:off x="3171646" y="3441927"/>
          <a:ext cx="421463" cy="91440"/>
        </a:xfrm>
        <a:custGeom>
          <a:avLst/>
          <a:gdLst/>
          <a:ahLst/>
          <a:cxnLst/>
          <a:rect l="0" t="0" r="0" b="0"/>
          <a:pathLst>
            <a:path>
              <a:moveTo>
                <a:pt x="0" y="45720"/>
              </a:moveTo>
              <a:lnTo>
                <a:pt x="421463" y="4572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3371841" y="3477110"/>
        <a:ext cx="21073" cy="21073"/>
      </dsp:txXfrm>
    </dsp:sp>
    <dsp:sp modelId="{49EBBDD8-C7BF-402C-9A37-415A6A02F7C3}">
      <dsp:nvSpPr>
        <dsp:cNvPr id="0" name=""/>
        <dsp:cNvSpPr/>
      </dsp:nvSpPr>
      <dsp:spPr>
        <a:xfrm>
          <a:off x="642862" y="3086099"/>
          <a:ext cx="421463" cy="401547"/>
        </a:xfrm>
        <a:custGeom>
          <a:avLst/>
          <a:gdLst/>
          <a:ahLst/>
          <a:cxnLst/>
          <a:rect l="0" t="0" r="0" b="0"/>
          <a:pathLst>
            <a:path>
              <a:moveTo>
                <a:pt x="0" y="0"/>
              </a:moveTo>
              <a:lnTo>
                <a:pt x="210731" y="0"/>
              </a:lnTo>
              <a:lnTo>
                <a:pt x="210731" y="401547"/>
              </a:lnTo>
              <a:lnTo>
                <a:pt x="421463" y="40154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839041" y="3272320"/>
        <a:ext cx="29106" cy="29106"/>
      </dsp:txXfrm>
    </dsp:sp>
    <dsp:sp modelId="{9262769E-D889-4B2C-93C2-C548DA19587C}">
      <dsp:nvSpPr>
        <dsp:cNvPr id="0" name=""/>
        <dsp:cNvSpPr/>
      </dsp:nvSpPr>
      <dsp:spPr>
        <a:xfrm>
          <a:off x="5700429" y="2684552"/>
          <a:ext cx="421463" cy="401547"/>
        </a:xfrm>
        <a:custGeom>
          <a:avLst/>
          <a:gdLst/>
          <a:ahLst/>
          <a:cxnLst/>
          <a:rect l="0" t="0" r="0" b="0"/>
          <a:pathLst>
            <a:path>
              <a:moveTo>
                <a:pt x="0" y="0"/>
              </a:moveTo>
              <a:lnTo>
                <a:pt x="210731" y="0"/>
              </a:lnTo>
              <a:lnTo>
                <a:pt x="210731" y="401547"/>
              </a:lnTo>
              <a:lnTo>
                <a:pt x="421463" y="40154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5896608" y="2870773"/>
        <a:ext cx="29106" cy="29106"/>
      </dsp:txXfrm>
    </dsp:sp>
    <dsp:sp modelId="{F00B049A-24CD-44A7-9D47-4644EA7E77D1}">
      <dsp:nvSpPr>
        <dsp:cNvPr id="0" name=""/>
        <dsp:cNvSpPr/>
      </dsp:nvSpPr>
      <dsp:spPr>
        <a:xfrm>
          <a:off x="5700429" y="2283005"/>
          <a:ext cx="421463" cy="401547"/>
        </a:xfrm>
        <a:custGeom>
          <a:avLst/>
          <a:gdLst/>
          <a:ahLst/>
          <a:cxnLst/>
          <a:rect l="0" t="0" r="0" b="0"/>
          <a:pathLst>
            <a:path>
              <a:moveTo>
                <a:pt x="0" y="401547"/>
              </a:moveTo>
              <a:lnTo>
                <a:pt x="210731" y="401547"/>
              </a:lnTo>
              <a:lnTo>
                <a:pt x="210731" y="0"/>
              </a:lnTo>
              <a:lnTo>
                <a:pt x="421463"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5896608" y="2469226"/>
        <a:ext cx="29106" cy="29106"/>
      </dsp:txXfrm>
    </dsp:sp>
    <dsp:sp modelId="{843F2C09-ED8C-40B5-93E3-AAF8AF990193}">
      <dsp:nvSpPr>
        <dsp:cNvPr id="0" name=""/>
        <dsp:cNvSpPr/>
      </dsp:nvSpPr>
      <dsp:spPr>
        <a:xfrm>
          <a:off x="3171646" y="2638832"/>
          <a:ext cx="421463" cy="91440"/>
        </a:xfrm>
        <a:custGeom>
          <a:avLst/>
          <a:gdLst/>
          <a:ahLst/>
          <a:cxnLst/>
          <a:rect l="0" t="0" r="0" b="0"/>
          <a:pathLst>
            <a:path>
              <a:moveTo>
                <a:pt x="0" y="45720"/>
              </a:moveTo>
              <a:lnTo>
                <a:pt x="421463" y="4572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3371841" y="2674016"/>
        <a:ext cx="21073" cy="21073"/>
      </dsp:txXfrm>
    </dsp:sp>
    <dsp:sp modelId="{E7AEE324-D2A7-40F0-BF49-CC29261C8459}">
      <dsp:nvSpPr>
        <dsp:cNvPr id="0" name=""/>
        <dsp:cNvSpPr/>
      </dsp:nvSpPr>
      <dsp:spPr>
        <a:xfrm>
          <a:off x="642862" y="2684552"/>
          <a:ext cx="421463" cy="401547"/>
        </a:xfrm>
        <a:custGeom>
          <a:avLst/>
          <a:gdLst/>
          <a:ahLst/>
          <a:cxnLst/>
          <a:rect l="0" t="0" r="0" b="0"/>
          <a:pathLst>
            <a:path>
              <a:moveTo>
                <a:pt x="0" y="401547"/>
              </a:moveTo>
              <a:lnTo>
                <a:pt x="210731" y="401547"/>
              </a:lnTo>
              <a:lnTo>
                <a:pt x="210731" y="0"/>
              </a:lnTo>
              <a:lnTo>
                <a:pt x="421463" y="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hi-IN" sz="500" kern="1200"/>
        </a:p>
      </dsp:txBody>
      <dsp:txXfrm>
        <a:off x="839041" y="2870773"/>
        <a:ext cx="29106" cy="29106"/>
      </dsp:txXfrm>
    </dsp:sp>
    <dsp:sp modelId="{8502ABD9-C43B-4E6D-99CC-89EA1D65E227}">
      <dsp:nvSpPr>
        <dsp:cNvPr id="0" name=""/>
        <dsp:cNvSpPr/>
      </dsp:nvSpPr>
      <dsp:spPr>
        <a:xfrm rot="16200000">
          <a:off x="-1659785" y="2764862"/>
          <a:ext cx="3962822" cy="6424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IN" sz="2300" kern="1200"/>
            <a:t>Change in an accounting policy </a:t>
          </a:r>
          <a:endParaRPr lang="hi-IN" sz="2300" kern="1200"/>
        </a:p>
      </dsp:txBody>
      <dsp:txXfrm>
        <a:off x="-1659785" y="2764862"/>
        <a:ext cx="3962822" cy="642475"/>
      </dsp:txXfrm>
    </dsp:sp>
    <dsp:sp modelId="{378663DB-0BA7-4F2B-9616-326ECB6B72C9}">
      <dsp:nvSpPr>
        <dsp:cNvPr id="0" name=""/>
        <dsp:cNvSpPr/>
      </dsp:nvSpPr>
      <dsp:spPr>
        <a:xfrm>
          <a:off x="1064326" y="2363315"/>
          <a:ext cx="2107319" cy="6424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Material Impact</a:t>
          </a:r>
          <a:endParaRPr lang="hi-IN" sz="1600" kern="1200" dirty="0"/>
        </a:p>
      </dsp:txBody>
      <dsp:txXfrm>
        <a:off x="1064326" y="2363315"/>
        <a:ext cx="2107319" cy="642475"/>
      </dsp:txXfrm>
    </dsp:sp>
    <dsp:sp modelId="{C050BE1A-5066-43A1-BF3C-521D53E23955}">
      <dsp:nvSpPr>
        <dsp:cNvPr id="0" name=""/>
        <dsp:cNvSpPr/>
      </dsp:nvSpPr>
      <dsp:spPr>
        <a:xfrm>
          <a:off x="3593109" y="2363315"/>
          <a:ext cx="2107319" cy="6424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IN" sz="1500" kern="1200" dirty="0"/>
            <a:t>Disclose</a:t>
          </a:r>
          <a:endParaRPr lang="hi-IN" sz="1500" kern="1200" dirty="0"/>
        </a:p>
      </dsp:txBody>
      <dsp:txXfrm>
        <a:off x="3593109" y="2363315"/>
        <a:ext cx="2107319" cy="642475"/>
      </dsp:txXfrm>
    </dsp:sp>
    <dsp:sp modelId="{696E900E-39B5-41EE-886C-9DB9B483FEDF}">
      <dsp:nvSpPr>
        <dsp:cNvPr id="0" name=""/>
        <dsp:cNvSpPr/>
      </dsp:nvSpPr>
      <dsp:spPr>
        <a:xfrm>
          <a:off x="6121893" y="1961768"/>
          <a:ext cx="2107319" cy="6424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IN" sz="1500" kern="1200" dirty="0"/>
            <a:t>Year of change</a:t>
          </a:r>
          <a:endParaRPr lang="hi-IN" sz="1500" kern="1200" dirty="0"/>
        </a:p>
      </dsp:txBody>
      <dsp:txXfrm>
        <a:off x="6121893" y="1961768"/>
        <a:ext cx="2107319" cy="642475"/>
      </dsp:txXfrm>
    </dsp:sp>
    <dsp:sp modelId="{22BDC9E3-3864-4925-A0C1-CDB8A3A92DD1}">
      <dsp:nvSpPr>
        <dsp:cNvPr id="0" name=""/>
        <dsp:cNvSpPr/>
      </dsp:nvSpPr>
      <dsp:spPr>
        <a:xfrm>
          <a:off x="6121893" y="2764862"/>
          <a:ext cx="2107319" cy="6424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IN" sz="1500" kern="1200" dirty="0"/>
            <a:t>Year in which such change has first material impact</a:t>
          </a:r>
          <a:endParaRPr lang="hi-IN" sz="1500" kern="1200" dirty="0"/>
        </a:p>
      </dsp:txBody>
      <dsp:txXfrm>
        <a:off x="6121893" y="2764862"/>
        <a:ext cx="2107319" cy="642475"/>
      </dsp:txXfrm>
    </dsp:sp>
    <dsp:sp modelId="{B8136ADD-9DC6-4C72-A3BE-ADC60D51184B}">
      <dsp:nvSpPr>
        <dsp:cNvPr id="0" name=""/>
        <dsp:cNvSpPr/>
      </dsp:nvSpPr>
      <dsp:spPr>
        <a:xfrm>
          <a:off x="1064326" y="3166409"/>
          <a:ext cx="2107319" cy="6424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No Material Impact</a:t>
          </a:r>
          <a:endParaRPr lang="hi-IN" sz="1600" kern="1200" dirty="0"/>
        </a:p>
      </dsp:txBody>
      <dsp:txXfrm>
        <a:off x="1064326" y="3166409"/>
        <a:ext cx="2107319" cy="642475"/>
      </dsp:txXfrm>
    </dsp:sp>
    <dsp:sp modelId="{7F7BDAEE-B70B-4CD9-901F-A4B7697B98DB}">
      <dsp:nvSpPr>
        <dsp:cNvPr id="0" name=""/>
        <dsp:cNvSpPr/>
      </dsp:nvSpPr>
      <dsp:spPr>
        <a:xfrm>
          <a:off x="3593109" y="3166409"/>
          <a:ext cx="2107319" cy="6424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No disclosure required</a:t>
          </a:r>
          <a:endParaRPr lang="hi-IN" sz="1500" kern="1200" dirty="0"/>
        </a:p>
      </dsp:txBody>
      <dsp:txXfrm>
        <a:off x="3593109" y="3166409"/>
        <a:ext cx="2107319" cy="64247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01A48-249D-4C49-B87D-754C1C2293E0}">
      <dsp:nvSpPr>
        <dsp:cNvPr id="0" name=""/>
        <dsp:cNvSpPr/>
      </dsp:nvSpPr>
      <dsp:spPr>
        <a:xfrm>
          <a:off x="0" y="103889"/>
          <a:ext cx="8229600" cy="608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Method of valuation of closing stock</a:t>
          </a:r>
        </a:p>
      </dsp:txBody>
      <dsp:txXfrm>
        <a:off x="29700" y="133589"/>
        <a:ext cx="8170200" cy="549000"/>
      </dsp:txXfrm>
    </dsp:sp>
    <dsp:sp modelId="{F460BA0E-D66B-4562-86EF-CC62034A4871}">
      <dsp:nvSpPr>
        <dsp:cNvPr id="0" name=""/>
        <dsp:cNvSpPr/>
      </dsp:nvSpPr>
      <dsp:spPr>
        <a:xfrm>
          <a:off x="0" y="712289"/>
          <a:ext cx="8229600"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At Cost</a:t>
          </a:r>
        </a:p>
        <a:p>
          <a:pPr marL="228600" lvl="1" indent="-228600" algn="l" defTabSz="889000" rtl="0">
            <a:lnSpc>
              <a:spcPct val="90000"/>
            </a:lnSpc>
            <a:spcBef>
              <a:spcPct val="0"/>
            </a:spcBef>
            <a:spcAft>
              <a:spcPct val="20000"/>
            </a:spcAft>
            <a:buChar char="••"/>
          </a:pPr>
          <a:r>
            <a:rPr lang="en-US" sz="2000" kern="1200"/>
            <a:t>Lower of Cost </a:t>
          </a:r>
          <a:r>
            <a:rPr lang="en-US" sz="2000" b="1" strike="sngStrike" kern="1200" baseline="0"/>
            <a:t>or</a:t>
          </a:r>
          <a:r>
            <a:rPr lang="en-US" sz="2000" b="1" kern="1200"/>
            <a:t> and </a:t>
          </a:r>
          <a:r>
            <a:rPr lang="en-US" sz="2000" kern="1200"/>
            <a:t>NRV</a:t>
          </a:r>
          <a:endParaRPr lang="en-US" sz="2000" kern="1200" dirty="0"/>
        </a:p>
        <a:p>
          <a:pPr marL="228600" lvl="1" indent="-228600" algn="l" defTabSz="889000" rtl="0">
            <a:lnSpc>
              <a:spcPct val="90000"/>
            </a:lnSpc>
            <a:spcBef>
              <a:spcPct val="0"/>
            </a:spcBef>
            <a:spcAft>
              <a:spcPct val="20000"/>
            </a:spcAft>
            <a:buChar char="••"/>
          </a:pPr>
          <a:r>
            <a:rPr lang="en-US" sz="2000" kern="1200" dirty="0"/>
            <a:t>At NRV</a:t>
          </a:r>
        </a:p>
      </dsp:txBody>
      <dsp:txXfrm>
        <a:off x="0" y="712289"/>
        <a:ext cx="8229600" cy="995670"/>
      </dsp:txXfrm>
    </dsp:sp>
    <dsp:sp modelId="{81A97CE1-265E-49CC-A36A-BCD328D7F873}">
      <dsp:nvSpPr>
        <dsp:cNvPr id="0" name=""/>
        <dsp:cNvSpPr/>
      </dsp:nvSpPr>
      <dsp:spPr>
        <a:xfrm>
          <a:off x="0" y="1707959"/>
          <a:ext cx="8229600" cy="608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Accounting Standard</a:t>
          </a:r>
        </a:p>
      </dsp:txBody>
      <dsp:txXfrm>
        <a:off x="29700" y="1737659"/>
        <a:ext cx="8170200" cy="549000"/>
      </dsp:txXfrm>
    </dsp:sp>
    <dsp:sp modelId="{C6DCBBDB-0A2F-45D6-B01F-B84DFB6F5E0D}">
      <dsp:nvSpPr>
        <dsp:cNvPr id="0" name=""/>
        <dsp:cNvSpPr/>
      </dsp:nvSpPr>
      <dsp:spPr>
        <a:xfrm>
          <a:off x="0" y="2391240"/>
          <a:ext cx="8229600" cy="608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Cost – CIT v. Carborandum Universal (149 ITR 759)(Mad)</a:t>
          </a:r>
        </a:p>
      </dsp:txBody>
      <dsp:txXfrm>
        <a:off x="29700" y="2420940"/>
        <a:ext cx="8170200" cy="549000"/>
      </dsp:txXfrm>
    </dsp:sp>
    <dsp:sp modelId="{A95AB43C-96E9-4D3D-81BA-0D12FB566E35}">
      <dsp:nvSpPr>
        <dsp:cNvPr id="0" name=""/>
        <dsp:cNvSpPr/>
      </dsp:nvSpPr>
      <dsp:spPr>
        <a:xfrm>
          <a:off x="0" y="3074520"/>
          <a:ext cx="8229600" cy="608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b="1" kern="1200" dirty="0"/>
            <a:t>ICDS: Change from cost to Lower of both</a:t>
          </a:r>
          <a:endParaRPr lang="en-US" sz="2600" kern="1200" dirty="0"/>
        </a:p>
      </dsp:txBody>
      <dsp:txXfrm>
        <a:off x="29700" y="3104220"/>
        <a:ext cx="8170200" cy="549000"/>
      </dsp:txXfrm>
    </dsp:sp>
    <dsp:sp modelId="{500DB7E4-9352-4C40-A088-834A18F1DE2E}">
      <dsp:nvSpPr>
        <dsp:cNvPr id="0" name=""/>
        <dsp:cNvSpPr/>
      </dsp:nvSpPr>
      <dsp:spPr>
        <a:xfrm>
          <a:off x="0" y="3682920"/>
          <a:ext cx="8229600"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Reasonable cause</a:t>
          </a:r>
        </a:p>
        <a:p>
          <a:pPr marL="228600" lvl="1" indent="-228600" algn="l" defTabSz="889000" rtl="0">
            <a:lnSpc>
              <a:spcPct val="90000"/>
            </a:lnSpc>
            <a:spcBef>
              <a:spcPct val="0"/>
            </a:spcBef>
            <a:spcAft>
              <a:spcPct val="20000"/>
            </a:spcAft>
            <a:buChar char="••"/>
          </a:pPr>
          <a:r>
            <a:rPr lang="en-US" sz="2000" kern="1200" dirty="0"/>
            <a:t>No corresponding change in Opening required here</a:t>
          </a:r>
        </a:p>
        <a:p>
          <a:pPr marL="457200" lvl="2" indent="-228600" algn="l" defTabSz="889000" rtl="0">
            <a:lnSpc>
              <a:spcPct val="90000"/>
            </a:lnSpc>
            <a:spcBef>
              <a:spcPct val="0"/>
            </a:spcBef>
            <a:spcAft>
              <a:spcPct val="20000"/>
            </a:spcAft>
            <a:buChar char="••"/>
          </a:pPr>
          <a:r>
            <a:rPr lang="en-US" sz="2000" i="1" kern="1200" dirty="0" err="1"/>
            <a:t>Melmound</a:t>
          </a:r>
          <a:r>
            <a:rPr lang="en-US" sz="2000" i="1" kern="1200" dirty="0"/>
            <a:t> Corporation (202 ITR 789)(</a:t>
          </a:r>
          <a:r>
            <a:rPr lang="en-US" sz="2000" i="1" kern="1200" dirty="0" err="1"/>
            <a:t>Bom</a:t>
          </a:r>
          <a:r>
            <a:rPr lang="en-US" sz="2000" i="1" kern="1200" dirty="0"/>
            <a:t>)</a:t>
          </a:r>
        </a:p>
        <a:p>
          <a:pPr marL="228600" lvl="1" indent="-228600" algn="l" defTabSz="889000" rtl="0">
            <a:lnSpc>
              <a:spcPct val="90000"/>
            </a:lnSpc>
            <a:spcBef>
              <a:spcPct val="0"/>
            </a:spcBef>
            <a:spcAft>
              <a:spcPct val="20000"/>
            </a:spcAft>
            <a:buChar char="••"/>
          </a:pPr>
          <a:r>
            <a:rPr lang="en-US" sz="2000" b="1" i="0" kern="1200" dirty="0"/>
            <a:t>Disclosures (not in clause 13)</a:t>
          </a:r>
        </a:p>
      </dsp:txBody>
      <dsp:txXfrm>
        <a:off x="0" y="3682920"/>
        <a:ext cx="8229600" cy="131859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AC9E0-302C-4471-B0CF-ED1F78BED397}">
      <dsp:nvSpPr>
        <dsp:cNvPr id="0" name=""/>
        <dsp:cNvSpPr/>
      </dsp:nvSpPr>
      <dsp:spPr>
        <a:xfrm>
          <a:off x="0" y="79680"/>
          <a:ext cx="8229600" cy="655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Inventory is material item of Balance sheet</a:t>
          </a:r>
        </a:p>
      </dsp:txBody>
      <dsp:txXfrm>
        <a:off x="31984" y="111664"/>
        <a:ext cx="8165632" cy="591232"/>
      </dsp:txXfrm>
    </dsp:sp>
    <dsp:sp modelId="{46E1E9C3-84AE-498E-841D-A2FE2B99B358}">
      <dsp:nvSpPr>
        <dsp:cNvPr id="0" name=""/>
        <dsp:cNvSpPr/>
      </dsp:nvSpPr>
      <dsp:spPr>
        <a:xfrm>
          <a:off x="0" y="815520"/>
          <a:ext cx="8229600" cy="655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Inventory list as on year end date</a:t>
          </a:r>
        </a:p>
      </dsp:txBody>
      <dsp:txXfrm>
        <a:off x="31984" y="847504"/>
        <a:ext cx="8165632" cy="591232"/>
      </dsp:txXfrm>
    </dsp:sp>
    <dsp:sp modelId="{D335FE33-C8FA-4895-B009-4EA39FDF7A4C}">
      <dsp:nvSpPr>
        <dsp:cNvPr id="0" name=""/>
        <dsp:cNvSpPr/>
      </dsp:nvSpPr>
      <dsp:spPr>
        <a:xfrm>
          <a:off x="0" y="1551360"/>
          <a:ext cx="8229600" cy="655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Shortage and Excess list on verification by Client</a:t>
          </a:r>
        </a:p>
      </dsp:txBody>
      <dsp:txXfrm>
        <a:off x="31984" y="1583344"/>
        <a:ext cx="8165632" cy="591232"/>
      </dsp:txXfrm>
    </dsp:sp>
    <dsp:sp modelId="{7C40D785-512B-4609-9D1B-50158A3B8C03}">
      <dsp:nvSpPr>
        <dsp:cNvPr id="0" name=""/>
        <dsp:cNvSpPr/>
      </dsp:nvSpPr>
      <dsp:spPr>
        <a:xfrm>
          <a:off x="0" y="2287200"/>
          <a:ext cx="8229600" cy="655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Obtain Purchase and Sales for April to June</a:t>
          </a:r>
        </a:p>
      </dsp:txBody>
      <dsp:txXfrm>
        <a:off x="31984" y="2319184"/>
        <a:ext cx="8165632" cy="591232"/>
      </dsp:txXfrm>
    </dsp:sp>
    <dsp:sp modelId="{E19CA83C-078A-4125-B447-1C6D1028662D}">
      <dsp:nvSpPr>
        <dsp:cNvPr id="0" name=""/>
        <dsp:cNvSpPr/>
      </dsp:nvSpPr>
      <dsp:spPr>
        <a:xfrm>
          <a:off x="0" y="3023040"/>
          <a:ext cx="8229600" cy="6552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Physical verification (SA)</a:t>
          </a:r>
        </a:p>
      </dsp:txBody>
      <dsp:txXfrm>
        <a:off x="31984" y="3055024"/>
        <a:ext cx="8165632" cy="591232"/>
      </dsp:txXfrm>
    </dsp:sp>
    <dsp:sp modelId="{AD0E64C4-46F4-4FE4-BD9D-AC2428C4044B}">
      <dsp:nvSpPr>
        <dsp:cNvPr id="0" name=""/>
        <dsp:cNvSpPr/>
      </dsp:nvSpPr>
      <dsp:spPr>
        <a:xfrm>
          <a:off x="0" y="3678240"/>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Existence and condition of Inventory</a:t>
          </a:r>
        </a:p>
      </dsp:txBody>
      <dsp:txXfrm>
        <a:off x="0" y="3678240"/>
        <a:ext cx="8229600" cy="463680"/>
      </dsp:txXfrm>
    </dsp:sp>
    <dsp:sp modelId="{83A78D06-D58B-4E40-A4D5-B28470BC8A55}">
      <dsp:nvSpPr>
        <dsp:cNvPr id="0" name=""/>
        <dsp:cNvSpPr/>
      </dsp:nvSpPr>
      <dsp:spPr>
        <a:xfrm>
          <a:off x="0" y="4141920"/>
          <a:ext cx="8229600" cy="655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Retail method</a:t>
          </a:r>
        </a:p>
      </dsp:txBody>
      <dsp:txXfrm>
        <a:off x="31984" y="4173904"/>
        <a:ext cx="8165632" cy="59123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DD7AE-13F6-47FA-960E-975461A44091}">
      <dsp:nvSpPr>
        <dsp:cNvPr id="0" name=""/>
        <dsp:cNvSpPr/>
      </dsp:nvSpPr>
      <dsp:spPr>
        <a:xfrm>
          <a:off x="0" y="36449"/>
          <a:ext cx="8229600" cy="20533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Standard costing method of inventory valuation permitted if standard cost approximates actual cost</a:t>
          </a:r>
        </a:p>
      </dsp:txBody>
      <dsp:txXfrm>
        <a:off x="100236" y="136685"/>
        <a:ext cx="8029128" cy="1852878"/>
      </dsp:txXfrm>
    </dsp:sp>
    <dsp:sp modelId="{2EA00F38-0EF0-4BAD-AFA5-5BC748D7A414}">
      <dsp:nvSpPr>
        <dsp:cNvPr id="0" name=""/>
        <dsp:cNvSpPr/>
      </dsp:nvSpPr>
      <dsp:spPr>
        <a:xfrm>
          <a:off x="0" y="2202119"/>
          <a:ext cx="8229600" cy="20533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Weighted Average and FIFO accepted</a:t>
          </a:r>
        </a:p>
      </dsp:txBody>
      <dsp:txXfrm>
        <a:off x="100236" y="2302355"/>
        <a:ext cx="8029128" cy="1852878"/>
      </dsp:txXfrm>
    </dsp:sp>
    <dsp:sp modelId="{E2B3F275-5E9C-4090-99F2-D33AD520F4AB}">
      <dsp:nvSpPr>
        <dsp:cNvPr id="0" name=""/>
        <dsp:cNvSpPr/>
      </dsp:nvSpPr>
      <dsp:spPr>
        <a:xfrm>
          <a:off x="0" y="4255470"/>
          <a:ext cx="8229600"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LIFO not acceptable</a:t>
          </a:r>
        </a:p>
      </dsp:txBody>
      <dsp:txXfrm>
        <a:off x="0" y="4255470"/>
        <a:ext cx="8229600" cy="64584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879E4-C289-4F3D-8FE1-55F78007B0C5}">
      <dsp:nvSpPr>
        <dsp:cNvPr id="0" name=""/>
        <dsp:cNvSpPr/>
      </dsp:nvSpPr>
      <dsp:spPr>
        <a:xfrm>
          <a:off x="0" y="43379"/>
          <a:ext cx="8229600" cy="23750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dirty="0"/>
            <a:t>In respect of retail method of measuring inventory, cost is determined by reducing appropriate percentage of gross margin from the sales value. </a:t>
          </a:r>
        </a:p>
      </dsp:txBody>
      <dsp:txXfrm>
        <a:off x="115943" y="159322"/>
        <a:ext cx="7997714" cy="2143213"/>
      </dsp:txXfrm>
    </dsp:sp>
    <dsp:sp modelId="{074878EE-E976-4C64-955D-82A2B70AF221}">
      <dsp:nvSpPr>
        <dsp:cNvPr id="0" name=""/>
        <dsp:cNvSpPr/>
      </dsp:nvSpPr>
      <dsp:spPr>
        <a:xfrm>
          <a:off x="0" y="2519279"/>
          <a:ext cx="8229600" cy="2375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a:t>ICDS now requires that an average percentage for each retail department under retail method is to be mandatorily used</a:t>
          </a:r>
        </a:p>
      </dsp:txBody>
      <dsp:txXfrm>
        <a:off x="115943" y="2635222"/>
        <a:ext cx="7997714" cy="214321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50F5B-A664-4F0B-A434-A7A09EF52E05}">
      <dsp:nvSpPr>
        <dsp:cNvPr id="0" name=""/>
        <dsp:cNvSpPr/>
      </dsp:nvSpPr>
      <dsp:spPr>
        <a:xfrm>
          <a:off x="0" y="25830"/>
          <a:ext cx="8229600" cy="235521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l" defTabSz="2711450">
            <a:lnSpc>
              <a:spcPct val="90000"/>
            </a:lnSpc>
            <a:spcBef>
              <a:spcPct val="0"/>
            </a:spcBef>
            <a:spcAft>
              <a:spcPct val="35000"/>
            </a:spcAft>
          </a:pPr>
          <a:r>
            <a:rPr lang="en-US" sz="6100" kern="1200"/>
            <a:t>LIFO, FIFO, Weighted Average</a:t>
          </a:r>
        </a:p>
      </dsp:txBody>
      <dsp:txXfrm>
        <a:off x="114972" y="140802"/>
        <a:ext cx="7999656" cy="2125266"/>
      </dsp:txXfrm>
    </dsp:sp>
    <dsp:sp modelId="{999B3CFF-8D15-45D6-A04A-D0C0CEEED6B8}">
      <dsp:nvSpPr>
        <dsp:cNvPr id="0" name=""/>
        <dsp:cNvSpPr/>
      </dsp:nvSpPr>
      <dsp:spPr>
        <a:xfrm>
          <a:off x="0" y="2556720"/>
          <a:ext cx="8229600" cy="235521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l" defTabSz="2711450">
            <a:lnSpc>
              <a:spcPct val="90000"/>
            </a:lnSpc>
            <a:spcBef>
              <a:spcPct val="0"/>
            </a:spcBef>
            <a:spcAft>
              <a:spcPct val="35000"/>
            </a:spcAft>
          </a:pPr>
          <a:r>
            <a:rPr lang="en-US" sz="6100" kern="1200"/>
            <a:t>142(2A) w.e.f. 01.04.2023</a:t>
          </a:r>
        </a:p>
      </dsp:txBody>
      <dsp:txXfrm>
        <a:off x="114972" y="2671692"/>
        <a:ext cx="7999656" cy="212526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7EB56-45A9-4A4F-9717-BA02008981D6}">
      <dsp:nvSpPr>
        <dsp:cNvPr id="0" name=""/>
        <dsp:cNvSpPr/>
      </dsp:nvSpPr>
      <dsp:spPr>
        <a:xfrm>
          <a:off x="0" y="59399"/>
          <a:ext cx="8229600" cy="538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AS</a:t>
          </a:r>
        </a:p>
      </dsp:txBody>
      <dsp:txXfrm>
        <a:off x="26273" y="85672"/>
        <a:ext cx="8177054" cy="485654"/>
      </dsp:txXfrm>
    </dsp:sp>
    <dsp:sp modelId="{557C4F5A-76F6-4E68-BDE2-E8FE37605FB4}">
      <dsp:nvSpPr>
        <dsp:cNvPr id="0" name=""/>
        <dsp:cNvSpPr/>
      </dsp:nvSpPr>
      <dsp:spPr>
        <a:xfrm>
          <a:off x="0" y="597599"/>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Excludes WIP of Service Providers</a:t>
          </a:r>
        </a:p>
      </dsp:txBody>
      <dsp:txXfrm>
        <a:off x="0" y="597599"/>
        <a:ext cx="8229600" cy="380880"/>
      </dsp:txXfrm>
    </dsp:sp>
    <dsp:sp modelId="{0680AEF7-9AB8-4C07-9D90-C4512CDBEFA3}">
      <dsp:nvSpPr>
        <dsp:cNvPr id="0" name=""/>
        <dsp:cNvSpPr/>
      </dsp:nvSpPr>
      <dsp:spPr>
        <a:xfrm>
          <a:off x="0" y="978479"/>
          <a:ext cx="8229600" cy="538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ICDS </a:t>
          </a:r>
          <a:r>
            <a:rPr lang="en-US" sz="2300" kern="1200" dirty="0">
              <a:sym typeface="Wingdings 2"/>
            </a:rPr>
            <a:t></a:t>
          </a:r>
          <a:endParaRPr lang="en-US" sz="2300" kern="1200" dirty="0"/>
        </a:p>
      </dsp:txBody>
      <dsp:txXfrm>
        <a:off x="26273" y="1004752"/>
        <a:ext cx="8177054" cy="485654"/>
      </dsp:txXfrm>
    </dsp:sp>
    <dsp:sp modelId="{8BEA64C7-91AC-448B-BD55-0F21F971C08F}">
      <dsp:nvSpPr>
        <dsp:cNvPr id="0" name=""/>
        <dsp:cNvSpPr/>
      </dsp:nvSpPr>
      <dsp:spPr>
        <a:xfrm>
          <a:off x="0" y="1516679"/>
          <a:ext cx="8229600" cy="547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The cost of services </a:t>
          </a:r>
          <a:r>
            <a:rPr lang="en-US" sz="1800" strike="sngStrike" kern="1200" baseline="0" dirty="0"/>
            <a:t>in case of a service provider</a:t>
          </a:r>
          <a:r>
            <a:rPr lang="en-US" sz="1800" kern="1200" dirty="0"/>
            <a:t> shall consist of </a:t>
          </a:r>
          <a:r>
            <a:rPr lang="en-US" sz="1800" kern="1200" dirty="0" err="1"/>
            <a:t>labour</a:t>
          </a:r>
          <a:r>
            <a:rPr lang="en-US" sz="1800" kern="1200" dirty="0"/>
            <a:t> and other cost of personnel…………….</a:t>
          </a:r>
        </a:p>
      </dsp:txBody>
      <dsp:txXfrm>
        <a:off x="0" y="1516679"/>
        <a:ext cx="8229600" cy="547515"/>
      </dsp:txXfrm>
    </dsp:sp>
    <dsp:sp modelId="{456495E6-EEDE-4148-A232-88D3E35732EA}">
      <dsp:nvSpPr>
        <dsp:cNvPr id="0" name=""/>
        <dsp:cNvSpPr/>
      </dsp:nvSpPr>
      <dsp:spPr>
        <a:xfrm>
          <a:off x="0" y="2064195"/>
          <a:ext cx="8229600" cy="538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Definition of Inventory (all tangible)</a:t>
          </a:r>
        </a:p>
      </dsp:txBody>
      <dsp:txXfrm>
        <a:off x="26273" y="2090468"/>
        <a:ext cx="8177054" cy="485654"/>
      </dsp:txXfrm>
    </dsp:sp>
    <dsp:sp modelId="{5254F8A2-8412-4CA4-BEF5-2F2CB3456F8A}">
      <dsp:nvSpPr>
        <dsp:cNvPr id="0" name=""/>
        <dsp:cNvSpPr/>
      </dsp:nvSpPr>
      <dsp:spPr>
        <a:xfrm>
          <a:off x="0" y="2602394"/>
          <a:ext cx="8229600" cy="114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a:t>
          </a:r>
          <a:r>
            <a:rPr lang="en-US" sz="1800" kern="1200" dirty="0" err="1"/>
            <a:t>i</a:t>
          </a:r>
          <a:r>
            <a:rPr lang="en-US" sz="1800" kern="1200" dirty="0"/>
            <a:t>) held for sale in the ordinary course of business;</a:t>
          </a:r>
        </a:p>
        <a:p>
          <a:pPr marL="171450" lvl="1" indent="-171450" algn="l" defTabSz="800100">
            <a:lnSpc>
              <a:spcPct val="90000"/>
            </a:lnSpc>
            <a:spcBef>
              <a:spcPct val="0"/>
            </a:spcBef>
            <a:spcAft>
              <a:spcPct val="20000"/>
            </a:spcAft>
            <a:buChar char="••"/>
          </a:pPr>
          <a:r>
            <a:rPr lang="en-US" sz="1800" kern="1200" dirty="0"/>
            <a:t>(ii) in the process of production for such sale;</a:t>
          </a:r>
        </a:p>
        <a:p>
          <a:pPr marL="171450" lvl="1" indent="-171450" algn="l" defTabSz="800100">
            <a:lnSpc>
              <a:spcPct val="90000"/>
            </a:lnSpc>
            <a:spcBef>
              <a:spcPct val="0"/>
            </a:spcBef>
            <a:spcAft>
              <a:spcPct val="20000"/>
            </a:spcAft>
            <a:buChar char="••"/>
          </a:pPr>
          <a:r>
            <a:rPr lang="en-US" sz="1800" kern="1200" dirty="0">
              <a:solidFill>
                <a:srgbClr val="FF0000"/>
              </a:solidFill>
            </a:rPr>
            <a:t>(iii) </a:t>
          </a:r>
          <a:r>
            <a:rPr lang="en-US" sz="1800" u="sng" kern="1200" dirty="0">
              <a:solidFill>
                <a:srgbClr val="FF0000"/>
              </a:solidFill>
            </a:rPr>
            <a:t>in the form of materials or supplies </a:t>
          </a:r>
          <a:r>
            <a:rPr lang="en-US" sz="1800" kern="1200" dirty="0">
              <a:solidFill>
                <a:srgbClr val="FF0000"/>
              </a:solidFill>
            </a:rPr>
            <a:t>to be consumed in the production process or in the </a:t>
          </a:r>
          <a:r>
            <a:rPr lang="en-US" sz="1800" u="sng" kern="1200" dirty="0">
              <a:solidFill>
                <a:srgbClr val="FF0000"/>
              </a:solidFill>
            </a:rPr>
            <a:t>rendering of services</a:t>
          </a:r>
          <a:r>
            <a:rPr lang="en-US" sz="1800" kern="1200" dirty="0">
              <a:solidFill>
                <a:srgbClr val="FF0000"/>
              </a:solidFill>
            </a:rPr>
            <a:t>.</a:t>
          </a:r>
        </a:p>
      </dsp:txBody>
      <dsp:txXfrm>
        <a:off x="0" y="2602394"/>
        <a:ext cx="8229600" cy="1142640"/>
      </dsp:txXfrm>
    </dsp:sp>
    <dsp:sp modelId="{46A9ECDB-BDFE-49F0-8391-90C3A7DD2BCE}">
      <dsp:nvSpPr>
        <dsp:cNvPr id="0" name=""/>
        <dsp:cNvSpPr/>
      </dsp:nvSpPr>
      <dsp:spPr>
        <a:xfrm>
          <a:off x="0" y="3745034"/>
          <a:ext cx="8229600" cy="538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solidFill>
                <a:schemeClr val="tx1"/>
              </a:solidFill>
            </a:rPr>
            <a:t>Revenue Recognition</a:t>
          </a:r>
        </a:p>
      </dsp:txBody>
      <dsp:txXfrm>
        <a:off x="26273" y="3771307"/>
        <a:ext cx="8177054" cy="485654"/>
      </dsp:txXfrm>
    </dsp:sp>
    <dsp:sp modelId="{9292CF67-5CDF-4EED-BF18-26C5CC62D69A}">
      <dsp:nvSpPr>
        <dsp:cNvPr id="0" name=""/>
        <dsp:cNvSpPr/>
      </dsp:nvSpPr>
      <dsp:spPr>
        <a:xfrm>
          <a:off x="0" y="4283235"/>
          <a:ext cx="822960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solidFill>
                <a:schemeClr val="tx1"/>
              </a:solidFill>
            </a:rPr>
            <a:t>Percentage Completion method</a:t>
          </a:r>
        </a:p>
        <a:p>
          <a:pPr marL="171450" lvl="1" indent="-171450" algn="l" defTabSz="800100">
            <a:lnSpc>
              <a:spcPct val="90000"/>
            </a:lnSpc>
            <a:spcBef>
              <a:spcPct val="0"/>
            </a:spcBef>
            <a:spcAft>
              <a:spcPct val="20000"/>
            </a:spcAft>
            <a:buChar char="••"/>
          </a:pPr>
          <a:r>
            <a:rPr lang="en-US" sz="1800" kern="1200" dirty="0">
              <a:solidFill>
                <a:schemeClr val="tx1"/>
              </a:solidFill>
            </a:rPr>
            <a:t>Short period Services taking &lt;90 days</a:t>
          </a:r>
        </a:p>
      </dsp:txBody>
      <dsp:txXfrm>
        <a:off x="0" y="4283235"/>
        <a:ext cx="8229600" cy="59512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13580-ADBC-4D0A-99C6-4C554DB947DD}">
      <dsp:nvSpPr>
        <dsp:cNvPr id="0" name=""/>
        <dsp:cNvSpPr/>
      </dsp:nvSpPr>
      <dsp:spPr>
        <a:xfrm>
          <a:off x="0" y="37079"/>
          <a:ext cx="8229600" cy="1544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Deals with Securities as Stock in trade</a:t>
          </a:r>
        </a:p>
      </dsp:txBody>
      <dsp:txXfrm>
        <a:off x="75391" y="112470"/>
        <a:ext cx="8078818" cy="1393618"/>
      </dsp:txXfrm>
    </dsp:sp>
    <dsp:sp modelId="{E7F54A61-3AE5-4392-BCB9-A0B73BC81C69}">
      <dsp:nvSpPr>
        <dsp:cNvPr id="0" name=""/>
        <dsp:cNvSpPr/>
      </dsp:nvSpPr>
      <dsp:spPr>
        <a:xfrm>
          <a:off x="0" y="1696680"/>
          <a:ext cx="8229600" cy="1544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Lower of Cost or NRV</a:t>
          </a:r>
        </a:p>
      </dsp:txBody>
      <dsp:txXfrm>
        <a:off x="75391" y="1772071"/>
        <a:ext cx="8078818" cy="1393618"/>
      </dsp:txXfrm>
    </dsp:sp>
    <dsp:sp modelId="{29DDF8AF-01AE-490E-B84B-24A07E6C0D5B}">
      <dsp:nvSpPr>
        <dsp:cNvPr id="0" name=""/>
        <dsp:cNvSpPr/>
      </dsp:nvSpPr>
      <dsp:spPr>
        <a:xfrm>
          <a:off x="0" y="3356280"/>
          <a:ext cx="8229600" cy="1544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Category wise Valuation</a:t>
          </a:r>
        </a:p>
      </dsp:txBody>
      <dsp:txXfrm>
        <a:off x="75391" y="3431671"/>
        <a:ext cx="8078818" cy="139361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EDC5C-70FC-4DC1-A2F2-18DC82B5A122}">
      <dsp:nvSpPr>
        <dsp:cNvPr id="0" name=""/>
        <dsp:cNvSpPr/>
      </dsp:nvSpPr>
      <dsp:spPr>
        <a:xfrm>
          <a:off x="0" y="43065"/>
          <a:ext cx="8229600" cy="9827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a:t>S.2(24)(</a:t>
          </a:r>
          <a:r>
            <a:rPr lang="en-US" sz="4200" i="1" kern="1200" dirty="0"/>
            <a:t>(xviii) </a:t>
          </a:r>
        </a:p>
      </dsp:txBody>
      <dsp:txXfrm>
        <a:off x="47976" y="91041"/>
        <a:ext cx="8133648" cy="886847"/>
      </dsp:txXfrm>
    </dsp:sp>
    <dsp:sp modelId="{0168DD35-4E82-4279-B403-4696D46FAC7F}">
      <dsp:nvSpPr>
        <dsp:cNvPr id="0" name=""/>
        <dsp:cNvSpPr/>
      </dsp:nvSpPr>
      <dsp:spPr>
        <a:xfrm>
          <a:off x="0" y="1025865"/>
          <a:ext cx="8229600"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a:t>All subsidies and grant are now taxable</a:t>
          </a:r>
        </a:p>
      </dsp:txBody>
      <dsp:txXfrm>
        <a:off x="0" y="1025865"/>
        <a:ext cx="8229600" cy="695520"/>
      </dsp:txXfrm>
    </dsp:sp>
    <dsp:sp modelId="{62179ED6-B0CA-4519-962E-0CEB4AD45C69}">
      <dsp:nvSpPr>
        <dsp:cNvPr id="0" name=""/>
        <dsp:cNvSpPr/>
      </dsp:nvSpPr>
      <dsp:spPr>
        <a:xfrm>
          <a:off x="0" y="1721385"/>
          <a:ext cx="8229600" cy="9827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a:t>Amendment not part of Finance Bill</a:t>
          </a:r>
        </a:p>
      </dsp:txBody>
      <dsp:txXfrm>
        <a:off x="47976" y="1769361"/>
        <a:ext cx="8133648" cy="886847"/>
      </dsp:txXfrm>
    </dsp:sp>
    <dsp:sp modelId="{07549BD2-626A-4B11-BA85-A53911A0778A}">
      <dsp:nvSpPr>
        <dsp:cNvPr id="0" name=""/>
        <dsp:cNvSpPr/>
      </dsp:nvSpPr>
      <dsp:spPr>
        <a:xfrm>
          <a:off x="0" y="2825144"/>
          <a:ext cx="8229600" cy="9827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a:t>Exception</a:t>
          </a:r>
        </a:p>
      </dsp:txBody>
      <dsp:txXfrm>
        <a:off x="47976" y="2873120"/>
        <a:ext cx="8133648" cy="886847"/>
      </dsp:txXfrm>
    </dsp:sp>
    <dsp:sp modelId="{C2B6EDA7-2E3D-49C9-874F-4C88C9A7881D}">
      <dsp:nvSpPr>
        <dsp:cNvPr id="0" name=""/>
        <dsp:cNvSpPr/>
      </dsp:nvSpPr>
      <dsp:spPr>
        <a:xfrm>
          <a:off x="0" y="3807945"/>
          <a:ext cx="8229600" cy="1086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a:t>Carbon credit</a:t>
          </a:r>
        </a:p>
        <a:p>
          <a:pPr marL="285750" lvl="1" indent="-285750" algn="l" defTabSz="1466850">
            <a:lnSpc>
              <a:spcPct val="90000"/>
            </a:lnSpc>
            <a:spcBef>
              <a:spcPct val="0"/>
            </a:spcBef>
            <a:spcAft>
              <a:spcPct val="20000"/>
            </a:spcAft>
            <a:buChar char="••"/>
          </a:pPr>
          <a:r>
            <a:rPr lang="en-US" sz="3300" kern="1200" dirty="0"/>
            <a:t>Prepayment of sales tax deferral loan</a:t>
          </a:r>
        </a:p>
      </dsp:txBody>
      <dsp:txXfrm>
        <a:off x="0" y="3807945"/>
        <a:ext cx="8229600" cy="1086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B364E-1350-4A8D-BA35-6AEBA3C613E7}">
      <dsp:nvSpPr>
        <dsp:cNvPr id="0" name=""/>
        <dsp:cNvSpPr/>
      </dsp:nvSpPr>
      <dsp:spPr>
        <a:xfrm>
          <a:off x="5461688" y="3111453"/>
          <a:ext cx="217632" cy="1182335"/>
        </a:xfrm>
        <a:custGeom>
          <a:avLst/>
          <a:gdLst/>
          <a:ahLst/>
          <a:cxnLst/>
          <a:rect l="0" t="0" r="0" b="0"/>
          <a:pathLst>
            <a:path>
              <a:moveTo>
                <a:pt x="0" y="0"/>
              </a:moveTo>
              <a:lnTo>
                <a:pt x="0" y="1182335"/>
              </a:lnTo>
              <a:lnTo>
                <a:pt x="217632" y="118233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4BB8BA-E305-4C8E-A6D7-348437F37B5D}">
      <dsp:nvSpPr>
        <dsp:cNvPr id="0" name=""/>
        <dsp:cNvSpPr/>
      </dsp:nvSpPr>
      <dsp:spPr>
        <a:xfrm>
          <a:off x="5046719" y="1286544"/>
          <a:ext cx="995321" cy="539762"/>
        </a:xfrm>
        <a:custGeom>
          <a:avLst/>
          <a:gdLst/>
          <a:ahLst/>
          <a:cxnLst/>
          <a:rect l="0" t="0" r="0" b="0"/>
          <a:pathLst>
            <a:path>
              <a:moveTo>
                <a:pt x="0" y="0"/>
              </a:moveTo>
              <a:lnTo>
                <a:pt x="0" y="269881"/>
              </a:lnTo>
              <a:lnTo>
                <a:pt x="995321" y="269881"/>
              </a:lnTo>
              <a:lnTo>
                <a:pt x="995321" y="539762"/>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814640-BC97-4DE8-9F9A-827F335DC4C1}">
      <dsp:nvSpPr>
        <dsp:cNvPr id="0" name=""/>
        <dsp:cNvSpPr/>
      </dsp:nvSpPr>
      <dsp:spPr>
        <a:xfrm>
          <a:off x="4051398" y="1286544"/>
          <a:ext cx="995321" cy="539762"/>
        </a:xfrm>
        <a:custGeom>
          <a:avLst/>
          <a:gdLst/>
          <a:ahLst/>
          <a:cxnLst/>
          <a:rect l="0" t="0" r="0" b="0"/>
          <a:pathLst>
            <a:path>
              <a:moveTo>
                <a:pt x="995321" y="0"/>
              </a:moveTo>
              <a:lnTo>
                <a:pt x="995321" y="269881"/>
              </a:lnTo>
              <a:lnTo>
                <a:pt x="0" y="269881"/>
              </a:lnTo>
              <a:lnTo>
                <a:pt x="0" y="539762"/>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DE15E2-53D5-4724-BC20-15A5E3546CA9}">
      <dsp:nvSpPr>
        <dsp:cNvPr id="0" name=""/>
        <dsp:cNvSpPr/>
      </dsp:nvSpPr>
      <dsp:spPr>
        <a:xfrm>
          <a:off x="1692824" y="731090"/>
          <a:ext cx="91440" cy="421040"/>
        </a:xfrm>
        <a:custGeom>
          <a:avLst/>
          <a:gdLst/>
          <a:ahLst/>
          <a:cxnLst/>
          <a:rect l="0" t="0" r="0" b="0"/>
          <a:pathLst>
            <a:path>
              <a:moveTo>
                <a:pt x="45720" y="0"/>
              </a:moveTo>
              <a:lnTo>
                <a:pt x="45720" y="151159"/>
              </a:lnTo>
              <a:lnTo>
                <a:pt x="50860" y="151159"/>
              </a:lnTo>
              <a:lnTo>
                <a:pt x="50860" y="421040"/>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2629E9-880B-4CC8-B616-72A1B8D29FEA}">
      <dsp:nvSpPr>
        <dsp:cNvPr id="0" name=""/>
        <dsp:cNvSpPr/>
      </dsp:nvSpPr>
      <dsp:spPr>
        <a:xfrm>
          <a:off x="601355" y="144022"/>
          <a:ext cx="2274377" cy="587068"/>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dirty="0" smtClean="0"/>
            <a:t>Turnover up to Rs. 1 Crore and Profit below 6/8%</a:t>
          </a:r>
          <a:endParaRPr lang="en-GB" sz="1600" kern="1200" dirty="0"/>
        </a:p>
      </dsp:txBody>
      <dsp:txXfrm>
        <a:off x="601355" y="144022"/>
        <a:ext cx="2274377" cy="587068"/>
      </dsp:txXfrm>
    </dsp:sp>
    <dsp:sp modelId="{BBED1041-48EE-45A8-B734-2AE9B261BF91}">
      <dsp:nvSpPr>
        <dsp:cNvPr id="0" name=""/>
        <dsp:cNvSpPr/>
      </dsp:nvSpPr>
      <dsp:spPr>
        <a:xfrm>
          <a:off x="1173387" y="1152130"/>
          <a:ext cx="1140594" cy="1525367"/>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dirty="0" smtClean="0"/>
            <a:t>No audit required, </a:t>
          </a:r>
          <a:r>
            <a:rPr lang="en-IN" sz="1600" b="1" u="sng" kern="1200" dirty="0" smtClean="0"/>
            <a:t>books to be maintained</a:t>
          </a:r>
          <a:endParaRPr lang="en-GB" sz="1600" b="1" u="sng" kern="1200" dirty="0"/>
        </a:p>
      </dsp:txBody>
      <dsp:txXfrm>
        <a:off x="1173387" y="1152130"/>
        <a:ext cx="1140594" cy="1525367"/>
      </dsp:txXfrm>
    </dsp:sp>
    <dsp:sp modelId="{34C98707-8839-4353-B4EC-CC0564E11DA4}">
      <dsp:nvSpPr>
        <dsp:cNvPr id="0" name=""/>
        <dsp:cNvSpPr/>
      </dsp:nvSpPr>
      <dsp:spPr>
        <a:xfrm>
          <a:off x="4321279" y="1396"/>
          <a:ext cx="1450880" cy="1285147"/>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smtClean="0"/>
            <a:t>Section 44AD</a:t>
          </a:r>
          <a:endParaRPr lang="en-GB" sz="1600" kern="1200"/>
        </a:p>
      </dsp:txBody>
      <dsp:txXfrm>
        <a:off x="4321279" y="1396"/>
        <a:ext cx="1450880" cy="1285147"/>
      </dsp:txXfrm>
    </dsp:sp>
    <dsp:sp modelId="{008BDADA-8B97-4B09-8438-DE08084CE544}">
      <dsp:nvSpPr>
        <dsp:cNvPr id="0" name=""/>
        <dsp:cNvSpPr/>
      </dsp:nvSpPr>
      <dsp:spPr>
        <a:xfrm>
          <a:off x="3325958" y="1826306"/>
          <a:ext cx="1450880" cy="1285147"/>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dirty="0" smtClean="0"/>
            <a:t>Rs. 2 </a:t>
          </a:r>
          <a:r>
            <a:rPr lang="en-IN" sz="1600" kern="1200" dirty="0" err="1" smtClean="0"/>
            <a:t>crore</a:t>
          </a:r>
          <a:endParaRPr lang="en-GB" sz="1600" kern="1200" dirty="0"/>
        </a:p>
      </dsp:txBody>
      <dsp:txXfrm>
        <a:off x="3325958" y="1826306"/>
        <a:ext cx="1450880" cy="1285147"/>
      </dsp:txXfrm>
    </dsp:sp>
    <dsp:sp modelId="{068CD968-4993-4A97-A770-AF0752468CEB}">
      <dsp:nvSpPr>
        <dsp:cNvPr id="0" name=""/>
        <dsp:cNvSpPr/>
      </dsp:nvSpPr>
      <dsp:spPr>
        <a:xfrm>
          <a:off x="5316600" y="1826306"/>
          <a:ext cx="1450880" cy="1285147"/>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dirty="0" smtClean="0"/>
            <a:t>Rs. 3 </a:t>
          </a:r>
          <a:r>
            <a:rPr lang="en-IN" sz="1600" kern="1200" dirty="0" err="1" smtClean="0"/>
            <a:t>crore</a:t>
          </a:r>
          <a:endParaRPr lang="en-GB" sz="1600" kern="1200" dirty="0"/>
        </a:p>
      </dsp:txBody>
      <dsp:txXfrm>
        <a:off x="5316600" y="1826306"/>
        <a:ext cx="1450880" cy="1285147"/>
      </dsp:txXfrm>
    </dsp:sp>
    <dsp:sp modelId="{4099B101-3A26-4647-B0F3-E159396D7AC6}">
      <dsp:nvSpPr>
        <dsp:cNvPr id="0" name=""/>
        <dsp:cNvSpPr/>
      </dsp:nvSpPr>
      <dsp:spPr>
        <a:xfrm>
          <a:off x="5679320" y="3651215"/>
          <a:ext cx="1450880" cy="1285147"/>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IN" sz="1600" kern="1200" dirty="0" smtClean="0"/>
            <a:t>If </a:t>
          </a:r>
          <a:r>
            <a:rPr lang="en-IN" sz="1600" b="1" u="sng" kern="1200" dirty="0" smtClean="0"/>
            <a:t>total receipts </a:t>
          </a:r>
          <a:r>
            <a:rPr lang="en-IN" sz="1600" kern="1200" dirty="0" smtClean="0"/>
            <a:t>in cash not more than 5%</a:t>
          </a:r>
          <a:endParaRPr lang="en-GB" sz="1600" kern="1200" dirty="0"/>
        </a:p>
      </dsp:txBody>
      <dsp:txXfrm>
        <a:off x="5679320" y="3651215"/>
        <a:ext cx="1450880" cy="128514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B2F429-C1DB-45C0-B28C-988DFB5E3110}">
      <dsp:nvSpPr>
        <dsp:cNvPr id="0" name=""/>
        <dsp:cNvSpPr/>
      </dsp:nvSpPr>
      <dsp:spPr>
        <a:xfrm>
          <a:off x="2571" y="2300832"/>
          <a:ext cx="1581626" cy="7908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Grant Received </a:t>
          </a:r>
        </a:p>
      </dsp:txBody>
      <dsp:txXfrm>
        <a:off x="25733" y="2323994"/>
        <a:ext cx="1535302" cy="744489"/>
      </dsp:txXfrm>
    </dsp:sp>
    <dsp:sp modelId="{3EB110F7-6D99-4152-B91F-A3695E15240C}">
      <dsp:nvSpPr>
        <dsp:cNvPr id="0" name=""/>
        <dsp:cNvSpPr/>
      </dsp:nvSpPr>
      <dsp:spPr>
        <a:xfrm rot="18770822">
          <a:off x="1435368" y="2340786"/>
          <a:ext cx="930308" cy="28828"/>
        </a:xfrm>
        <a:custGeom>
          <a:avLst/>
          <a:gdLst/>
          <a:ahLst/>
          <a:cxnLst/>
          <a:rect l="0" t="0" r="0" b="0"/>
          <a:pathLst>
            <a:path>
              <a:moveTo>
                <a:pt x="0" y="14414"/>
              </a:moveTo>
              <a:lnTo>
                <a:pt x="930308" y="14414"/>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77265" y="2331942"/>
        <a:ext cx="46515" cy="46515"/>
      </dsp:txXfrm>
    </dsp:sp>
    <dsp:sp modelId="{5DD9EB55-054B-4320-B5B3-D96077D5B438}">
      <dsp:nvSpPr>
        <dsp:cNvPr id="0" name=""/>
        <dsp:cNvSpPr/>
      </dsp:nvSpPr>
      <dsp:spPr>
        <a:xfrm>
          <a:off x="2216848" y="1618755"/>
          <a:ext cx="1581626" cy="7908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Depreciable Asset</a:t>
          </a:r>
        </a:p>
      </dsp:txBody>
      <dsp:txXfrm>
        <a:off x="2240010" y="1641917"/>
        <a:ext cx="1535302" cy="744489"/>
      </dsp:txXfrm>
    </dsp:sp>
    <dsp:sp modelId="{248BB1EF-5567-4662-9A10-7F704252D635}">
      <dsp:nvSpPr>
        <dsp:cNvPr id="0" name=""/>
        <dsp:cNvSpPr/>
      </dsp:nvSpPr>
      <dsp:spPr>
        <a:xfrm rot="19457599">
          <a:off x="3725244" y="1772389"/>
          <a:ext cx="779111" cy="28828"/>
        </a:xfrm>
        <a:custGeom>
          <a:avLst/>
          <a:gdLst/>
          <a:ahLst/>
          <a:cxnLst/>
          <a:rect l="0" t="0" r="0" b="0"/>
          <a:pathLst>
            <a:path>
              <a:moveTo>
                <a:pt x="0" y="14414"/>
              </a:moveTo>
              <a:lnTo>
                <a:pt x="779111" y="14414"/>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95322" y="1767325"/>
        <a:ext cx="38955" cy="38955"/>
      </dsp:txXfrm>
    </dsp:sp>
    <dsp:sp modelId="{644FA210-8FD0-4949-8BB7-571DDB343C68}">
      <dsp:nvSpPr>
        <dsp:cNvPr id="0" name=""/>
        <dsp:cNvSpPr/>
      </dsp:nvSpPr>
      <dsp:spPr>
        <a:xfrm>
          <a:off x="4431125" y="1164038"/>
          <a:ext cx="1581626" cy="7908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Specific</a:t>
          </a:r>
        </a:p>
      </dsp:txBody>
      <dsp:txXfrm>
        <a:off x="4454287" y="1187200"/>
        <a:ext cx="1535302" cy="744489"/>
      </dsp:txXfrm>
    </dsp:sp>
    <dsp:sp modelId="{38A641F8-E87C-420A-A5F1-477DA358DBE1}">
      <dsp:nvSpPr>
        <dsp:cNvPr id="0" name=""/>
        <dsp:cNvSpPr/>
      </dsp:nvSpPr>
      <dsp:spPr>
        <a:xfrm>
          <a:off x="6012751" y="1545030"/>
          <a:ext cx="632650" cy="28828"/>
        </a:xfrm>
        <a:custGeom>
          <a:avLst/>
          <a:gdLst/>
          <a:ahLst/>
          <a:cxnLst/>
          <a:rect l="0" t="0" r="0" b="0"/>
          <a:pathLst>
            <a:path>
              <a:moveTo>
                <a:pt x="0" y="14414"/>
              </a:moveTo>
              <a:lnTo>
                <a:pt x="632650" y="14414"/>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3260" y="1543628"/>
        <a:ext cx="31632" cy="31632"/>
      </dsp:txXfrm>
    </dsp:sp>
    <dsp:sp modelId="{E93ADC20-C656-4F85-9EC7-2892643E255A}">
      <dsp:nvSpPr>
        <dsp:cNvPr id="0" name=""/>
        <dsp:cNvSpPr/>
      </dsp:nvSpPr>
      <dsp:spPr>
        <a:xfrm>
          <a:off x="6645401" y="1164038"/>
          <a:ext cx="1581626" cy="79081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Specific Reduction</a:t>
          </a:r>
        </a:p>
      </dsp:txBody>
      <dsp:txXfrm>
        <a:off x="6668563" y="1187200"/>
        <a:ext cx="1535302" cy="744489"/>
      </dsp:txXfrm>
    </dsp:sp>
    <dsp:sp modelId="{6169F960-9562-4AE7-ABF3-BF4F03231D6F}">
      <dsp:nvSpPr>
        <dsp:cNvPr id="0" name=""/>
        <dsp:cNvSpPr/>
      </dsp:nvSpPr>
      <dsp:spPr>
        <a:xfrm rot="2142401">
          <a:off x="3725244" y="2227107"/>
          <a:ext cx="779111" cy="28828"/>
        </a:xfrm>
        <a:custGeom>
          <a:avLst/>
          <a:gdLst/>
          <a:ahLst/>
          <a:cxnLst/>
          <a:rect l="0" t="0" r="0" b="0"/>
          <a:pathLst>
            <a:path>
              <a:moveTo>
                <a:pt x="0" y="14414"/>
              </a:moveTo>
              <a:lnTo>
                <a:pt x="779111" y="14414"/>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95322" y="2222043"/>
        <a:ext cx="38955" cy="38955"/>
      </dsp:txXfrm>
    </dsp:sp>
    <dsp:sp modelId="{F726E5E1-99A7-4CF7-8B63-1A26E2CC40BC}">
      <dsp:nvSpPr>
        <dsp:cNvPr id="0" name=""/>
        <dsp:cNvSpPr/>
      </dsp:nvSpPr>
      <dsp:spPr>
        <a:xfrm>
          <a:off x="4431125" y="2073473"/>
          <a:ext cx="1581626" cy="7908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Non Specific</a:t>
          </a:r>
        </a:p>
      </dsp:txBody>
      <dsp:txXfrm>
        <a:off x="4454287" y="2096635"/>
        <a:ext cx="1535302" cy="744489"/>
      </dsp:txXfrm>
    </dsp:sp>
    <dsp:sp modelId="{A5B22697-F82B-4CA4-9D45-D4CCB5DBDC6D}">
      <dsp:nvSpPr>
        <dsp:cNvPr id="0" name=""/>
        <dsp:cNvSpPr/>
      </dsp:nvSpPr>
      <dsp:spPr>
        <a:xfrm>
          <a:off x="6012751" y="2454465"/>
          <a:ext cx="632650" cy="28828"/>
        </a:xfrm>
        <a:custGeom>
          <a:avLst/>
          <a:gdLst/>
          <a:ahLst/>
          <a:cxnLst/>
          <a:rect l="0" t="0" r="0" b="0"/>
          <a:pathLst>
            <a:path>
              <a:moveTo>
                <a:pt x="0" y="14414"/>
              </a:moveTo>
              <a:lnTo>
                <a:pt x="632650" y="14414"/>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313260" y="2453063"/>
        <a:ext cx="31632" cy="31632"/>
      </dsp:txXfrm>
    </dsp:sp>
    <dsp:sp modelId="{1EE53CB9-D939-4846-B166-E48681EF9383}">
      <dsp:nvSpPr>
        <dsp:cNvPr id="0" name=""/>
        <dsp:cNvSpPr/>
      </dsp:nvSpPr>
      <dsp:spPr>
        <a:xfrm>
          <a:off x="6645401" y="2073473"/>
          <a:ext cx="1581626" cy="79081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Reduction from All assets</a:t>
          </a:r>
        </a:p>
      </dsp:txBody>
      <dsp:txXfrm>
        <a:off x="6668563" y="2096635"/>
        <a:ext cx="1535302" cy="744489"/>
      </dsp:txXfrm>
    </dsp:sp>
    <dsp:sp modelId="{060C9034-B47D-4431-A2F7-4A51E1304E80}">
      <dsp:nvSpPr>
        <dsp:cNvPr id="0" name=""/>
        <dsp:cNvSpPr/>
      </dsp:nvSpPr>
      <dsp:spPr>
        <a:xfrm rot="2829178">
          <a:off x="1435368" y="3022862"/>
          <a:ext cx="930308" cy="28828"/>
        </a:xfrm>
        <a:custGeom>
          <a:avLst/>
          <a:gdLst/>
          <a:ahLst/>
          <a:cxnLst/>
          <a:rect l="0" t="0" r="0" b="0"/>
          <a:pathLst>
            <a:path>
              <a:moveTo>
                <a:pt x="0" y="14414"/>
              </a:moveTo>
              <a:lnTo>
                <a:pt x="930308" y="14414"/>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77265" y="3014019"/>
        <a:ext cx="46515" cy="46515"/>
      </dsp:txXfrm>
    </dsp:sp>
    <dsp:sp modelId="{E34F05C6-258B-4EEC-851A-83A084FD8C83}">
      <dsp:nvSpPr>
        <dsp:cNvPr id="0" name=""/>
        <dsp:cNvSpPr/>
      </dsp:nvSpPr>
      <dsp:spPr>
        <a:xfrm>
          <a:off x="2216848" y="2982908"/>
          <a:ext cx="1581626" cy="7908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Non Depreciable</a:t>
          </a:r>
        </a:p>
      </dsp:txBody>
      <dsp:txXfrm>
        <a:off x="2240010" y="3006070"/>
        <a:ext cx="1535302" cy="744489"/>
      </dsp:txXfrm>
    </dsp:sp>
    <dsp:sp modelId="{0ED525D4-A76B-433F-B5C2-58FAD60E023F}">
      <dsp:nvSpPr>
        <dsp:cNvPr id="0" name=""/>
        <dsp:cNvSpPr/>
      </dsp:nvSpPr>
      <dsp:spPr>
        <a:xfrm>
          <a:off x="3798474" y="3363901"/>
          <a:ext cx="632650" cy="28828"/>
        </a:xfrm>
        <a:custGeom>
          <a:avLst/>
          <a:gdLst/>
          <a:ahLst/>
          <a:cxnLst/>
          <a:rect l="0" t="0" r="0" b="0"/>
          <a:pathLst>
            <a:path>
              <a:moveTo>
                <a:pt x="0" y="14414"/>
              </a:moveTo>
              <a:lnTo>
                <a:pt x="632650" y="14414"/>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98983" y="3362498"/>
        <a:ext cx="31632" cy="31632"/>
      </dsp:txXfrm>
    </dsp:sp>
    <dsp:sp modelId="{AE179B26-0ECF-4157-9DFE-C95877DB9014}">
      <dsp:nvSpPr>
        <dsp:cNvPr id="0" name=""/>
        <dsp:cNvSpPr/>
      </dsp:nvSpPr>
      <dsp:spPr>
        <a:xfrm>
          <a:off x="4431125" y="2982908"/>
          <a:ext cx="1581626" cy="7908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a:t>P&amp;L</a:t>
          </a:r>
        </a:p>
      </dsp:txBody>
      <dsp:txXfrm>
        <a:off x="4454287" y="3006070"/>
        <a:ext cx="1535302" cy="74448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E10B7-331C-4408-B67E-399C2F55C91C}">
      <dsp:nvSpPr>
        <dsp:cNvPr id="0" name=""/>
        <dsp:cNvSpPr/>
      </dsp:nvSpPr>
      <dsp:spPr>
        <a:xfrm>
          <a:off x="0" y="86535"/>
          <a:ext cx="8229600" cy="162161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a:t>Recognition cannot be postponed after actual receipt</a:t>
          </a:r>
        </a:p>
      </dsp:txBody>
      <dsp:txXfrm>
        <a:off x="79161" y="165696"/>
        <a:ext cx="8071278" cy="1463297"/>
      </dsp:txXfrm>
    </dsp:sp>
    <dsp:sp modelId="{EC11CCAE-DEE0-45D9-8504-FA75FE0FD2CD}">
      <dsp:nvSpPr>
        <dsp:cNvPr id="0" name=""/>
        <dsp:cNvSpPr/>
      </dsp:nvSpPr>
      <dsp:spPr>
        <a:xfrm>
          <a:off x="0" y="1708155"/>
          <a:ext cx="8229600" cy="152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a:t>Conditional grant</a:t>
          </a:r>
        </a:p>
        <a:p>
          <a:pPr marL="285750" lvl="1" indent="-285750" algn="l" defTabSz="1466850" rtl="0">
            <a:lnSpc>
              <a:spcPct val="90000"/>
            </a:lnSpc>
            <a:spcBef>
              <a:spcPct val="0"/>
            </a:spcBef>
            <a:spcAft>
              <a:spcPct val="20000"/>
            </a:spcAft>
            <a:buChar char="••"/>
          </a:pPr>
          <a:r>
            <a:rPr lang="en-US" sz="3300" kern="1200" dirty="0"/>
            <a:t>Receipt is not concluding evidence for accrual of income –</a:t>
          </a:r>
          <a:r>
            <a:rPr lang="en-US" sz="3300" kern="1200" dirty="0" err="1"/>
            <a:t>Godhra</a:t>
          </a:r>
          <a:r>
            <a:rPr lang="en-US" sz="3300" kern="1200" dirty="0"/>
            <a:t> Electricity (SC)</a:t>
          </a:r>
        </a:p>
      </dsp:txBody>
      <dsp:txXfrm>
        <a:off x="0" y="1708155"/>
        <a:ext cx="8229600" cy="1521450"/>
      </dsp:txXfrm>
    </dsp:sp>
    <dsp:sp modelId="{B1D1127B-D7E2-44BB-8086-17BA8F79D6C5}">
      <dsp:nvSpPr>
        <dsp:cNvPr id="0" name=""/>
        <dsp:cNvSpPr/>
      </dsp:nvSpPr>
      <dsp:spPr>
        <a:xfrm>
          <a:off x="0" y="3229605"/>
          <a:ext cx="8229600" cy="162161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a:t>Accrual Override</a:t>
          </a:r>
        </a:p>
      </dsp:txBody>
      <dsp:txXfrm>
        <a:off x="79161" y="3308766"/>
        <a:ext cx="8071278" cy="146329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01A48-249D-4C49-B87D-754C1C2293E0}">
      <dsp:nvSpPr>
        <dsp:cNvPr id="0" name=""/>
        <dsp:cNvSpPr/>
      </dsp:nvSpPr>
      <dsp:spPr>
        <a:xfrm>
          <a:off x="0" y="103889"/>
          <a:ext cx="8229600" cy="608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Method of valuation of closing stock</a:t>
          </a:r>
        </a:p>
      </dsp:txBody>
      <dsp:txXfrm>
        <a:off x="29700" y="133589"/>
        <a:ext cx="8170200" cy="549000"/>
      </dsp:txXfrm>
    </dsp:sp>
    <dsp:sp modelId="{F460BA0E-D66B-4562-86EF-CC62034A4871}">
      <dsp:nvSpPr>
        <dsp:cNvPr id="0" name=""/>
        <dsp:cNvSpPr/>
      </dsp:nvSpPr>
      <dsp:spPr>
        <a:xfrm>
          <a:off x="0" y="712289"/>
          <a:ext cx="8229600"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At Cost</a:t>
          </a:r>
        </a:p>
        <a:p>
          <a:pPr marL="228600" lvl="1" indent="-228600" algn="l" defTabSz="889000" rtl="0">
            <a:lnSpc>
              <a:spcPct val="90000"/>
            </a:lnSpc>
            <a:spcBef>
              <a:spcPct val="0"/>
            </a:spcBef>
            <a:spcAft>
              <a:spcPct val="20000"/>
            </a:spcAft>
            <a:buChar char="••"/>
          </a:pPr>
          <a:r>
            <a:rPr lang="en-US" sz="2000" kern="1200"/>
            <a:t>Lower of Cost </a:t>
          </a:r>
          <a:r>
            <a:rPr lang="en-US" sz="2000" b="1" strike="sngStrike" kern="1200" baseline="0"/>
            <a:t>or</a:t>
          </a:r>
          <a:r>
            <a:rPr lang="en-US" sz="2000" b="1" kern="1200"/>
            <a:t> and </a:t>
          </a:r>
          <a:r>
            <a:rPr lang="en-US" sz="2000" kern="1200"/>
            <a:t>NRV</a:t>
          </a:r>
          <a:endParaRPr lang="en-US" sz="2000" kern="1200" dirty="0"/>
        </a:p>
        <a:p>
          <a:pPr marL="228600" lvl="1" indent="-228600" algn="l" defTabSz="889000" rtl="0">
            <a:lnSpc>
              <a:spcPct val="90000"/>
            </a:lnSpc>
            <a:spcBef>
              <a:spcPct val="0"/>
            </a:spcBef>
            <a:spcAft>
              <a:spcPct val="20000"/>
            </a:spcAft>
            <a:buChar char="••"/>
          </a:pPr>
          <a:r>
            <a:rPr lang="en-US" sz="2000" kern="1200" dirty="0"/>
            <a:t>At NRV</a:t>
          </a:r>
        </a:p>
      </dsp:txBody>
      <dsp:txXfrm>
        <a:off x="0" y="712289"/>
        <a:ext cx="8229600" cy="995670"/>
      </dsp:txXfrm>
    </dsp:sp>
    <dsp:sp modelId="{81A97CE1-265E-49CC-A36A-BCD328D7F873}">
      <dsp:nvSpPr>
        <dsp:cNvPr id="0" name=""/>
        <dsp:cNvSpPr/>
      </dsp:nvSpPr>
      <dsp:spPr>
        <a:xfrm>
          <a:off x="0" y="1707959"/>
          <a:ext cx="8229600" cy="608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Accounting Standard</a:t>
          </a:r>
        </a:p>
      </dsp:txBody>
      <dsp:txXfrm>
        <a:off x="29700" y="1737659"/>
        <a:ext cx="8170200" cy="549000"/>
      </dsp:txXfrm>
    </dsp:sp>
    <dsp:sp modelId="{C6DCBBDB-0A2F-45D6-B01F-B84DFB6F5E0D}">
      <dsp:nvSpPr>
        <dsp:cNvPr id="0" name=""/>
        <dsp:cNvSpPr/>
      </dsp:nvSpPr>
      <dsp:spPr>
        <a:xfrm>
          <a:off x="0" y="2391240"/>
          <a:ext cx="8229600" cy="608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Cost – CIT v. Carborandum Universal (149 ITR 759)(Mad)</a:t>
          </a:r>
        </a:p>
      </dsp:txBody>
      <dsp:txXfrm>
        <a:off x="29700" y="2420940"/>
        <a:ext cx="8170200" cy="549000"/>
      </dsp:txXfrm>
    </dsp:sp>
    <dsp:sp modelId="{A95AB43C-96E9-4D3D-81BA-0D12FB566E35}">
      <dsp:nvSpPr>
        <dsp:cNvPr id="0" name=""/>
        <dsp:cNvSpPr/>
      </dsp:nvSpPr>
      <dsp:spPr>
        <a:xfrm>
          <a:off x="0" y="3074520"/>
          <a:ext cx="8229600" cy="608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b="1" kern="1200" dirty="0"/>
            <a:t>ICDS: Change from cost to Lower of both</a:t>
          </a:r>
          <a:endParaRPr lang="en-US" sz="2600" kern="1200" dirty="0"/>
        </a:p>
      </dsp:txBody>
      <dsp:txXfrm>
        <a:off x="29700" y="3104220"/>
        <a:ext cx="8170200" cy="549000"/>
      </dsp:txXfrm>
    </dsp:sp>
    <dsp:sp modelId="{500DB7E4-9352-4C40-A088-834A18F1DE2E}">
      <dsp:nvSpPr>
        <dsp:cNvPr id="0" name=""/>
        <dsp:cNvSpPr/>
      </dsp:nvSpPr>
      <dsp:spPr>
        <a:xfrm>
          <a:off x="0" y="3682920"/>
          <a:ext cx="8229600"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Reasonable cause</a:t>
          </a:r>
        </a:p>
        <a:p>
          <a:pPr marL="228600" lvl="1" indent="-228600" algn="l" defTabSz="889000" rtl="0">
            <a:lnSpc>
              <a:spcPct val="90000"/>
            </a:lnSpc>
            <a:spcBef>
              <a:spcPct val="0"/>
            </a:spcBef>
            <a:spcAft>
              <a:spcPct val="20000"/>
            </a:spcAft>
            <a:buChar char="••"/>
          </a:pPr>
          <a:r>
            <a:rPr lang="en-US" sz="2000" kern="1200" dirty="0"/>
            <a:t>No corresponding change in Opening required here</a:t>
          </a:r>
        </a:p>
        <a:p>
          <a:pPr marL="457200" lvl="2" indent="-228600" algn="l" defTabSz="889000" rtl="0">
            <a:lnSpc>
              <a:spcPct val="90000"/>
            </a:lnSpc>
            <a:spcBef>
              <a:spcPct val="0"/>
            </a:spcBef>
            <a:spcAft>
              <a:spcPct val="20000"/>
            </a:spcAft>
            <a:buChar char="••"/>
          </a:pPr>
          <a:r>
            <a:rPr lang="en-US" sz="2000" i="1" kern="1200" dirty="0" err="1"/>
            <a:t>Melmound</a:t>
          </a:r>
          <a:r>
            <a:rPr lang="en-US" sz="2000" i="1" kern="1200" dirty="0"/>
            <a:t> Corporation (202 ITR 789)(</a:t>
          </a:r>
          <a:r>
            <a:rPr lang="en-US" sz="2000" i="1" kern="1200" dirty="0" err="1"/>
            <a:t>Bom</a:t>
          </a:r>
          <a:r>
            <a:rPr lang="en-US" sz="2000" i="1" kern="1200" dirty="0"/>
            <a:t>)</a:t>
          </a:r>
        </a:p>
        <a:p>
          <a:pPr marL="228600" lvl="1" indent="-228600" algn="l" defTabSz="889000" rtl="0">
            <a:lnSpc>
              <a:spcPct val="90000"/>
            </a:lnSpc>
            <a:spcBef>
              <a:spcPct val="0"/>
            </a:spcBef>
            <a:spcAft>
              <a:spcPct val="20000"/>
            </a:spcAft>
            <a:buChar char="••"/>
          </a:pPr>
          <a:r>
            <a:rPr lang="en-US" sz="2000" b="1" i="0" kern="1200" dirty="0"/>
            <a:t>Disclosures (not in clause 13)</a:t>
          </a:r>
        </a:p>
      </dsp:txBody>
      <dsp:txXfrm>
        <a:off x="0" y="3682920"/>
        <a:ext cx="8229600" cy="131859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AC9E0-302C-4471-B0CF-ED1F78BED397}">
      <dsp:nvSpPr>
        <dsp:cNvPr id="0" name=""/>
        <dsp:cNvSpPr/>
      </dsp:nvSpPr>
      <dsp:spPr>
        <a:xfrm>
          <a:off x="0" y="189660"/>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Inventory is material item of Balance sheet</a:t>
          </a:r>
        </a:p>
      </dsp:txBody>
      <dsp:txXfrm>
        <a:off x="35411" y="225071"/>
        <a:ext cx="8158778" cy="654577"/>
      </dsp:txXfrm>
    </dsp:sp>
    <dsp:sp modelId="{46E1E9C3-84AE-498E-841D-A2FE2B99B358}">
      <dsp:nvSpPr>
        <dsp:cNvPr id="0" name=""/>
        <dsp:cNvSpPr/>
      </dsp:nvSpPr>
      <dsp:spPr>
        <a:xfrm>
          <a:off x="0" y="1004340"/>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Inventory list as on year end date</a:t>
          </a:r>
        </a:p>
      </dsp:txBody>
      <dsp:txXfrm>
        <a:off x="35411" y="1039751"/>
        <a:ext cx="8158778" cy="654577"/>
      </dsp:txXfrm>
    </dsp:sp>
    <dsp:sp modelId="{D335FE33-C8FA-4895-B009-4EA39FDF7A4C}">
      <dsp:nvSpPr>
        <dsp:cNvPr id="0" name=""/>
        <dsp:cNvSpPr/>
      </dsp:nvSpPr>
      <dsp:spPr>
        <a:xfrm>
          <a:off x="0" y="1819020"/>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Shortage and Excess list on verification by Client</a:t>
          </a:r>
        </a:p>
      </dsp:txBody>
      <dsp:txXfrm>
        <a:off x="35411" y="1854431"/>
        <a:ext cx="8158778" cy="654577"/>
      </dsp:txXfrm>
    </dsp:sp>
    <dsp:sp modelId="{7C40D785-512B-4609-9D1B-50158A3B8C03}">
      <dsp:nvSpPr>
        <dsp:cNvPr id="0" name=""/>
        <dsp:cNvSpPr/>
      </dsp:nvSpPr>
      <dsp:spPr>
        <a:xfrm>
          <a:off x="0" y="2633700"/>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Obtain Purchase and Sales for April to June</a:t>
          </a:r>
        </a:p>
      </dsp:txBody>
      <dsp:txXfrm>
        <a:off x="35411" y="2669111"/>
        <a:ext cx="8158778" cy="654577"/>
      </dsp:txXfrm>
    </dsp:sp>
    <dsp:sp modelId="{E19CA83C-078A-4125-B447-1C6D1028662D}">
      <dsp:nvSpPr>
        <dsp:cNvPr id="0" name=""/>
        <dsp:cNvSpPr/>
      </dsp:nvSpPr>
      <dsp:spPr>
        <a:xfrm>
          <a:off x="0" y="3448380"/>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Physical verification (SA)</a:t>
          </a:r>
        </a:p>
      </dsp:txBody>
      <dsp:txXfrm>
        <a:off x="35411" y="3483791"/>
        <a:ext cx="8158778" cy="654577"/>
      </dsp:txXfrm>
    </dsp:sp>
    <dsp:sp modelId="{AD0E64C4-46F4-4FE4-BD9D-AC2428C4044B}">
      <dsp:nvSpPr>
        <dsp:cNvPr id="0" name=""/>
        <dsp:cNvSpPr/>
      </dsp:nvSpPr>
      <dsp:spPr>
        <a:xfrm>
          <a:off x="0" y="4173780"/>
          <a:ext cx="82296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Existence and condition of Inventory</a:t>
          </a:r>
        </a:p>
      </dsp:txBody>
      <dsp:txXfrm>
        <a:off x="0" y="4173780"/>
        <a:ext cx="8229600" cy="51336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AC803-0C94-4E1B-A0DC-563C4771A87C}">
      <dsp:nvSpPr>
        <dsp:cNvPr id="0" name=""/>
        <dsp:cNvSpPr/>
      </dsp:nvSpPr>
      <dsp:spPr>
        <a:xfrm>
          <a:off x="0" y="90074"/>
          <a:ext cx="8229600" cy="1146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rtl="0">
            <a:lnSpc>
              <a:spcPct val="90000"/>
            </a:lnSpc>
            <a:spcBef>
              <a:spcPct val="0"/>
            </a:spcBef>
            <a:spcAft>
              <a:spcPct val="35000"/>
            </a:spcAft>
          </a:pPr>
          <a:r>
            <a:rPr lang="en-US" sz="4900" kern="1200" dirty="0"/>
            <a:t>Section 143(1)</a:t>
          </a:r>
        </a:p>
      </dsp:txBody>
      <dsp:txXfrm>
        <a:off x="55972" y="146046"/>
        <a:ext cx="8117656" cy="1034656"/>
      </dsp:txXfrm>
    </dsp:sp>
    <dsp:sp modelId="{CDC1143C-C1AD-431E-B15F-37B66AFF0628}">
      <dsp:nvSpPr>
        <dsp:cNvPr id="0" name=""/>
        <dsp:cNvSpPr/>
      </dsp:nvSpPr>
      <dsp:spPr>
        <a:xfrm>
          <a:off x="0" y="1236674"/>
          <a:ext cx="8229600" cy="3550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2230" rIns="348488" bIns="62230" numCol="1" spcCol="1270" anchor="t" anchorCtr="0">
          <a:noAutofit/>
        </a:bodyPr>
        <a:lstStyle/>
        <a:p>
          <a:pPr marL="285750" lvl="1" indent="-285750" algn="l" defTabSz="1689100" rtl="0">
            <a:lnSpc>
              <a:spcPct val="90000"/>
            </a:lnSpc>
            <a:spcBef>
              <a:spcPct val="0"/>
            </a:spcBef>
            <a:spcAft>
              <a:spcPct val="20000"/>
            </a:spcAft>
            <a:buChar char="••"/>
          </a:pPr>
          <a:r>
            <a:rPr lang="en-US" sz="3800" kern="1200" dirty="0"/>
            <a:t>amended by FA 2016 </a:t>
          </a:r>
          <a:r>
            <a:rPr lang="en-US" sz="3800" kern="1200" dirty="0" err="1"/>
            <a:t>wef</a:t>
          </a:r>
          <a:r>
            <a:rPr lang="en-US" sz="3800" kern="1200" dirty="0"/>
            <a:t> AY 2017-18</a:t>
          </a:r>
        </a:p>
        <a:p>
          <a:pPr marL="285750" lvl="1" indent="-285750" algn="l" defTabSz="1689100" rtl="0">
            <a:lnSpc>
              <a:spcPct val="90000"/>
            </a:lnSpc>
            <a:spcBef>
              <a:spcPct val="0"/>
            </a:spcBef>
            <a:spcAft>
              <a:spcPct val="20000"/>
            </a:spcAft>
            <a:buChar char="••"/>
          </a:pPr>
          <a:r>
            <a:rPr lang="en-US" sz="3800" b="1" kern="1200" dirty="0"/>
            <a:t>Disallowance indicated in audit report but not taken in computation of total income</a:t>
          </a:r>
        </a:p>
        <a:p>
          <a:pPr marL="285750" lvl="1" indent="-285750" algn="l" defTabSz="1689100" rtl="0">
            <a:lnSpc>
              <a:spcPct val="90000"/>
            </a:lnSpc>
            <a:spcBef>
              <a:spcPct val="0"/>
            </a:spcBef>
            <a:spcAft>
              <a:spcPct val="20000"/>
            </a:spcAft>
            <a:buChar char="••"/>
          </a:pPr>
          <a:r>
            <a:rPr lang="en-US" sz="3800" kern="1200" dirty="0"/>
            <a:t>Views taken disclosures</a:t>
          </a:r>
        </a:p>
        <a:p>
          <a:pPr marL="285750" lvl="1" indent="-285750" algn="l" defTabSz="1689100" rtl="0">
            <a:lnSpc>
              <a:spcPct val="90000"/>
            </a:lnSpc>
            <a:spcBef>
              <a:spcPct val="0"/>
            </a:spcBef>
            <a:spcAft>
              <a:spcPct val="20000"/>
            </a:spcAft>
            <a:buChar char="••"/>
          </a:pPr>
          <a:r>
            <a:rPr lang="en-US" sz="3800" kern="1200" dirty="0"/>
            <a:t>S.143(1) intimation appealable</a:t>
          </a:r>
        </a:p>
      </dsp:txBody>
      <dsp:txXfrm>
        <a:off x="0" y="1236674"/>
        <a:ext cx="8229600" cy="355005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139D8-EE13-4945-9564-96140C32ADAB}">
      <dsp:nvSpPr>
        <dsp:cNvPr id="0" name=""/>
        <dsp:cNvSpPr/>
      </dsp:nvSpPr>
      <dsp:spPr>
        <a:xfrm>
          <a:off x="0" y="225359"/>
          <a:ext cx="8229600"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t>Reporting of following items normally</a:t>
          </a:r>
        </a:p>
      </dsp:txBody>
      <dsp:txXfrm>
        <a:off x="59399" y="284758"/>
        <a:ext cx="8110802" cy="1098002"/>
      </dsp:txXfrm>
    </dsp:sp>
    <dsp:sp modelId="{7E433817-CE05-44F0-BA1A-2013129CEB98}">
      <dsp:nvSpPr>
        <dsp:cNvPr id="0" name=""/>
        <dsp:cNvSpPr/>
      </dsp:nvSpPr>
      <dsp:spPr>
        <a:xfrm>
          <a:off x="0" y="1442159"/>
          <a:ext cx="8229600" cy="205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Interest</a:t>
          </a:r>
        </a:p>
        <a:p>
          <a:pPr marL="228600" lvl="1" indent="-228600" algn="l" defTabSz="1111250">
            <a:lnSpc>
              <a:spcPct val="90000"/>
            </a:lnSpc>
            <a:spcBef>
              <a:spcPct val="0"/>
            </a:spcBef>
            <a:spcAft>
              <a:spcPct val="20000"/>
            </a:spcAft>
            <a:buChar char="••"/>
          </a:pPr>
          <a:r>
            <a:rPr lang="en-US" sz="2500" kern="1200"/>
            <a:t>Capital gains</a:t>
          </a:r>
        </a:p>
        <a:p>
          <a:pPr marL="228600" lvl="1" indent="-228600" algn="l" defTabSz="1111250">
            <a:lnSpc>
              <a:spcPct val="90000"/>
            </a:lnSpc>
            <a:spcBef>
              <a:spcPct val="0"/>
            </a:spcBef>
            <a:spcAft>
              <a:spcPct val="20000"/>
            </a:spcAft>
            <a:buChar char="••"/>
          </a:pPr>
          <a:r>
            <a:rPr lang="en-US" sz="2500" kern="1200" dirty="0"/>
            <a:t>Other income</a:t>
          </a:r>
        </a:p>
        <a:p>
          <a:pPr marL="228600" lvl="1" indent="-228600" algn="l" defTabSz="1111250">
            <a:lnSpc>
              <a:spcPct val="90000"/>
            </a:lnSpc>
            <a:spcBef>
              <a:spcPct val="0"/>
            </a:spcBef>
            <a:spcAft>
              <a:spcPct val="20000"/>
            </a:spcAft>
            <a:buChar char="••"/>
          </a:pPr>
          <a:r>
            <a:rPr lang="en-US" sz="2500" kern="1200" dirty="0"/>
            <a:t>Gifts</a:t>
          </a:r>
        </a:p>
        <a:p>
          <a:pPr marL="228600" lvl="1" indent="-228600" algn="l" defTabSz="1111250">
            <a:lnSpc>
              <a:spcPct val="90000"/>
            </a:lnSpc>
            <a:spcBef>
              <a:spcPct val="0"/>
            </a:spcBef>
            <a:spcAft>
              <a:spcPct val="20000"/>
            </a:spcAft>
            <a:buChar char="••"/>
          </a:pPr>
          <a:r>
            <a:rPr lang="en-US" sz="2500" kern="1200" dirty="0"/>
            <a:t>Such items have already been offered in return of income</a:t>
          </a:r>
        </a:p>
      </dsp:txBody>
      <dsp:txXfrm>
        <a:off x="0" y="1442159"/>
        <a:ext cx="8229600" cy="2053440"/>
      </dsp:txXfrm>
    </dsp:sp>
    <dsp:sp modelId="{17353F28-4316-44D6-BB19-8EEED4003F45}">
      <dsp:nvSpPr>
        <dsp:cNvPr id="0" name=""/>
        <dsp:cNvSpPr/>
      </dsp:nvSpPr>
      <dsp:spPr>
        <a:xfrm>
          <a:off x="0" y="3495600"/>
          <a:ext cx="8229600" cy="1216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t>However such reporting has resulted in automatic additions in S.143(1) intimations</a:t>
          </a:r>
        </a:p>
      </dsp:txBody>
      <dsp:txXfrm>
        <a:off x="59399" y="3554999"/>
        <a:ext cx="8110802" cy="109800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B8359-FEA2-4EA8-8E53-59F3AE1305BA}">
      <dsp:nvSpPr>
        <dsp:cNvPr id="0" name=""/>
        <dsp:cNvSpPr/>
      </dsp:nvSpPr>
      <dsp:spPr>
        <a:xfrm>
          <a:off x="0" y="26370"/>
          <a:ext cx="8229600" cy="18918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a:t>Reporting required of contingent liabilities debited to P&amp;L</a:t>
          </a:r>
        </a:p>
      </dsp:txBody>
      <dsp:txXfrm>
        <a:off x="92354" y="118724"/>
        <a:ext cx="8044892" cy="1707182"/>
      </dsp:txXfrm>
    </dsp:sp>
    <dsp:sp modelId="{BFDED12F-A010-4983-8A04-5B0063D46083}">
      <dsp:nvSpPr>
        <dsp:cNvPr id="0" name=""/>
        <dsp:cNvSpPr/>
      </dsp:nvSpPr>
      <dsp:spPr>
        <a:xfrm>
          <a:off x="0" y="1918260"/>
          <a:ext cx="8229600" cy="11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Some tax audits reveal reporting of</a:t>
          </a:r>
        </a:p>
        <a:p>
          <a:pPr marL="457200" lvl="2" indent="-228600" algn="l" defTabSz="977900">
            <a:lnSpc>
              <a:spcPct val="90000"/>
            </a:lnSpc>
            <a:spcBef>
              <a:spcPct val="0"/>
            </a:spcBef>
            <a:spcAft>
              <a:spcPct val="20000"/>
            </a:spcAft>
            <a:buChar char="••"/>
          </a:pPr>
          <a:r>
            <a:rPr lang="en-US" sz="2200" kern="1200" dirty="0"/>
            <a:t>Contingent liability disclosed in Notes to accounts</a:t>
          </a:r>
        </a:p>
        <a:p>
          <a:pPr marL="457200" lvl="2" indent="-228600" algn="l" defTabSz="977900">
            <a:lnSpc>
              <a:spcPct val="90000"/>
            </a:lnSpc>
            <a:spcBef>
              <a:spcPct val="0"/>
            </a:spcBef>
            <a:spcAft>
              <a:spcPct val="20000"/>
            </a:spcAft>
            <a:buChar char="••"/>
          </a:pPr>
          <a:r>
            <a:rPr lang="en-US" sz="2200" kern="1200" dirty="0"/>
            <a:t>All provisions made in the financials</a:t>
          </a:r>
        </a:p>
      </dsp:txBody>
      <dsp:txXfrm>
        <a:off x="0" y="1918260"/>
        <a:ext cx="8229600" cy="1101240"/>
      </dsp:txXfrm>
    </dsp:sp>
    <dsp:sp modelId="{E2772BBB-2897-45C2-BBD8-3CD682D2D602}">
      <dsp:nvSpPr>
        <dsp:cNvPr id="0" name=""/>
        <dsp:cNvSpPr/>
      </dsp:nvSpPr>
      <dsp:spPr>
        <a:xfrm>
          <a:off x="0" y="3019500"/>
          <a:ext cx="8229600" cy="18918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a:t>Such reporting has resulted in automatic disallowances of genuine allowable provisions and those contingent liabilities which have not been claimed in P&amp;L</a:t>
          </a:r>
        </a:p>
      </dsp:txBody>
      <dsp:txXfrm>
        <a:off x="92354" y="3111854"/>
        <a:ext cx="8044892" cy="170718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10CED-BC59-44AA-B76C-0557595726E3}">
      <dsp:nvSpPr>
        <dsp:cNvPr id="0" name=""/>
        <dsp:cNvSpPr/>
      </dsp:nvSpPr>
      <dsp:spPr>
        <a:xfrm>
          <a:off x="0" y="98759"/>
          <a:ext cx="8229600" cy="836550"/>
        </a:xfrm>
        <a:prstGeom prst="round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US" sz="2200" kern="1200" dirty="0"/>
            <a:t>Check from 26AS statement on Income tax Portal for TDS u/s 194IA</a:t>
          </a:r>
        </a:p>
      </dsp:txBody>
      <dsp:txXfrm>
        <a:off x="40837" y="139596"/>
        <a:ext cx="8147926" cy="754876"/>
      </dsp:txXfrm>
    </dsp:sp>
    <dsp:sp modelId="{A2E95B1D-E542-4584-A925-70E4A7AE75BE}">
      <dsp:nvSpPr>
        <dsp:cNvPr id="0" name=""/>
        <dsp:cNvSpPr/>
      </dsp:nvSpPr>
      <dsp:spPr>
        <a:xfrm>
          <a:off x="0" y="998670"/>
          <a:ext cx="8229600" cy="836550"/>
        </a:xfrm>
        <a:prstGeom prst="round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Check Fixed Assets Account, Investment in Immovable assets account and other Ledgers</a:t>
          </a:r>
        </a:p>
      </dsp:txBody>
      <dsp:txXfrm>
        <a:off x="40837" y="1039507"/>
        <a:ext cx="8147926" cy="754876"/>
      </dsp:txXfrm>
    </dsp:sp>
    <dsp:sp modelId="{8E813EEB-1FC1-49CB-AFCA-0F5F039A1F3A}">
      <dsp:nvSpPr>
        <dsp:cNvPr id="0" name=""/>
        <dsp:cNvSpPr/>
      </dsp:nvSpPr>
      <dsp:spPr>
        <a:xfrm>
          <a:off x="0" y="1898580"/>
          <a:ext cx="8229600" cy="836550"/>
        </a:xfrm>
        <a:prstGeom prst="round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Obtain copy of Registered Deed duly certified by </a:t>
          </a:r>
          <a:r>
            <a:rPr lang="en-US" sz="2200" kern="1200" dirty="0" err="1"/>
            <a:t>Auditee</a:t>
          </a:r>
          <a:r>
            <a:rPr lang="en-US" sz="2200" kern="1200" dirty="0"/>
            <a:t> or Sale Agreement</a:t>
          </a:r>
        </a:p>
      </dsp:txBody>
      <dsp:txXfrm>
        <a:off x="40837" y="1939417"/>
        <a:ext cx="8147926" cy="754876"/>
      </dsp:txXfrm>
    </dsp:sp>
    <dsp:sp modelId="{4BA1E097-0CDE-428C-9FCC-C8B9763ECE63}">
      <dsp:nvSpPr>
        <dsp:cNvPr id="0" name=""/>
        <dsp:cNvSpPr/>
      </dsp:nvSpPr>
      <dsp:spPr>
        <a:xfrm>
          <a:off x="0" y="2798490"/>
          <a:ext cx="8229600" cy="836550"/>
        </a:xfrm>
        <a:prstGeom prst="round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Obtain a Management Representation of land and building sold and values.</a:t>
          </a:r>
        </a:p>
      </dsp:txBody>
      <dsp:txXfrm>
        <a:off x="40837" y="2839327"/>
        <a:ext cx="8147926" cy="754876"/>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59B41-AE21-482E-8EA2-30380A0270B6}">
      <dsp:nvSpPr>
        <dsp:cNvPr id="0" name=""/>
        <dsp:cNvSpPr/>
      </dsp:nvSpPr>
      <dsp:spPr>
        <a:xfrm>
          <a:off x="0" y="456127"/>
          <a:ext cx="8534400" cy="1913625"/>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62364" tIns="562356" rIns="662364" bIns="192024" numCol="1" spcCol="1270" anchor="t" anchorCtr="0">
          <a:noAutofit/>
        </a:bodyPr>
        <a:lstStyle/>
        <a:p>
          <a:pPr marL="228600" lvl="1" indent="-228600" algn="l" defTabSz="1200150" rtl="0">
            <a:lnSpc>
              <a:spcPct val="90000"/>
            </a:lnSpc>
            <a:spcBef>
              <a:spcPct val="0"/>
            </a:spcBef>
            <a:spcAft>
              <a:spcPct val="15000"/>
            </a:spcAft>
            <a:buChar char="••"/>
          </a:pPr>
          <a:r>
            <a:rPr lang="en-US" sz="2700" kern="1200" dirty="0"/>
            <a:t>Land held in personal capacity sold for below 50C value</a:t>
          </a:r>
        </a:p>
        <a:p>
          <a:pPr marL="228600" lvl="1" indent="-228600" algn="l" defTabSz="1200150" rtl="0">
            <a:lnSpc>
              <a:spcPct val="90000"/>
            </a:lnSpc>
            <a:spcBef>
              <a:spcPct val="0"/>
            </a:spcBef>
            <a:spcAft>
              <a:spcPct val="15000"/>
            </a:spcAft>
            <a:buChar char="••"/>
          </a:pPr>
          <a:r>
            <a:rPr lang="en-US" sz="2700" kern="1200" dirty="0"/>
            <a:t>Whether Reporting required?</a:t>
          </a:r>
        </a:p>
      </dsp:txBody>
      <dsp:txXfrm>
        <a:off x="0" y="456127"/>
        <a:ext cx="8534400" cy="1913625"/>
      </dsp:txXfrm>
    </dsp:sp>
    <dsp:sp modelId="{29D3BE2E-BBC3-403E-87B4-333DE6579A55}">
      <dsp:nvSpPr>
        <dsp:cNvPr id="0" name=""/>
        <dsp:cNvSpPr/>
      </dsp:nvSpPr>
      <dsp:spPr>
        <a:xfrm>
          <a:off x="426720" y="57607"/>
          <a:ext cx="7819234" cy="797040"/>
        </a:xfrm>
        <a:prstGeom prst="roundRect">
          <a:avLst/>
        </a:prstGeom>
        <a:gradFill rotWithShape="0">
          <a:gsLst>
            <a:gs pos="0">
              <a:schemeClr val="accent4">
                <a:hueOff val="0"/>
                <a:satOff val="0"/>
                <a:lumOff val="0"/>
                <a:alphaOff val="0"/>
                <a:shade val="63000"/>
              </a:schemeClr>
            </a:gs>
            <a:gs pos="30000">
              <a:schemeClr val="accent4">
                <a:hueOff val="0"/>
                <a:satOff val="0"/>
                <a:lumOff val="0"/>
                <a:alphaOff val="0"/>
                <a:shade val="90000"/>
                <a:satMod val="110000"/>
              </a:schemeClr>
            </a:gs>
            <a:gs pos="45000">
              <a:schemeClr val="accent4">
                <a:hueOff val="0"/>
                <a:satOff val="0"/>
                <a:lumOff val="0"/>
                <a:alphaOff val="0"/>
                <a:shade val="100000"/>
                <a:satMod val="118000"/>
              </a:schemeClr>
            </a:gs>
            <a:gs pos="55000">
              <a:schemeClr val="accent4">
                <a:hueOff val="0"/>
                <a:satOff val="0"/>
                <a:lumOff val="0"/>
                <a:alphaOff val="0"/>
                <a:shade val="100000"/>
                <a:satMod val="118000"/>
              </a:schemeClr>
            </a:gs>
            <a:gs pos="73000">
              <a:schemeClr val="accent4">
                <a:hueOff val="0"/>
                <a:satOff val="0"/>
                <a:lumOff val="0"/>
                <a:alphaOff val="0"/>
                <a:shade val="90000"/>
                <a:satMod val="110000"/>
              </a:schemeClr>
            </a:gs>
            <a:gs pos="100000">
              <a:schemeClr val="accent4">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Proprietor maintains books only for business</a:t>
          </a:r>
        </a:p>
      </dsp:txBody>
      <dsp:txXfrm>
        <a:off x="465628" y="96515"/>
        <a:ext cx="7741418" cy="719224"/>
      </dsp:txXfrm>
    </dsp:sp>
    <dsp:sp modelId="{BCDC5F52-5AA3-41A7-8C3D-DA2A869133DA}">
      <dsp:nvSpPr>
        <dsp:cNvPr id="0" name=""/>
        <dsp:cNvSpPr/>
      </dsp:nvSpPr>
      <dsp:spPr>
        <a:xfrm>
          <a:off x="0" y="2914072"/>
          <a:ext cx="8534400" cy="680400"/>
        </a:xfrm>
        <a:prstGeom prst="rect">
          <a:avLst/>
        </a:prstGeom>
        <a:solidFill>
          <a:schemeClr val="lt1">
            <a:alpha val="90000"/>
            <a:hueOff val="0"/>
            <a:satOff val="0"/>
            <a:lumOff val="0"/>
            <a:alphaOff val="0"/>
          </a:schemeClr>
        </a:solidFill>
        <a:ln w="9525" cap="flat" cmpd="sng" algn="ctr">
          <a:solidFill>
            <a:schemeClr val="accent4">
              <a:hueOff val="-1028578"/>
              <a:satOff val="-2845"/>
              <a:lumOff val="1765"/>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13C6B55-524E-42E3-986A-ECAAF6B1B3BD}">
      <dsp:nvSpPr>
        <dsp:cNvPr id="0" name=""/>
        <dsp:cNvSpPr/>
      </dsp:nvSpPr>
      <dsp:spPr>
        <a:xfrm>
          <a:off x="426720" y="2515552"/>
          <a:ext cx="7955264" cy="797040"/>
        </a:xfrm>
        <a:prstGeom prst="roundRect">
          <a:avLst/>
        </a:prstGeom>
        <a:gradFill rotWithShape="0">
          <a:gsLst>
            <a:gs pos="0">
              <a:schemeClr val="accent4">
                <a:hueOff val="-1028578"/>
                <a:satOff val="-2845"/>
                <a:lumOff val="1765"/>
                <a:alphaOff val="0"/>
                <a:shade val="63000"/>
              </a:schemeClr>
            </a:gs>
            <a:gs pos="30000">
              <a:schemeClr val="accent4">
                <a:hueOff val="-1028578"/>
                <a:satOff val="-2845"/>
                <a:lumOff val="1765"/>
                <a:alphaOff val="0"/>
                <a:shade val="90000"/>
                <a:satMod val="110000"/>
              </a:schemeClr>
            </a:gs>
            <a:gs pos="45000">
              <a:schemeClr val="accent4">
                <a:hueOff val="-1028578"/>
                <a:satOff val="-2845"/>
                <a:lumOff val="1765"/>
                <a:alphaOff val="0"/>
                <a:shade val="100000"/>
                <a:satMod val="118000"/>
              </a:schemeClr>
            </a:gs>
            <a:gs pos="55000">
              <a:schemeClr val="accent4">
                <a:hueOff val="-1028578"/>
                <a:satOff val="-2845"/>
                <a:lumOff val="1765"/>
                <a:alphaOff val="0"/>
                <a:shade val="100000"/>
                <a:satMod val="118000"/>
              </a:schemeClr>
            </a:gs>
            <a:gs pos="73000">
              <a:schemeClr val="accent4">
                <a:hueOff val="-1028578"/>
                <a:satOff val="-2845"/>
                <a:lumOff val="1765"/>
                <a:alphaOff val="0"/>
                <a:shade val="90000"/>
                <a:satMod val="110000"/>
              </a:schemeClr>
            </a:gs>
            <a:gs pos="100000">
              <a:schemeClr val="accent4">
                <a:hueOff val="-1028578"/>
                <a:satOff val="-2845"/>
                <a:lumOff val="1765"/>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Reporting In case of Firm/Companies, etc.?</a:t>
          </a:r>
        </a:p>
      </dsp:txBody>
      <dsp:txXfrm>
        <a:off x="465628" y="2554460"/>
        <a:ext cx="7877448" cy="719224"/>
      </dsp:txXfrm>
    </dsp:sp>
    <dsp:sp modelId="{83020DC9-1B75-4D15-B93A-3D1E19C53F74}">
      <dsp:nvSpPr>
        <dsp:cNvPr id="0" name=""/>
        <dsp:cNvSpPr/>
      </dsp:nvSpPr>
      <dsp:spPr>
        <a:xfrm>
          <a:off x="0" y="4138792"/>
          <a:ext cx="8534400" cy="680400"/>
        </a:xfrm>
        <a:prstGeom prst="rect">
          <a:avLst/>
        </a:prstGeom>
        <a:solidFill>
          <a:schemeClr val="lt1">
            <a:alpha val="90000"/>
            <a:hueOff val="0"/>
            <a:satOff val="0"/>
            <a:lumOff val="0"/>
            <a:alphaOff val="0"/>
          </a:schemeClr>
        </a:solidFill>
        <a:ln w="9525" cap="flat" cmpd="sng" algn="ctr">
          <a:solidFill>
            <a:schemeClr val="accent4">
              <a:hueOff val="-2057156"/>
              <a:satOff val="-5690"/>
              <a:lumOff val="3530"/>
              <a:alphaOff val="0"/>
            </a:schemeClr>
          </a:solidFill>
          <a:prstDash val="solid"/>
        </a:ln>
        <a:effectLst>
          <a:outerShdw blurRad="50800" dist="43000" dir="5400000" rotWithShape="0">
            <a:srgbClr val="000000">
              <a:alpha val="4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FC088DB-0D02-446D-95C6-F5D1FF25B60C}">
      <dsp:nvSpPr>
        <dsp:cNvPr id="0" name=""/>
        <dsp:cNvSpPr/>
      </dsp:nvSpPr>
      <dsp:spPr>
        <a:xfrm>
          <a:off x="406300" y="3740272"/>
          <a:ext cx="8126007" cy="797040"/>
        </a:xfrm>
        <a:prstGeom prst="roundRect">
          <a:avLst/>
        </a:prstGeom>
        <a:gradFill rotWithShape="0">
          <a:gsLst>
            <a:gs pos="0">
              <a:schemeClr val="accent4">
                <a:hueOff val="-2057156"/>
                <a:satOff val="-5690"/>
                <a:lumOff val="3530"/>
                <a:alphaOff val="0"/>
                <a:shade val="63000"/>
              </a:schemeClr>
            </a:gs>
            <a:gs pos="30000">
              <a:schemeClr val="accent4">
                <a:hueOff val="-2057156"/>
                <a:satOff val="-5690"/>
                <a:lumOff val="3530"/>
                <a:alphaOff val="0"/>
                <a:shade val="90000"/>
                <a:satMod val="110000"/>
              </a:schemeClr>
            </a:gs>
            <a:gs pos="45000">
              <a:schemeClr val="accent4">
                <a:hueOff val="-2057156"/>
                <a:satOff val="-5690"/>
                <a:lumOff val="3530"/>
                <a:alphaOff val="0"/>
                <a:shade val="100000"/>
                <a:satMod val="118000"/>
              </a:schemeClr>
            </a:gs>
            <a:gs pos="55000">
              <a:schemeClr val="accent4">
                <a:hueOff val="-2057156"/>
                <a:satOff val="-5690"/>
                <a:lumOff val="3530"/>
                <a:alphaOff val="0"/>
                <a:shade val="100000"/>
                <a:satMod val="118000"/>
              </a:schemeClr>
            </a:gs>
            <a:gs pos="73000">
              <a:schemeClr val="accent4">
                <a:hueOff val="-2057156"/>
                <a:satOff val="-5690"/>
                <a:lumOff val="3530"/>
                <a:alphaOff val="0"/>
                <a:shade val="90000"/>
                <a:satMod val="110000"/>
              </a:schemeClr>
            </a:gs>
            <a:gs pos="100000">
              <a:schemeClr val="accent4">
                <a:hueOff val="-2057156"/>
                <a:satOff val="-5690"/>
                <a:lumOff val="353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5806" tIns="0" rIns="225806" bIns="0" numCol="1" spcCol="1270" anchor="ctr" anchorCtr="0">
          <a:noAutofit/>
        </a:bodyPr>
        <a:lstStyle/>
        <a:p>
          <a:pPr lvl="0" algn="l" defTabSz="1200150" rtl="0">
            <a:lnSpc>
              <a:spcPct val="90000"/>
            </a:lnSpc>
            <a:spcBef>
              <a:spcPct val="0"/>
            </a:spcBef>
            <a:spcAft>
              <a:spcPct val="35000"/>
            </a:spcAft>
          </a:pPr>
          <a:r>
            <a:rPr lang="en-US" sz="2700" kern="1200" dirty="0"/>
            <a:t>No reporting if Transaction value and guideline value are same</a:t>
          </a:r>
        </a:p>
      </dsp:txBody>
      <dsp:txXfrm>
        <a:off x="445208" y="3779180"/>
        <a:ext cx="8048191" cy="71922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1C4D0-DD4F-459C-A566-3E7205CD4F21}">
      <dsp:nvSpPr>
        <dsp:cNvPr id="0" name=""/>
        <dsp:cNvSpPr/>
      </dsp:nvSpPr>
      <dsp:spPr>
        <a:xfrm>
          <a:off x="0" y="37079"/>
          <a:ext cx="8229600" cy="1544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Machinery spares to  be </a:t>
          </a:r>
          <a:r>
            <a:rPr lang="en-US" sz="4000" kern="1200" dirty="0" err="1"/>
            <a:t>capitalised</a:t>
          </a:r>
          <a:r>
            <a:rPr lang="en-US" sz="4000" kern="1200" dirty="0"/>
            <a:t> on consumption as per  New AS-10</a:t>
          </a:r>
        </a:p>
      </dsp:txBody>
      <dsp:txXfrm>
        <a:off x="75391" y="112470"/>
        <a:ext cx="8078818" cy="1393618"/>
      </dsp:txXfrm>
    </dsp:sp>
    <dsp:sp modelId="{E6D527A4-0DCC-4D3F-A1E5-41D626C8E6EA}">
      <dsp:nvSpPr>
        <dsp:cNvPr id="0" name=""/>
        <dsp:cNvSpPr/>
      </dsp:nvSpPr>
      <dsp:spPr>
        <a:xfrm>
          <a:off x="0" y="1696680"/>
          <a:ext cx="8229600" cy="1544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ICDS V requires it to be charged to P&amp;L as  per Old AS-10 </a:t>
          </a:r>
        </a:p>
      </dsp:txBody>
      <dsp:txXfrm>
        <a:off x="75391" y="1772071"/>
        <a:ext cx="8078818" cy="1393618"/>
      </dsp:txXfrm>
    </dsp:sp>
    <dsp:sp modelId="{36484952-1BF5-4119-8832-FAF24E79D903}">
      <dsp:nvSpPr>
        <dsp:cNvPr id="0" name=""/>
        <dsp:cNvSpPr/>
      </dsp:nvSpPr>
      <dsp:spPr>
        <a:xfrm>
          <a:off x="0" y="3356280"/>
          <a:ext cx="8229600" cy="1544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Deferred tax liability </a:t>
          </a:r>
        </a:p>
      </dsp:txBody>
      <dsp:txXfrm>
        <a:off x="75391" y="3431671"/>
        <a:ext cx="8078818" cy="13936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1C0AE-68FF-419F-B2FE-58F6E41B2E88}">
      <dsp:nvSpPr>
        <dsp:cNvPr id="0" name=""/>
        <dsp:cNvSpPr/>
      </dsp:nvSpPr>
      <dsp:spPr>
        <a:xfrm>
          <a:off x="0" y="63526"/>
          <a:ext cx="7886700" cy="3053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a:t>Assessee engaged in business and profession. Can he claim</a:t>
          </a:r>
        </a:p>
      </dsp:txBody>
      <dsp:txXfrm>
        <a:off x="149069" y="212595"/>
        <a:ext cx="7588562" cy="2755562"/>
      </dsp:txXfrm>
    </dsp:sp>
    <dsp:sp modelId="{B2FD79FB-51B9-455E-B07F-DA3647A91F77}">
      <dsp:nvSpPr>
        <dsp:cNvPr id="0" name=""/>
        <dsp:cNvSpPr/>
      </dsp:nvSpPr>
      <dsp:spPr>
        <a:xfrm>
          <a:off x="0" y="3117226"/>
          <a:ext cx="7886700" cy="117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a:t>S.44AD for business</a:t>
          </a:r>
        </a:p>
        <a:p>
          <a:pPr marL="342900" lvl="2" indent="-171450" algn="ctr" defTabSz="711200">
            <a:lnSpc>
              <a:spcPct val="90000"/>
            </a:lnSpc>
            <a:spcBef>
              <a:spcPct val="0"/>
            </a:spcBef>
            <a:spcAft>
              <a:spcPct val="20000"/>
            </a:spcAft>
            <a:buChar char="••"/>
          </a:pPr>
          <a:r>
            <a:rPr lang="en-US" sz="1600" kern="1200" dirty="0"/>
            <a:t>S.44AD(6)</a:t>
          </a:r>
        </a:p>
        <a:p>
          <a:pPr marL="285750" lvl="1" indent="-285750" algn="l" defTabSz="1244600">
            <a:lnSpc>
              <a:spcPct val="90000"/>
            </a:lnSpc>
            <a:spcBef>
              <a:spcPct val="0"/>
            </a:spcBef>
            <a:spcAft>
              <a:spcPct val="20000"/>
            </a:spcAft>
            <a:buChar char="••"/>
          </a:pPr>
          <a:r>
            <a:rPr lang="en-US" sz="2800" kern="1200" dirty="0"/>
            <a:t>S.44ADA for profession</a:t>
          </a:r>
        </a:p>
      </dsp:txBody>
      <dsp:txXfrm>
        <a:off x="0" y="3117226"/>
        <a:ext cx="7886700" cy="117058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06AD9-E21F-4889-A2C7-0881CC25B654}">
      <dsp:nvSpPr>
        <dsp:cNvPr id="0" name=""/>
        <dsp:cNvSpPr/>
      </dsp:nvSpPr>
      <dsp:spPr>
        <a:xfrm>
          <a:off x="0" y="27030"/>
          <a:ext cx="77724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Benefit of enduring nature – Empire Jute (SC)</a:t>
          </a:r>
        </a:p>
      </dsp:txBody>
      <dsp:txXfrm>
        <a:off x="51974" y="79004"/>
        <a:ext cx="7668452" cy="960752"/>
      </dsp:txXfrm>
    </dsp:sp>
    <dsp:sp modelId="{51B0E9AD-53FC-4980-875A-15DF644110CC}">
      <dsp:nvSpPr>
        <dsp:cNvPr id="0" name=""/>
        <dsp:cNvSpPr/>
      </dsp:nvSpPr>
      <dsp:spPr>
        <a:xfrm>
          <a:off x="0" y="1172370"/>
          <a:ext cx="77724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b="1" kern="1200" dirty="0"/>
            <a:t>Expenses incurred on leased/rental premises are revenue in nature – </a:t>
          </a:r>
          <a:endParaRPr lang="en-US" sz="2300" kern="1200" dirty="0"/>
        </a:p>
      </dsp:txBody>
      <dsp:txXfrm>
        <a:off x="51974" y="1224344"/>
        <a:ext cx="7668452" cy="960752"/>
      </dsp:txXfrm>
    </dsp:sp>
    <dsp:sp modelId="{1FD0A32B-5AA3-421C-8917-89DFC8E95911}">
      <dsp:nvSpPr>
        <dsp:cNvPr id="0" name=""/>
        <dsp:cNvSpPr/>
      </dsp:nvSpPr>
      <dsp:spPr>
        <a:xfrm>
          <a:off x="0" y="2237070"/>
          <a:ext cx="7772400" cy="1275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74" tIns="29210" rIns="163576" bIns="29210" numCol="1" spcCol="1270" anchor="t" anchorCtr="0">
          <a:noAutofit/>
        </a:bodyPr>
        <a:lstStyle/>
        <a:p>
          <a:pPr marL="171450" lvl="1" indent="-171450" algn="l" defTabSz="800100" rtl="0">
            <a:lnSpc>
              <a:spcPct val="150000"/>
            </a:lnSpc>
            <a:spcBef>
              <a:spcPct val="0"/>
            </a:spcBef>
            <a:spcAft>
              <a:spcPct val="20000"/>
            </a:spcAft>
            <a:buChar char="••"/>
          </a:pPr>
          <a:r>
            <a:rPr lang="en-US" sz="1800" kern="1200" dirty="0"/>
            <a:t>Malabar Mills 288 ITR 815</a:t>
          </a:r>
        </a:p>
        <a:p>
          <a:pPr marL="171450" lvl="1" indent="-171450" algn="l" defTabSz="800100" rtl="0">
            <a:lnSpc>
              <a:spcPct val="90000"/>
            </a:lnSpc>
            <a:spcBef>
              <a:spcPct val="0"/>
            </a:spcBef>
            <a:spcAft>
              <a:spcPct val="20000"/>
            </a:spcAft>
            <a:buChar char="••"/>
          </a:pPr>
          <a:r>
            <a:rPr lang="en-US" sz="1800" kern="1200" dirty="0" err="1"/>
            <a:t>Modi</a:t>
          </a:r>
          <a:r>
            <a:rPr lang="en-US" sz="1800" kern="1200" dirty="0"/>
            <a:t> </a:t>
          </a:r>
          <a:r>
            <a:rPr lang="en-US" sz="1800" kern="1200" dirty="0" err="1"/>
            <a:t>Spg</a:t>
          </a:r>
          <a:r>
            <a:rPr lang="en-US" sz="1800" kern="1200" dirty="0"/>
            <a:t>. &amp; </a:t>
          </a:r>
          <a:r>
            <a:rPr lang="en-US" sz="1800" kern="1200" dirty="0" err="1"/>
            <a:t>Wvg</a:t>
          </a:r>
          <a:r>
            <a:rPr lang="en-US" sz="1800" kern="1200" dirty="0"/>
            <a:t>. Mills v. CIT 200 ITR 544</a:t>
          </a:r>
        </a:p>
        <a:p>
          <a:pPr marL="171450" lvl="1" indent="-171450" algn="l" defTabSz="800100" rtl="0">
            <a:lnSpc>
              <a:spcPct val="90000"/>
            </a:lnSpc>
            <a:spcBef>
              <a:spcPct val="0"/>
            </a:spcBef>
            <a:spcAft>
              <a:spcPct val="20000"/>
            </a:spcAft>
            <a:buChar char="••"/>
          </a:pPr>
          <a:r>
            <a:rPr lang="en-US" sz="1800" kern="1200" dirty="0"/>
            <a:t>Amway India v. DCIT 27 SOT 344 (DELHI)</a:t>
          </a:r>
        </a:p>
      </dsp:txBody>
      <dsp:txXfrm>
        <a:off x="0" y="2237070"/>
        <a:ext cx="7772400" cy="1275120"/>
      </dsp:txXfrm>
    </dsp:sp>
    <dsp:sp modelId="{510E3865-DC3B-4B25-8BA0-AF237153833B}">
      <dsp:nvSpPr>
        <dsp:cNvPr id="0" name=""/>
        <dsp:cNvSpPr/>
      </dsp:nvSpPr>
      <dsp:spPr>
        <a:xfrm>
          <a:off x="0" y="3512190"/>
          <a:ext cx="7772400" cy="90389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Supreme Court in CIT V. </a:t>
          </a:r>
          <a:r>
            <a:rPr lang="en-US" sz="2300" kern="1200" dirty="0" err="1"/>
            <a:t>Ramaraju</a:t>
          </a:r>
          <a:r>
            <a:rPr lang="en-US" sz="2300" kern="1200" dirty="0"/>
            <a:t> Mills (294 ITR 328) held that</a:t>
          </a:r>
        </a:p>
      </dsp:txBody>
      <dsp:txXfrm>
        <a:off x="44125" y="3556315"/>
        <a:ext cx="7684150" cy="815648"/>
      </dsp:txXfrm>
    </dsp:sp>
    <dsp:sp modelId="{29BA4ACC-0093-453B-828E-657EA5D28097}">
      <dsp:nvSpPr>
        <dsp:cNvPr id="0" name=""/>
        <dsp:cNvSpPr/>
      </dsp:nvSpPr>
      <dsp:spPr>
        <a:xfrm>
          <a:off x="0" y="4416089"/>
          <a:ext cx="77724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774" tIns="29210" rIns="163576" bIns="29210" numCol="1" spcCol="1270" anchor="t" anchorCtr="0">
          <a:noAutofit/>
        </a:bodyPr>
        <a:lstStyle/>
        <a:p>
          <a:pPr marL="171450" lvl="1" indent="-171450" algn="l" defTabSz="800100" rtl="0">
            <a:lnSpc>
              <a:spcPct val="150000"/>
            </a:lnSpc>
            <a:spcBef>
              <a:spcPct val="0"/>
            </a:spcBef>
            <a:spcAft>
              <a:spcPct val="20000"/>
            </a:spcAft>
            <a:buChar char="••"/>
          </a:pPr>
          <a:r>
            <a:rPr lang="en-US" sz="1800" kern="1200" dirty="0"/>
            <a:t>if the production capacity remaining constant even after the replacement of the asset it is allowable as a revenue exp.</a:t>
          </a:r>
        </a:p>
      </dsp:txBody>
      <dsp:txXfrm>
        <a:off x="0" y="4416089"/>
        <a:ext cx="7772400" cy="104328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7F871-6096-43BD-AB09-FD90898196BA}">
      <dsp:nvSpPr>
        <dsp:cNvPr id="0" name=""/>
        <dsp:cNvSpPr/>
      </dsp:nvSpPr>
      <dsp:spPr>
        <a:xfrm>
          <a:off x="0" y="157654"/>
          <a:ext cx="8153400" cy="8365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Materiality to be considered while reporting</a:t>
          </a:r>
        </a:p>
      </dsp:txBody>
      <dsp:txXfrm>
        <a:off x="40837" y="198491"/>
        <a:ext cx="8071726" cy="754876"/>
      </dsp:txXfrm>
    </dsp:sp>
    <dsp:sp modelId="{C773D870-23F7-48CB-9D9E-30649F6CEECD}">
      <dsp:nvSpPr>
        <dsp:cNvPr id="0" name=""/>
        <dsp:cNvSpPr/>
      </dsp:nvSpPr>
      <dsp:spPr>
        <a:xfrm>
          <a:off x="0" y="1057564"/>
          <a:ext cx="8153400" cy="8365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No view to be expressed on </a:t>
          </a:r>
          <a:r>
            <a:rPr lang="en-US" sz="2200" kern="1200" dirty="0" err="1"/>
            <a:t>allowability</a:t>
          </a:r>
          <a:r>
            <a:rPr lang="en-US" sz="2200" kern="1200" dirty="0"/>
            <a:t>.</a:t>
          </a:r>
        </a:p>
      </dsp:txBody>
      <dsp:txXfrm>
        <a:off x="40837" y="1098401"/>
        <a:ext cx="8071726" cy="754876"/>
      </dsp:txXfrm>
    </dsp:sp>
    <dsp:sp modelId="{7F4EBAFB-9771-4698-8B91-6FDC221CD316}">
      <dsp:nvSpPr>
        <dsp:cNvPr id="0" name=""/>
        <dsp:cNvSpPr/>
      </dsp:nvSpPr>
      <dsp:spPr>
        <a:xfrm>
          <a:off x="0" y="1957474"/>
          <a:ext cx="8153400" cy="8365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Penalty and fine are to be distinguished from contractual obligations -even if such payments are labeled as “penalty” in a contract.</a:t>
          </a:r>
        </a:p>
      </dsp:txBody>
      <dsp:txXfrm>
        <a:off x="40837" y="1998311"/>
        <a:ext cx="8071726" cy="754876"/>
      </dsp:txXfrm>
    </dsp:sp>
    <dsp:sp modelId="{8BF8B565-ED08-4F2B-8B46-65698670247D}">
      <dsp:nvSpPr>
        <dsp:cNvPr id="0" name=""/>
        <dsp:cNvSpPr/>
      </dsp:nvSpPr>
      <dsp:spPr>
        <a:xfrm>
          <a:off x="0" y="2857384"/>
          <a:ext cx="8153400" cy="8365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Compensatory vs. penal payments (SC decisions)</a:t>
          </a:r>
        </a:p>
      </dsp:txBody>
      <dsp:txXfrm>
        <a:off x="40837" y="2898221"/>
        <a:ext cx="8071726" cy="754876"/>
      </dsp:txXfrm>
    </dsp:sp>
    <dsp:sp modelId="{BAC43CFA-9251-4AB6-9185-C1F66CA68EB3}">
      <dsp:nvSpPr>
        <dsp:cNvPr id="0" name=""/>
        <dsp:cNvSpPr/>
      </dsp:nvSpPr>
      <dsp:spPr>
        <a:xfrm>
          <a:off x="0" y="3693934"/>
          <a:ext cx="8153400" cy="140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27940" rIns="156464" bIns="27940" numCol="1" spcCol="1270" anchor="t" anchorCtr="0">
          <a:noAutofit/>
        </a:bodyPr>
        <a:lstStyle/>
        <a:p>
          <a:pPr marL="171450" lvl="1" indent="-171450" algn="l" defTabSz="755650" rtl="0">
            <a:lnSpc>
              <a:spcPct val="150000"/>
            </a:lnSpc>
            <a:spcBef>
              <a:spcPct val="0"/>
            </a:spcBef>
            <a:spcAft>
              <a:spcPct val="20000"/>
            </a:spcAft>
            <a:buChar char="••"/>
          </a:pPr>
          <a:r>
            <a:rPr lang="en-US" sz="1700" kern="1200" dirty="0" err="1"/>
            <a:t>Prakash</a:t>
          </a:r>
          <a:r>
            <a:rPr lang="en-US" sz="1700" kern="1200" dirty="0"/>
            <a:t> Cotton Mills 201 ITR 684</a:t>
          </a:r>
        </a:p>
        <a:p>
          <a:pPr marL="171450" lvl="1" indent="-171450" algn="l" defTabSz="755650" rtl="0">
            <a:lnSpc>
              <a:spcPct val="150000"/>
            </a:lnSpc>
            <a:spcBef>
              <a:spcPct val="0"/>
            </a:spcBef>
            <a:spcAft>
              <a:spcPct val="20000"/>
            </a:spcAft>
            <a:buChar char="••"/>
          </a:pPr>
          <a:r>
            <a:rPr lang="en-US" sz="1700" kern="1200" dirty="0"/>
            <a:t>Ahmedabad Cotton Mfg Co Ltd 205 ITR 163</a:t>
          </a:r>
        </a:p>
        <a:p>
          <a:pPr marL="171450" lvl="1" indent="-171450" algn="l" defTabSz="755650" rtl="0">
            <a:lnSpc>
              <a:spcPct val="150000"/>
            </a:lnSpc>
            <a:spcBef>
              <a:spcPct val="0"/>
            </a:spcBef>
            <a:spcAft>
              <a:spcPct val="20000"/>
            </a:spcAft>
            <a:buChar char="••"/>
          </a:pPr>
          <a:r>
            <a:rPr lang="en-US" sz="1700" kern="1200" dirty="0" err="1"/>
            <a:t>Malwa</a:t>
          </a:r>
          <a:r>
            <a:rPr lang="en-US" sz="1700" kern="1200" dirty="0"/>
            <a:t> </a:t>
          </a:r>
          <a:r>
            <a:rPr lang="en-US" sz="1700" kern="1200" dirty="0" err="1"/>
            <a:t>Vanaspati</a:t>
          </a:r>
          <a:r>
            <a:rPr lang="en-US" sz="1700" kern="1200" dirty="0"/>
            <a:t> &amp; Chemical Co 225 ITR 383</a:t>
          </a:r>
        </a:p>
      </dsp:txBody>
      <dsp:txXfrm>
        <a:off x="0" y="3693934"/>
        <a:ext cx="8153400" cy="140621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17907-1198-4809-A5D9-38E0CBBE95AC}">
      <dsp:nvSpPr>
        <dsp:cNvPr id="0" name=""/>
        <dsp:cNvSpPr/>
      </dsp:nvSpPr>
      <dsp:spPr>
        <a:xfrm>
          <a:off x="0" y="42386"/>
          <a:ext cx="8229600" cy="912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Reporting Disallowance for </a:t>
          </a:r>
        </a:p>
      </dsp:txBody>
      <dsp:txXfrm>
        <a:off x="44549" y="86935"/>
        <a:ext cx="8140502" cy="823502"/>
      </dsp:txXfrm>
    </dsp:sp>
    <dsp:sp modelId="{284A496D-BA58-4EC6-B743-DA6836F74F83}">
      <dsp:nvSpPr>
        <dsp:cNvPr id="0" name=""/>
        <dsp:cNvSpPr/>
      </dsp:nvSpPr>
      <dsp:spPr>
        <a:xfrm>
          <a:off x="0" y="954986"/>
          <a:ext cx="8229600" cy="988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Non deduction of TDS</a:t>
          </a:r>
        </a:p>
        <a:p>
          <a:pPr marL="285750" lvl="1" indent="-285750" algn="l" defTabSz="1333500" rtl="0">
            <a:lnSpc>
              <a:spcPct val="90000"/>
            </a:lnSpc>
            <a:spcBef>
              <a:spcPct val="0"/>
            </a:spcBef>
            <a:spcAft>
              <a:spcPct val="20000"/>
            </a:spcAft>
            <a:buChar char="••"/>
          </a:pPr>
          <a:r>
            <a:rPr lang="en-US" sz="3000" kern="1200" dirty="0"/>
            <a:t>Non deposit of TDS deducted</a:t>
          </a:r>
        </a:p>
      </dsp:txBody>
      <dsp:txXfrm>
        <a:off x="0" y="954986"/>
        <a:ext cx="8229600" cy="988942"/>
      </dsp:txXfrm>
    </dsp:sp>
    <dsp:sp modelId="{8CA97D07-D43C-4D62-B86D-DAD8D90EF0EC}">
      <dsp:nvSpPr>
        <dsp:cNvPr id="0" name=""/>
        <dsp:cNvSpPr/>
      </dsp:nvSpPr>
      <dsp:spPr>
        <a:xfrm>
          <a:off x="0" y="1943928"/>
          <a:ext cx="8229600" cy="912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US" sz="3900" kern="1200" dirty="0"/>
            <a:t>Second Proviso to Section 40(a)(</a:t>
          </a:r>
          <a:r>
            <a:rPr lang="en-US" sz="3900" kern="1200" dirty="0" err="1"/>
            <a:t>ia</a:t>
          </a:r>
          <a:r>
            <a:rPr lang="en-US" sz="3900" kern="1200" dirty="0"/>
            <a:t>)</a:t>
          </a:r>
        </a:p>
      </dsp:txBody>
      <dsp:txXfrm>
        <a:off x="44549" y="1988477"/>
        <a:ext cx="8140502" cy="823502"/>
      </dsp:txXfrm>
    </dsp:sp>
    <dsp:sp modelId="{F32C37E7-EBEC-450A-855C-9080DA5EBF01}">
      <dsp:nvSpPr>
        <dsp:cNvPr id="0" name=""/>
        <dsp:cNvSpPr/>
      </dsp:nvSpPr>
      <dsp:spPr>
        <a:xfrm>
          <a:off x="0" y="2856528"/>
          <a:ext cx="8229600" cy="197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If the Payee has offered the same to tax</a:t>
          </a:r>
        </a:p>
        <a:p>
          <a:pPr marL="285750" lvl="1" indent="-285750" algn="l" defTabSz="1333500" rtl="0">
            <a:lnSpc>
              <a:spcPct val="90000"/>
            </a:lnSpc>
            <a:spcBef>
              <a:spcPct val="0"/>
            </a:spcBef>
            <a:spcAft>
              <a:spcPct val="20000"/>
            </a:spcAft>
            <a:buChar char="••"/>
          </a:pPr>
          <a:r>
            <a:rPr lang="en-US" sz="3000" kern="1200" dirty="0"/>
            <a:t>Certificate of CA in form 26A</a:t>
          </a:r>
        </a:p>
        <a:p>
          <a:pPr marL="285750" lvl="1" indent="-285750" algn="l" defTabSz="1333500" rtl="0">
            <a:lnSpc>
              <a:spcPct val="90000"/>
            </a:lnSpc>
            <a:spcBef>
              <a:spcPct val="0"/>
            </a:spcBef>
            <a:spcAft>
              <a:spcPct val="20000"/>
            </a:spcAft>
            <a:buChar char="••"/>
          </a:pPr>
          <a:r>
            <a:rPr lang="en-US" sz="3000" kern="1200" dirty="0"/>
            <a:t>No disallowance</a:t>
          </a:r>
        </a:p>
        <a:p>
          <a:pPr marL="285750" lvl="1" indent="-285750" algn="l" defTabSz="1333500" rtl="0">
            <a:lnSpc>
              <a:spcPct val="90000"/>
            </a:lnSpc>
            <a:spcBef>
              <a:spcPct val="0"/>
            </a:spcBef>
            <a:spcAft>
              <a:spcPct val="20000"/>
            </a:spcAft>
            <a:buChar char="••"/>
          </a:pPr>
          <a:r>
            <a:rPr lang="en-US" sz="3000" i="1" kern="1200" dirty="0"/>
            <a:t>Short deduction – </a:t>
          </a:r>
          <a:r>
            <a:rPr lang="en-US" sz="3000" i="1" kern="1200" dirty="0" err="1"/>
            <a:t>Chadubhai</a:t>
          </a:r>
          <a:r>
            <a:rPr lang="en-US" sz="3000" i="1" kern="1200" dirty="0"/>
            <a:t> and </a:t>
          </a:r>
          <a:r>
            <a:rPr lang="en-US" sz="3000" i="1" kern="1200" dirty="0" err="1"/>
            <a:t>Jassubhoy</a:t>
          </a:r>
          <a:r>
            <a:rPr lang="en-US" sz="3000" i="1" kern="1200" dirty="0"/>
            <a:t> (ITAT)</a:t>
          </a:r>
        </a:p>
      </dsp:txBody>
      <dsp:txXfrm>
        <a:off x="0" y="2856528"/>
        <a:ext cx="8229600" cy="197788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3003F-0953-4DAC-B519-08E45CEDF303}">
      <dsp:nvSpPr>
        <dsp:cNvPr id="0" name=""/>
        <dsp:cNvSpPr/>
      </dsp:nvSpPr>
      <dsp:spPr>
        <a:xfrm>
          <a:off x="4561515" y="741085"/>
          <a:ext cx="893431" cy="310116"/>
        </a:xfrm>
        <a:custGeom>
          <a:avLst/>
          <a:gdLst/>
          <a:ahLst/>
          <a:cxnLst/>
          <a:rect l="0" t="0" r="0" b="0"/>
          <a:pathLst>
            <a:path>
              <a:moveTo>
                <a:pt x="0" y="0"/>
              </a:moveTo>
              <a:lnTo>
                <a:pt x="0" y="155058"/>
              </a:lnTo>
              <a:lnTo>
                <a:pt x="893431" y="155058"/>
              </a:lnTo>
              <a:lnTo>
                <a:pt x="893431" y="31011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51FE5C-C39E-4EF3-A1E5-92D4BFA8FA9E}">
      <dsp:nvSpPr>
        <dsp:cNvPr id="0" name=""/>
        <dsp:cNvSpPr/>
      </dsp:nvSpPr>
      <dsp:spPr>
        <a:xfrm>
          <a:off x="3970817" y="2838066"/>
          <a:ext cx="221512" cy="1727794"/>
        </a:xfrm>
        <a:custGeom>
          <a:avLst/>
          <a:gdLst/>
          <a:ahLst/>
          <a:cxnLst/>
          <a:rect l="0" t="0" r="0" b="0"/>
          <a:pathLst>
            <a:path>
              <a:moveTo>
                <a:pt x="0" y="0"/>
              </a:moveTo>
              <a:lnTo>
                <a:pt x="0" y="1727794"/>
              </a:lnTo>
              <a:lnTo>
                <a:pt x="221512" y="172779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42363F-C765-4F9A-A67A-54A25908D901}">
      <dsp:nvSpPr>
        <dsp:cNvPr id="0" name=""/>
        <dsp:cNvSpPr/>
      </dsp:nvSpPr>
      <dsp:spPr>
        <a:xfrm>
          <a:off x="3970817" y="2838066"/>
          <a:ext cx="221512" cy="679303"/>
        </a:xfrm>
        <a:custGeom>
          <a:avLst/>
          <a:gdLst/>
          <a:ahLst/>
          <a:cxnLst/>
          <a:rect l="0" t="0" r="0" b="0"/>
          <a:pathLst>
            <a:path>
              <a:moveTo>
                <a:pt x="0" y="0"/>
              </a:moveTo>
              <a:lnTo>
                <a:pt x="0" y="679303"/>
              </a:lnTo>
              <a:lnTo>
                <a:pt x="221512" y="67930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F57D45-338E-43EF-8479-A98DEE58700A}">
      <dsp:nvSpPr>
        <dsp:cNvPr id="0" name=""/>
        <dsp:cNvSpPr/>
      </dsp:nvSpPr>
      <dsp:spPr>
        <a:xfrm>
          <a:off x="3668084" y="1789576"/>
          <a:ext cx="893431" cy="310116"/>
        </a:xfrm>
        <a:custGeom>
          <a:avLst/>
          <a:gdLst/>
          <a:ahLst/>
          <a:cxnLst/>
          <a:rect l="0" t="0" r="0" b="0"/>
          <a:pathLst>
            <a:path>
              <a:moveTo>
                <a:pt x="0" y="0"/>
              </a:moveTo>
              <a:lnTo>
                <a:pt x="0" y="155058"/>
              </a:lnTo>
              <a:lnTo>
                <a:pt x="893431" y="155058"/>
              </a:lnTo>
              <a:lnTo>
                <a:pt x="893431" y="31011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33CCE6-4A47-4BA8-A603-2256C4273833}">
      <dsp:nvSpPr>
        <dsp:cNvPr id="0" name=""/>
        <dsp:cNvSpPr/>
      </dsp:nvSpPr>
      <dsp:spPr>
        <a:xfrm>
          <a:off x="2774652" y="1789576"/>
          <a:ext cx="893431" cy="310116"/>
        </a:xfrm>
        <a:custGeom>
          <a:avLst/>
          <a:gdLst/>
          <a:ahLst/>
          <a:cxnLst/>
          <a:rect l="0" t="0" r="0" b="0"/>
          <a:pathLst>
            <a:path>
              <a:moveTo>
                <a:pt x="893431" y="0"/>
              </a:moveTo>
              <a:lnTo>
                <a:pt x="893431" y="155058"/>
              </a:lnTo>
              <a:lnTo>
                <a:pt x="0" y="155058"/>
              </a:lnTo>
              <a:lnTo>
                <a:pt x="0" y="31011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B3778C-7E87-4C1F-A319-A326ADE7BBA8}">
      <dsp:nvSpPr>
        <dsp:cNvPr id="0" name=""/>
        <dsp:cNvSpPr/>
      </dsp:nvSpPr>
      <dsp:spPr>
        <a:xfrm>
          <a:off x="3668084" y="741085"/>
          <a:ext cx="893431" cy="310116"/>
        </a:xfrm>
        <a:custGeom>
          <a:avLst/>
          <a:gdLst/>
          <a:ahLst/>
          <a:cxnLst/>
          <a:rect l="0" t="0" r="0" b="0"/>
          <a:pathLst>
            <a:path>
              <a:moveTo>
                <a:pt x="893431" y="0"/>
              </a:moveTo>
              <a:lnTo>
                <a:pt x="893431" y="155058"/>
              </a:lnTo>
              <a:lnTo>
                <a:pt x="0" y="155058"/>
              </a:lnTo>
              <a:lnTo>
                <a:pt x="0" y="31011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7A3CB2-BD70-4503-9958-A2A81B675686}">
      <dsp:nvSpPr>
        <dsp:cNvPr id="0" name=""/>
        <dsp:cNvSpPr/>
      </dsp:nvSpPr>
      <dsp:spPr>
        <a:xfrm>
          <a:off x="3823142" y="2712"/>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smtClean="0"/>
            <a:t>Total amount of MSME</a:t>
          </a:r>
          <a:endParaRPr lang="en-GB" sz="1700" kern="1200"/>
        </a:p>
      </dsp:txBody>
      <dsp:txXfrm>
        <a:off x="3823142" y="2712"/>
        <a:ext cx="1476747" cy="738373"/>
      </dsp:txXfrm>
    </dsp:sp>
    <dsp:sp modelId="{C1180357-B39F-4EA2-8C5F-456F040040FB}">
      <dsp:nvSpPr>
        <dsp:cNvPr id="0" name=""/>
        <dsp:cNvSpPr/>
      </dsp:nvSpPr>
      <dsp:spPr>
        <a:xfrm>
          <a:off x="2929710" y="1051202"/>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smtClean="0"/>
            <a:t>Paid</a:t>
          </a:r>
          <a:endParaRPr lang="en-GB" sz="1700" kern="1200"/>
        </a:p>
      </dsp:txBody>
      <dsp:txXfrm>
        <a:off x="2929710" y="1051202"/>
        <a:ext cx="1476747" cy="738373"/>
      </dsp:txXfrm>
    </dsp:sp>
    <dsp:sp modelId="{576B0453-E49E-4BCB-99F1-A7BF22DC8AD6}">
      <dsp:nvSpPr>
        <dsp:cNvPr id="0" name=""/>
        <dsp:cNvSpPr/>
      </dsp:nvSpPr>
      <dsp:spPr>
        <a:xfrm>
          <a:off x="2036278" y="2099693"/>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smtClean="0"/>
            <a:t>Within time</a:t>
          </a:r>
          <a:endParaRPr lang="en-GB" sz="1700" kern="1200"/>
        </a:p>
      </dsp:txBody>
      <dsp:txXfrm>
        <a:off x="2036278" y="2099693"/>
        <a:ext cx="1476747" cy="738373"/>
      </dsp:txXfrm>
    </dsp:sp>
    <dsp:sp modelId="{C69B497C-3E67-49D4-BF2D-36643261B4E6}">
      <dsp:nvSpPr>
        <dsp:cNvPr id="0" name=""/>
        <dsp:cNvSpPr/>
      </dsp:nvSpPr>
      <dsp:spPr>
        <a:xfrm>
          <a:off x="3823142" y="2099693"/>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smtClean="0"/>
            <a:t>After due date</a:t>
          </a:r>
          <a:endParaRPr lang="en-GB" sz="1700" kern="1200"/>
        </a:p>
      </dsp:txBody>
      <dsp:txXfrm>
        <a:off x="3823142" y="2099693"/>
        <a:ext cx="1476747" cy="738373"/>
      </dsp:txXfrm>
    </dsp:sp>
    <dsp:sp modelId="{9FFBAFE5-789A-48C2-9499-0790F7863708}">
      <dsp:nvSpPr>
        <dsp:cNvPr id="0" name=""/>
        <dsp:cNvSpPr/>
      </dsp:nvSpPr>
      <dsp:spPr>
        <a:xfrm>
          <a:off x="4192329" y="3148183"/>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dirty="0" smtClean="0">
              <a:solidFill>
                <a:srgbClr val="FF0000"/>
              </a:solidFill>
            </a:rPr>
            <a:t>Within the year and allowable</a:t>
          </a:r>
          <a:endParaRPr lang="en-GB" sz="1700" kern="1200" dirty="0">
            <a:solidFill>
              <a:srgbClr val="FF0000"/>
            </a:solidFill>
          </a:endParaRPr>
        </a:p>
      </dsp:txBody>
      <dsp:txXfrm>
        <a:off x="4192329" y="3148183"/>
        <a:ext cx="1476747" cy="738373"/>
      </dsp:txXfrm>
    </dsp:sp>
    <dsp:sp modelId="{50724F31-FA38-4234-A692-D3D22F662F92}">
      <dsp:nvSpPr>
        <dsp:cNvPr id="0" name=""/>
        <dsp:cNvSpPr/>
      </dsp:nvSpPr>
      <dsp:spPr>
        <a:xfrm>
          <a:off x="4192329" y="4196674"/>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dirty="0" smtClean="0"/>
            <a:t>After year and disallowable</a:t>
          </a:r>
          <a:endParaRPr lang="en-GB" sz="1700" kern="1200" dirty="0"/>
        </a:p>
      </dsp:txBody>
      <dsp:txXfrm>
        <a:off x="4192329" y="4196674"/>
        <a:ext cx="1476747" cy="738373"/>
      </dsp:txXfrm>
    </dsp:sp>
    <dsp:sp modelId="{6C7BBD0D-E584-4FED-A351-C4BADA1F723F}">
      <dsp:nvSpPr>
        <dsp:cNvPr id="0" name=""/>
        <dsp:cNvSpPr/>
      </dsp:nvSpPr>
      <dsp:spPr>
        <a:xfrm>
          <a:off x="4716574" y="1051202"/>
          <a:ext cx="1476747" cy="73837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IN" sz="1700" kern="1200" dirty="0" smtClean="0"/>
            <a:t>Unpaid and Disallowable</a:t>
          </a:r>
          <a:endParaRPr lang="en-GB" sz="1700" kern="1200" dirty="0"/>
        </a:p>
      </dsp:txBody>
      <dsp:txXfrm>
        <a:off x="4716574" y="1051202"/>
        <a:ext cx="1476747" cy="73837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B12327-66E7-49AA-99AF-C7328C0778B0}">
      <dsp:nvSpPr>
        <dsp:cNvPr id="0" name=""/>
        <dsp:cNvSpPr/>
      </dsp:nvSpPr>
      <dsp:spPr>
        <a:xfrm>
          <a:off x="0" y="406999"/>
          <a:ext cx="78867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a:t>Date of tender is relevant</a:t>
          </a:r>
        </a:p>
      </dsp:txBody>
      <dsp:txXfrm>
        <a:off x="43407" y="450406"/>
        <a:ext cx="7799886" cy="802386"/>
      </dsp:txXfrm>
    </dsp:sp>
    <dsp:sp modelId="{8687CAAA-B9DA-4024-869B-DF30309EA483}">
      <dsp:nvSpPr>
        <dsp:cNvPr id="0" name=""/>
        <dsp:cNvSpPr/>
      </dsp:nvSpPr>
      <dsp:spPr>
        <a:xfrm>
          <a:off x="0" y="1405639"/>
          <a:ext cx="78867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a:t>Not date of actual clearing of amount</a:t>
          </a:r>
        </a:p>
      </dsp:txBody>
      <dsp:txXfrm>
        <a:off x="43407" y="1449046"/>
        <a:ext cx="7799886" cy="802386"/>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F6495-DC03-42CE-BE5D-D8218A5EC93B}">
      <dsp:nvSpPr>
        <dsp:cNvPr id="0" name=""/>
        <dsp:cNvSpPr/>
      </dsp:nvSpPr>
      <dsp:spPr>
        <a:xfrm>
          <a:off x="0" y="15479"/>
          <a:ext cx="8229600" cy="5615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New Limit Rs.10000</a:t>
          </a:r>
        </a:p>
      </dsp:txBody>
      <dsp:txXfrm>
        <a:off x="27415" y="42894"/>
        <a:ext cx="8174770" cy="506769"/>
      </dsp:txXfrm>
    </dsp:sp>
    <dsp:sp modelId="{86EC38B5-CCF0-4E4E-ABF9-C7A637506595}">
      <dsp:nvSpPr>
        <dsp:cNvPr id="0" name=""/>
        <dsp:cNvSpPr/>
      </dsp:nvSpPr>
      <dsp:spPr>
        <a:xfrm>
          <a:off x="0" y="646200"/>
          <a:ext cx="8229600" cy="5615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Disallowance/deemed income under section 40A(3)</a:t>
          </a:r>
        </a:p>
      </dsp:txBody>
      <dsp:txXfrm>
        <a:off x="27415" y="673615"/>
        <a:ext cx="8174770" cy="506769"/>
      </dsp:txXfrm>
    </dsp:sp>
    <dsp:sp modelId="{D8F1DD64-0948-4F1F-A501-4096670E0660}">
      <dsp:nvSpPr>
        <dsp:cNvPr id="0" name=""/>
        <dsp:cNvSpPr/>
      </dsp:nvSpPr>
      <dsp:spPr>
        <a:xfrm>
          <a:off x="0" y="1276920"/>
          <a:ext cx="8229600" cy="5615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Electricity Payment to MPEB Companies</a:t>
          </a:r>
        </a:p>
      </dsp:txBody>
      <dsp:txXfrm>
        <a:off x="27415" y="1304335"/>
        <a:ext cx="8174770" cy="506769"/>
      </dsp:txXfrm>
    </dsp:sp>
    <dsp:sp modelId="{B3752B1A-086A-490A-956B-CB7088348343}">
      <dsp:nvSpPr>
        <dsp:cNvPr id="0" name=""/>
        <dsp:cNvSpPr/>
      </dsp:nvSpPr>
      <dsp:spPr>
        <a:xfrm>
          <a:off x="0" y="1838520"/>
          <a:ext cx="8229600"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150000"/>
            </a:lnSpc>
            <a:spcBef>
              <a:spcPct val="0"/>
            </a:spcBef>
            <a:spcAft>
              <a:spcPct val="20000"/>
            </a:spcAft>
            <a:buChar char="••"/>
          </a:pPr>
          <a:r>
            <a:rPr lang="en-US" sz="1900" kern="1200" dirty="0" err="1"/>
            <a:t>Padigela</a:t>
          </a:r>
          <a:r>
            <a:rPr lang="en-US" sz="1900" kern="1200" dirty="0"/>
            <a:t> </a:t>
          </a:r>
          <a:r>
            <a:rPr lang="en-US" sz="1900" kern="1200" dirty="0" err="1"/>
            <a:t>Rajeshwar</a:t>
          </a:r>
          <a:r>
            <a:rPr lang="en-US" sz="1900" kern="1200" dirty="0"/>
            <a:t> Ginning Industries ITA 1137/</a:t>
          </a:r>
          <a:r>
            <a:rPr lang="en-US" sz="1900" kern="1200" dirty="0" err="1"/>
            <a:t>Hyd</a:t>
          </a:r>
          <a:r>
            <a:rPr lang="en-US" sz="1900" kern="1200" dirty="0"/>
            <a:t>/2011,</a:t>
          </a:r>
        </a:p>
        <a:p>
          <a:pPr marL="171450" lvl="1" indent="-171450" algn="l" defTabSz="844550" rtl="0">
            <a:lnSpc>
              <a:spcPct val="90000"/>
            </a:lnSpc>
            <a:spcBef>
              <a:spcPct val="0"/>
            </a:spcBef>
            <a:spcAft>
              <a:spcPct val="20000"/>
            </a:spcAft>
            <a:buChar char="••"/>
          </a:pPr>
          <a:r>
            <a:rPr lang="en-US" sz="1900" kern="1200" dirty="0" err="1"/>
            <a:t>Trivedi</a:t>
          </a:r>
          <a:r>
            <a:rPr lang="en-US" sz="1900" kern="1200" dirty="0"/>
            <a:t> Corporation (ITA 2844/</a:t>
          </a:r>
          <a:r>
            <a:rPr lang="en-US" sz="1900" kern="1200" dirty="0" err="1"/>
            <a:t>Ahd</a:t>
          </a:r>
          <a:r>
            <a:rPr lang="en-US" sz="1900" kern="1200" dirty="0"/>
            <a:t>/2006)</a:t>
          </a:r>
        </a:p>
        <a:p>
          <a:pPr marL="171450" lvl="1" indent="-171450" algn="l" defTabSz="844550" rtl="0">
            <a:lnSpc>
              <a:spcPct val="90000"/>
            </a:lnSpc>
            <a:spcBef>
              <a:spcPct val="0"/>
            </a:spcBef>
            <a:spcAft>
              <a:spcPct val="20000"/>
            </a:spcAft>
            <a:buChar char="••"/>
          </a:pPr>
          <a:r>
            <a:rPr lang="en-US" sz="1900" kern="1200" dirty="0"/>
            <a:t>M.R. Soap (P.) Ltd. 32 TTJ 505 (DELHI)</a:t>
          </a:r>
        </a:p>
      </dsp:txBody>
      <dsp:txXfrm>
        <a:off x="0" y="1838520"/>
        <a:ext cx="8229600" cy="111780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FC6CC-5239-4C46-A27F-FD5D8AFB4EA8}">
      <dsp:nvSpPr>
        <dsp:cNvPr id="0" name=""/>
        <dsp:cNvSpPr/>
      </dsp:nvSpPr>
      <dsp:spPr>
        <a:xfrm>
          <a:off x="0" y="675344"/>
          <a:ext cx="8153400" cy="111969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S. 14A disallows </a:t>
          </a:r>
          <a:r>
            <a:rPr lang="en-US" sz="2900" u="sng" kern="1200" dirty="0"/>
            <a:t>expenses incurred in relation to earning exempt income</a:t>
          </a:r>
          <a:r>
            <a:rPr lang="en-US" sz="2900" kern="1200" dirty="0"/>
            <a:t>. Rule 8D prescribed.</a:t>
          </a:r>
        </a:p>
      </dsp:txBody>
      <dsp:txXfrm>
        <a:off x="54659" y="730003"/>
        <a:ext cx="8044082" cy="1010372"/>
      </dsp:txXfrm>
    </dsp:sp>
    <dsp:sp modelId="{54B153EC-8C52-4277-8F05-171DF86DBE95}">
      <dsp:nvSpPr>
        <dsp:cNvPr id="0" name=""/>
        <dsp:cNvSpPr/>
      </dsp:nvSpPr>
      <dsp:spPr>
        <a:xfrm>
          <a:off x="0" y="1878555"/>
          <a:ext cx="8153400" cy="1119690"/>
        </a:xfrm>
        <a:prstGeom prst="roundRect">
          <a:avLst/>
        </a:prstGeom>
        <a:solidFill>
          <a:schemeClr val="accent4">
            <a:hueOff val="-1028578"/>
            <a:satOff val="-2845"/>
            <a:lumOff val="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Assessee should itself compute reasonable amount and offer the same instead on Nil disallowance</a:t>
          </a:r>
        </a:p>
      </dsp:txBody>
      <dsp:txXfrm>
        <a:off x="54659" y="1933214"/>
        <a:ext cx="8044082" cy="1010372"/>
      </dsp:txXfrm>
    </dsp:sp>
    <dsp:sp modelId="{77A4842A-2884-44E7-93F8-BF7722221142}">
      <dsp:nvSpPr>
        <dsp:cNvPr id="0" name=""/>
        <dsp:cNvSpPr/>
      </dsp:nvSpPr>
      <dsp:spPr>
        <a:xfrm>
          <a:off x="0" y="3081764"/>
          <a:ext cx="8153400" cy="1119690"/>
        </a:xfrm>
        <a:prstGeom prst="roundRect">
          <a:avLst/>
        </a:prstGeom>
        <a:solidFill>
          <a:schemeClr val="accent4">
            <a:hueOff val="-2057156"/>
            <a:satOff val="-5690"/>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No exempt income no disallowance</a:t>
          </a:r>
        </a:p>
      </dsp:txBody>
      <dsp:txXfrm>
        <a:off x="54659" y="3136423"/>
        <a:ext cx="8044082" cy="1010372"/>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8A2A7-83DA-43E3-8587-93D6E815DB05}">
      <dsp:nvSpPr>
        <dsp:cNvPr id="0" name=""/>
        <dsp:cNvSpPr/>
      </dsp:nvSpPr>
      <dsp:spPr>
        <a:xfrm>
          <a:off x="0" y="46063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Borrowed as well as Own funds</a:t>
          </a:r>
        </a:p>
      </dsp:txBody>
      <dsp:txXfrm>
        <a:off x="35411" y="496049"/>
        <a:ext cx="8158778" cy="654577"/>
      </dsp:txXfrm>
    </dsp:sp>
    <dsp:sp modelId="{17115B0C-AEFC-469B-B186-A2A8CA5BD41D}">
      <dsp:nvSpPr>
        <dsp:cNvPr id="0" name=""/>
        <dsp:cNvSpPr/>
      </dsp:nvSpPr>
      <dsp:spPr>
        <a:xfrm>
          <a:off x="0" y="127531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Interest paid on borrowed funds</a:t>
          </a:r>
        </a:p>
      </dsp:txBody>
      <dsp:txXfrm>
        <a:off x="35411" y="1310729"/>
        <a:ext cx="8158778" cy="654577"/>
      </dsp:txXfrm>
    </dsp:sp>
    <dsp:sp modelId="{7BAC1C1E-C0A2-4AAB-8D3F-FD77728F703C}">
      <dsp:nvSpPr>
        <dsp:cNvPr id="0" name=""/>
        <dsp:cNvSpPr/>
      </dsp:nvSpPr>
      <dsp:spPr>
        <a:xfrm>
          <a:off x="0" y="208999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Interest free Loan given to sister Concerns</a:t>
          </a:r>
        </a:p>
      </dsp:txBody>
      <dsp:txXfrm>
        <a:off x="35411" y="2125409"/>
        <a:ext cx="8158778" cy="654577"/>
      </dsp:txXfrm>
    </dsp:sp>
    <dsp:sp modelId="{3240B95A-3E79-44DC-8B4C-0415B34DCB45}">
      <dsp:nvSpPr>
        <dsp:cNvPr id="0" name=""/>
        <dsp:cNvSpPr/>
      </dsp:nvSpPr>
      <dsp:spPr>
        <a:xfrm>
          <a:off x="0" y="2904678"/>
          <a:ext cx="8229600" cy="7253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Whether disallowance is warranted u/s 36(1)(iii)</a:t>
          </a:r>
        </a:p>
      </dsp:txBody>
      <dsp:txXfrm>
        <a:off x="35411" y="2940089"/>
        <a:ext cx="8158778" cy="654577"/>
      </dsp:txXfrm>
    </dsp:sp>
    <dsp:sp modelId="{FC5DADDC-FF9A-4DFD-9D65-44040699D563}">
      <dsp:nvSpPr>
        <dsp:cNvPr id="0" name=""/>
        <dsp:cNvSpPr/>
      </dsp:nvSpPr>
      <dsp:spPr>
        <a:xfrm>
          <a:off x="0" y="3630078"/>
          <a:ext cx="8229600"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Reliance Utilities (Bom)</a:t>
          </a:r>
        </a:p>
        <a:p>
          <a:pPr marL="228600" lvl="1" indent="-228600" algn="l" defTabSz="1066800" rtl="0">
            <a:lnSpc>
              <a:spcPct val="90000"/>
            </a:lnSpc>
            <a:spcBef>
              <a:spcPct val="0"/>
            </a:spcBef>
            <a:spcAft>
              <a:spcPct val="20000"/>
            </a:spcAft>
            <a:buChar char="••"/>
          </a:pPr>
          <a:r>
            <a:rPr lang="en-US" sz="2400" kern="1200"/>
            <a:t>S.A. Builders 288 ITR 1 (SC)</a:t>
          </a:r>
        </a:p>
      </dsp:txBody>
      <dsp:txXfrm>
        <a:off x="0" y="3630078"/>
        <a:ext cx="8229600" cy="786082"/>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FBC7A-E2A4-4CAF-96A9-97410267BA7D}">
      <dsp:nvSpPr>
        <dsp:cNvPr id="0" name=""/>
        <dsp:cNvSpPr/>
      </dsp:nvSpPr>
      <dsp:spPr>
        <a:xfrm>
          <a:off x="0" y="15120"/>
          <a:ext cx="8229600" cy="11231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IN" sz="4800" kern="1200" smtClean="0"/>
            <a:t>Sister</a:t>
          </a:r>
          <a:endParaRPr lang="en-GB" sz="4800" kern="1200"/>
        </a:p>
      </dsp:txBody>
      <dsp:txXfrm>
        <a:off x="54830" y="69950"/>
        <a:ext cx="8119940" cy="1013539"/>
      </dsp:txXfrm>
    </dsp:sp>
    <dsp:sp modelId="{EEC15EFF-066A-4AF6-BD63-79F778C133EF}">
      <dsp:nvSpPr>
        <dsp:cNvPr id="0" name=""/>
        <dsp:cNvSpPr/>
      </dsp:nvSpPr>
      <dsp:spPr>
        <a:xfrm>
          <a:off x="0" y="1276560"/>
          <a:ext cx="8229600" cy="11231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IN" sz="4800" kern="1200" smtClean="0"/>
            <a:t>Maternal Grandmother</a:t>
          </a:r>
          <a:endParaRPr lang="en-GB" sz="4800" kern="1200"/>
        </a:p>
      </dsp:txBody>
      <dsp:txXfrm>
        <a:off x="54830" y="1331390"/>
        <a:ext cx="8119940" cy="1013539"/>
      </dsp:txXfrm>
    </dsp:sp>
    <dsp:sp modelId="{56D771F8-CEB1-4A1C-B5D6-129D0B75D6B2}">
      <dsp:nvSpPr>
        <dsp:cNvPr id="0" name=""/>
        <dsp:cNvSpPr/>
      </dsp:nvSpPr>
      <dsp:spPr>
        <a:xfrm>
          <a:off x="0" y="2538000"/>
          <a:ext cx="8229600" cy="11231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IN" sz="4800" kern="1200" smtClean="0"/>
            <a:t>Married Daughter</a:t>
          </a:r>
          <a:endParaRPr lang="en-GB" sz="4800" kern="1200"/>
        </a:p>
      </dsp:txBody>
      <dsp:txXfrm>
        <a:off x="54830" y="2592830"/>
        <a:ext cx="8119940" cy="1013539"/>
      </dsp:txXfrm>
    </dsp:sp>
    <dsp:sp modelId="{0971A247-76C9-4056-9B50-B25662C2CA65}">
      <dsp:nvSpPr>
        <dsp:cNvPr id="0" name=""/>
        <dsp:cNvSpPr/>
      </dsp:nvSpPr>
      <dsp:spPr>
        <a:xfrm>
          <a:off x="0" y="3799440"/>
          <a:ext cx="8229600" cy="11231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IN" sz="4800" kern="1200" smtClean="0"/>
            <a:t>Daughter in law</a:t>
          </a:r>
          <a:endParaRPr lang="en-GB" sz="4800" kern="1200"/>
        </a:p>
      </dsp:txBody>
      <dsp:txXfrm>
        <a:off x="54830" y="3854270"/>
        <a:ext cx="8119940" cy="1013539"/>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9E7F-8F16-45F6-BF36-F28C8D879A67}">
      <dsp:nvSpPr>
        <dsp:cNvPr id="0" name=""/>
        <dsp:cNvSpPr/>
      </dsp:nvSpPr>
      <dsp:spPr>
        <a:xfrm>
          <a:off x="0" y="805260"/>
          <a:ext cx="8229600" cy="1006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Statutory audit v. TAR</a:t>
          </a:r>
        </a:p>
      </dsp:txBody>
      <dsp:txXfrm>
        <a:off x="49119" y="854379"/>
        <a:ext cx="8131362" cy="907962"/>
      </dsp:txXfrm>
    </dsp:sp>
    <dsp:sp modelId="{414D3665-D633-41AD-B883-FC0EA23AA001}">
      <dsp:nvSpPr>
        <dsp:cNvPr id="0" name=""/>
        <dsp:cNvSpPr/>
      </dsp:nvSpPr>
      <dsp:spPr>
        <a:xfrm>
          <a:off x="0" y="1935300"/>
          <a:ext cx="8229600" cy="1006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Transfer Pricing</a:t>
          </a:r>
        </a:p>
      </dsp:txBody>
      <dsp:txXfrm>
        <a:off x="49119" y="1984419"/>
        <a:ext cx="8131362" cy="907962"/>
      </dsp:txXfrm>
    </dsp:sp>
    <dsp:sp modelId="{B3B989C1-3715-4026-A987-DEECE00CEA92}">
      <dsp:nvSpPr>
        <dsp:cNvPr id="0" name=""/>
        <dsp:cNvSpPr/>
      </dsp:nvSpPr>
      <dsp:spPr>
        <a:xfrm>
          <a:off x="0" y="3065340"/>
          <a:ext cx="8229600" cy="1006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Domestic Transfer Pricing 115BAB</a:t>
          </a:r>
        </a:p>
      </dsp:txBody>
      <dsp:txXfrm>
        <a:off x="49119" y="3114459"/>
        <a:ext cx="8131362" cy="9079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5254E-33E9-4BED-964F-84854513361B}">
      <dsp:nvSpPr>
        <dsp:cNvPr id="0" name=""/>
        <dsp:cNvSpPr/>
      </dsp:nvSpPr>
      <dsp:spPr>
        <a:xfrm>
          <a:off x="0" y="49047"/>
          <a:ext cx="7886700" cy="207046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a:t>Law does not permit a professional to opt for S.44AD</a:t>
          </a:r>
        </a:p>
      </dsp:txBody>
      <dsp:txXfrm>
        <a:off x="101072" y="150119"/>
        <a:ext cx="7684556" cy="1868317"/>
      </dsp:txXfrm>
    </dsp:sp>
    <dsp:sp modelId="{99A819E0-B94B-4258-AEBB-A2AA6EA261CA}">
      <dsp:nvSpPr>
        <dsp:cNvPr id="0" name=""/>
        <dsp:cNvSpPr/>
      </dsp:nvSpPr>
      <dsp:spPr>
        <a:xfrm>
          <a:off x="0" y="2231829"/>
          <a:ext cx="7886700" cy="207046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a:t>However in ITR form practically many cases of simultaneous claim of S.44AD and S.44ADA</a:t>
          </a:r>
        </a:p>
      </dsp:txBody>
      <dsp:txXfrm>
        <a:off x="101072" y="2332901"/>
        <a:ext cx="7684556" cy="1868317"/>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3CFFC-BA96-470E-97B8-98B06F5B47D5}">
      <dsp:nvSpPr>
        <dsp:cNvPr id="0" name=""/>
        <dsp:cNvSpPr/>
      </dsp:nvSpPr>
      <dsp:spPr>
        <a:xfrm>
          <a:off x="0" y="30599"/>
          <a:ext cx="8229600" cy="20077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Opening balance of unpaid MSME dues</a:t>
          </a:r>
          <a:endParaRPr lang="en-US" sz="5200" kern="1200" dirty="0"/>
        </a:p>
      </dsp:txBody>
      <dsp:txXfrm>
        <a:off x="98009" y="128608"/>
        <a:ext cx="8033582" cy="1811702"/>
      </dsp:txXfrm>
    </dsp:sp>
    <dsp:sp modelId="{3C976B25-98F1-4341-B08E-23C5D991F18C}">
      <dsp:nvSpPr>
        <dsp:cNvPr id="0" name=""/>
        <dsp:cNvSpPr/>
      </dsp:nvSpPr>
      <dsp:spPr>
        <a:xfrm>
          <a:off x="0" y="2038319"/>
          <a:ext cx="8229600"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6040" rIns="369824" bIns="66040" numCol="1" spcCol="1270" anchor="t" anchorCtr="0">
          <a:noAutofit/>
        </a:bodyPr>
        <a:lstStyle/>
        <a:p>
          <a:pPr marL="285750" lvl="1" indent="-285750" algn="just" defTabSz="1822450">
            <a:lnSpc>
              <a:spcPct val="90000"/>
            </a:lnSpc>
            <a:spcBef>
              <a:spcPct val="0"/>
            </a:spcBef>
            <a:spcAft>
              <a:spcPct val="20000"/>
            </a:spcAft>
            <a:buChar char="••"/>
          </a:pPr>
          <a:r>
            <a:rPr lang="en-US" sz="4100" kern="1200" dirty="0" smtClean="0"/>
            <a:t>Paid during the year</a:t>
          </a:r>
          <a:endParaRPr lang="en-US" sz="4100" kern="1200" dirty="0"/>
        </a:p>
      </dsp:txBody>
      <dsp:txXfrm>
        <a:off x="0" y="2038319"/>
        <a:ext cx="8229600" cy="861120"/>
      </dsp:txXfrm>
    </dsp:sp>
    <dsp:sp modelId="{A834CE59-CF78-4E8C-B017-546CDCAA9852}">
      <dsp:nvSpPr>
        <dsp:cNvPr id="0" name=""/>
        <dsp:cNvSpPr/>
      </dsp:nvSpPr>
      <dsp:spPr>
        <a:xfrm>
          <a:off x="0" y="2899439"/>
          <a:ext cx="8229600" cy="20077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To be reported and claimed</a:t>
          </a:r>
          <a:endParaRPr lang="en-US" sz="5200" kern="1200" dirty="0"/>
        </a:p>
      </dsp:txBody>
      <dsp:txXfrm>
        <a:off x="98009" y="2997448"/>
        <a:ext cx="8033582" cy="1811702"/>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02B44-D26D-43D7-B668-3307C3954943}">
      <dsp:nvSpPr>
        <dsp:cNvPr id="0" name=""/>
        <dsp:cNvSpPr/>
      </dsp:nvSpPr>
      <dsp:spPr>
        <a:xfrm>
          <a:off x="0" y="1214054"/>
          <a:ext cx="8229600" cy="25096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rtl="0">
            <a:lnSpc>
              <a:spcPct val="90000"/>
            </a:lnSpc>
            <a:spcBef>
              <a:spcPct val="0"/>
            </a:spcBef>
            <a:spcAft>
              <a:spcPct val="35000"/>
            </a:spcAft>
          </a:pPr>
          <a:r>
            <a:rPr lang="en-IN" sz="6500" kern="1200" smtClean="0"/>
            <a:t>TDS is not required to be reported</a:t>
          </a:r>
          <a:endParaRPr lang="en-GB" sz="6500" kern="1200"/>
        </a:p>
      </dsp:txBody>
      <dsp:txXfrm>
        <a:off x="122511" y="1336565"/>
        <a:ext cx="7984578" cy="2264628"/>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077DC-EEC9-42BA-8389-4AC9C00AE2E4}">
      <dsp:nvSpPr>
        <dsp:cNvPr id="0" name=""/>
        <dsp:cNvSpPr/>
      </dsp:nvSpPr>
      <dsp:spPr>
        <a:xfrm>
          <a:off x="0" y="2742"/>
          <a:ext cx="8229600" cy="14671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Ban over Rs.3 Lakhs was recommended by SIT</a:t>
          </a:r>
        </a:p>
      </dsp:txBody>
      <dsp:txXfrm>
        <a:off x="71622" y="74364"/>
        <a:ext cx="8086356" cy="1323936"/>
      </dsp:txXfrm>
    </dsp:sp>
    <dsp:sp modelId="{592A64F7-BFE7-4C7D-923A-B1903923F019}">
      <dsp:nvSpPr>
        <dsp:cNvPr id="0" name=""/>
        <dsp:cNvSpPr/>
      </dsp:nvSpPr>
      <dsp:spPr>
        <a:xfrm>
          <a:off x="0" y="1579362"/>
          <a:ext cx="8229600" cy="14671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No person shall receive 2L or more in </a:t>
          </a:r>
        </a:p>
      </dsp:txBody>
      <dsp:txXfrm>
        <a:off x="71622" y="1650984"/>
        <a:ext cx="8086356" cy="1323936"/>
      </dsp:txXfrm>
    </dsp:sp>
    <dsp:sp modelId="{EF27F950-F5B2-4914-A70E-6215507C9BDF}">
      <dsp:nvSpPr>
        <dsp:cNvPr id="0" name=""/>
        <dsp:cNvSpPr/>
      </dsp:nvSpPr>
      <dsp:spPr>
        <a:xfrm>
          <a:off x="0" y="3046542"/>
          <a:ext cx="8229600"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a:t>aggregate from a person in a day or</a:t>
          </a:r>
        </a:p>
        <a:p>
          <a:pPr marL="285750" lvl="1" indent="-285750" algn="l" defTabSz="1333500" rtl="0">
            <a:lnSpc>
              <a:spcPct val="90000"/>
            </a:lnSpc>
            <a:spcBef>
              <a:spcPct val="0"/>
            </a:spcBef>
            <a:spcAft>
              <a:spcPct val="20000"/>
            </a:spcAft>
            <a:buChar char="••"/>
          </a:pPr>
          <a:r>
            <a:rPr lang="en-US" sz="3000" kern="1200"/>
            <a:t>respect of a single transaction or</a:t>
          </a:r>
        </a:p>
        <a:p>
          <a:pPr marL="285750" lvl="1" indent="-285750" algn="l" defTabSz="1333500" rtl="0">
            <a:lnSpc>
              <a:spcPct val="90000"/>
            </a:lnSpc>
            <a:spcBef>
              <a:spcPct val="0"/>
            </a:spcBef>
            <a:spcAft>
              <a:spcPct val="20000"/>
            </a:spcAft>
            <a:buChar char="••"/>
          </a:pPr>
          <a:r>
            <a:rPr lang="en-US" sz="3000" kern="1200"/>
            <a:t>In respect of transactions relating to one event or occasion from a person</a:t>
          </a:r>
        </a:p>
      </dsp:txBody>
      <dsp:txXfrm>
        <a:off x="0" y="3046542"/>
        <a:ext cx="8229600" cy="1887840"/>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15026-9FB0-4989-9C3E-DCFEBD1D94D7}">
      <dsp:nvSpPr>
        <dsp:cNvPr id="0" name=""/>
        <dsp:cNvSpPr/>
      </dsp:nvSpPr>
      <dsp:spPr>
        <a:xfrm>
          <a:off x="0" y="414659"/>
          <a:ext cx="8229600" cy="680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7521AD-786D-4AE5-8E2C-757981780A1C}">
      <dsp:nvSpPr>
        <dsp:cNvPr id="0" name=""/>
        <dsp:cNvSpPr/>
      </dsp:nvSpPr>
      <dsp:spPr>
        <a:xfrm>
          <a:off x="411480" y="16139"/>
          <a:ext cx="5760720" cy="7970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err="1"/>
            <a:t>i</a:t>
          </a:r>
          <a:r>
            <a:rPr lang="en-US" sz="2700" kern="1200" dirty="0"/>
            <a:t>. Name, address, Permanent Account Number of the payer,</a:t>
          </a:r>
        </a:p>
      </dsp:txBody>
      <dsp:txXfrm>
        <a:off x="450388" y="55047"/>
        <a:ext cx="5682904" cy="719224"/>
      </dsp:txXfrm>
    </dsp:sp>
    <dsp:sp modelId="{72506BBE-50B1-4587-BDF8-6100BF2D6402}">
      <dsp:nvSpPr>
        <dsp:cNvPr id="0" name=""/>
        <dsp:cNvSpPr/>
      </dsp:nvSpPr>
      <dsp:spPr>
        <a:xfrm>
          <a:off x="0" y="1639379"/>
          <a:ext cx="8229600" cy="680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41CFB5-62C4-4E7E-8D36-321D4D72C722}">
      <dsp:nvSpPr>
        <dsp:cNvPr id="0" name=""/>
        <dsp:cNvSpPr/>
      </dsp:nvSpPr>
      <dsp:spPr>
        <a:xfrm>
          <a:off x="411480" y="1240859"/>
          <a:ext cx="5760720" cy="7970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ii. Nature of transaction</a:t>
          </a:r>
        </a:p>
      </dsp:txBody>
      <dsp:txXfrm>
        <a:off x="450388" y="1279767"/>
        <a:ext cx="5682904" cy="719224"/>
      </dsp:txXfrm>
    </dsp:sp>
    <dsp:sp modelId="{BC85E409-E15D-4870-9D79-60BE98623467}">
      <dsp:nvSpPr>
        <dsp:cNvPr id="0" name=""/>
        <dsp:cNvSpPr/>
      </dsp:nvSpPr>
      <dsp:spPr>
        <a:xfrm>
          <a:off x="0" y="2864100"/>
          <a:ext cx="8229600" cy="680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30BF88-A03B-469F-9D22-C8868D4F3693}">
      <dsp:nvSpPr>
        <dsp:cNvPr id="0" name=""/>
        <dsp:cNvSpPr/>
      </dsp:nvSpPr>
      <dsp:spPr>
        <a:xfrm>
          <a:off x="411480" y="2465580"/>
          <a:ext cx="5760720" cy="7970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iii. Amount of receipt.</a:t>
          </a:r>
        </a:p>
      </dsp:txBody>
      <dsp:txXfrm>
        <a:off x="450388" y="2504488"/>
        <a:ext cx="5682904" cy="719224"/>
      </dsp:txXfrm>
    </dsp:sp>
    <dsp:sp modelId="{ED69EBCC-1A84-4DB1-BFE2-F7A7A9BB462F}">
      <dsp:nvSpPr>
        <dsp:cNvPr id="0" name=""/>
        <dsp:cNvSpPr/>
      </dsp:nvSpPr>
      <dsp:spPr>
        <a:xfrm>
          <a:off x="0" y="4088820"/>
          <a:ext cx="8229600" cy="680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432C8F-367F-411A-9CBC-F54157166FF3}">
      <dsp:nvSpPr>
        <dsp:cNvPr id="0" name=""/>
        <dsp:cNvSpPr/>
      </dsp:nvSpPr>
      <dsp:spPr>
        <a:xfrm>
          <a:off x="411480" y="3690300"/>
          <a:ext cx="5760720"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00150" rtl="0">
            <a:lnSpc>
              <a:spcPct val="90000"/>
            </a:lnSpc>
            <a:spcBef>
              <a:spcPct val="0"/>
            </a:spcBef>
            <a:spcAft>
              <a:spcPct val="35000"/>
            </a:spcAft>
          </a:pPr>
          <a:r>
            <a:rPr lang="en-US" sz="2700" kern="1200" dirty="0"/>
            <a:t>iv. Date of receipt.</a:t>
          </a:r>
        </a:p>
      </dsp:txBody>
      <dsp:txXfrm>
        <a:off x="450388" y="3729208"/>
        <a:ext cx="5682904" cy="719224"/>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8CEDD-0E6E-4CED-B6D7-0A4B576090C7}">
      <dsp:nvSpPr>
        <dsp:cNvPr id="0" name=""/>
        <dsp:cNvSpPr/>
      </dsp:nvSpPr>
      <dsp:spPr>
        <a:xfrm>
          <a:off x="0" y="178605"/>
          <a:ext cx="8229600" cy="678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(a) deals with </a:t>
          </a:r>
          <a:r>
            <a:rPr lang="en-US" sz="2900" b="1" u="sng" kern="1200" dirty="0"/>
            <a:t>loans or deposit</a:t>
          </a:r>
          <a:r>
            <a:rPr lang="en-US" sz="2900" kern="1200" dirty="0"/>
            <a:t> 269SS</a:t>
          </a:r>
        </a:p>
      </dsp:txBody>
      <dsp:txXfrm>
        <a:off x="33127" y="211732"/>
        <a:ext cx="8163346" cy="612346"/>
      </dsp:txXfrm>
    </dsp:sp>
    <dsp:sp modelId="{5CEACA98-49D0-4402-8762-E2FA777D0ED1}">
      <dsp:nvSpPr>
        <dsp:cNvPr id="0" name=""/>
        <dsp:cNvSpPr/>
      </dsp:nvSpPr>
      <dsp:spPr>
        <a:xfrm>
          <a:off x="0" y="940725"/>
          <a:ext cx="8229600" cy="678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(b) deals with </a:t>
          </a:r>
          <a:r>
            <a:rPr lang="en-US" sz="2900" b="1" u="sng" kern="1200" dirty="0"/>
            <a:t>specified sum (Builder’s case)</a:t>
          </a:r>
          <a:endParaRPr lang="en-US" sz="2900" kern="1200" dirty="0"/>
        </a:p>
      </dsp:txBody>
      <dsp:txXfrm>
        <a:off x="33127" y="973852"/>
        <a:ext cx="8163346" cy="612346"/>
      </dsp:txXfrm>
    </dsp:sp>
    <dsp:sp modelId="{D6DCB254-207F-4916-A901-B8A197B64F79}">
      <dsp:nvSpPr>
        <dsp:cNvPr id="0" name=""/>
        <dsp:cNvSpPr/>
      </dsp:nvSpPr>
      <dsp:spPr>
        <a:xfrm>
          <a:off x="0" y="1619325"/>
          <a:ext cx="8229600" cy="13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i="1" kern="1200" dirty="0"/>
            <a:t>specified sum is money receivable as advance or otherwise in relation to transfer of an immovable property, whether or not transfer has taken place</a:t>
          </a:r>
          <a:endParaRPr lang="en-US" sz="2300" kern="1200" dirty="0"/>
        </a:p>
        <a:p>
          <a:pPr marL="228600" lvl="1" indent="-228600" algn="l" defTabSz="1022350" rtl="0">
            <a:lnSpc>
              <a:spcPct val="90000"/>
            </a:lnSpc>
            <a:spcBef>
              <a:spcPct val="0"/>
            </a:spcBef>
            <a:spcAft>
              <a:spcPct val="20000"/>
            </a:spcAft>
            <a:buChar char="••"/>
          </a:pPr>
          <a:r>
            <a:rPr lang="en-US" sz="2300" kern="1200" dirty="0"/>
            <a:t>What in case of real estate business?</a:t>
          </a:r>
        </a:p>
      </dsp:txBody>
      <dsp:txXfrm>
        <a:off x="0" y="1619325"/>
        <a:ext cx="8229600" cy="1380689"/>
      </dsp:txXfrm>
    </dsp:sp>
    <dsp:sp modelId="{B5A1163E-2702-4468-A321-1B1D30BB9E69}">
      <dsp:nvSpPr>
        <dsp:cNvPr id="0" name=""/>
        <dsp:cNvSpPr/>
      </dsp:nvSpPr>
      <dsp:spPr>
        <a:xfrm>
          <a:off x="0" y="3000015"/>
          <a:ext cx="8229600" cy="6786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(c) repayment of </a:t>
          </a:r>
          <a:r>
            <a:rPr lang="en-US" sz="2900" b="1" u="sng" kern="1200" dirty="0"/>
            <a:t>Loan, deposit or specified sum</a:t>
          </a:r>
          <a:endParaRPr lang="en-US" sz="2900" kern="1200" dirty="0"/>
        </a:p>
      </dsp:txBody>
      <dsp:txXfrm>
        <a:off x="33127" y="3033142"/>
        <a:ext cx="8163346" cy="612346"/>
      </dsp:txXfrm>
    </dsp:sp>
    <dsp:sp modelId="{216E6A5D-4C57-44F5-90C2-C0DBA2B018CA}">
      <dsp:nvSpPr>
        <dsp:cNvPr id="0" name=""/>
        <dsp:cNvSpPr/>
      </dsp:nvSpPr>
      <dsp:spPr>
        <a:xfrm>
          <a:off x="0" y="3678615"/>
          <a:ext cx="8229600" cy="1080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Whether </a:t>
          </a:r>
          <a:r>
            <a:rPr lang="en-US" sz="2300" b="1" u="sng" kern="1200" dirty="0"/>
            <a:t>repayment through </a:t>
          </a:r>
          <a:r>
            <a:rPr lang="en-US" sz="2300" b="1" u="sng" kern="1200" dirty="0" err="1"/>
            <a:t>cheque</a:t>
          </a:r>
          <a:r>
            <a:rPr lang="en-US" sz="2300" b="1" u="sng" kern="1200" dirty="0"/>
            <a:t>, bank draft</a:t>
          </a:r>
          <a:r>
            <a:rPr lang="en-US" sz="2300" kern="1200" dirty="0"/>
            <a:t>, </a:t>
          </a:r>
          <a:r>
            <a:rPr lang="en-US" sz="2300" kern="1200" dirty="0" err="1"/>
            <a:t>ecs</a:t>
          </a:r>
          <a:endParaRPr lang="en-US" sz="2300" kern="1200" dirty="0"/>
        </a:p>
        <a:p>
          <a:pPr marL="228600" lvl="1" indent="-228600" algn="l" defTabSz="1022350" rtl="0">
            <a:lnSpc>
              <a:spcPct val="90000"/>
            </a:lnSpc>
            <a:spcBef>
              <a:spcPct val="0"/>
            </a:spcBef>
            <a:spcAft>
              <a:spcPct val="20000"/>
            </a:spcAft>
            <a:buChar char="••"/>
          </a:pPr>
          <a:r>
            <a:rPr lang="en-US" sz="2300" kern="1200" dirty="0"/>
            <a:t>If yes whether the same was even </a:t>
          </a:r>
          <a:r>
            <a:rPr lang="en-US" sz="2300" b="1" u="sng" kern="1200" dirty="0"/>
            <a:t>received </a:t>
          </a:r>
          <a:r>
            <a:rPr lang="en-US" sz="2300" kern="1200" dirty="0"/>
            <a:t>through account payee </a:t>
          </a:r>
          <a:r>
            <a:rPr lang="en-US" sz="2300" kern="1200" dirty="0" err="1"/>
            <a:t>cheque</a:t>
          </a:r>
          <a:r>
            <a:rPr lang="en-US" sz="2300" kern="1200" dirty="0"/>
            <a:t> or bank draft?</a:t>
          </a:r>
        </a:p>
      </dsp:txBody>
      <dsp:txXfrm>
        <a:off x="0" y="3678615"/>
        <a:ext cx="8229600" cy="1080539"/>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518A4-291A-4FEE-96DD-A536ECD65DD3}">
      <dsp:nvSpPr>
        <dsp:cNvPr id="0" name=""/>
        <dsp:cNvSpPr/>
      </dsp:nvSpPr>
      <dsp:spPr>
        <a:xfrm>
          <a:off x="0" y="33884"/>
          <a:ext cx="8229600" cy="193927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kern="1200" dirty="0"/>
            <a:t>Rule 114B of I.T. Rules</a:t>
          </a:r>
        </a:p>
      </dsp:txBody>
      <dsp:txXfrm>
        <a:off x="94668" y="128552"/>
        <a:ext cx="8040264" cy="1749939"/>
      </dsp:txXfrm>
    </dsp:sp>
    <dsp:sp modelId="{3348FEB2-DFD0-4187-916A-23450CF94712}">
      <dsp:nvSpPr>
        <dsp:cNvPr id="0" name=""/>
        <dsp:cNvSpPr/>
      </dsp:nvSpPr>
      <dsp:spPr>
        <a:xfrm>
          <a:off x="0" y="2120039"/>
          <a:ext cx="8229600" cy="193927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kern="1200" dirty="0"/>
            <a:t>Sale or purchase, by any person, of goods or services </a:t>
          </a:r>
        </a:p>
      </dsp:txBody>
      <dsp:txXfrm>
        <a:off x="94668" y="2214707"/>
        <a:ext cx="8040264" cy="1749939"/>
      </dsp:txXfrm>
    </dsp:sp>
    <dsp:sp modelId="{598A0907-4F84-4BAE-B676-3AC12BB7983A}">
      <dsp:nvSpPr>
        <dsp:cNvPr id="0" name=""/>
        <dsp:cNvSpPr/>
      </dsp:nvSpPr>
      <dsp:spPr>
        <a:xfrm>
          <a:off x="0" y="4059315"/>
          <a:ext cx="8229600"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rtl="0">
            <a:lnSpc>
              <a:spcPct val="90000"/>
            </a:lnSpc>
            <a:spcBef>
              <a:spcPct val="0"/>
            </a:spcBef>
            <a:spcAft>
              <a:spcPct val="20000"/>
            </a:spcAft>
            <a:buChar char="••"/>
          </a:pPr>
          <a:r>
            <a:rPr lang="en-US" sz="4000" kern="1200" dirty="0"/>
            <a:t>More than 2Lakhs per transaction</a:t>
          </a:r>
        </a:p>
      </dsp:txBody>
      <dsp:txXfrm>
        <a:off x="0" y="4059315"/>
        <a:ext cx="8229600" cy="844560"/>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FFE28-75AC-4D2A-B6DC-F6B902D35D4A}">
      <dsp:nvSpPr>
        <dsp:cNvPr id="0" name=""/>
        <dsp:cNvSpPr/>
      </dsp:nvSpPr>
      <dsp:spPr>
        <a:xfrm>
          <a:off x="0" y="57779"/>
          <a:ext cx="8229600" cy="11407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Data analytics</a:t>
          </a:r>
        </a:p>
      </dsp:txBody>
      <dsp:txXfrm>
        <a:off x="55687" y="113466"/>
        <a:ext cx="8118226" cy="1029376"/>
      </dsp:txXfrm>
    </dsp:sp>
    <dsp:sp modelId="{D601BD4B-4851-4964-BB13-0A6B6ECAC882}">
      <dsp:nvSpPr>
        <dsp:cNvPr id="0" name=""/>
        <dsp:cNvSpPr/>
      </dsp:nvSpPr>
      <dsp:spPr>
        <a:xfrm>
          <a:off x="0" y="1284929"/>
          <a:ext cx="8229600" cy="11407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Matching the data available with the various tax wings of the Finance Ministry. </a:t>
          </a:r>
        </a:p>
      </dsp:txBody>
      <dsp:txXfrm>
        <a:off x="55687" y="1340616"/>
        <a:ext cx="8118226" cy="1029376"/>
      </dsp:txXfrm>
    </dsp:sp>
    <dsp:sp modelId="{DA1715CE-2034-4826-9AAF-8260E1EADA4E}">
      <dsp:nvSpPr>
        <dsp:cNvPr id="0" name=""/>
        <dsp:cNvSpPr/>
      </dsp:nvSpPr>
      <dsp:spPr>
        <a:xfrm>
          <a:off x="0" y="2512080"/>
          <a:ext cx="8229600" cy="11407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tracking and punishing tax evaders</a:t>
          </a:r>
        </a:p>
      </dsp:txBody>
      <dsp:txXfrm>
        <a:off x="55687" y="2567767"/>
        <a:ext cx="8118226" cy="1029376"/>
      </dsp:txXfrm>
    </dsp:sp>
    <dsp:sp modelId="{D5A61A92-C529-49C9-8B58-354CF1ADFDD5}">
      <dsp:nvSpPr>
        <dsp:cNvPr id="0" name=""/>
        <dsp:cNvSpPr/>
      </dsp:nvSpPr>
      <dsp:spPr>
        <a:xfrm>
          <a:off x="0" y="3739230"/>
          <a:ext cx="8229600" cy="11407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Software / Manual working required</a:t>
          </a:r>
          <a:br>
            <a:rPr lang="en-US" sz="3000" kern="1200" dirty="0"/>
          </a:br>
          <a:endParaRPr lang="en-US" sz="3000" kern="1200" dirty="0"/>
        </a:p>
      </dsp:txBody>
      <dsp:txXfrm>
        <a:off x="55687" y="3794917"/>
        <a:ext cx="8118226" cy="1029376"/>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7C849-140B-4B7D-A56A-55963AF40386}">
      <dsp:nvSpPr>
        <dsp:cNvPr id="0" name=""/>
        <dsp:cNvSpPr/>
      </dsp:nvSpPr>
      <dsp:spPr>
        <a:xfrm>
          <a:off x="4366449" y="762620"/>
          <a:ext cx="1677665" cy="111844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1" kern="1200" dirty="0"/>
            <a:t>Total Expenditure</a:t>
          </a:r>
        </a:p>
      </dsp:txBody>
      <dsp:txXfrm>
        <a:off x="4399207" y="795378"/>
        <a:ext cx="1612149" cy="1052927"/>
      </dsp:txXfrm>
    </dsp:sp>
    <dsp:sp modelId="{95B3F706-0684-4683-A7AD-79801BD86004}">
      <dsp:nvSpPr>
        <dsp:cNvPr id="0" name=""/>
        <dsp:cNvSpPr/>
      </dsp:nvSpPr>
      <dsp:spPr>
        <a:xfrm>
          <a:off x="4114800" y="1881063"/>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4C3EBB-2585-4018-A27E-0610FFDC0728}">
      <dsp:nvSpPr>
        <dsp:cNvPr id="0" name=""/>
        <dsp:cNvSpPr/>
      </dsp:nvSpPr>
      <dsp:spPr>
        <a:xfrm>
          <a:off x="3275967" y="2328440"/>
          <a:ext cx="1677665" cy="111844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Registered supplier GST</a:t>
          </a:r>
        </a:p>
      </dsp:txBody>
      <dsp:txXfrm>
        <a:off x="3308725" y="2361198"/>
        <a:ext cx="1612149" cy="1052927"/>
      </dsp:txXfrm>
    </dsp:sp>
    <dsp:sp modelId="{77F81405-E5B7-4DF8-93B1-2B4CA0D90740}">
      <dsp:nvSpPr>
        <dsp:cNvPr id="0" name=""/>
        <dsp:cNvSpPr/>
      </dsp:nvSpPr>
      <dsp:spPr>
        <a:xfrm>
          <a:off x="843353" y="3446884"/>
          <a:ext cx="3271446" cy="447377"/>
        </a:xfrm>
        <a:custGeom>
          <a:avLst/>
          <a:gdLst/>
          <a:ahLst/>
          <a:cxnLst/>
          <a:rect l="0" t="0" r="0" b="0"/>
          <a:pathLst>
            <a:path>
              <a:moveTo>
                <a:pt x="3271446" y="0"/>
              </a:moveTo>
              <a:lnTo>
                <a:pt x="3271446"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9D7861-D62A-4179-945B-7877A017E80D}">
      <dsp:nvSpPr>
        <dsp:cNvPr id="0" name=""/>
        <dsp:cNvSpPr/>
      </dsp:nvSpPr>
      <dsp:spPr>
        <a:xfrm>
          <a:off x="4520"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Exempt goods and services</a:t>
          </a:r>
        </a:p>
      </dsp:txBody>
      <dsp:txXfrm>
        <a:off x="37278" y="3927019"/>
        <a:ext cx="1612149" cy="1052927"/>
      </dsp:txXfrm>
    </dsp:sp>
    <dsp:sp modelId="{72B5D373-4270-4A58-A55A-EC3D12422EEF}">
      <dsp:nvSpPr>
        <dsp:cNvPr id="0" name=""/>
        <dsp:cNvSpPr/>
      </dsp:nvSpPr>
      <dsp:spPr>
        <a:xfrm>
          <a:off x="3024317" y="3446884"/>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A2708-8FDB-4C6A-ABFB-5AB0573009D9}">
      <dsp:nvSpPr>
        <dsp:cNvPr id="0" name=""/>
        <dsp:cNvSpPr/>
      </dsp:nvSpPr>
      <dsp:spPr>
        <a:xfrm>
          <a:off x="2185485"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Supplier in Composition</a:t>
          </a:r>
        </a:p>
      </dsp:txBody>
      <dsp:txXfrm>
        <a:off x="2218243" y="3927019"/>
        <a:ext cx="1612149" cy="1052927"/>
      </dsp:txXfrm>
    </dsp:sp>
    <dsp:sp modelId="{DF1A5A1D-7348-4872-9D49-EB8457DC6113}">
      <dsp:nvSpPr>
        <dsp:cNvPr id="0" name=""/>
        <dsp:cNvSpPr/>
      </dsp:nvSpPr>
      <dsp:spPr>
        <a:xfrm>
          <a:off x="4114800" y="3446884"/>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F6876D-35CF-4CBE-B99C-C46659A70EDA}">
      <dsp:nvSpPr>
        <dsp:cNvPr id="0" name=""/>
        <dsp:cNvSpPr/>
      </dsp:nvSpPr>
      <dsp:spPr>
        <a:xfrm>
          <a:off x="4366449"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Other registered entities (taxable)</a:t>
          </a:r>
        </a:p>
      </dsp:txBody>
      <dsp:txXfrm>
        <a:off x="4399207" y="3927019"/>
        <a:ext cx="1612149" cy="1052927"/>
      </dsp:txXfrm>
    </dsp:sp>
    <dsp:sp modelId="{058D410F-028A-4A7A-A039-0C09BE38FCEF}">
      <dsp:nvSpPr>
        <dsp:cNvPr id="0" name=""/>
        <dsp:cNvSpPr/>
      </dsp:nvSpPr>
      <dsp:spPr>
        <a:xfrm>
          <a:off x="4114800" y="3446884"/>
          <a:ext cx="3271446" cy="447377"/>
        </a:xfrm>
        <a:custGeom>
          <a:avLst/>
          <a:gdLst/>
          <a:ahLst/>
          <a:cxnLst/>
          <a:rect l="0" t="0" r="0" b="0"/>
          <a:pathLst>
            <a:path>
              <a:moveTo>
                <a:pt x="0" y="0"/>
              </a:moveTo>
              <a:lnTo>
                <a:pt x="0" y="223688"/>
              </a:lnTo>
              <a:lnTo>
                <a:pt x="3271446" y="223688"/>
              </a:lnTo>
              <a:lnTo>
                <a:pt x="3271446" y="44737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5AEB33-7E77-46E3-AB5E-9E8E29677208}">
      <dsp:nvSpPr>
        <dsp:cNvPr id="0" name=""/>
        <dsp:cNvSpPr/>
      </dsp:nvSpPr>
      <dsp:spPr>
        <a:xfrm>
          <a:off x="6547414" y="3894261"/>
          <a:ext cx="1677665" cy="111844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Total payment</a:t>
          </a:r>
        </a:p>
      </dsp:txBody>
      <dsp:txXfrm>
        <a:off x="6580172" y="3927019"/>
        <a:ext cx="1612149" cy="1052927"/>
      </dsp:txXfrm>
    </dsp:sp>
    <dsp:sp modelId="{66E8353A-3C2D-466F-AC7A-6DAF9C60E9AF}">
      <dsp:nvSpPr>
        <dsp:cNvPr id="0" name=""/>
        <dsp:cNvSpPr/>
      </dsp:nvSpPr>
      <dsp:spPr>
        <a:xfrm>
          <a:off x="5205282" y="1881063"/>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9D5AD0-543C-4941-880E-65B201431C56}">
      <dsp:nvSpPr>
        <dsp:cNvPr id="0" name=""/>
        <dsp:cNvSpPr/>
      </dsp:nvSpPr>
      <dsp:spPr>
        <a:xfrm>
          <a:off x="5456932" y="2328440"/>
          <a:ext cx="1677665" cy="111844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a:t>Unregistered suppliers</a:t>
          </a:r>
        </a:p>
      </dsp:txBody>
      <dsp:txXfrm>
        <a:off x="5489690" y="2361198"/>
        <a:ext cx="1612149" cy="1052927"/>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52283-C648-4D41-A672-A3CD7585EF32}">
      <dsp:nvSpPr>
        <dsp:cNvPr id="0" name=""/>
        <dsp:cNvSpPr/>
      </dsp:nvSpPr>
      <dsp:spPr>
        <a:xfrm>
          <a:off x="0" y="531900"/>
          <a:ext cx="8229600" cy="1193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Total expenditure as per P&amp;L</a:t>
          </a:r>
          <a:endParaRPr lang="en-US" sz="5100" kern="1200" dirty="0"/>
        </a:p>
      </dsp:txBody>
      <dsp:txXfrm>
        <a:off x="58257" y="590157"/>
        <a:ext cx="8113086" cy="1076886"/>
      </dsp:txXfrm>
    </dsp:sp>
    <dsp:sp modelId="{AF6EE1D9-081E-47B5-81ED-A9E4F0755CA1}">
      <dsp:nvSpPr>
        <dsp:cNvPr id="0" name=""/>
        <dsp:cNvSpPr/>
      </dsp:nvSpPr>
      <dsp:spPr>
        <a:xfrm>
          <a:off x="0" y="1872180"/>
          <a:ext cx="8229600" cy="1193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Capital expenditure?</a:t>
          </a:r>
        </a:p>
      </dsp:txBody>
      <dsp:txXfrm>
        <a:off x="58257" y="1930437"/>
        <a:ext cx="8113086" cy="1076886"/>
      </dsp:txXfrm>
    </dsp:sp>
    <dsp:sp modelId="{E093ABD7-16B2-487F-9D2C-2E28E238C9D5}">
      <dsp:nvSpPr>
        <dsp:cNvPr id="0" name=""/>
        <dsp:cNvSpPr/>
      </dsp:nvSpPr>
      <dsp:spPr>
        <a:xfrm>
          <a:off x="0" y="3212460"/>
          <a:ext cx="8229600" cy="1193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GB" sz="5100" kern="1200" dirty="0"/>
            <a:t>Depreciation?</a:t>
          </a:r>
        </a:p>
      </dsp:txBody>
      <dsp:txXfrm>
        <a:off x="58257" y="3270717"/>
        <a:ext cx="8113086" cy="1076886"/>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2A13B-EAAC-43E1-9897-CAAE58037857}">
      <dsp:nvSpPr>
        <dsp:cNvPr id="0" name=""/>
        <dsp:cNvSpPr/>
      </dsp:nvSpPr>
      <dsp:spPr>
        <a:xfrm>
          <a:off x="0" y="3483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a:t>Reporting to be given irrespective of Auditee being Registered or unregistered</a:t>
          </a:r>
        </a:p>
      </dsp:txBody>
      <dsp:txXfrm>
        <a:off x="115657" y="150487"/>
        <a:ext cx="7998286" cy="2137935"/>
      </dsp:txXfrm>
    </dsp:sp>
    <dsp:sp modelId="{65664AF7-F1F6-4AEE-8F27-C1420CDB2B3C}">
      <dsp:nvSpPr>
        <dsp:cNvPr id="0" name=""/>
        <dsp:cNvSpPr/>
      </dsp:nvSpPr>
      <dsp:spPr>
        <a:xfrm>
          <a:off x="0" y="2533680"/>
          <a:ext cx="8229600" cy="2369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a:t>Expenditure vs. Loss vs.  Allowance</a:t>
          </a:r>
        </a:p>
      </dsp:txBody>
      <dsp:txXfrm>
        <a:off x="115657" y="2649337"/>
        <a:ext cx="7998286" cy="21379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CA165-921E-4A15-9E4B-13F301922787}">
      <dsp:nvSpPr>
        <dsp:cNvPr id="0" name=""/>
        <dsp:cNvSpPr/>
      </dsp:nvSpPr>
      <dsp:spPr>
        <a:xfrm>
          <a:off x="0" y="419398"/>
          <a:ext cx="7886700" cy="1856541"/>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a:lnSpc>
              <a:spcPct val="90000"/>
            </a:lnSpc>
            <a:spcBef>
              <a:spcPct val="0"/>
            </a:spcBef>
            <a:spcAft>
              <a:spcPct val="35000"/>
            </a:spcAft>
          </a:pPr>
          <a:r>
            <a:rPr lang="en-US" sz="4900" kern="1200" dirty="0"/>
            <a:t>Business and </a:t>
          </a:r>
          <a:r>
            <a:rPr lang="en-US" sz="4900" b="1" kern="1200" dirty="0"/>
            <a:t>Non specified </a:t>
          </a:r>
          <a:r>
            <a:rPr lang="en-US" sz="4900" kern="1200" dirty="0"/>
            <a:t>profession</a:t>
          </a:r>
        </a:p>
      </dsp:txBody>
      <dsp:txXfrm>
        <a:off x="90629" y="510027"/>
        <a:ext cx="7705442" cy="1675283"/>
      </dsp:txXfrm>
    </dsp:sp>
    <dsp:sp modelId="{2FCB10EB-F3E5-43B9-8E6C-89DAB1AF00ED}">
      <dsp:nvSpPr>
        <dsp:cNvPr id="0" name=""/>
        <dsp:cNvSpPr/>
      </dsp:nvSpPr>
      <dsp:spPr>
        <a:xfrm>
          <a:off x="0" y="2275939"/>
          <a:ext cx="7886700" cy="165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62230" rIns="348488" bIns="62230" numCol="1" spcCol="1270" anchor="t" anchorCtr="0">
          <a:noAutofit/>
        </a:bodyPr>
        <a:lstStyle/>
        <a:p>
          <a:pPr marL="285750" lvl="1" indent="-285750" algn="l" defTabSz="1689100">
            <a:lnSpc>
              <a:spcPct val="90000"/>
            </a:lnSpc>
            <a:spcBef>
              <a:spcPct val="0"/>
            </a:spcBef>
            <a:spcAft>
              <a:spcPct val="20000"/>
            </a:spcAft>
            <a:buChar char="••"/>
          </a:pPr>
          <a:r>
            <a:rPr lang="en-US" sz="3800" kern="1200"/>
            <a:t>S.44ADA for profession</a:t>
          </a:r>
        </a:p>
        <a:p>
          <a:pPr marL="285750" lvl="1" indent="-285750" algn="l" defTabSz="1689100">
            <a:lnSpc>
              <a:spcPct val="90000"/>
            </a:lnSpc>
            <a:spcBef>
              <a:spcPct val="0"/>
            </a:spcBef>
            <a:spcAft>
              <a:spcPct val="20000"/>
            </a:spcAft>
            <a:buChar char="••"/>
          </a:pPr>
          <a:r>
            <a:rPr lang="en-US" sz="3800" kern="1200"/>
            <a:t>S.44AD for business</a:t>
          </a:r>
        </a:p>
      </dsp:txBody>
      <dsp:txXfrm>
        <a:off x="0" y="2275939"/>
        <a:ext cx="7886700" cy="1656000"/>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52260-4022-41E1-898F-6012C0287CA3}">
      <dsp:nvSpPr>
        <dsp:cNvPr id="0" name=""/>
        <dsp:cNvSpPr/>
      </dsp:nvSpPr>
      <dsp:spPr>
        <a:xfrm>
          <a:off x="0" y="47317"/>
          <a:ext cx="8229600" cy="3357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If the </a:t>
          </a:r>
          <a:r>
            <a:rPr lang="en-US" sz="4100" kern="1200" dirty="0" err="1"/>
            <a:t>assessee</a:t>
          </a:r>
          <a:r>
            <a:rPr lang="en-US" sz="4100" kern="1200" dirty="0"/>
            <a:t> is not in a position to give the details as required in clause 44, an appropriate disclosure/disclaimer may be made by the auditor in Form 3CA/3CB.</a:t>
          </a:r>
        </a:p>
      </dsp:txBody>
      <dsp:txXfrm>
        <a:off x="163919" y="211236"/>
        <a:ext cx="7901762" cy="3030062"/>
      </dsp:txXfrm>
    </dsp:sp>
    <dsp:sp modelId="{31FA095F-220A-4254-84C7-894030FA47AD}">
      <dsp:nvSpPr>
        <dsp:cNvPr id="0" name=""/>
        <dsp:cNvSpPr/>
      </dsp:nvSpPr>
      <dsp:spPr>
        <a:xfrm>
          <a:off x="0" y="3405217"/>
          <a:ext cx="8229600" cy="1485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Suggestive note is given at the end of presentation</a:t>
          </a:r>
        </a:p>
        <a:p>
          <a:pPr marL="285750" lvl="1" indent="-285750" algn="l" defTabSz="1422400" rtl="0">
            <a:lnSpc>
              <a:spcPct val="90000"/>
            </a:lnSpc>
            <a:spcBef>
              <a:spcPct val="0"/>
            </a:spcBef>
            <a:spcAft>
              <a:spcPct val="20000"/>
            </a:spcAft>
            <a:buChar char="••"/>
          </a:pPr>
          <a:r>
            <a:rPr lang="en-US" sz="3200" kern="1200" dirty="0"/>
            <a:t>Para 82.15 of Exposure draft of GN</a:t>
          </a:r>
        </a:p>
      </dsp:txBody>
      <dsp:txXfrm>
        <a:off x="0" y="3405217"/>
        <a:ext cx="8229600" cy="1485225"/>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E952B-55B3-4A66-A52B-ED538FA17B52}">
      <dsp:nvSpPr>
        <dsp:cNvPr id="0" name=""/>
        <dsp:cNvSpPr/>
      </dsp:nvSpPr>
      <dsp:spPr>
        <a:xfrm>
          <a:off x="0" y="2632"/>
          <a:ext cx="8229600" cy="13337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lvl="0" algn="l" defTabSz="2533650" rtl="0">
            <a:lnSpc>
              <a:spcPct val="90000"/>
            </a:lnSpc>
            <a:spcBef>
              <a:spcPct val="0"/>
            </a:spcBef>
            <a:spcAft>
              <a:spcPct val="35000"/>
            </a:spcAft>
          </a:pPr>
          <a:r>
            <a:rPr lang="en-US" sz="5700" kern="1200" dirty="0"/>
            <a:t>Master </a:t>
          </a:r>
          <a:r>
            <a:rPr lang="en-US" sz="5700" kern="1200" dirty="0" err="1"/>
            <a:t>updation</a:t>
          </a:r>
          <a:endParaRPr lang="en-US" sz="5700" kern="1200" dirty="0"/>
        </a:p>
      </dsp:txBody>
      <dsp:txXfrm>
        <a:off x="65111" y="67743"/>
        <a:ext cx="8099378" cy="1203577"/>
      </dsp:txXfrm>
    </dsp:sp>
    <dsp:sp modelId="{DF50E349-0973-481C-8DC3-2D873213903D}">
      <dsp:nvSpPr>
        <dsp:cNvPr id="0" name=""/>
        <dsp:cNvSpPr/>
      </dsp:nvSpPr>
      <dsp:spPr>
        <a:xfrm>
          <a:off x="0" y="1336432"/>
          <a:ext cx="8229600" cy="3598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72390" rIns="405384" bIns="72390" numCol="1" spcCol="1270" anchor="t" anchorCtr="0">
          <a:noAutofit/>
        </a:bodyPr>
        <a:lstStyle/>
        <a:p>
          <a:pPr marL="285750" lvl="1" indent="-285750" algn="l" defTabSz="1955800" rtl="0">
            <a:lnSpc>
              <a:spcPct val="90000"/>
            </a:lnSpc>
            <a:spcBef>
              <a:spcPct val="0"/>
            </a:spcBef>
            <a:spcAft>
              <a:spcPct val="20000"/>
            </a:spcAft>
            <a:buChar char="••"/>
          </a:pPr>
          <a:r>
            <a:rPr lang="en-US" sz="4400" kern="1200" dirty="0"/>
            <a:t>GST No. of  inward supplier</a:t>
          </a:r>
        </a:p>
        <a:p>
          <a:pPr marL="285750" lvl="1" indent="-285750" algn="l" defTabSz="1955800" rtl="0">
            <a:lnSpc>
              <a:spcPct val="90000"/>
            </a:lnSpc>
            <a:spcBef>
              <a:spcPct val="0"/>
            </a:spcBef>
            <a:spcAft>
              <a:spcPct val="20000"/>
            </a:spcAft>
            <a:buChar char="••"/>
          </a:pPr>
          <a:r>
            <a:rPr lang="en-US" sz="4400" kern="1200" dirty="0"/>
            <a:t>Specify Composition or Regular</a:t>
          </a:r>
        </a:p>
        <a:p>
          <a:pPr marL="285750" lvl="1" indent="-285750" algn="l" defTabSz="1955800" rtl="0">
            <a:lnSpc>
              <a:spcPct val="90000"/>
            </a:lnSpc>
            <a:spcBef>
              <a:spcPct val="0"/>
            </a:spcBef>
            <a:spcAft>
              <a:spcPct val="20000"/>
            </a:spcAft>
            <a:buChar char="••"/>
          </a:pPr>
          <a:r>
            <a:rPr lang="en-US" sz="4400" kern="1200" dirty="0"/>
            <a:t>Tax Classification of goods</a:t>
          </a:r>
        </a:p>
        <a:p>
          <a:pPr marL="571500" lvl="2" indent="-285750" algn="l" defTabSz="1955800" rtl="0">
            <a:lnSpc>
              <a:spcPct val="90000"/>
            </a:lnSpc>
            <a:spcBef>
              <a:spcPct val="0"/>
            </a:spcBef>
            <a:spcAft>
              <a:spcPct val="20000"/>
            </a:spcAft>
            <a:buChar char="••"/>
          </a:pPr>
          <a:r>
            <a:rPr lang="en-US" sz="4400" kern="1200" dirty="0"/>
            <a:t>Exempt</a:t>
          </a:r>
        </a:p>
        <a:p>
          <a:pPr marL="571500" lvl="2" indent="-285750" algn="l" defTabSz="1955800" rtl="0">
            <a:lnSpc>
              <a:spcPct val="90000"/>
            </a:lnSpc>
            <a:spcBef>
              <a:spcPct val="0"/>
            </a:spcBef>
            <a:spcAft>
              <a:spcPct val="20000"/>
            </a:spcAft>
            <a:buChar char="••"/>
          </a:pPr>
          <a:r>
            <a:rPr lang="en-US" sz="4400" kern="1200" dirty="0"/>
            <a:t>Taxable</a:t>
          </a:r>
        </a:p>
      </dsp:txBody>
      <dsp:txXfrm>
        <a:off x="0" y="1336432"/>
        <a:ext cx="8229600" cy="35986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81D81-2E64-4A98-94BA-8289F6D522E4}">
      <dsp:nvSpPr>
        <dsp:cNvPr id="0" name=""/>
        <dsp:cNvSpPr/>
      </dsp:nvSpPr>
      <dsp:spPr>
        <a:xfrm>
          <a:off x="0" y="4869"/>
          <a:ext cx="78867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Profession includes ‘vocation’</a:t>
          </a:r>
        </a:p>
      </dsp:txBody>
      <dsp:txXfrm>
        <a:off x="34269" y="39138"/>
        <a:ext cx="7818162" cy="633462"/>
      </dsp:txXfrm>
    </dsp:sp>
    <dsp:sp modelId="{161A0249-44D9-456B-8785-9B17FC105906}">
      <dsp:nvSpPr>
        <dsp:cNvPr id="0" name=""/>
        <dsp:cNvSpPr/>
      </dsp:nvSpPr>
      <dsp:spPr>
        <a:xfrm>
          <a:off x="0" y="706869"/>
          <a:ext cx="7886700"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Does not involve Substantial intellectual inputs</a:t>
          </a:r>
        </a:p>
        <a:p>
          <a:pPr marL="457200" lvl="2" indent="-228600" algn="l" defTabSz="889000">
            <a:lnSpc>
              <a:spcPct val="90000"/>
            </a:lnSpc>
            <a:spcBef>
              <a:spcPct val="0"/>
            </a:spcBef>
            <a:spcAft>
              <a:spcPct val="20000"/>
            </a:spcAft>
            <a:buChar char="••"/>
          </a:pPr>
          <a:r>
            <a:rPr lang="en-US" sz="2000" b="1" kern="1200" dirty="0"/>
            <a:t>Tailor, hair cutting, electrician, carpenter, driver</a:t>
          </a:r>
        </a:p>
        <a:p>
          <a:pPr marL="228600" lvl="1" indent="-228600" algn="l" defTabSz="889000">
            <a:lnSpc>
              <a:spcPct val="90000"/>
            </a:lnSpc>
            <a:spcBef>
              <a:spcPct val="0"/>
            </a:spcBef>
            <a:spcAft>
              <a:spcPct val="20000"/>
            </a:spcAft>
            <a:buChar char="••"/>
          </a:pPr>
          <a:r>
            <a:rPr lang="en-US" sz="2000" kern="1200" dirty="0"/>
            <a:t>But not specified profession</a:t>
          </a:r>
        </a:p>
      </dsp:txBody>
      <dsp:txXfrm>
        <a:off x="0" y="706869"/>
        <a:ext cx="7886700" cy="978075"/>
      </dsp:txXfrm>
    </dsp:sp>
    <dsp:sp modelId="{B954D7A6-B8C8-42C9-80C5-F81FBA05344E}">
      <dsp:nvSpPr>
        <dsp:cNvPr id="0" name=""/>
        <dsp:cNvSpPr/>
      </dsp:nvSpPr>
      <dsp:spPr>
        <a:xfrm>
          <a:off x="0" y="1684944"/>
          <a:ext cx="78867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S.44AD is applicable on ‘business’</a:t>
          </a:r>
        </a:p>
      </dsp:txBody>
      <dsp:txXfrm>
        <a:off x="34269" y="1719213"/>
        <a:ext cx="7818162" cy="633462"/>
      </dsp:txXfrm>
    </dsp:sp>
    <dsp:sp modelId="{747C1126-E50A-4D8E-A51F-6B371259B3E0}">
      <dsp:nvSpPr>
        <dsp:cNvPr id="0" name=""/>
        <dsp:cNvSpPr/>
      </dsp:nvSpPr>
      <dsp:spPr>
        <a:xfrm>
          <a:off x="0" y="2386944"/>
          <a:ext cx="78867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So vocation not eligible</a:t>
          </a:r>
        </a:p>
      </dsp:txBody>
      <dsp:txXfrm>
        <a:off x="0" y="2386944"/>
        <a:ext cx="7886700" cy="496800"/>
      </dsp:txXfrm>
    </dsp:sp>
    <dsp:sp modelId="{64538FF1-90DA-49AF-8A12-977DE3C6C95F}">
      <dsp:nvSpPr>
        <dsp:cNvPr id="0" name=""/>
        <dsp:cNvSpPr/>
      </dsp:nvSpPr>
      <dsp:spPr>
        <a:xfrm>
          <a:off x="0" y="2883744"/>
          <a:ext cx="78867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Reference</a:t>
          </a:r>
        </a:p>
      </dsp:txBody>
      <dsp:txXfrm>
        <a:off x="34269" y="2918013"/>
        <a:ext cx="7818162" cy="633462"/>
      </dsp:txXfrm>
    </dsp:sp>
    <dsp:sp modelId="{5E284ADD-3168-48AF-8076-5839B1F58035}">
      <dsp:nvSpPr>
        <dsp:cNvPr id="0" name=""/>
        <dsp:cNvSpPr/>
      </dsp:nvSpPr>
      <dsp:spPr>
        <a:xfrm>
          <a:off x="0" y="3585744"/>
          <a:ext cx="78867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CBDT Circular 641/1992</a:t>
          </a:r>
        </a:p>
        <a:p>
          <a:pPr marL="228600" lvl="1" indent="-228600" algn="l" defTabSz="1022350">
            <a:lnSpc>
              <a:spcPct val="90000"/>
            </a:lnSpc>
            <a:spcBef>
              <a:spcPct val="0"/>
            </a:spcBef>
            <a:spcAft>
              <a:spcPct val="20000"/>
            </a:spcAft>
            <a:buChar char="••"/>
          </a:pPr>
          <a:r>
            <a:rPr lang="en-US" sz="2300" kern="1200"/>
            <a:t>Ram Kripal Tripathi 125 ITR 408</a:t>
          </a:r>
        </a:p>
      </dsp:txBody>
      <dsp:txXfrm>
        <a:off x="0" y="3585744"/>
        <a:ext cx="7886700" cy="7607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3BDBF6-D622-4692-9610-5B01839BB78F}">
      <dsp:nvSpPr>
        <dsp:cNvPr id="0" name=""/>
        <dsp:cNvSpPr/>
      </dsp:nvSpPr>
      <dsp:spPr>
        <a:xfrm>
          <a:off x="0" y="19269"/>
          <a:ext cx="7886700"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t>Person engaged in business </a:t>
          </a:r>
        </a:p>
      </dsp:txBody>
      <dsp:txXfrm>
        <a:off x="36553" y="55822"/>
        <a:ext cx="7813594" cy="675694"/>
      </dsp:txXfrm>
    </dsp:sp>
    <dsp:sp modelId="{A2CFC2FA-C86D-480E-80EB-1E0A1834BDBD}">
      <dsp:nvSpPr>
        <dsp:cNvPr id="0" name=""/>
        <dsp:cNvSpPr/>
      </dsp:nvSpPr>
      <dsp:spPr>
        <a:xfrm>
          <a:off x="0" y="768069"/>
          <a:ext cx="7886700" cy="165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Has been claiming 44AD in earlier years</a:t>
          </a:r>
        </a:p>
        <a:p>
          <a:pPr marL="228600" lvl="1" indent="-228600" algn="l" defTabSz="1111250">
            <a:lnSpc>
              <a:spcPct val="90000"/>
            </a:lnSpc>
            <a:spcBef>
              <a:spcPct val="0"/>
            </a:spcBef>
            <a:spcAft>
              <a:spcPct val="20000"/>
            </a:spcAft>
            <a:buChar char="••"/>
          </a:pPr>
          <a:r>
            <a:rPr lang="en-US" sz="2500" kern="1200"/>
            <a:t>This year Turnover less than 1 crore</a:t>
          </a:r>
        </a:p>
        <a:p>
          <a:pPr marL="228600" lvl="1" indent="-228600" algn="l" defTabSz="1111250">
            <a:lnSpc>
              <a:spcPct val="90000"/>
            </a:lnSpc>
            <a:spcBef>
              <a:spcPct val="0"/>
            </a:spcBef>
            <a:spcAft>
              <a:spcPct val="20000"/>
            </a:spcAft>
            <a:buChar char="••"/>
          </a:pPr>
          <a:r>
            <a:rPr lang="en-US" sz="2500" kern="1200"/>
            <a:t>offering less than 8%</a:t>
          </a:r>
        </a:p>
        <a:p>
          <a:pPr marL="228600" lvl="1" indent="-228600" algn="l" defTabSz="1111250">
            <a:lnSpc>
              <a:spcPct val="90000"/>
            </a:lnSpc>
            <a:spcBef>
              <a:spcPct val="0"/>
            </a:spcBef>
            <a:spcAft>
              <a:spcPct val="20000"/>
            </a:spcAft>
            <a:buChar char="••"/>
          </a:pPr>
          <a:r>
            <a:rPr lang="en-US" sz="2500" kern="1200"/>
            <a:t>Has commission of Rs.100</a:t>
          </a:r>
        </a:p>
      </dsp:txBody>
      <dsp:txXfrm>
        <a:off x="0" y="768069"/>
        <a:ext cx="7886700" cy="1656000"/>
      </dsp:txXfrm>
    </dsp:sp>
    <dsp:sp modelId="{012B5A55-40AD-4BF7-A9B0-B0730339BBA6}">
      <dsp:nvSpPr>
        <dsp:cNvPr id="0" name=""/>
        <dsp:cNvSpPr/>
      </dsp:nvSpPr>
      <dsp:spPr>
        <a:xfrm>
          <a:off x="0" y="2424069"/>
          <a:ext cx="7886700"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t>Audit requirement?</a:t>
          </a:r>
        </a:p>
      </dsp:txBody>
      <dsp:txXfrm>
        <a:off x="36553" y="2460622"/>
        <a:ext cx="7813594" cy="675694"/>
      </dsp:txXfrm>
    </dsp:sp>
    <dsp:sp modelId="{D54E2F7C-5F64-486F-8FD9-7524DAF66BFD}">
      <dsp:nvSpPr>
        <dsp:cNvPr id="0" name=""/>
        <dsp:cNvSpPr/>
      </dsp:nvSpPr>
      <dsp:spPr>
        <a:xfrm>
          <a:off x="0" y="3172869"/>
          <a:ext cx="7886700"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S.44AD(6)</a:t>
          </a:r>
        </a:p>
        <a:p>
          <a:pPr marL="228600" lvl="1" indent="-228600" algn="l" defTabSz="1111250">
            <a:lnSpc>
              <a:spcPct val="90000"/>
            </a:lnSpc>
            <a:spcBef>
              <a:spcPct val="0"/>
            </a:spcBef>
            <a:spcAft>
              <a:spcPct val="20000"/>
            </a:spcAft>
            <a:buChar char="••"/>
          </a:pPr>
          <a:r>
            <a:rPr lang="en-US" sz="2500" kern="1200"/>
            <a:t>S.44AD(4) not applicable as excluded and not opted out</a:t>
          </a:r>
        </a:p>
      </dsp:txBody>
      <dsp:txXfrm>
        <a:off x="0" y="3172869"/>
        <a:ext cx="7886700" cy="11592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B74CC6B-BF55-4AD0-ADDA-FE2DE0D28BD7}" type="datetimeFigureOut">
              <a:rPr lang="en-US" smtClean="0"/>
              <a:pPr/>
              <a:t>8/26/2025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D70BE714-C23B-4A6F-8F05-F850567F4DB3}" type="slidenum">
              <a:rPr lang="en-US" smtClean="0"/>
              <a:pPr/>
              <a:t>‹#›</a:t>
            </a:fld>
            <a:endParaRPr lang="en-US"/>
          </a:p>
        </p:txBody>
      </p:sp>
    </p:spTree>
    <p:extLst>
      <p:ext uri="{BB962C8B-B14F-4D97-AF65-F5344CB8AC3E}">
        <p14:creationId xmlns:p14="http://schemas.microsoft.com/office/powerpoint/2010/main" val="480268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9F1B40F5-F944-4B21-A1B1-238BCE9A8FFC}" type="slidenum">
              <a:rPr lang="en-US" smtClean="0">
                <a:latin typeface="Calibri" pitchFamily="34" charset="0"/>
              </a:rPr>
              <a:pPr eaLnBrk="1" fontAlgn="base" hangingPunct="1">
                <a:spcBef>
                  <a:spcPct val="0"/>
                </a:spcBef>
                <a:spcAft>
                  <a:spcPct val="0"/>
                </a:spcAft>
              </a:pPr>
              <a:t>75</a:t>
            </a:fld>
            <a:endParaRPr lang="en-US">
              <a:latin typeface="Calibri" pitchFamily="34" charset="0"/>
            </a:endParaRPr>
          </a:p>
        </p:txBody>
      </p:sp>
    </p:spTree>
    <p:extLst>
      <p:ext uri="{BB962C8B-B14F-4D97-AF65-F5344CB8AC3E}">
        <p14:creationId xmlns:p14="http://schemas.microsoft.com/office/powerpoint/2010/main" val="262102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184</a:t>
            </a:fld>
            <a:endParaRPr lang="en-US"/>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185</a:t>
            </a:fld>
            <a:endParaRPr lang="en-US"/>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192</a:t>
            </a:fld>
            <a:endParaRPr lang="en-US" dirty="0"/>
          </a:p>
        </p:txBody>
      </p:sp>
    </p:spTree>
    <p:extLst>
      <p:ext uri="{BB962C8B-B14F-4D97-AF65-F5344CB8AC3E}">
        <p14:creationId xmlns:p14="http://schemas.microsoft.com/office/powerpoint/2010/main" val="331511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IN" dirty="0"/>
          </a:p>
        </p:txBody>
      </p:sp>
      <p:sp>
        <p:nvSpPr>
          <p:cNvPr id="4" name="Slide Number Placeholder 3"/>
          <p:cNvSpPr>
            <a:spLocks noGrp="1"/>
          </p:cNvSpPr>
          <p:nvPr>
            <p:ph type="sldNum" sz="quarter" idx="10"/>
          </p:nvPr>
        </p:nvSpPr>
        <p:spPr/>
        <p:txBody>
          <a:bodyPr/>
          <a:lstStyle/>
          <a:p>
            <a:pPr>
              <a:defRPr/>
            </a:pPr>
            <a:fld id="{89CE8728-DDA5-4AAF-B877-E10908E6383D}" type="slidenum">
              <a:rPr lang="en-US" smtClean="0"/>
              <a:pPr>
                <a:defRPr/>
              </a:pPr>
              <a:t>82</a:t>
            </a:fld>
            <a:endParaRPr lang="en-US"/>
          </a:p>
        </p:txBody>
      </p:sp>
    </p:spTree>
    <p:extLst>
      <p:ext uri="{BB962C8B-B14F-4D97-AF65-F5344CB8AC3E}">
        <p14:creationId xmlns:p14="http://schemas.microsoft.com/office/powerpoint/2010/main" val="415236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t>Recoverable taxes not to be reduced from cost. Same as 145A</a:t>
            </a: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57A53D2A-EE69-4576-B8CA-DC1AB0061226}" type="slidenum">
              <a:rPr lang="en-US" smtClean="0">
                <a:latin typeface="Calibri" pitchFamily="34" charset="0"/>
              </a:rPr>
              <a:pPr eaLnBrk="1" fontAlgn="base" hangingPunct="1">
                <a:spcBef>
                  <a:spcPct val="0"/>
                </a:spcBef>
                <a:spcAft>
                  <a:spcPct val="0"/>
                </a:spcAft>
              </a:pPr>
              <a:t>90</a:t>
            </a:fld>
            <a:endParaRPr lang="en-US">
              <a:latin typeface="Calibri" pitchFamily="34" charset="0"/>
            </a:endParaRPr>
          </a:p>
        </p:txBody>
      </p:sp>
    </p:spTree>
    <p:extLst>
      <p:ext uri="{BB962C8B-B14F-4D97-AF65-F5344CB8AC3E}">
        <p14:creationId xmlns:p14="http://schemas.microsoft.com/office/powerpoint/2010/main" val="3349398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122</a:t>
            </a:fld>
            <a:endParaRPr lang="en-US"/>
          </a:p>
        </p:txBody>
      </p:sp>
    </p:spTree>
    <p:extLst>
      <p:ext uri="{BB962C8B-B14F-4D97-AF65-F5344CB8AC3E}">
        <p14:creationId xmlns:p14="http://schemas.microsoft.com/office/powerpoint/2010/main" val="4187222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130</a:t>
            </a:fld>
            <a:endParaRPr lang="en-US"/>
          </a:p>
        </p:txBody>
      </p:sp>
    </p:spTree>
    <p:extLst>
      <p:ext uri="{BB962C8B-B14F-4D97-AF65-F5344CB8AC3E}">
        <p14:creationId xmlns:p14="http://schemas.microsoft.com/office/powerpoint/2010/main" val="3025980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132</a:t>
            </a:fld>
            <a:endParaRPr lang="en-US"/>
          </a:p>
        </p:txBody>
      </p:sp>
    </p:spTree>
    <p:extLst>
      <p:ext uri="{BB962C8B-B14F-4D97-AF65-F5344CB8AC3E}">
        <p14:creationId xmlns:p14="http://schemas.microsoft.com/office/powerpoint/2010/main" val="3761772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MP High Court in case of </a:t>
            </a:r>
            <a:r>
              <a:rPr lang="en-US" dirty="0" err="1"/>
              <a:t>Jawahrlal</a:t>
            </a:r>
            <a:r>
              <a:rPr lang="en-US" dirty="0"/>
              <a:t> </a:t>
            </a:r>
            <a:r>
              <a:rPr lang="en-US" dirty="0" err="1"/>
              <a:t>Agrawal</a:t>
            </a:r>
            <a:r>
              <a:rPr lang="en-US" dirty="0"/>
              <a:t> has held that Proviso to Section 40(a)(</a:t>
            </a:r>
            <a:r>
              <a:rPr lang="en-US" dirty="0" err="1"/>
              <a:t>ia</a:t>
            </a:r>
            <a:r>
              <a:rPr lang="en-US" dirty="0"/>
              <a:t>) is retrospective. Similar</a:t>
            </a:r>
            <a:r>
              <a:rPr lang="en-US" baseline="0" dirty="0"/>
              <a:t> amendment has been brought in Finance Act 2014. Such amendment also being curative and remedial should also be retrospective as per this jurisdictional High Court decision.</a:t>
            </a:r>
            <a:endParaRPr lang="en-US"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135</a:t>
            </a:fld>
            <a:endParaRPr lang="en-US"/>
          </a:p>
        </p:txBody>
      </p:sp>
    </p:spTree>
    <p:extLst>
      <p:ext uri="{BB962C8B-B14F-4D97-AF65-F5344CB8AC3E}">
        <p14:creationId xmlns:p14="http://schemas.microsoft.com/office/powerpoint/2010/main" val="3176782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158</a:t>
            </a:fld>
            <a:endParaRPr lang="en-US"/>
          </a:p>
        </p:txBody>
      </p:sp>
    </p:spTree>
    <p:extLst>
      <p:ext uri="{BB962C8B-B14F-4D97-AF65-F5344CB8AC3E}">
        <p14:creationId xmlns:p14="http://schemas.microsoft.com/office/powerpoint/2010/main" val="4211089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27331C-8F9A-44B6-B163-50AA67FE2201}" type="slidenum">
              <a:rPr lang="en-US" smtClean="0"/>
              <a:pPr/>
              <a:t>163</a:t>
            </a:fld>
            <a:endParaRPr lang="en-US"/>
          </a:p>
        </p:txBody>
      </p:sp>
    </p:spTree>
    <p:extLst>
      <p:ext uri="{BB962C8B-B14F-4D97-AF65-F5344CB8AC3E}">
        <p14:creationId xmlns:p14="http://schemas.microsoft.com/office/powerpoint/2010/main" val="4213816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8/26/2025</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8/26/2025</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8/26/2025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8/26/2025</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42.xml"/><Relationship Id="rId7" Type="http://schemas.openxmlformats.org/officeDocument/2006/relationships/hyperlink" Target="mailto:pankajgshah@gmail.com" TargetMode="Externa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43.xml"/><Relationship Id="rId7" Type="http://schemas.openxmlformats.org/officeDocument/2006/relationships/hyperlink" Target="mailto:pankajgshah@gmail.com" TargetMode="Externa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44.xml"/><Relationship Id="rId7" Type="http://schemas.openxmlformats.org/officeDocument/2006/relationships/hyperlink" Target="mailto:pankajgshah@gmail.com" TargetMode="Externa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45.xml"/><Relationship Id="rId7" Type="http://schemas.openxmlformats.org/officeDocument/2006/relationships/hyperlink" Target="mailto:pankajgshah@gmail.com" TargetMode="Externa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46.xml"/><Relationship Id="rId7" Type="http://schemas.openxmlformats.org/officeDocument/2006/relationships/hyperlink" Target="mailto:pankajgshah@gmail.com" TargetMode="Externa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11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Layout" Target="../diagrams/layout47.xml"/><Relationship Id="rId7" Type="http://schemas.openxmlformats.org/officeDocument/2006/relationships/image" Target="../media/image26.png"/><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48.xml"/><Relationship Id="rId7" Type="http://schemas.openxmlformats.org/officeDocument/2006/relationships/hyperlink" Target="mailto:pankajgshah@gmail.com" TargetMode="Externa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1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49.xml"/><Relationship Id="rId7" Type="http://schemas.openxmlformats.org/officeDocument/2006/relationships/hyperlink" Target="mailto:pankajgshah@gmail.com" TargetMode="Externa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12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50.xml"/><Relationship Id="rId7" Type="http://schemas.openxmlformats.org/officeDocument/2006/relationships/hyperlink" Target="mailto:pankajgshah@gmail.com" TargetMode="Externa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12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3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8" Type="http://schemas.openxmlformats.org/officeDocument/2006/relationships/hyperlink" Target="mailto:pankajgshah@gmail.com" TargetMode="External"/><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36.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hyperlink" Target="file:///H:\Cash%20related%20issues\fileopen.aspx%3fid=101010000000098383&amp;source=link" TargetMode="Externa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59.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162.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165.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17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17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7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18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93.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9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7.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19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19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20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diagramLayout" Target="../diagrams/layout70.xml"/><Relationship Id="rId7" Type="http://schemas.openxmlformats.org/officeDocument/2006/relationships/hyperlink" Target="mailto:pankajgshah@gmail.com" TargetMode="Externa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20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20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hyperlink" Target="mailto:pankajgshah@gmail.com" TargetMode="Externa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hyperlink" Target="mailto:pankajgshah@gmail.com" TargetMode="Externa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hyperlink" Target="mailto:pankajgshah@gmail.com" TargetMode="Externa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hyperlink" Target="mailto:pankajgshah@gmail.com" TargetMode="Externa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hyperlink" Target="mailto:pankajgshah@gmail.com" TargetMode="Externa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hyperlink" Target="mailto:pankajgshah@gmail.com" TargetMode="Externa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hyperlink" Target="mailto:pankajgshah@gmail.com" TargetMode="Externa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hyperlink" Target="mailto:pankajgshah@gmail.com" TargetMode="Externa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hyperlink" Target="mailto:pankajgshah@gmail.com" TargetMode="Externa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hyperlink" Target="mailto:pankajgshah@gmail.com" TargetMode="Externa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9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F3A53CB-10A8-06C4-CD4C-A04386F21EF9}"/>
              </a:ext>
            </a:extLst>
          </p:cNvPr>
          <p:cNvSpPr>
            <a:spLocks noGrp="1"/>
          </p:cNvSpPr>
          <p:nvPr>
            <p:ph type="ctrTitle"/>
          </p:nvPr>
        </p:nvSpPr>
        <p:spPr>
          <a:xfrm>
            <a:off x="1331640" y="4221088"/>
            <a:ext cx="6858000" cy="486544"/>
          </a:xfrm>
        </p:spPr>
        <p:txBody>
          <a:bodyPr>
            <a:noAutofit/>
          </a:bodyPr>
          <a:lstStyle/>
          <a:p>
            <a:pPr algn="ctr">
              <a:lnSpc>
                <a:spcPts val="3000"/>
              </a:lnSpc>
            </a:pPr>
            <a:r>
              <a:rPr lang="en-US" dirty="0" smtClean="0"/>
              <a:t>Tax Audit – 360 degree analysis</a:t>
            </a:r>
            <a:endParaRPr lang="en-US" dirty="0"/>
          </a:p>
        </p:txBody>
      </p:sp>
      <p:sp>
        <p:nvSpPr>
          <p:cNvPr id="5" name="Subtitle 4">
            <a:extLst>
              <a:ext uri="{FF2B5EF4-FFF2-40B4-BE49-F238E27FC236}">
                <a16:creationId xmlns:a16="http://schemas.microsoft.com/office/drawing/2014/main" xmlns="" id="{E5C6A510-FC1E-208D-DBD8-31CAEBA98044}"/>
              </a:ext>
            </a:extLst>
          </p:cNvPr>
          <p:cNvSpPr>
            <a:spLocks noGrp="1"/>
          </p:cNvSpPr>
          <p:nvPr>
            <p:ph type="subTitle" idx="1"/>
          </p:nvPr>
        </p:nvSpPr>
        <p:spPr>
          <a:xfrm>
            <a:off x="1219200" y="5124450"/>
            <a:ext cx="6858000" cy="680814"/>
          </a:xfrm>
        </p:spPr>
        <p:txBody>
          <a:bodyPr>
            <a:normAutofit fontScale="92500" lnSpcReduction="20000"/>
          </a:bodyPr>
          <a:lstStyle/>
          <a:p>
            <a:pPr algn="ctr"/>
            <a:r>
              <a:rPr lang="en-US" sz="2300" b="1" dirty="0"/>
              <a:t>CA Pankaj Shah</a:t>
            </a:r>
          </a:p>
          <a:p>
            <a:pPr algn="ctr"/>
            <a:r>
              <a:rPr lang="en-US" dirty="0"/>
              <a:t>Vice Chairman, TAQRB</a:t>
            </a:r>
          </a:p>
        </p:txBody>
      </p:sp>
    </p:spTree>
    <p:extLst>
      <p:ext uri="{BB962C8B-B14F-4D97-AF65-F5344CB8AC3E}">
        <p14:creationId xmlns:p14="http://schemas.microsoft.com/office/powerpoint/2010/main" val="1595039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 Audit</a:t>
            </a:r>
          </a:p>
        </p:txBody>
      </p:sp>
      <p:sp>
        <p:nvSpPr>
          <p:cNvPr id="3" name="Content Placeholder 2"/>
          <p:cNvSpPr>
            <a:spLocks noGrp="1"/>
          </p:cNvSpPr>
          <p:nvPr>
            <p:ph sz="quarter" idx="1"/>
          </p:nvPr>
        </p:nvSpPr>
        <p:spPr/>
        <p:txBody>
          <a:bodyPr/>
          <a:lstStyle/>
          <a:p>
            <a:pPr>
              <a:lnSpc>
                <a:spcPct val="200000"/>
              </a:lnSpc>
            </a:pPr>
            <a:r>
              <a:rPr lang="en-US" dirty="0"/>
              <a:t>Firstly an Audit</a:t>
            </a:r>
          </a:p>
          <a:p>
            <a:pPr>
              <a:lnSpc>
                <a:spcPct val="200000"/>
              </a:lnSpc>
            </a:pPr>
            <a:r>
              <a:rPr lang="en-US" dirty="0"/>
              <a:t>General purpose financial statement</a:t>
            </a:r>
          </a:p>
          <a:p>
            <a:pPr>
              <a:lnSpc>
                <a:spcPct val="200000"/>
              </a:lnSpc>
            </a:pPr>
            <a:r>
              <a:rPr lang="en-US" dirty="0"/>
              <a:t>Trueness and fairness of Financials</a:t>
            </a:r>
          </a:p>
          <a:p>
            <a:pPr>
              <a:lnSpc>
                <a:spcPct val="200000"/>
              </a:lnSpc>
            </a:pPr>
            <a:r>
              <a:rPr lang="en-US" dirty="0"/>
              <a:t>Going concern, historical cost, prudence, Materiality</a:t>
            </a:r>
          </a:p>
          <a:p>
            <a:pPr>
              <a:lnSpc>
                <a:spcPct val="200000"/>
              </a:lnSpc>
            </a:pPr>
            <a:r>
              <a:rPr lang="en-US" dirty="0" err="1"/>
              <a:t>Psycology</a:t>
            </a:r>
            <a:r>
              <a:rPr lang="en-US" dirty="0"/>
              <a:t> – praising, belittling</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0047764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t>ICDS - VIII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Securities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t>Securities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828800"/>
          <a:ext cx="8001000" cy="2590800"/>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gridCol w="1600200">
                  <a:extLst>
                    <a:ext uri="{9D8B030D-6E8A-4147-A177-3AD203B41FA5}">
                      <a16:colId xmlns:a16="http://schemas.microsoft.com/office/drawing/2014/main" xmlns="" val="20002"/>
                    </a:ext>
                  </a:extLst>
                </a:gridCol>
                <a:gridCol w="1600200">
                  <a:extLst>
                    <a:ext uri="{9D8B030D-6E8A-4147-A177-3AD203B41FA5}">
                      <a16:colId xmlns:a16="http://schemas.microsoft.com/office/drawing/2014/main" xmlns="" val="20003"/>
                    </a:ext>
                  </a:extLst>
                </a:gridCol>
                <a:gridCol w="1600200">
                  <a:extLst>
                    <a:ext uri="{9D8B030D-6E8A-4147-A177-3AD203B41FA5}">
                      <a16:colId xmlns:a16="http://schemas.microsoft.com/office/drawing/2014/main" xmlns="" val="20004"/>
                    </a:ext>
                  </a:extLst>
                </a:gridCol>
              </a:tblGrid>
              <a:tr h="647700">
                <a:tc>
                  <a:txBody>
                    <a:bodyPr/>
                    <a:lstStyle/>
                    <a:p>
                      <a:r>
                        <a:rPr lang="en-US" dirty="0"/>
                        <a:t>Shares</a:t>
                      </a:r>
                    </a:p>
                  </a:txBody>
                  <a:tcPr/>
                </a:tc>
                <a:tc>
                  <a:txBody>
                    <a:bodyPr/>
                    <a:lstStyle/>
                    <a:p>
                      <a:r>
                        <a:rPr lang="en-US" dirty="0"/>
                        <a:t>Cost</a:t>
                      </a:r>
                    </a:p>
                  </a:txBody>
                  <a:tcPr/>
                </a:tc>
                <a:tc>
                  <a:txBody>
                    <a:bodyPr/>
                    <a:lstStyle/>
                    <a:p>
                      <a:r>
                        <a:rPr lang="en-US" dirty="0"/>
                        <a:t>NRV</a:t>
                      </a:r>
                    </a:p>
                  </a:txBody>
                  <a:tcPr/>
                </a:tc>
                <a:tc>
                  <a:txBody>
                    <a:bodyPr/>
                    <a:lstStyle/>
                    <a:p>
                      <a:r>
                        <a:rPr lang="en-US" dirty="0"/>
                        <a:t>Notional Gain / Loss</a:t>
                      </a:r>
                    </a:p>
                  </a:txBody>
                  <a:tcPr/>
                </a:tc>
                <a:tc>
                  <a:txBody>
                    <a:bodyPr/>
                    <a:lstStyle/>
                    <a:p>
                      <a:r>
                        <a:rPr lang="en-US" dirty="0"/>
                        <a:t>Accounting</a:t>
                      </a:r>
                      <a:r>
                        <a:rPr lang="en-US" baseline="0" dirty="0"/>
                        <a:t> Standard</a:t>
                      </a:r>
                      <a:endParaRPr lang="en-US" dirty="0"/>
                    </a:p>
                  </a:txBody>
                  <a:tcPr/>
                </a:tc>
                <a:extLst>
                  <a:ext uri="{0D108BD9-81ED-4DB2-BD59-A6C34878D82A}">
                    <a16:rowId xmlns:a16="http://schemas.microsoft.com/office/drawing/2014/main" xmlns="" val="10000"/>
                  </a:ext>
                </a:extLst>
              </a:tr>
              <a:tr h="647700">
                <a:tc>
                  <a:txBody>
                    <a:bodyPr/>
                    <a:lstStyle/>
                    <a:p>
                      <a:r>
                        <a:rPr lang="en-US" dirty="0"/>
                        <a:t>Satyam</a:t>
                      </a:r>
                    </a:p>
                  </a:txBody>
                  <a:tcPr/>
                </a:tc>
                <a:tc>
                  <a:txBody>
                    <a:bodyPr/>
                    <a:lstStyle/>
                    <a:p>
                      <a:r>
                        <a:rPr lang="en-US" dirty="0"/>
                        <a:t>1000</a:t>
                      </a:r>
                    </a:p>
                  </a:txBody>
                  <a:tcPr/>
                </a:tc>
                <a:tc>
                  <a:txBody>
                    <a:bodyPr/>
                    <a:lstStyle/>
                    <a:p>
                      <a:r>
                        <a:rPr lang="en-US" dirty="0"/>
                        <a:t>100</a:t>
                      </a:r>
                    </a:p>
                  </a:txBody>
                  <a:tcPr/>
                </a:tc>
                <a:tc>
                  <a:txBody>
                    <a:bodyPr/>
                    <a:lstStyle/>
                    <a:p>
                      <a:r>
                        <a:rPr lang="en-US" dirty="0"/>
                        <a:t>(900)</a:t>
                      </a:r>
                    </a:p>
                  </a:txBody>
                  <a:tcPr/>
                </a:tc>
                <a:tc>
                  <a:txBody>
                    <a:bodyPr/>
                    <a:lstStyle/>
                    <a:p>
                      <a:r>
                        <a:rPr lang="en-US" dirty="0"/>
                        <a:t>100</a:t>
                      </a:r>
                    </a:p>
                  </a:txBody>
                  <a:tcPr/>
                </a:tc>
                <a:extLst>
                  <a:ext uri="{0D108BD9-81ED-4DB2-BD59-A6C34878D82A}">
                    <a16:rowId xmlns:a16="http://schemas.microsoft.com/office/drawing/2014/main" xmlns="" val="10001"/>
                  </a:ext>
                </a:extLst>
              </a:tr>
              <a:tr h="647700">
                <a:tc>
                  <a:txBody>
                    <a:bodyPr/>
                    <a:lstStyle/>
                    <a:p>
                      <a:r>
                        <a:rPr lang="en-US" dirty="0"/>
                        <a:t>Infosys</a:t>
                      </a:r>
                    </a:p>
                  </a:txBody>
                  <a:tcPr/>
                </a:tc>
                <a:tc>
                  <a:txBody>
                    <a:bodyPr/>
                    <a:lstStyle/>
                    <a:p>
                      <a:r>
                        <a:rPr lang="en-US" dirty="0"/>
                        <a:t>100</a:t>
                      </a:r>
                    </a:p>
                  </a:txBody>
                  <a:tcPr/>
                </a:tc>
                <a:tc>
                  <a:txBody>
                    <a:bodyPr/>
                    <a:lstStyle/>
                    <a:p>
                      <a:r>
                        <a:rPr lang="en-US" dirty="0"/>
                        <a:t>2000</a:t>
                      </a:r>
                    </a:p>
                  </a:txBody>
                  <a:tcPr/>
                </a:tc>
                <a:tc>
                  <a:txBody>
                    <a:bodyPr/>
                    <a:lstStyle/>
                    <a:p>
                      <a:r>
                        <a:rPr lang="en-US" dirty="0"/>
                        <a:t>1100</a:t>
                      </a:r>
                    </a:p>
                  </a:txBody>
                  <a:tcPr/>
                </a:tc>
                <a:tc>
                  <a:txBody>
                    <a:bodyPr/>
                    <a:lstStyle/>
                    <a:p>
                      <a:r>
                        <a:rPr lang="en-US" dirty="0"/>
                        <a:t>100</a:t>
                      </a:r>
                    </a:p>
                  </a:txBody>
                  <a:tcPr/>
                </a:tc>
                <a:extLst>
                  <a:ext uri="{0D108BD9-81ED-4DB2-BD59-A6C34878D82A}">
                    <a16:rowId xmlns:a16="http://schemas.microsoft.com/office/drawing/2014/main" xmlns="" val="10002"/>
                  </a:ext>
                </a:extLst>
              </a:tr>
              <a:tr h="647700">
                <a:tc>
                  <a:txBody>
                    <a:bodyPr/>
                    <a:lstStyle/>
                    <a:p>
                      <a:pPr algn="ctr"/>
                      <a:r>
                        <a:rPr lang="en-US" b="1" dirty="0"/>
                        <a:t>ICDS</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b="1" dirty="0"/>
                        <a:t>200</a:t>
                      </a:r>
                    </a:p>
                  </a:txBody>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a:t>ICDS VII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Government Grants</a:t>
            </a:r>
          </a:p>
        </p:txBody>
      </p:sp>
    </p:spTree>
    <p:extLst>
      <p:ext uri="{BB962C8B-B14F-4D97-AF65-F5344CB8AC3E}">
        <p14:creationId xmlns:p14="http://schemas.microsoft.com/office/powerpoint/2010/main" val="38164531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eaLnBrk="1" hangingPunct="1"/>
            <a:r>
              <a:rPr lang="en-US"/>
              <a:t>Amendment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5750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US"/>
              <a:t>Government Grants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37066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en-US"/>
              <a:t>Government Grants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65037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6798734" cy="541867"/>
          </a:xfrm>
        </p:spPr>
        <p:txBody>
          <a:bodyPr>
            <a:normAutofit fontScale="90000"/>
          </a:bodyPr>
          <a:lstStyle/>
          <a:p>
            <a:r>
              <a:rPr lang="en-US" dirty="0"/>
              <a:t>Clause 14</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1730690"/>
              </p:ext>
            </p:extLst>
          </p:nvPr>
        </p:nvGraphicFramePr>
        <p:xfrm>
          <a:off x="457200" y="13716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154977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798734" cy="838200"/>
          </a:xfrm>
        </p:spPr>
        <p:txBody>
          <a:bodyPr/>
          <a:lstStyle/>
          <a:p>
            <a:r>
              <a:rPr lang="en-US" dirty="0"/>
              <a:t>Approach</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14549842"/>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4434950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199" y="476672"/>
            <a:ext cx="8291265" cy="1944216"/>
          </a:xfrm>
        </p:spPr>
        <p:txBody>
          <a:bodyPr>
            <a:normAutofit/>
          </a:bodyPr>
          <a:lstStyle/>
          <a:p>
            <a:pPr marL="0" indent="0" algn="ctr">
              <a:buNone/>
            </a:pPr>
            <a:r>
              <a:rPr lang="en-IN" sz="2400" u="sng" dirty="0">
                <a:solidFill>
                  <a:schemeClr val="tx2">
                    <a:lumMod val="75000"/>
                  </a:schemeClr>
                </a:solidFill>
                <a:effectLst/>
                <a:latin typeface="Times New Roman" panose="02020603050405020304" pitchFamily="18" charset="0"/>
              </a:rPr>
              <a:t>Clause 13d-</a:t>
            </a:r>
            <a:r>
              <a:rPr lang="en-IN" sz="1800" u="sng" dirty="0">
                <a:solidFill>
                  <a:schemeClr val="tx2">
                    <a:lumMod val="75000"/>
                  </a:schemeClr>
                </a:solidFill>
                <a:effectLst/>
                <a:latin typeface="Times New Roman" panose="02020603050405020304" pitchFamily="18" charset="0"/>
              </a:rPr>
              <a:t>Whether any adjustment is required to be made to the profits or loss for complying with the provisions of income computation and disclosure standards notified under section 145(2)</a:t>
            </a:r>
            <a:br>
              <a:rPr lang="en-IN" sz="1800" u="sng" dirty="0">
                <a:solidFill>
                  <a:schemeClr val="tx2">
                    <a:lumMod val="75000"/>
                  </a:schemeClr>
                </a:solidFill>
                <a:effectLst/>
                <a:latin typeface="Times New Roman" panose="02020603050405020304" pitchFamily="18" charset="0"/>
              </a:rPr>
            </a:br>
            <a:r>
              <a:rPr lang="en-IN" sz="1800" u="sng" dirty="0">
                <a:solidFill>
                  <a:schemeClr val="tx2">
                    <a:lumMod val="75000"/>
                  </a:schemeClr>
                </a:solidFill>
                <a:effectLst/>
                <a:latin typeface="Times New Roman" panose="02020603050405020304" pitchFamily="18" charset="0"/>
              </a:rPr>
              <a:t>&amp;</a:t>
            </a:r>
            <a:br>
              <a:rPr lang="en-IN" sz="1800" u="sng" dirty="0">
                <a:solidFill>
                  <a:schemeClr val="tx2">
                    <a:lumMod val="75000"/>
                  </a:schemeClr>
                </a:solidFill>
                <a:effectLst/>
                <a:latin typeface="Times New Roman" panose="02020603050405020304" pitchFamily="18" charset="0"/>
              </a:rPr>
            </a:br>
            <a:r>
              <a:rPr lang="en-IN" sz="2400" u="sng" dirty="0">
                <a:solidFill>
                  <a:schemeClr val="tx2">
                    <a:lumMod val="75000"/>
                  </a:schemeClr>
                </a:solidFill>
                <a:effectLst/>
                <a:latin typeface="Times New Roman" panose="02020603050405020304" pitchFamily="18" charset="0"/>
              </a:rPr>
              <a:t>Clause 13e</a:t>
            </a:r>
            <a:r>
              <a:rPr lang="en-IN" sz="1800" u="sng" dirty="0">
                <a:solidFill>
                  <a:schemeClr val="tx2">
                    <a:lumMod val="75000"/>
                  </a:schemeClr>
                </a:solidFill>
                <a:effectLst/>
                <a:latin typeface="Times New Roman" panose="02020603050405020304" pitchFamily="18" charset="0"/>
              </a:rPr>
              <a:t> -If answer to (d) above is in the affirmative, give details of such adjustments</a:t>
            </a:r>
            <a:endParaRPr lang="en-IN" sz="1800" dirty="0"/>
          </a:p>
        </p:txBody>
      </p:sp>
      <p:sp>
        <p:nvSpPr>
          <p:cNvPr id="6" name="Rectangle 5"/>
          <p:cNvSpPr/>
          <p:nvPr/>
        </p:nvSpPr>
        <p:spPr>
          <a:xfrm>
            <a:off x="611558" y="2564904"/>
            <a:ext cx="7920882" cy="331236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sz="2400" b="1" dirty="0">
                <a:solidFill>
                  <a:srgbClr val="FF0000"/>
                </a:solidFill>
              </a:rPr>
              <a:t>Details</a:t>
            </a:r>
            <a:r>
              <a:rPr lang="en-IN" sz="2400" b="1" dirty="0"/>
              <a:t> required are </a:t>
            </a:r>
            <a:r>
              <a:rPr lang="en-IN" sz="2400" b="1" dirty="0">
                <a:solidFill>
                  <a:srgbClr val="FF0000"/>
                </a:solidFill>
              </a:rPr>
              <a:t>not fully disclosed</a:t>
            </a:r>
            <a:r>
              <a:rPr lang="en-IN" sz="2400" b="1" dirty="0"/>
              <a:t>.</a:t>
            </a:r>
          </a:p>
          <a:p>
            <a:pPr algn="just"/>
            <a:endParaRPr lang="en-IN" sz="2400" b="1" dirty="0"/>
          </a:p>
          <a:p>
            <a:pPr algn="just"/>
            <a:r>
              <a:rPr lang="en-IN" sz="2400" b="1" dirty="0"/>
              <a:t>While </a:t>
            </a:r>
            <a:r>
              <a:rPr lang="en-IN" sz="2400" b="1" dirty="0">
                <a:solidFill>
                  <a:srgbClr val="FF0000"/>
                </a:solidFill>
              </a:rPr>
              <a:t>reporting</a:t>
            </a:r>
            <a:r>
              <a:rPr lang="en-IN" sz="2400" b="1" dirty="0"/>
              <a:t> is done in respect of </a:t>
            </a:r>
            <a:r>
              <a:rPr lang="en-IN" sz="2400" b="1" dirty="0">
                <a:solidFill>
                  <a:srgbClr val="FF0000"/>
                </a:solidFill>
              </a:rPr>
              <a:t>some of ICDS</a:t>
            </a:r>
            <a:r>
              <a:rPr lang="en-IN" sz="2400" b="1" dirty="0"/>
              <a:t>, </a:t>
            </a:r>
            <a:r>
              <a:rPr lang="en-IN" sz="2400" b="1" dirty="0">
                <a:solidFill>
                  <a:srgbClr val="FF0000"/>
                </a:solidFill>
              </a:rPr>
              <a:t>others</a:t>
            </a:r>
            <a:r>
              <a:rPr lang="en-IN" sz="2400" b="1" dirty="0"/>
              <a:t> are just </a:t>
            </a:r>
            <a:r>
              <a:rPr lang="en-IN" sz="2400" b="1" dirty="0">
                <a:solidFill>
                  <a:srgbClr val="FF0000"/>
                </a:solidFill>
              </a:rPr>
              <a:t>left blank</a:t>
            </a:r>
            <a:r>
              <a:rPr lang="en-IN" sz="2400" b="1" dirty="0"/>
              <a:t>. In order to ensure clarity, if </a:t>
            </a:r>
            <a:r>
              <a:rPr lang="en-IN" sz="2400" b="1" dirty="0">
                <a:solidFill>
                  <a:srgbClr val="FF0000"/>
                </a:solidFill>
              </a:rPr>
              <a:t>no adjustments</a:t>
            </a:r>
            <a:r>
              <a:rPr lang="en-IN" sz="2400" b="1" dirty="0"/>
              <a:t> are there to be reported, </a:t>
            </a:r>
            <a:r>
              <a:rPr lang="en-IN" sz="2400" b="1" dirty="0">
                <a:solidFill>
                  <a:srgbClr val="FF0000"/>
                </a:solidFill>
              </a:rPr>
              <a:t>“0”</a:t>
            </a:r>
            <a:r>
              <a:rPr lang="en-IN" sz="2400" b="1" dirty="0"/>
              <a:t> or </a:t>
            </a:r>
            <a:r>
              <a:rPr lang="en-IN" sz="2400" b="1" dirty="0">
                <a:solidFill>
                  <a:srgbClr val="FF0000"/>
                </a:solidFill>
              </a:rPr>
              <a:t>“Nil”</a:t>
            </a:r>
            <a:r>
              <a:rPr lang="en-IN" sz="2400" b="1" dirty="0"/>
              <a:t> should be mentioned.</a:t>
            </a:r>
            <a:endParaRPr lang="en-US" sz="2400" b="1" dirty="0"/>
          </a:p>
        </p:txBody>
      </p:sp>
    </p:spTree>
    <p:custDataLst>
      <p:tags r:id="rId1"/>
    </p:custDataLst>
    <p:extLst>
      <p:ext uri="{BB962C8B-B14F-4D97-AF65-F5344CB8AC3E}">
        <p14:creationId xmlns:p14="http://schemas.microsoft.com/office/powerpoint/2010/main" val="206003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Common mistakes</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1326226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8859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58" y="476672"/>
            <a:ext cx="7920882" cy="432048"/>
          </a:xfrm>
        </p:spPr>
        <p:txBody>
          <a:bodyPr>
            <a:normAutofit fontScale="90000"/>
          </a:bodyPr>
          <a:lstStyle/>
          <a:p>
            <a:pPr marL="0" indent="0" algn="ctr">
              <a:buNone/>
            </a:pPr>
            <a:r>
              <a:rPr lang="en-IN" sz="2600" u="sng" dirty="0">
                <a:solidFill>
                  <a:schemeClr val="tx2">
                    <a:lumMod val="75000"/>
                  </a:schemeClr>
                </a:solidFill>
                <a:effectLst/>
                <a:latin typeface="Times New Roman" panose="02020603050405020304" pitchFamily="18" charset="0"/>
              </a:rPr>
              <a:t>Clause 13f-Disclosure as per ICDS</a:t>
            </a:r>
            <a:endParaRPr lang="en-IN" sz="2600" dirty="0"/>
          </a:p>
        </p:txBody>
      </p:sp>
      <p:sp>
        <p:nvSpPr>
          <p:cNvPr id="6" name="Rectangle 5"/>
          <p:cNvSpPr/>
          <p:nvPr/>
        </p:nvSpPr>
        <p:spPr>
          <a:xfrm>
            <a:off x="545910" y="1196751"/>
            <a:ext cx="8058538" cy="5184577"/>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Arial" panose="020B0604020202020204" pitchFamily="34" charset="0"/>
              <a:buChar char="•"/>
            </a:pPr>
            <a:r>
              <a:rPr lang="en-IN" sz="2000" b="1" dirty="0">
                <a:solidFill>
                  <a:srgbClr val="FF0000"/>
                </a:solidFill>
              </a:rPr>
              <a:t>Reference</a:t>
            </a:r>
            <a:r>
              <a:rPr lang="en-IN" sz="2000" b="1" dirty="0"/>
              <a:t> to the </a:t>
            </a:r>
            <a:r>
              <a:rPr lang="en-IN" sz="2000" b="1" dirty="0">
                <a:solidFill>
                  <a:srgbClr val="FF0000"/>
                </a:solidFill>
              </a:rPr>
              <a:t>disclosures made</a:t>
            </a:r>
            <a:r>
              <a:rPr lang="en-IN" sz="2000" b="1" dirty="0"/>
              <a:t> in the </a:t>
            </a:r>
            <a:r>
              <a:rPr lang="en-IN" sz="2000" b="1" dirty="0">
                <a:solidFill>
                  <a:srgbClr val="FF0000"/>
                </a:solidFill>
              </a:rPr>
              <a:t>financial statements is given</a:t>
            </a:r>
            <a:r>
              <a:rPr lang="en-IN" sz="2000" b="1" dirty="0"/>
              <a:t> under these sub-clauses particularly in case of </a:t>
            </a:r>
            <a:r>
              <a:rPr lang="en-IN" sz="2000" b="1" dirty="0">
                <a:solidFill>
                  <a:srgbClr val="FF0000"/>
                </a:solidFill>
              </a:rPr>
              <a:t>ICDS-I</a:t>
            </a:r>
            <a:r>
              <a:rPr lang="en-IN" sz="2000" b="1" dirty="0"/>
              <a:t>. </a:t>
            </a:r>
            <a:r>
              <a:rPr lang="en-IN" sz="2000" b="1" dirty="0">
                <a:solidFill>
                  <a:schemeClr val="tx1"/>
                </a:solidFill>
              </a:rPr>
              <a:t>Disclosure requirement is to </a:t>
            </a:r>
            <a:r>
              <a:rPr lang="en-IN" sz="2000" b="1" dirty="0">
                <a:solidFill>
                  <a:srgbClr val="FF0000"/>
                </a:solidFill>
              </a:rPr>
              <a:t>report information pertaining to each ICDS notified</a:t>
            </a:r>
            <a:r>
              <a:rPr lang="en-IN" sz="2000" b="1" dirty="0">
                <a:solidFill>
                  <a:schemeClr val="tx1"/>
                </a:solidFill>
              </a:rPr>
              <a:t> and not only where any deviation from the notified ICDS is encountered.</a:t>
            </a:r>
          </a:p>
          <a:p>
            <a:pPr algn="just"/>
            <a:endParaRPr lang="en-IN" sz="1200" b="1" dirty="0">
              <a:solidFill>
                <a:schemeClr val="tx1"/>
              </a:solidFill>
            </a:endParaRPr>
          </a:p>
          <a:p>
            <a:pPr marL="342900" indent="-342900" algn="just">
              <a:buFont typeface="Arial" panose="020B0604020202020204" pitchFamily="34" charset="0"/>
              <a:buChar char="•"/>
            </a:pPr>
            <a:r>
              <a:rPr lang="en-IN" sz="2000" b="1" dirty="0"/>
              <a:t>As per the disclosure requirement under ICDS, reporting is to be done in respect of all of the notified ICDS except: </a:t>
            </a:r>
          </a:p>
          <a:p>
            <a:pPr marL="800100" lvl="1" indent="-342900" algn="just">
              <a:buFont typeface="Courier New" panose="02070309020205020404" pitchFamily="49" charset="0"/>
              <a:buChar char="o"/>
            </a:pPr>
            <a:r>
              <a:rPr lang="en-IN" sz="2000" b="1" dirty="0"/>
              <a:t>ICDS VI (Changes in Foreign Exchange Rates) and </a:t>
            </a:r>
          </a:p>
          <a:p>
            <a:pPr marL="800100" lvl="1" indent="-342900" algn="just">
              <a:buFont typeface="Courier New" panose="02070309020205020404" pitchFamily="49" charset="0"/>
              <a:buChar char="o"/>
            </a:pPr>
            <a:r>
              <a:rPr lang="en-IN" sz="2000" b="1" dirty="0"/>
              <a:t>ICDS VIII (Securities)</a:t>
            </a:r>
          </a:p>
          <a:p>
            <a:pPr algn="just"/>
            <a:endParaRPr lang="en-IN" sz="1200" b="1" dirty="0"/>
          </a:p>
          <a:p>
            <a:pPr marL="342900" indent="-342900" algn="just">
              <a:buFont typeface="Arial" panose="020B0604020202020204" pitchFamily="34" charset="0"/>
              <a:buChar char="•"/>
            </a:pPr>
            <a:r>
              <a:rPr lang="en-IN" sz="2000" b="1" dirty="0"/>
              <a:t>For ICDS V (Tangible Fixed Assets), the prescribed disclosure requirement is similar to the requirements of clause 18 of Form No. 3CD. Accordingly, reference to reporting as done under clause 18 may be given.</a:t>
            </a:r>
          </a:p>
        </p:txBody>
      </p:sp>
    </p:spTree>
    <p:custDataLst>
      <p:tags r:id="rId1"/>
    </p:custDataLst>
    <p:extLst>
      <p:ext uri="{BB962C8B-B14F-4D97-AF65-F5344CB8AC3E}">
        <p14:creationId xmlns:p14="http://schemas.microsoft.com/office/powerpoint/2010/main" val="2353877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58" y="476672"/>
            <a:ext cx="7920882" cy="432048"/>
          </a:xfrm>
        </p:spPr>
        <p:txBody>
          <a:bodyPr>
            <a:normAutofit fontScale="90000"/>
          </a:bodyPr>
          <a:lstStyle/>
          <a:p>
            <a:pPr marL="0" indent="0" algn="ctr">
              <a:buNone/>
            </a:pPr>
            <a:r>
              <a:rPr lang="en-IN" sz="2600" u="sng" dirty="0">
                <a:solidFill>
                  <a:schemeClr val="tx2">
                    <a:lumMod val="75000"/>
                  </a:schemeClr>
                </a:solidFill>
                <a:effectLst/>
                <a:latin typeface="Times New Roman" panose="02020603050405020304" pitchFamily="18" charset="0"/>
              </a:rPr>
              <a:t>Clause 13f-Disclosure as per ICDS</a:t>
            </a:r>
            <a:endParaRPr lang="en-IN" sz="2600" dirty="0"/>
          </a:p>
        </p:txBody>
      </p:sp>
      <p:sp>
        <p:nvSpPr>
          <p:cNvPr id="6" name="Rectangle 5"/>
          <p:cNvSpPr/>
          <p:nvPr/>
        </p:nvSpPr>
        <p:spPr>
          <a:xfrm>
            <a:off x="545910" y="1196752"/>
            <a:ext cx="8058538" cy="5184576"/>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b="1" dirty="0"/>
              <a:t>As per disclosure requirements of ICDS – II (Valuation of Inventories), ‘the accounting policies adopted in measuring inventories including the cost formulae used’ are to be reported. </a:t>
            </a:r>
          </a:p>
          <a:p>
            <a:pPr algn="just"/>
            <a:endParaRPr lang="en-IN" sz="1000" b="1" dirty="0"/>
          </a:p>
          <a:p>
            <a:pPr algn="just"/>
            <a:r>
              <a:rPr lang="en-IN" b="1" u="sng" dirty="0"/>
              <a:t>Further, as per Para 3 of the ICDS –II</a:t>
            </a:r>
            <a:r>
              <a:rPr lang="en-IN" b="1" dirty="0"/>
              <a:t> </a:t>
            </a:r>
          </a:p>
          <a:p>
            <a:pPr algn="just"/>
            <a:endParaRPr lang="en-IN" sz="900" b="1" dirty="0"/>
          </a:p>
          <a:p>
            <a:pPr algn="just"/>
            <a:r>
              <a:rPr lang="en-IN" b="1" dirty="0"/>
              <a:t>─ inventories shall be valued at “cost OR net realisable value whichever is lower”. </a:t>
            </a:r>
          </a:p>
          <a:p>
            <a:pPr algn="just"/>
            <a:endParaRPr lang="en-IN" sz="900" b="1" dirty="0"/>
          </a:p>
          <a:p>
            <a:pPr algn="just"/>
            <a:r>
              <a:rPr lang="en-IN" b="1" u="sng" dirty="0"/>
              <a:t>As per Para 5 of the Revised AS 2 </a:t>
            </a:r>
          </a:p>
          <a:p>
            <a:pPr algn="just"/>
            <a:endParaRPr lang="en-IN" sz="900" b="1" dirty="0"/>
          </a:p>
          <a:p>
            <a:pPr algn="just"/>
            <a:r>
              <a:rPr lang="en-IN" b="1" dirty="0"/>
              <a:t>─ inventories shall be valued at “lower of cost AND net realisable value”. </a:t>
            </a:r>
          </a:p>
          <a:p>
            <a:pPr algn="just"/>
            <a:endParaRPr lang="en-IN" sz="900" b="1" dirty="0"/>
          </a:p>
          <a:p>
            <a:pPr algn="just"/>
            <a:r>
              <a:rPr lang="en-IN" b="1" dirty="0"/>
              <a:t>In few cases, the </a:t>
            </a:r>
            <a:r>
              <a:rPr lang="en-IN" b="1" dirty="0">
                <a:solidFill>
                  <a:srgbClr val="FF0000"/>
                </a:solidFill>
              </a:rPr>
              <a:t>accounting policies reported were as per the language prescribed in Para 5 of the Revised AS-2 </a:t>
            </a:r>
            <a:r>
              <a:rPr lang="en-IN" b="1" dirty="0"/>
              <a:t>(or IND AS-2 wherever applicable) and </a:t>
            </a:r>
            <a:r>
              <a:rPr lang="en-IN" b="1" dirty="0">
                <a:solidFill>
                  <a:srgbClr val="FF0000"/>
                </a:solidFill>
              </a:rPr>
              <a:t>not as per Para 3 of the ICDS –II</a:t>
            </a:r>
            <a:r>
              <a:rPr lang="en-IN" b="1" dirty="0"/>
              <a:t>. The reporting under clause 13(f) is required to be done as prescribed by the ICDS, which was not done.</a:t>
            </a:r>
            <a:r>
              <a:rPr lang="en-IN" sz="2200" b="1" dirty="0"/>
              <a:t>	</a:t>
            </a:r>
          </a:p>
        </p:txBody>
      </p:sp>
    </p:spTree>
    <p:custDataLst>
      <p:tags r:id="rId1"/>
    </p:custDataLst>
    <p:extLst>
      <p:ext uri="{BB962C8B-B14F-4D97-AF65-F5344CB8AC3E}">
        <p14:creationId xmlns:p14="http://schemas.microsoft.com/office/powerpoint/2010/main" val="38481638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0"/>
            <a:ext cx="6798734" cy="608663"/>
          </a:xfrm>
        </p:spPr>
        <p:txBody>
          <a:bodyPr>
            <a:normAutofit/>
          </a:bodyPr>
          <a:lstStyle/>
          <a:p>
            <a:r>
              <a:rPr lang="en-US" dirty="0"/>
              <a:t>Implications of Reporting</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72597193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142975" y="6500834"/>
            <a:ext cx="7510383" cy="338554"/>
          </a:xfrm>
          <a:prstGeom prst="rect">
            <a:avLst/>
          </a:prstGeom>
          <a:noFill/>
        </p:spPr>
        <p:txBody>
          <a:bodyPr wrap="square" rtlCol="0">
            <a:spAutoFit/>
          </a:bodyPr>
          <a:lstStyle/>
          <a:p>
            <a:r>
              <a:rPr lang="en-US" sz="1600" dirty="0"/>
              <a:t>|</a:t>
            </a:r>
            <a:r>
              <a:rPr lang="en-US" sz="1600" b="1" dirty="0"/>
              <a:t> CA. Pankaj G. Shah</a:t>
            </a:r>
            <a:r>
              <a:rPr lang="en-US" sz="1600" dirty="0"/>
              <a:t> | + 91 96918 93040 | </a:t>
            </a:r>
            <a:r>
              <a:rPr lang="en-US" sz="1600" dirty="0">
                <a:hlinkClick r:id="rId7"/>
              </a:rPr>
              <a:t>pankajgshah@gmail.com</a:t>
            </a:r>
            <a:r>
              <a:rPr lang="en-US" sz="1600" dirty="0"/>
              <a:t> | Indore |</a:t>
            </a:r>
          </a:p>
        </p:txBody>
      </p:sp>
    </p:spTree>
    <p:extLst>
      <p:ext uri="{BB962C8B-B14F-4D97-AF65-F5344CB8AC3E}">
        <p14:creationId xmlns:p14="http://schemas.microsoft.com/office/powerpoint/2010/main" val="380085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098CE2-51B2-01D5-0C4B-78470B81251D}"/>
              </a:ext>
            </a:extLst>
          </p:cNvPr>
          <p:cNvSpPr>
            <a:spLocks noGrp="1"/>
          </p:cNvSpPr>
          <p:nvPr>
            <p:ph type="title"/>
          </p:nvPr>
        </p:nvSpPr>
        <p:spPr/>
        <p:txBody>
          <a:bodyPr/>
          <a:lstStyle/>
          <a:p>
            <a:r>
              <a:rPr lang="en-US" dirty="0"/>
              <a:t>Cl 16 : Items not credited to P&amp;L</a:t>
            </a:r>
          </a:p>
        </p:txBody>
      </p:sp>
      <p:graphicFrame>
        <p:nvGraphicFramePr>
          <p:cNvPr id="4" name="Content Placeholder 3">
            <a:extLst>
              <a:ext uri="{FF2B5EF4-FFF2-40B4-BE49-F238E27FC236}">
                <a16:creationId xmlns:a16="http://schemas.microsoft.com/office/drawing/2014/main" xmlns="" id="{1797C037-53D9-D4FE-7EEF-594F6538A9D2}"/>
              </a:ext>
            </a:extLst>
          </p:cNvPr>
          <p:cNvGraphicFramePr>
            <a:graphicFrameLocks noGrp="1"/>
          </p:cNvGraphicFramePr>
          <p:nvPr>
            <p:ph sz="quarter" idx="1"/>
            <p:extLst>
              <p:ext uri="{D42A27DB-BD31-4B8C-83A1-F6EECF244321}">
                <p14:modId xmlns:p14="http://schemas.microsoft.com/office/powerpoint/2010/main" val="379045938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896504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DE582C-5A29-CB56-7BFC-8F8E0DFCD76A}"/>
              </a:ext>
            </a:extLst>
          </p:cNvPr>
          <p:cNvSpPr>
            <a:spLocks noGrp="1"/>
          </p:cNvSpPr>
          <p:nvPr>
            <p:ph type="title"/>
          </p:nvPr>
        </p:nvSpPr>
        <p:spPr/>
        <p:txBody>
          <a:bodyPr/>
          <a:lstStyle/>
          <a:p>
            <a:r>
              <a:rPr lang="en-US" dirty="0"/>
              <a:t>Cl. 16(d)</a:t>
            </a:r>
          </a:p>
        </p:txBody>
      </p:sp>
      <p:sp>
        <p:nvSpPr>
          <p:cNvPr id="3" name="Content Placeholder 2">
            <a:extLst>
              <a:ext uri="{FF2B5EF4-FFF2-40B4-BE49-F238E27FC236}">
                <a16:creationId xmlns:a16="http://schemas.microsoft.com/office/drawing/2014/main" xmlns="" id="{753B239A-67B5-CD1B-909E-EEE34C5BEC7C}"/>
              </a:ext>
            </a:extLst>
          </p:cNvPr>
          <p:cNvSpPr>
            <a:spLocks noGrp="1"/>
          </p:cNvSpPr>
          <p:nvPr>
            <p:ph sz="quarter" idx="1"/>
          </p:nvPr>
        </p:nvSpPr>
        <p:spPr/>
        <p:txBody>
          <a:bodyPr/>
          <a:lstStyle/>
          <a:p>
            <a:pPr algn="just">
              <a:lnSpc>
                <a:spcPct val="200000"/>
              </a:lnSpc>
            </a:pPr>
            <a:r>
              <a:rPr lang="en-US" dirty="0"/>
              <a:t>Guidance Note</a:t>
            </a:r>
          </a:p>
          <a:p>
            <a:pPr lvl="1" algn="just">
              <a:lnSpc>
                <a:spcPct val="200000"/>
              </a:lnSpc>
            </a:pPr>
            <a:r>
              <a:rPr lang="en-US" i="1" dirty="0"/>
              <a:t>“Under this clause various amounts falling within the scope of section 28 which are not credited to profit or loss are to be stated”</a:t>
            </a:r>
          </a:p>
          <a:p>
            <a:pPr lvl="1" algn="just">
              <a:lnSpc>
                <a:spcPct val="200000"/>
              </a:lnSpc>
            </a:pPr>
            <a:r>
              <a:rPr lang="en-US" i="1" dirty="0"/>
              <a:t>The information under these clauses is to be given with reference to the entries in the </a:t>
            </a:r>
            <a:r>
              <a:rPr lang="en-US" i="1" u="sng" dirty="0"/>
              <a:t>books of accounts </a:t>
            </a:r>
            <a:r>
              <a:rPr lang="en-US" i="1" dirty="0"/>
              <a:t>and records </a:t>
            </a:r>
            <a:r>
              <a:rPr lang="en-US" i="1" u="sng" dirty="0"/>
              <a:t>made available </a:t>
            </a:r>
            <a:r>
              <a:rPr lang="en-US" i="1" dirty="0"/>
              <a:t>to the tax auditor</a:t>
            </a:r>
          </a:p>
        </p:txBody>
      </p:sp>
    </p:spTree>
    <p:extLst>
      <p:ext uri="{BB962C8B-B14F-4D97-AF65-F5344CB8AC3E}">
        <p14:creationId xmlns:p14="http://schemas.microsoft.com/office/powerpoint/2010/main" val="285390886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88C239-4023-7872-5105-40A4856CF9DF}"/>
              </a:ext>
            </a:extLst>
          </p:cNvPr>
          <p:cNvSpPr>
            <a:spLocks noGrp="1"/>
          </p:cNvSpPr>
          <p:nvPr>
            <p:ph type="title"/>
          </p:nvPr>
        </p:nvSpPr>
        <p:spPr/>
        <p:txBody>
          <a:bodyPr/>
          <a:lstStyle/>
          <a:p>
            <a:r>
              <a:rPr lang="en-US" dirty="0"/>
              <a:t>Cl. 21- Contingent liabilities</a:t>
            </a:r>
          </a:p>
        </p:txBody>
      </p:sp>
      <p:graphicFrame>
        <p:nvGraphicFramePr>
          <p:cNvPr id="4" name="Content Placeholder 3">
            <a:extLst>
              <a:ext uri="{FF2B5EF4-FFF2-40B4-BE49-F238E27FC236}">
                <a16:creationId xmlns:a16="http://schemas.microsoft.com/office/drawing/2014/main" xmlns="" id="{6646D49E-0BF3-C9B0-2D08-4D52F5B4AC8E}"/>
              </a:ext>
            </a:extLst>
          </p:cNvPr>
          <p:cNvGraphicFramePr>
            <a:graphicFrameLocks noGrp="1"/>
          </p:cNvGraphicFramePr>
          <p:nvPr>
            <p:ph sz="quarter" idx="1"/>
            <p:extLst>
              <p:ext uri="{D42A27DB-BD31-4B8C-83A1-F6EECF244321}">
                <p14:modId xmlns:p14="http://schemas.microsoft.com/office/powerpoint/2010/main" val="132467516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269550697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Clause 17: Cases u/s 50C and 43CA</a:t>
            </a:r>
          </a:p>
        </p:txBody>
      </p:sp>
      <p:sp>
        <p:nvSpPr>
          <p:cNvPr id="3" name="Content Placeholder 2"/>
          <p:cNvSpPr>
            <a:spLocks noGrp="1"/>
          </p:cNvSpPr>
          <p:nvPr>
            <p:ph sz="quarter" idx="1"/>
          </p:nvPr>
        </p:nvSpPr>
        <p:spPr>
          <a:xfrm>
            <a:off x="228600" y="1600200"/>
            <a:ext cx="8686800" cy="289560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lnSpc>
                <a:spcPct val="200000"/>
              </a:lnSpc>
              <a:buNone/>
            </a:pPr>
            <a:r>
              <a:rPr lang="en-US" i="1" dirty="0"/>
              <a:t> “Where any land or building or both is transferred during the previous year for a consideration less than value adopted or assessed or assessable by any authority of a State Government referred to in section 43CA or 50C, please furnish:”</a:t>
            </a:r>
          </a:p>
        </p:txBody>
      </p:sp>
      <p:graphicFrame>
        <p:nvGraphicFramePr>
          <p:cNvPr id="4" name="Table 3"/>
          <p:cNvGraphicFramePr>
            <a:graphicFrameLocks noGrp="1"/>
          </p:cNvGraphicFramePr>
          <p:nvPr/>
        </p:nvGraphicFramePr>
        <p:xfrm>
          <a:off x="381000" y="4800600"/>
          <a:ext cx="8305800" cy="1783080"/>
        </p:xfrm>
        <a:graphic>
          <a:graphicData uri="http://schemas.openxmlformats.org/drawingml/2006/table">
            <a:tbl>
              <a:tblPr firstRow="1" bandRow="1">
                <a:tableStyleId>{00A15C55-8517-42AA-B614-E9B94910E393}</a:tableStyleId>
              </a:tblPr>
              <a:tblGrid>
                <a:gridCol w="1910334">
                  <a:extLst>
                    <a:ext uri="{9D8B030D-6E8A-4147-A177-3AD203B41FA5}">
                      <a16:colId xmlns:a16="http://schemas.microsoft.com/office/drawing/2014/main" xmlns="" val="20000"/>
                    </a:ext>
                  </a:extLst>
                </a:gridCol>
                <a:gridCol w="2740914">
                  <a:extLst>
                    <a:ext uri="{9D8B030D-6E8A-4147-A177-3AD203B41FA5}">
                      <a16:colId xmlns:a16="http://schemas.microsoft.com/office/drawing/2014/main" xmlns="" val="20001"/>
                    </a:ext>
                  </a:extLst>
                </a:gridCol>
                <a:gridCol w="3654552">
                  <a:extLst>
                    <a:ext uri="{9D8B030D-6E8A-4147-A177-3AD203B41FA5}">
                      <a16:colId xmlns:a16="http://schemas.microsoft.com/office/drawing/2014/main" xmlns="" val="20002"/>
                    </a:ext>
                  </a:extLst>
                </a:gridCol>
              </a:tblGrid>
              <a:tr h="1363532">
                <a:tc>
                  <a:txBody>
                    <a:bodyPr/>
                    <a:lstStyle/>
                    <a:p>
                      <a:pPr algn="ctr"/>
                      <a:r>
                        <a:rPr lang="en-IN" sz="2400" dirty="0"/>
                        <a:t>Details of Property</a:t>
                      </a:r>
                    </a:p>
                  </a:txBody>
                  <a:tcPr/>
                </a:tc>
                <a:tc>
                  <a:txBody>
                    <a:bodyPr/>
                    <a:lstStyle/>
                    <a:p>
                      <a:pPr algn="ctr"/>
                      <a:r>
                        <a:rPr lang="en-IN" sz="2400" dirty="0"/>
                        <a:t>Consideration Received or Accrued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dirty="0"/>
                        <a:t>Value</a:t>
                      </a:r>
                      <a:r>
                        <a:rPr lang="en-IN" sz="2400" baseline="0" dirty="0"/>
                        <a:t> Adopted or Assessed or Assessable</a:t>
                      </a:r>
                      <a:endParaRPr lang="en-IN" sz="2400" dirty="0">
                        <a:solidFill>
                          <a:srgbClr val="FF0000"/>
                        </a:solidFill>
                      </a:endParaRPr>
                    </a:p>
                  </a:txBody>
                  <a:tcPr/>
                </a:tc>
                <a:extLst>
                  <a:ext uri="{0D108BD9-81ED-4DB2-BD59-A6C34878D82A}">
                    <a16:rowId xmlns:a16="http://schemas.microsoft.com/office/drawing/2014/main" xmlns="" val="10000"/>
                  </a:ext>
                </a:extLst>
              </a:tr>
              <a:tr h="419548">
                <a:tc>
                  <a:txBody>
                    <a:bodyPr/>
                    <a:lstStyle/>
                    <a:p>
                      <a:pPr algn="ctr"/>
                      <a:endParaRPr lang="en-IN" sz="1800" dirty="0"/>
                    </a:p>
                  </a:txBody>
                  <a:tcPr/>
                </a:tc>
                <a:tc>
                  <a:txBody>
                    <a:bodyPr/>
                    <a:lstStyle/>
                    <a:p>
                      <a:pPr algn="ctr"/>
                      <a:endParaRPr lang="en-IN" sz="1800" dirty="0"/>
                    </a:p>
                  </a:txBody>
                  <a:tcPr/>
                </a:tc>
                <a:tc>
                  <a:txBody>
                    <a:bodyPr/>
                    <a:lstStyle/>
                    <a:p>
                      <a:pPr algn="ctr"/>
                      <a:endParaRPr lang="en-IN" sz="1800" dirty="0"/>
                    </a:p>
                  </a:txBody>
                  <a:tcPr/>
                </a:tc>
                <a:extLst>
                  <a:ext uri="{0D108BD9-81ED-4DB2-BD59-A6C34878D82A}">
                    <a16:rowId xmlns:a16="http://schemas.microsoft.com/office/drawing/2014/main" xmlns="" val="10001"/>
                  </a:ext>
                </a:extLst>
              </a:tr>
            </a:tbl>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42697021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17: Audit Checklist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01883026"/>
              </p:ext>
            </p:extLst>
          </p:nvPr>
        </p:nvGraphicFramePr>
        <p:xfrm>
          <a:off x="457200" y="2743200"/>
          <a:ext cx="82296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3"/>
          <p:cNvPicPr>
            <a:picLocks noChangeAspect="1" noChangeArrowheads="1"/>
          </p:cNvPicPr>
          <p:nvPr/>
        </p:nvPicPr>
        <p:blipFill>
          <a:blip r:embed="rId7"/>
          <a:srcRect l="12299" t="54166" r="17789" b="29167"/>
          <a:stretch>
            <a:fillRect/>
          </a:stretch>
        </p:blipFill>
        <p:spPr bwMode="auto">
          <a:xfrm>
            <a:off x="47625" y="1468226"/>
            <a:ext cx="8943975" cy="1198774"/>
          </a:xfrm>
          <a:prstGeom prst="rect">
            <a:avLst/>
          </a:prstGeom>
          <a:noFill/>
          <a:ln w="9525">
            <a:noFill/>
            <a:miter lim="800000"/>
            <a:headEnd/>
            <a:tailEnd/>
          </a:ln>
          <a:effectLst/>
        </p:spPr>
      </p:pic>
      <p:sp>
        <p:nvSpPr>
          <p:cNvPr id="6" name="TextBox 5"/>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8"/>
              </a:rPr>
              <a:t>pankajgshah@gmail.com</a:t>
            </a:r>
            <a:r>
              <a:rPr lang="en-US" dirty="0"/>
              <a:t> | Indore |</a:t>
            </a:r>
          </a:p>
        </p:txBody>
      </p:sp>
    </p:spTree>
    <p:extLst>
      <p:ext uri="{BB962C8B-B14F-4D97-AF65-F5344CB8AC3E}">
        <p14:creationId xmlns:p14="http://schemas.microsoft.com/office/powerpoint/2010/main" val="343376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C5610CED-BC59-44AA-B76C-0557595726E3}"/>
                                            </p:graphicEl>
                                          </p:spTgt>
                                        </p:tgtEl>
                                        <p:attrNameLst>
                                          <p:attrName>style.visibility</p:attrName>
                                        </p:attrNameLst>
                                      </p:cBhvr>
                                      <p:to>
                                        <p:strVal val="visible"/>
                                      </p:to>
                                    </p:set>
                                    <p:anim calcmode="lin" valueType="num">
                                      <p:cBhvr additive="base">
                                        <p:cTn id="7" dur="500" fill="hold"/>
                                        <p:tgtEl>
                                          <p:spTgt spid="4">
                                            <p:graphicEl>
                                              <a:dgm id="{C5610CED-BC59-44AA-B76C-0557595726E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C5610CED-BC59-44AA-B76C-0557595726E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2E95B1D-E542-4584-A925-70E4A7AE75BE}"/>
                                            </p:graphicEl>
                                          </p:spTgt>
                                        </p:tgtEl>
                                        <p:attrNameLst>
                                          <p:attrName>style.visibility</p:attrName>
                                        </p:attrNameLst>
                                      </p:cBhvr>
                                      <p:to>
                                        <p:strVal val="visible"/>
                                      </p:to>
                                    </p:set>
                                    <p:anim calcmode="lin" valueType="num">
                                      <p:cBhvr additive="base">
                                        <p:cTn id="13" dur="500" fill="hold"/>
                                        <p:tgtEl>
                                          <p:spTgt spid="4">
                                            <p:graphicEl>
                                              <a:dgm id="{A2E95B1D-E542-4584-A925-70E4A7AE75B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2E95B1D-E542-4584-A925-70E4A7AE75BE}"/>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8E813EEB-1FC1-49CB-AFCA-0F5F039A1F3A}"/>
                                            </p:graphicEl>
                                          </p:spTgt>
                                        </p:tgtEl>
                                        <p:attrNameLst>
                                          <p:attrName>style.visibility</p:attrName>
                                        </p:attrNameLst>
                                      </p:cBhvr>
                                      <p:to>
                                        <p:strVal val="visible"/>
                                      </p:to>
                                    </p:set>
                                    <p:anim calcmode="lin" valueType="num">
                                      <p:cBhvr additive="base">
                                        <p:cTn id="19" dur="500" fill="hold"/>
                                        <p:tgtEl>
                                          <p:spTgt spid="4">
                                            <p:graphicEl>
                                              <a:dgm id="{8E813EEB-1FC1-49CB-AFCA-0F5F039A1F3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8E813EEB-1FC1-49CB-AFCA-0F5F039A1F3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4BA1E097-0CDE-428C-9FCC-C8B9763ECE63}"/>
                                            </p:graphicEl>
                                          </p:spTgt>
                                        </p:tgtEl>
                                        <p:attrNameLst>
                                          <p:attrName>style.visibility</p:attrName>
                                        </p:attrNameLst>
                                      </p:cBhvr>
                                      <p:to>
                                        <p:strVal val="visible"/>
                                      </p:to>
                                    </p:set>
                                    <p:anim calcmode="lin" valueType="num">
                                      <p:cBhvr additive="base">
                                        <p:cTn id="25" dur="500" fill="hold"/>
                                        <p:tgtEl>
                                          <p:spTgt spid="4">
                                            <p:graphicEl>
                                              <a:dgm id="{4BA1E097-0CDE-428C-9FCC-C8B9763ECE63}"/>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4BA1E097-0CDE-428C-9FCC-C8B9763ECE6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17: Issue 4</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15009636"/>
              </p:ext>
            </p:extLst>
          </p:nvPr>
        </p:nvGraphicFramePr>
        <p:xfrm>
          <a:off x="457200" y="1600200"/>
          <a:ext cx="8534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56756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29D3BE2E-BBC3-403E-87B4-333DE6579A55}"/>
                                            </p:graphicEl>
                                          </p:spTgt>
                                        </p:tgtEl>
                                        <p:attrNameLst>
                                          <p:attrName>style.visibility</p:attrName>
                                        </p:attrNameLst>
                                      </p:cBhvr>
                                      <p:to>
                                        <p:strVal val="visible"/>
                                      </p:to>
                                    </p:set>
                                    <p:animEffect transition="in" filter="fade">
                                      <p:cBhvr>
                                        <p:cTn id="7" dur="2000"/>
                                        <p:tgtEl>
                                          <p:spTgt spid="4">
                                            <p:graphicEl>
                                              <a:dgm id="{29D3BE2E-BBC3-403E-87B4-333DE6579A5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1A659B41-AE21-482E-8EA2-30380A0270B6}"/>
                                            </p:graphicEl>
                                          </p:spTgt>
                                        </p:tgtEl>
                                        <p:attrNameLst>
                                          <p:attrName>style.visibility</p:attrName>
                                        </p:attrNameLst>
                                      </p:cBhvr>
                                      <p:to>
                                        <p:strVal val="visible"/>
                                      </p:to>
                                    </p:set>
                                    <p:animEffect transition="in" filter="fade">
                                      <p:cBhvr>
                                        <p:cTn id="12" dur="2000"/>
                                        <p:tgtEl>
                                          <p:spTgt spid="4">
                                            <p:graphicEl>
                                              <a:dgm id="{1A659B41-AE21-482E-8EA2-30380A0270B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813C6B55-524E-42E3-986A-ECAAF6B1B3BD}"/>
                                            </p:graphicEl>
                                          </p:spTgt>
                                        </p:tgtEl>
                                        <p:attrNameLst>
                                          <p:attrName>style.visibility</p:attrName>
                                        </p:attrNameLst>
                                      </p:cBhvr>
                                      <p:to>
                                        <p:strVal val="visible"/>
                                      </p:to>
                                    </p:set>
                                    <p:animEffect transition="in" filter="fade">
                                      <p:cBhvr>
                                        <p:cTn id="17" dur="2000"/>
                                        <p:tgtEl>
                                          <p:spTgt spid="4">
                                            <p:graphicEl>
                                              <a:dgm id="{813C6B55-524E-42E3-986A-ECAAF6B1B3B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BCDC5F52-5AA3-41A7-8C3D-DA2A869133DA}"/>
                                            </p:graphicEl>
                                          </p:spTgt>
                                        </p:tgtEl>
                                        <p:attrNameLst>
                                          <p:attrName>style.visibility</p:attrName>
                                        </p:attrNameLst>
                                      </p:cBhvr>
                                      <p:to>
                                        <p:strVal val="visible"/>
                                      </p:to>
                                    </p:set>
                                    <p:animEffect transition="in" filter="fade">
                                      <p:cBhvr>
                                        <p:cTn id="22" dur="2000"/>
                                        <p:tgtEl>
                                          <p:spTgt spid="4">
                                            <p:graphicEl>
                                              <a:dgm id="{BCDC5F52-5AA3-41A7-8C3D-DA2A869133D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3FC088DB-0D02-446D-95C6-F5D1FF25B60C}"/>
                                            </p:graphicEl>
                                          </p:spTgt>
                                        </p:tgtEl>
                                        <p:attrNameLst>
                                          <p:attrName>style.visibility</p:attrName>
                                        </p:attrNameLst>
                                      </p:cBhvr>
                                      <p:to>
                                        <p:strVal val="visible"/>
                                      </p:to>
                                    </p:set>
                                    <p:animEffect transition="in" filter="fade">
                                      <p:cBhvr>
                                        <p:cTn id="27" dur="2000"/>
                                        <p:tgtEl>
                                          <p:spTgt spid="4">
                                            <p:graphicEl>
                                              <a:dgm id="{3FC088DB-0D02-446D-95C6-F5D1FF25B60C}"/>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83020DC9-1B75-4D15-B93A-3D1E19C53F74}"/>
                                            </p:graphicEl>
                                          </p:spTgt>
                                        </p:tgtEl>
                                        <p:attrNameLst>
                                          <p:attrName>style.visibility</p:attrName>
                                        </p:attrNameLst>
                                      </p:cBhvr>
                                      <p:to>
                                        <p:strVal val="visible"/>
                                      </p:to>
                                    </p:set>
                                    <p:animEffect transition="in" filter="fade">
                                      <p:cBhvr>
                                        <p:cTn id="32" dur="2000"/>
                                        <p:tgtEl>
                                          <p:spTgt spid="4">
                                            <p:graphicEl>
                                              <a:dgm id="{83020DC9-1B75-4D15-B93A-3D1E19C53F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18: Fixed asset schedule</a:t>
            </a:r>
          </a:p>
        </p:txBody>
      </p:sp>
      <p:sp>
        <p:nvSpPr>
          <p:cNvPr id="3" name="Content Placeholder 2"/>
          <p:cNvSpPr>
            <a:spLocks noGrp="1"/>
          </p:cNvSpPr>
          <p:nvPr>
            <p:ph sz="quarter" idx="1"/>
          </p:nvPr>
        </p:nvSpPr>
        <p:spPr/>
        <p:txBody>
          <a:bodyPr/>
          <a:lstStyle/>
          <a:p>
            <a:pPr algn="just">
              <a:lnSpc>
                <a:spcPct val="150000"/>
              </a:lnSpc>
            </a:pPr>
            <a:r>
              <a:rPr lang="en-US" dirty="0"/>
              <a:t>It has been observed that the details of </a:t>
            </a:r>
            <a:r>
              <a:rPr lang="en-US" dirty="0">
                <a:solidFill>
                  <a:srgbClr val="FF0000"/>
                </a:solidFill>
              </a:rPr>
              <a:t>additions/ deletions reported </a:t>
            </a:r>
            <a:r>
              <a:rPr lang="en-US" dirty="0"/>
              <a:t>in Tax Audit Report are </a:t>
            </a:r>
            <a:r>
              <a:rPr lang="en-US" dirty="0">
                <a:solidFill>
                  <a:srgbClr val="FF0000"/>
                </a:solidFill>
              </a:rPr>
              <a:t>not in line with the figures of additions/ deletions </a:t>
            </a:r>
            <a:r>
              <a:rPr lang="en-US" dirty="0"/>
              <a:t>disclosed in </a:t>
            </a:r>
            <a:r>
              <a:rPr lang="en-US" dirty="0">
                <a:solidFill>
                  <a:srgbClr val="FF0000"/>
                </a:solidFill>
              </a:rPr>
              <a:t>Audited financial statements</a:t>
            </a:r>
            <a:r>
              <a:rPr lang="en-US" dirty="0"/>
              <a:t>.</a:t>
            </a:r>
          </a:p>
          <a:p>
            <a:pPr algn="just">
              <a:lnSpc>
                <a:spcPct val="150000"/>
              </a:lnSpc>
            </a:pPr>
            <a:r>
              <a:rPr lang="en-US" dirty="0"/>
              <a:t>Prepare a reconciliation for items like assets purchased in cash on which depreciation is not allowable, etc.</a:t>
            </a:r>
          </a:p>
          <a:p>
            <a:pPr algn="just">
              <a:lnSpc>
                <a:spcPct val="150000"/>
              </a:lnSpc>
            </a:pPr>
            <a:r>
              <a:rPr lang="en-US" dirty="0"/>
              <a:t>Assets purchased in Cash – item of reconciliation</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159969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Audit report - Inventory</a:t>
            </a:r>
          </a:p>
        </p:txBody>
      </p:sp>
      <p:sp>
        <p:nvSpPr>
          <p:cNvPr id="3" name="Content Placeholder 2"/>
          <p:cNvSpPr>
            <a:spLocks noGrp="1"/>
          </p:cNvSpPr>
          <p:nvPr>
            <p:ph idx="1"/>
          </p:nvPr>
        </p:nvSpPr>
        <p:spPr>
          <a:xfrm>
            <a:off x="538215" y="2323646"/>
            <a:ext cx="7886700" cy="1276804"/>
          </a:xfrm>
        </p:spPr>
        <p:txBody>
          <a:bodyPr>
            <a:normAutofit/>
          </a:bodyPr>
          <a:lstStyle/>
          <a:p>
            <a:pPr algn="ctr"/>
            <a:r>
              <a:rPr lang="en-GB" sz="3600" strike="sngStrike" dirty="0">
                <a:solidFill>
                  <a:srgbClr val="FF0000"/>
                </a:solidFill>
              </a:rPr>
              <a:t>Inventory has been accepted as certified by the management</a:t>
            </a:r>
          </a:p>
        </p:txBody>
      </p:sp>
      <p:graphicFrame>
        <p:nvGraphicFramePr>
          <p:cNvPr id="5" name="Diagram 4"/>
          <p:cNvGraphicFramePr/>
          <p:nvPr>
            <p:extLst>
              <p:ext uri="{D42A27DB-BD31-4B8C-83A1-F6EECF244321}">
                <p14:modId xmlns:p14="http://schemas.microsoft.com/office/powerpoint/2010/main" val="2239350718"/>
              </p:ext>
            </p:extLst>
          </p:nvPr>
        </p:nvGraphicFramePr>
        <p:xfrm>
          <a:off x="685801" y="3429001"/>
          <a:ext cx="7430755" cy="2416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97969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C55F7-78A6-9EB9-2DAB-CB04CFBDD95B}"/>
              </a:ext>
            </a:extLst>
          </p:cNvPr>
          <p:cNvSpPr>
            <a:spLocks noGrp="1"/>
          </p:cNvSpPr>
          <p:nvPr>
            <p:ph type="title"/>
          </p:nvPr>
        </p:nvSpPr>
        <p:spPr/>
        <p:txBody>
          <a:bodyPr/>
          <a:lstStyle/>
          <a:p>
            <a:r>
              <a:rPr lang="en-US" dirty="0"/>
              <a:t>Cl 18: Date of addition</a:t>
            </a:r>
          </a:p>
        </p:txBody>
      </p:sp>
      <p:sp>
        <p:nvSpPr>
          <p:cNvPr id="3" name="Content Placeholder 2">
            <a:extLst>
              <a:ext uri="{FF2B5EF4-FFF2-40B4-BE49-F238E27FC236}">
                <a16:creationId xmlns:a16="http://schemas.microsoft.com/office/drawing/2014/main" xmlns="" id="{6A43C298-1202-71BB-E063-15773921684D}"/>
              </a:ext>
            </a:extLst>
          </p:cNvPr>
          <p:cNvSpPr>
            <a:spLocks noGrp="1"/>
          </p:cNvSpPr>
          <p:nvPr>
            <p:ph sz="quarter" idx="1"/>
          </p:nvPr>
        </p:nvSpPr>
        <p:spPr/>
        <p:txBody>
          <a:bodyPr/>
          <a:lstStyle/>
          <a:p>
            <a:r>
              <a:rPr lang="en-US" dirty="0"/>
              <a:t>Date of purchase</a:t>
            </a:r>
          </a:p>
          <a:p>
            <a:r>
              <a:rPr lang="en-US" dirty="0"/>
              <a:t>Date of put to use</a:t>
            </a:r>
          </a:p>
          <a:p>
            <a:pPr lvl="1"/>
            <a:r>
              <a:rPr lang="en-US" dirty="0"/>
              <a:t>Same in all cases</a:t>
            </a:r>
          </a:p>
          <a:p>
            <a:pPr lvl="1"/>
            <a:endParaRPr lang="en-US" dirty="0"/>
          </a:p>
        </p:txBody>
      </p:sp>
    </p:spTree>
    <p:extLst>
      <p:ext uri="{BB962C8B-B14F-4D97-AF65-F5344CB8AC3E}">
        <p14:creationId xmlns:p14="http://schemas.microsoft.com/office/powerpoint/2010/main" val="12654373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18 and 21: Depreciation</a:t>
            </a:r>
            <a:endParaRPr lang="en-US" dirty="0"/>
          </a:p>
        </p:txBody>
      </p:sp>
      <p:sp>
        <p:nvSpPr>
          <p:cNvPr id="3" name="Content Placeholder 2"/>
          <p:cNvSpPr>
            <a:spLocks noGrp="1"/>
          </p:cNvSpPr>
          <p:nvPr>
            <p:ph sz="quarter" idx="1"/>
          </p:nvPr>
        </p:nvSpPr>
        <p:spPr>
          <a:xfrm>
            <a:off x="457200" y="1219200"/>
            <a:ext cx="8229600" cy="5105400"/>
          </a:xfrm>
        </p:spPr>
        <p:txBody>
          <a:bodyPr>
            <a:normAutofit fontScale="92500" lnSpcReduction="10000"/>
          </a:bodyPr>
          <a:lstStyle/>
          <a:p>
            <a:pPr lvl="0" algn="just"/>
            <a:r>
              <a:rPr lang="en-US" b="1" dirty="0"/>
              <a:t>Considering significant complexities involved </a:t>
            </a:r>
            <a:r>
              <a:rPr lang="en-US" dirty="0"/>
              <a:t>in the computation of profits under the head “Profit and Gains of Business or Profession”, as also, Computation of Total Income under the Income-Tax Act, 1961, including Computation of Depreciation Allowable or deductions and allowances admissible or inadmissible as per and under the provisions of Chapter IV and VIA of the Act, the computation of such allowance/ inadmissible </a:t>
            </a:r>
            <a:r>
              <a:rPr lang="en-US" b="1" dirty="0"/>
              <a:t>has been reviewed broadly and accordingly, it has been broadly examined whether prima facie, the deductions or allowances claimed are admissible or inadmissible</a:t>
            </a:r>
            <a:r>
              <a:rPr lang="en-US" dirty="0"/>
              <a:t>. Otherwise, we have relied on the computation furnished to us based on satisfaction of the conditions and assumptions as determined/ made by the </a:t>
            </a:r>
            <a:r>
              <a:rPr lang="en-US" dirty="0" err="1"/>
              <a:t>auditee</a:t>
            </a:r>
            <a:r>
              <a:rPr lang="en-US" dirty="0"/>
              <a:t>.</a:t>
            </a:r>
          </a:p>
          <a:p>
            <a:endParaRPr lang="en-US"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4080196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685800"/>
          </a:xfrm>
        </p:spPr>
        <p:txBody>
          <a:bodyPr>
            <a:normAutofit/>
          </a:bodyPr>
          <a:lstStyle/>
          <a:p>
            <a:r>
              <a:rPr lang="en-US" b="1" dirty="0"/>
              <a:t>Clause 18: Depreciation on Intangibles</a:t>
            </a:r>
            <a:endParaRPr lang="en-US" dirty="0"/>
          </a:p>
        </p:txBody>
      </p:sp>
      <p:graphicFrame>
        <p:nvGraphicFramePr>
          <p:cNvPr id="4" name="Table 3"/>
          <p:cNvGraphicFramePr>
            <a:graphicFrameLocks noGrp="1"/>
          </p:cNvGraphicFramePr>
          <p:nvPr/>
        </p:nvGraphicFramePr>
        <p:xfrm>
          <a:off x="457200" y="1219202"/>
          <a:ext cx="7848600" cy="3856278"/>
        </p:xfrm>
        <a:graphic>
          <a:graphicData uri="http://schemas.openxmlformats.org/drawingml/2006/table">
            <a:tbl>
              <a:tblPr firstRow="1" bandRow="1">
                <a:tableStyleId>{5C22544A-7EE6-4342-B048-85BDC9FD1C3A}</a:tableStyleId>
              </a:tblPr>
              <a:tblGrid>
                <a:gridCol w="3924300">
                  <a:extLst>
                    <a:ext uri="{9D8B030D-6E8A-4147-A177-3AD203B41FA5}">
                      <a16:colId xmlns:a16="http://schemas.microsoft.com/office/drawing/2014/main" xmlns="" val="20000"/>
                    </a:ext>
                  </a:extLst>
                </a:gridCol>
                <a:gridCol w="3924300">
                  <a:extLst>
                    <a:ext uri="{9D8B030D-6E8A-4147-A177-3AD203B41FA5}">
                      <a16:colId xmlns:a16="http://schemas.microsoft.com/office/drawing/2014/main" xmlns="" val="20001"/>
                    </a:ext>
                  </a:extLst>
                </a:gridCol>
              </a:tblGrid>
              <a:tr h="597682">
                <a:tc>
                  <a:txBody>
                    <a:bodyPr/>
                    <a:lstStyle/>
                    <a:p>
                      <a:r>
                        <a:rPr lang="en-US" dirty="0"/>
                        <a:t>Item</a:t>
                      </a:r>
                    </a:p>
                  </a:txBody>
                  <a:tcPr/>
                </a:tc>
                <a:tc>
                  <a:txBody>
                    <a:bodyPr/>
                    <a:lstStyle/>
                    <a:p>
                      <a:r>
                        <a:rPr lang="en-US" dirty="0"/>
                        <a:t>Citation</a:t>
                      </a:r>
                    </a:p>
                  </a:txBody>
                  <a:tcPr/>
                </a:tc>
                <a:extLst>
                  <a:ext uri="{0D108BD9-81ED-4DB2-BD59-A6C34878D82A}">
                    <a16:rowId xmlns:a16="http://schemas.microsoft.com/office/drawing/2014/main" xmlns="" val="10000"/>
                  </a:ext>
                </a:extLst>
              </a:tr>
              <a:tr h="1031616">
                <a:tc>
                  <a:txBody>
                    <a:bodyPr/>
                    <a:lstStyle/>
                    <a:p>
                      <a:r>
                        <a:rPr lang="en-US" dirty="0"/>
                        <a:t>Skill</a:t>
                      </a:r>
                      <a:r>
                        <a:rPr lang="en-US" baseline="0" dirty="0"/>
                        <a:t> and Knowhow of </a:t>
                      </a:r>
                      <a:r>
                        <a:rPr lang="en-US" baseline="0" dirty="0" err="1"/>
                        <a:t>Labour</a:t>
                      </a:r>
                      <a:endParaRPr lang="en-US" dirty="0"/>
                    </a:p>
                  </a:txBody>
                  <a:tcPr/>
                </a:tc>
                <a:tc>
                  <a:txBody>
                    <a:bodyPr/>
                    <a:lstStyle/>
                    <a:p>
                      <a:r>
                        <a:rPr lang="sv-SE" b="1" i="1" dirty="0"/>
                        <a:t>BOSCH LTD v. CIT </a:t>
                      </a:r>
                    </a:p>
                    <a:p>
                      <a:r>
                        <a:rPr lang="sv-SE" b="1" i="1" dirty="0"/>
                        <a:t>(2009-TIOL-736-ITAT-BANG)</a:t>
                      </a:r>
                      <a:endParaRPr lang="en-US" b="1" i="1" dirty="0"/>
                    </a:p>
                  </a:txBody>
                  <a:tcPr/>
                </a:tc>
                <a:extLst>
                  <a:ext uri="{0D108BD9-81ED-4DB2-BD59-A6C34878D82A}">
                    <a16:rowId xmlns:a16="http://schemas.microsoft.com/office/drawing/2014/main" xmlns="" val="10002"/>
                  </a:ext>
                </a:extLst>
              </a:tr>
              <a:tr h="1031616">
                <a:tc>
                  <a:txBody>
                    <a:bodyPr/>
                    <a:lstStyle/>
                    <a:p>
                      <a:r>
                        <a:rPr lang="en-US" dirty="0"/>
                        <a:t>Brand Name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err="1"/>
                        <a:t>Raveendran</a:t>
                      </a:r>
                      <a:r>
                        <a:rPr lang="en-US" b="1" i="1" dirty="0"/>
                        <a:t> </a:t>
                      </a:r>
                      <a:r>
                        <a:rPr lang="en-US" b="1" i="1" dirty="0" err="1"/>
                        <a:t>Pillai</a:t>
                      </a:r>
                      <a:endParaRPr lang="en-US" b="1" i="1" dirty="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a:t>332 ITR 549 (Kerala HC)</a:t>
                      </a:r>
                    </a:p>
                  </a:txBody>
                  <a:tcPr/>
                </a:tc>
                <a:extLst>
                  <a:ext uri="{0D108BD9-81ED-4DB2-BD59-A6C34878D82A}">
                    <a16:rowId xmlns:a16="http://schemas.microsoft.com/office/drawing/2014/main" xmlns="" val="10003"/>
                  </a:ext>
                </a:extLst>
              </a:tr>
              <a:tr h="597682">
                <a:tc>
                  <a:txBody>
                    <a:bodyPr/>
                    <a:lstStyle/>
                    <a:p>
                      <a:r>
                        <a:rPr lang="en-US" dirty="0"/>
                        <a:t>Non Compete</a:t>
                      </a:r>
                    </a:p>
                  </a:txBody>
                  <a:tcPr/>
                </a:tc>
                <a:tc>
                  <a:txBody>
                    <a:bodyPr/>
                    <a:lstStyle/>
                    <a:p>
                      <a:r>
                        <a:rPr lang="en-US" b="1" i="1" dirty="0" err="1"/>
                        <a:t>Medicorp</a:t>
                      </a:r>
                      <a:r>
                        <a:rPr lang="en-US" b="1" i="1" dirty="0"/>
                        <a:t> Tech. 21 DTR 69</a:t>
                      </a:r>
                    </a:p>
                  </a:txBody>
                  <a:tcPr/>
                </a:tc>
                <a:extLst>
                  <a:ext uri="{0D108BD9-81ED-4DB2-BD59-A6C34878D82A}">
                    <a16:rowId xmlns:a16="http://schemas.microsoft.com/office/drawing/2014/main" xmlns="" val="10004"/>
                  </a:ext>
                </a:extLst>
              </a:tr>
              <a:tr h="597682">
                <a:tc>
                  <a:txBody>
                    <a:bodyPr/>
                    <a:lstStyle/>
                    <a:p>
                      <a:r>
                        <a:rPr lang="en-US" dirty="0"/>
                        <a:t>Marketing and</a:t>
                      </a:r>
                      <a:r>
                        <a:rPr lang="en-US" baseline="0" dirty="0"/>
                        <a:t> Commercial Rights</a:t>
                      </a:r>
                      <a:endParaRPr lang="en-US" dirty="0"/>
                    </a:p>
                  </a:txBody>
                  <a:tcPr/>
                </a:tc>
                <a:tc>
                  <a:txBody>
                    <a:bodyPr/>
                    <a:lstStyle/>
                    <a:p>
                      <a:r>
                        <a:rPr kumimoji="0" lang="en-US" sz="1800" b="1" i="1" kern="1200" dirty="0">
                          <a:solidFill>
                            <a:schemeClr val="dk1"/>
                          </a:solidFill>
                          <a:latin typeface="+mn-lt"/>
                          <a:ea typeface="+mn-ea"/>
                          <a:cs typeface="+mn-cs"/>
                        </a:rPr>
                        <a:t>Skyline Caterers (20 SOT 266)</a:t>
                      </a:r>
                      <a:r>
                        <a:rPr kumimoji="0" lang="en-US" sz="1800" kern="1200" dirty="0">
                          <a:solidFill>
                            <a:schemeClr val="dk1"/>
                          </a:solidFill>
                          <a:latin typeface="+mn-lt"/>
                          <a:ea typeface="+mn-ea"/>
                          <a:cs typeface="+mn-cs"/>
                        </a:rPr>
                        <a:t> </a:t>
                      </a:r>
                      <a:endParaRPr kumimoji="0" lang="en-US" sz="1800" kern="1200" baseline="0" dirty="0">
                        <a:solidFill>
                          <a:schemeClr val="dk1"/>
                        </a:solidFill>
                        <a:latin typeface="+mn-lt"/>
                        <a:ea typeface="+mn-ea"/>
                        <a:cs typeface="+mn-cs"/>
                      </a:endParaRPr>
                    </a:p>
                  </a:txBody>
                  <a:tcPr/>
                </a:tc>
                <a:extLst>
                  <a:ext uri="{0D108BD9-81ED-4DB2-BD59-A6C34878D82A}">
                    <a16:rowId xmlns:a16="http://schemas.microsoft.com/office/drawing/2014/main" xmlns="" val="10005"/>
                  </a:ext>
                </a:extLst>
              </a:tr>
            </a:tbl>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3"/>
              </a:rPr>
              <a:t>pankajgshah@gmail.com</a:t>
            </a:r>
            <a:r>
              <a:rPr lang="en-US" dirty="0"/>
              <a:t> | Indore |</a:t>
            </a:r>
          </a:p>
        </p:txBody>
      </p:sp>
    </p:spTree>
    <p:extLst>
      <p:ext uri="{BB962C8B-B14F-4D97-AF65-F5344CB8AC3E}">
        <p14:creationId xmlns:p14="http://schemas.microsoft.com/office/powerpoint/2010/main" val="3282394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Depreciation</a:t>
            </a:r>
          </a:p>
        </p:txBody>
      </p:sp>
      <p:sp>
        <p:nvSpPr>
          <p:cNvPr id="3" name="Content Placeholder 2"/>
          <p:cNvSpPr>
            <a:spLocks noGrp="1"/>
          </p:cNvSpPr>
          <p:nvPr>
            <p:ph sz="quarter" idx="1"/>
          </p:nvPr>
        </p:nvSpPr>
        <p:spPr/>
        <p:txBody>
          <a:bodyPr>
            <a:normAutofit lnSpcReduction="10000"/>
          </a:bodyPr>
          <a:lstStyle/>
          <a:p>
            <a:r>
              <a:rPr lang="en-US" i="1" dirty="0"/>
              <a:t>Car Registered in Partner’s name – Reflected in Firm’s Balance Sheet – What about Depreciation</a:t>
            </a:r>
          </a:p>
          <a:p>
            <a:pPr lvl="1"/>
            <a:r>
              <a:rPr lang="en-US" i="1" dirty="0"/>
              <a:t>CIT Vs. </a:t>
            </a:r>
            <a:r>
              <a:rPr lang="en-US" i="1" dirty="0" err="1"/>
              <a:t>Aravali</a:t>
            </a:r>
            <a:r>
              <a:rPr lang="en-US" i="1" dirty="0"/>
              <a:t> </a:t>
            </a:r>
            <a:r>
              <a:rPr lang="en-US" i="1" dirty="0" err="1"/>
              <a:t>Finlease</a:t>
            </a:r>
            <a:r>
              <a:rPr lang="en-US" i="1" dirty="0"/>
              <a:t> Ltd. 341 ITR 282 (</a:t>
            </a:r>
            <a:r>
              <a:rPr lang="en-US" i="1" dirty="0" err="1"/>
              <a:t>Guj</a:t>
            </a:r>
            <a:r>
              <a:rPr lang="en-US" i="1" dirty="0"/>
              <a:t>)</a:t>
            </a:r>
          </a:p>
          <a:p>
            <a:pPr lvl="1"/>
            <a:r>
              <a:rPr lang="en-US" i="1" dirty="0" err="1"/>
              <a:t>Edwise</a:t>
            </a:r>
            <a:r>
              <a:rPr lang="en-US" i="1" dirty="0"/>
              <a:t> Consultants P. Ltd. Vs. DCIT 44 ITR 236 /45 CCH 392 (</a:t>
            </a:r>
            <a:r>
              <a:rPr lang="en-US" i="1" dirty="0" err="1"/>
              <a:t>Mum.Trib</a:t>
            </a:r>
            <a:r>
              <a:rPr lang="en-US" i="1" dirty="0"/>
              <a:t>.)</a:t>
            </a:r>
          </a:p>
          <a:p>
            <a:r>
              <a:rPr lang="en-US" i="1" dirty="0"/>
              <a:t>Depreciation on Individual assets which are not used but forming part of block of asset</a:t>
            </a:r>
          </a:p>
          <a:p>
            <a:pPr lvl="1"/>
            <a:r>
              <a:rPr lang="en-US" i="1" dirty="0"/>
              <a:t>CIT Vs. G. R. Shipping Ltd. – ITA No. 598 of 2009 (</a:t>
            </a:r>
            <a:r>
              <a:rPr lang="en-US" i="1" dirty="0" err="1"/>
              <a:t>Bom</a:t>
            </a:r>
            <a:r>
              <a:rPr lang="en-US" i="1" dirty="0"/>
              <a:t> HC)</a:t>
            </a:r>
          </a:p>
          <a:p>
            <a:pPr lvl="1"/>
            <a:r>
              <a:rPr lang="en-US" i="1" dirty="0"/>
              <a:t>CIT Vs. Sonic </a:t>
            </a:r>
            <a:r>
              <a:rPr lang="en-US" i="1" dirty="0" err="1"/>
              <a:t>Hiochem</a:t>
            </a:r>
            <a:r>
              <a:rPr lang="en-US" i="1" dirty="0"/>
              <a:t> Extraction P. Ltd. 94CCH 99 (</a:t>
            </a:r>
            <a:r>
              <a:rPr lang="en-US" i="1" dirty="0" err="1"/>
              <a:t>Bom</a:t>
            </a:r>
            <a:r>
              <a:rPr lang="en-US" i="1" dirty="0"/>
              <a:t>.)</a:t>
            </a:r>
          </a:p>
          <a:p>
            <a:r>
              <a:rPr lang="en-US" i="1" dirty="0"/>
              <a:t>Depreciation on vehicles for personal use</a:t>
            </a:r>
          </a:p>
          <a:p>
            <a:pPr lvl="1"/>
            <a:r>
              <a:rPr lang="it-IT" i="1" dirty="0"/>
              <a:t>Microsoft Corporation India P. Ltd. Vs. Addl CIT 37 ITR 290 (Del. Trib.)</a:t>
            </a:r>
          </a:p>
          <a:p>
            <a:pPr lvl="2"/>
            <a:r>
              <a:rPr lang="en-US" i="1" dirty="0"/>
              <a:t>No Personal use in the case of companies</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2477309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New AS 10- Property, plant and equipment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1318574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83493397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633" y="762000"/>
            <a:ext cx="6798734" cy="380063"/>
          </a:xfrm>
        </p:spPr>
        <p:txBody>
          <a:bodyPr>
            <a:noAutofit/>
          </a:bodyPr>
          <a:lstStyle/>
          <a:p>
            <a:r>
              <a:rPr lang="en-US" sz="2800" dirty="0"/>
              <a:t>Clause 20(b) Details of Employee’s Contribution to Funds</a:t>
            </a:r>
          </a:p>
        </p:txBody>
      </p:sp>
      <p:graphicFrame>
        <p:nvGraphicFramePr>
          <p:cNvPr id="6" name="Table 5"/>
          <p:cNvGraphicFramePr>
            <a:graphicFrameLocks noGrp="1"/>
          </p:cNvGraphicFramePr>
          <p:nvPr>
            <p:extLst>
              <p:ext uri="{D42A27DB-BD31-4B8C-83A1-F6EECF244321}">
                <p14:modId xmlns:p14="http://schemas.microsoft.com/office/powerpoint/2010/main" val="1947020163"/>
              </p:ext>
            </p:extLst>
          </p:nvPr>
        </p:nvGraphicFramePr>
        <p:xfrm>
          <a:off x="685800" y="1524000"/>
          <a:ext cx="8077200" cy="2060660"/>
        </p:xfrm>
        <a:graphic>
          <a:graphicData uri="http://schemas.openxmlformats.org/drawingml/2006/table">
            <a:tbl>
              <a:tblPr firstRow="1" bandRow="1">
                <a:tableStyleId>{00A15C55-8517-42AA-B614-E9B94910E393}</a:tableStyleId>
              </a:tblPr>
              <a:tblGrid>
                <a:gridCol w="10668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447800">
                  <a:extLst>
                    <a:ext uri="{9D8B030D-6E8A-4147-A177-3AD203B41FA5}">
                      <a16:colId xmlns:a16="http://schemas.microsoft.com/office/drawing/2014/main" xmlns="" val="20002"/>
                    </a:ext>
                  </a:extLst>
                </a:gridCol>
                <a:gridCol w="1143000">
                  <a:extLst>
                    <a:ext uri="{9D8B030D-6E8A-4147-A177-3AD203B41FA5}">
                      <a16:colId xmlns:a16="http://schemas.microsoft.com/office/drawing/2014/main" xmlns="" val="20003"/>
                    </a:ext>
                  </a:extLst>
                </a:gridCol>
                <a:gridCol w="990600">
                  <a:extLst>
                    <a:ext uri="{9D8B030D-6E8A-4147-A177-3AD203B41FA5}">
                      <a16:colId xmlns:a16="http://schemas.microsoft.com/office/drawing/2014/main" xmlns="" val="20004"/>
                    </a:ext>
                  </a:extLst>
                </a:gridCol>
                <a:gridCol w="2057400">
                  <a:extLst>
                    <a:ext uri="{9D8B030D-6E8A-4147-A177-3AD203B41FA5}">
                      <a16:colId xmlns:a16="http://schemas.microsoft.com/office/drawing/2014/main" xmlns="" val="20005"/>
                    </a:ext>
                  </a:extLst>
                </a:gridCol>
              </a:tblGrid>
              <a:tr h="1151170">
                <a:tc>
                  <a:txBody>
                    <a:bodyPr/>
                    <a:lstStyle/>
                    <a:p>
                      <a:pPr marL="0" marR="0" algn="ctr">
                        <a:lnSpc>
                          <a:spcPct val="115000"/>
                        </a:lnSpc>
                        <a:spcBef>
                          <a:spcPts val="0"/>
                        </a:spcBef>
                        <a:spcAft>
                          <a:spcPts val="0"/>
                        </a:spcAft>
                      </a:pPr>
                      <a:r>
                        <a:rPr lang="en-US" sz="2000" dirty="0"/>
                        <a:t>Serial number</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Nature of fund</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Sum received from employees</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Due date for payment</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The actual amount paid</a:t>
                      </a:r>
                      <a:endParaRPr lang="en-US" sz="2800" dirty="0">
                        <a:latin typeface="Calibri"/>
                        <a:ea typeface="Calibri"/>
                        <a:cs typeface="Times New Roman"/>
                      </a:endParaRPr>
                    </a:p>
                  </a:txBody>
                  <a:tcPr marL="28575" marR="28575" marT="28575" marB="28575"/>
                </a:tc>
                <a:tc>
                  <a:txBody>
                    <a:bodyPr/>
                    <a:lstStyle/>
                    <a:p>
                      <a:pPr marL="0" marR="0" algn="ctr">
                        <a:lnSpc>
                          <a:spcPct val="115000"/>
                        </a:lnSpc>
                        <a:spcBef>
                          <a:spcPts val="0"/>
                        </a:spcBef>
                        <a:spcAft>
                          <a:spcPts val="0"/>
                        </a:spcAft>
                      </a:pPr>
                      <a:r>
                        <a:rPr lang="en-US" sz="2000" dirty="0"/>
                        <a:t>The actual date of payment to the concerned authorities</a:t>
                      </a: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0"/>
                  </a:ext>
                </a:extLst>
              </a:tr>
              <a:tr h="601430">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1"/>
                  </a:ext>
                </a:extLst>
              </a:tr>
            </a:tbl>
          </a:graphicData>
        </a:graphic>
      </p:graphicFrame>
      <p:sp>
        <p:nvSpPr>
          <p:cNvPr id="8" name="Rectangle 7"/>
          <p:cNvSpPr/>
          <p:nvPr/>
        </p:nvSpPr>
        <p:spPr>
          <a:xfrm>
            <a:off x="609600" y="3810000"/>
            <a:ext cx="8382000" cy="2308324"/>
          </a:xfrm>
          <a:prstGeom prst="rect">
            <a:avLst/>
          </a:prstGeom>
        </p:spPr>
        <p:txBody>
          <a:bodyPr wrap="square">
            <a:spAutoFit/>
          </a:bodyPr>
          <a:lstStyle/>
          <a:p>
            <a:pPr marL="457200" indent="-457200" algn="just"/>
            <a:r>
              <a:rPr lang="en-US" sz="2400" dirty="0">
                <a:latin typeface="Bookman Old Style" pitchFamily="18" charset="0"/>
              </a:rPr>
              <a:t>Due Date shall not be extended by any grace period</a:t>
            </a:r>
          </a:p>
          <a:p>
            <a:pPr marL="457200" indent="-457200" algn="just"/>
            <a:endParaRPr lang="en-US" sz="2400" b="1" dirty="0">
              <a:latin typeface="Bookman Old Style" pitchFamily="18" charset="0"/>
            </a:endParaRPr>
          </a:p>
          <a:p>
            <a:pPr marL="457200" indent="-457200" algn="just"/>
            <a:r>
              <a:rPr lang="en-US" sz="2400" b="1" dirty="0">
                <a:latin typeface="Bookman Old Style" pitchFamily="18" charset="0"/>
              </a:rPr>
              <a:t>Only Employee’s share to be reported. </a:t>
            </a:r>
            <a:r>
              <a:rPr lang="en-US" sz="2400" dirty="0">
                <a:latin typeface="Bookman Old Style" pitchFamily="18" charset="0"/>
              </a:rPr>
              <a:t>In many cases the reporting is seen to be combined </a:t>
            </a:r>
            <a:r>
              <a:rPr lang="en-US" sz="2400" dirty="0" smtClean="0">
                <a:latin typeface="Bookman Old Style" pitchFamily="18" charset="0"/>
              </a:rPr>
              <a:t>amount</a:t>
            </a:r>
          </a:p>
          <a:p>
            <a:pPr marL="457200" indent="-457200" algn="just"/>
            <a:endParaRPr lang="en-US" sz="2400" b="1" dirty="0">
              <a:latin typeface="Bookman Old Style" pitchFamily="18" charset="0"/>
            </a:endParaRPr>
          </a:p>
          <a:p>
            <a:pPr marL="457200" indent="-457200" algn="just"/>
            <a:r>
              <a:rPr lang="en-US" sz="2400" b="1" dirty="0" smtClean="0">
                <a:latin typeface="Bookman Old Style" pitchFamily="18" charset="0"/>
              </a:rPr>
              <a:t>Incorrect due date should not be maintained.</a:t>
            </a:r>
            <a:endParaRPr lang="en-US" b="1" dirty="0">
              <a:latin typeface="Bookman Old Style" pitchFamily="18" charset="0"/>
            </a:endParaRPr>
          </a:p>
        </p:txBody>
      </p:sp>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586857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646E58F9-2881-AA7C-7E04-30B2AA844ED2}"/>
              </a:ext>
            </a:extLst>
          </p:cNvPr>
          <p:cNvPicPr>
            <a:picLocks noChangeAspect="1"/>
          </p:cNvPicPr>
          <p:nvPr/>
        </p:nvPicPr>
        <p:blipFill>
          <a:blip r:embed="rId2"/>
          <a:stretch>
            <a:fillRect/>
          </a:stretch>
        </p:blipFill>
        <p:spPr>
          <a:xfrm>
            <a:off x="395535" y="1196752"/>
            <a:ext cx="7839139" cy="1368152"/>
          </a:xfrm>
          <a:prstGeom prst="rect">
            <a:avLst/>
          </a:prstGeom>
          <a:ln>
            <a:noFill/>
          </a:ln>
          <a:effectLst>
            <a:softEdge rad="112500"/>
          </a:effectLst>
        </p:spPr>
      </p:pic>
      <p:pic>
        <p:nvPicPr>
          <p:cNvPr id="9" name="Picture 8">
            <a:extLst>
              <a:ext uri="{FF2B5EF4-FFF2-40B4-BE49-F238E27FC236}">
                <a16:creationId xmlns:a16="http://schemas.microsoft.com/office/drawing/2014/main" xmlns="" id="{2CEA5130-3F51-0B63-1E41-4DB4535A77DA}"/>
              </a:ext>
            </a:extLst>
          </p:cNvPr>
          <p:cNvPicPr>
            <a:picLocks noChangeAspect="1"/>
          </p:cNvPicPr>
          <p:nvPr/>
        </p:nvPicPr>
        <p:blipFill>
          <a:blip r:embed="rId3"/>
          <a:stretch>
            <a:fillRect/>
          </a:stretch>
        </p:blipFill>
        <p:spPr>
          <a:xfrm>
            <a:off x="406386" y="2636912"/>
            <a:ext cx="7910369" cy="30963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459846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798734" cy="684863"/>
          </a:xfrm>
        </p:spPr>
        <p:txBody>
          <a:bodyPr>
            <a:normAutofit/>
          </a:bodyPr>
          <a:lstStyle/>
          <a:p>
            <a:r>
              <a:rPr lang="en-US" dirty="0"/>
              <a:t>Clause 21(a)</a:t>
            </a:r>
          </a:p>
        </p:txBody>
      </p:sp>
      <p:graphicFrame>
        <p:nvGraphicFramePr>
          <p:cNvPr id="5" name="Table 4"/>
          <p:cNvGraphicFramePr>
            <a:graphicFrameLocks noGrp="1"/>
          </p:cNvGraphicFramePr>
          <p:nvPr>
            <p:extLst>
              <p:ext uri="{D42A27DB-BD31-4B8C-83A1-F6EECF244321}">
                <p14:modId xmlns:p14="http://schemas.microsoft.com/office/powerpoint/2010/main" val="564063352"/>
              </p:ext>
            </p:extLst>
          </p:nvPr>
        </p:nvGraphicFramePr>
        <p:xfrm>
          <a:off x="228600" y="1219200"/>
          <a:ext cx="8610600" cy="5410199"/>
        </p:xfrm>
        <a:graphic>
          <a:graphicData uri="http://schemas.openxmlformats.org/drawingml/2006/table">
            <a:tbl>
              <a:tblPr firstRow="1" bandRow="1">
                <a:tableStyleId>{7DF18680-E054-41AD-8BC1-D1AEF772440D}</a:tableStyleId>
              </a:tblPr>
              <a:tblGrid>
                <a:gridCol w="4873925">
                  <a:extLst>
                    <a:ext uri="{9D8B030D-6E8A-4147-A177-3AD203B41FA5}">
                      <a16:colId xmlns:a16="http://schemas.microsoft.com/office/drawing/2014/main" xmlns="" val="20000"/>
                    </a:ext>
                  </a:extLst>
                </a:gridCol>
                <a:gridCol w="893553">
                  <a:extLst>
                    <a:ext uri="{9D8B030D-6E8A-4147-A177-3AD203B41FA5}">
                      <a16:colId xmlns:a16="http://schemas.microsoft.com/office/drawing/2014/main" xmlns="" val="20001"/>
                    </a:ext>
                  </a:extLst>
                </a:gridCol>
                <a:gridCol w="1462177">
                  <a:extLst>
                    <a:ext uri="{9D8B030D-6E8A-4147-A177-3AD203B41FA5}">
                      <a16:colId xmlns:a16="http://schemas.microsoft.com/office/drawing/2014/main" xmlns="" val="20002"/>
                    </a:ext>
                  </a:extLst>
                </a:gridCol>
                <a:gridCol w="1380945">
                  <a:extLst>
                    <a:ext uri="{9D8B030D-6E8A-4147-A177-3AD203B41FA5}">
                      <a16:colId xmlns:a16="http://schemas.microsoft.com/office/drawing/2014/main" xmlns="" val="20003"/>
                    </a:ext>
                  </a:extLst>
                </a:gridCol>
              </a:tblGrid>
              <a:tr h="1130924">
                <a:tc>
                  <a:txBody>
                    <a:bodyPr/>
                    <a:lstStyle/>
                    <a:p>
                      <a:pPr marL="0" marR="0">
                        <a:lnSpc>
                          <a:spcPct val="115000"/>
                        </a:lnSpc>
                        <a:spcBef>
                          <a:spcPts val="0"/>
                        </a:spcBef>
                        <a:spcAft>
                          <a:spcPts val="0"/>
                        </a:spcAft>
                      </a:pPr>
                      <a:r>
                        <a:rPr lang="en-US" sz="2000" dirty="0"/>
                        <a:t>Nature</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err="1"/>
                        <a:t>S.No</a:t>
                      </a:r>
                      <a:r>
                        <a:rPr lang="en-US" sz="2000" dirty="0"/>
                        <a:t>.</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a:t>Particulars</a:t>
                      </a:r>
                      <a:endParaRPr lang="en-US" sz="28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r>
                        <a:rPr lang="en-US" sz="2000" dirty="0"/>
                        <a:t>Amount in Rs.</a:t>
                      </a:r>
                      <a:endParaRPr lang="en-US" sz="2800" dirty="0">
                        <a:latin typeface="Calibri"/>
                        <a:ea typeface="Calibri"/>
                        <a:cs typeface="Times New Roman"/>
                      </a:endParaRPr>
                    </a:p>
                  </a:txBody>
                  <a:tcPr marL="28575" marR="28575" marT="28575" marB="28575"/>
                </a:tc>
                <a:extLst>
                  <a:ext uri="{0D108BD9-81ED-4DB2-BD59-A6C34878D82A}">
                    <a16:rowId xmlns:a16="http://schemas.microsoft.com/office/drawing/2014/main" xmlns="" val="10000"/>
                  </a:ext>
                </a:extLst>
              </a:tr>
              <a:tr h="874737">
                <a:tc>
                  <a:txBody>
                    <a:bodyPr/>
                    <a:lstStyle/>
                    <a:p>
                      <a:pPr marL="0" marR="0">
                        <a:lnSpc>
                          <a:spcPct val="115000"/>
                        </a:lnSpc>
                        <a:spcBef>
                          <a:spcPts val="0"/>
                        </a:spcBef>
                        <a:spcAft>
                          <a:spcPts val="0"/>
                        </a:spcAft>
                      </a:pPr>
                      <a:r>
                        <a:rPr lang="fr-FR" sz="1800" kern="1200" dirty="0">
                          <a:solidFill>
                            <a:schemeClr val="dk1"/>
                          </a:solidFill>
                          <a:latin typeface="+mn-lt"/>
                          <a:ea typeface="+mn-ea"/>
                          <a:cs typeface="+mn-cs"/>
                        </a:rPr>
                        <a:t>Capital,  </a:t>
                      </a:r>
                      <a:r>
                        <a:rPr lang="fr-FR" sz="1800" kern="1200" dirty="0" err="1">
                          <a:solidFill>
                            <a:schemeClr val="dk1"/>
                          </a:solidFill>
                          <a:latin typeface="+mn-lt"/>
                          <a:ea typeface="+mn-ea"/>
                          <a:cs typeface="+mn-cs"/>
                        </a:rPr>
                        <a:t>Personal</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Advertisement</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expenditure</a:t>
                      </a:r>
                      <a:r>
                        <a:rPr lang="fr-FR" sz="1800" kern="1200" dirty="0">
                          <a:solidFill>
                            <a:schemeClr val="dk1"/>
                          </a:solidFill>
                          <a:latin typeface="+mn-lt"/>
                          <a:ea typeface="+mn-ea"/>
                          <a:cs typeface="+mn-cs"/>
                        </a:rPr>
                        <a:t>, </a:t>
                      </a:r>
                      <a:r>
                        <a:rPr lang="fr-FR" sz="1800" kern="1200" dirty="0" err="1">
                          <a:solidFill>
                            <a:schemeClr val="dk1"/>
                          </a:solidFill>
                          <a:latin typeface="+mn-lt"/>
                          <a:ea typeface="+mn-ea"/>
                          <a:cs typeface="+mn-cs"/>
                        </a:rPr>
                        <a:t>etc</a:t>
                      </a:r>
                      <a:endParaRPr lang="en-US" sz="1800" kern="1200" dirty="0">
                        <a:solidFill>
                          <a:schemeClr val="dk1"/>
                        </a:solidFill>
                        <a:latin typeface="+mn-lt"/>
                        <a:ea typeface="+mn-ea"/>
                        <a:cs typeface="+mn-cs"/>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1"/>
                  </a:ext>
                </a:extLst>
              </a:tr>
              <a:tr h="862474">
                <a:tc>
                  <a:txBody>
                    <a:bodyPr/>
                    <a:lstStyle/>
                    <a:p>
                      <a:pPr marL="0" marR="0">
                        <a:lnSpc>
                          <a:spcPct val="115000"/>
                        </a:lnSpc>
                        <a:spcBef>
                          <a:spcPts val="0"/>
                        </a:spcBef>
                        <a:spcAft>
                          <a:spcPts val="0"/>
                        </a:spcAft>
                      </a:pPr>
                      <a:r>
                        <a:rPr lang="en-US" sz="1600" dirty="0"/>
                        <a:t>Expenditure incurred at</a:t>
                      </a:r>
                      <a:r>
                        <a:rPr lang="en-US" sz="1600" b="1" dirty="0"/>
                        <a:t> clubs </a:t>
                      </a:r>
                      <a:r>
                        <a:rPr lang="en-US" sz="1600" dirty="0"/>
                        <a:t>being cost for club services and facilities used</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2"/>
                  </a:ext>
                </a:extLst>
              </a:tr>
              <a:tr h="907160">
                <a:tc>
                  <a:txBody>
                    <a:bodyPr/>
                    <a:lstStyle/>
                    <a:p>
                      <a:pPr marL="0" marR="0">
                        <a:lnSpc>
                          <a:spcPct val="115000"/>
                        </a:lnSpc>
                        <a:spcBef>
                          <a:spcPts val="0"/>
                        </a:spcBef>
                        <a:spcAft>
                          <a:spcPts val="0"/>
                        </a:spcAft>
                      </a:pPr>
                      <a:r>
                        <a:rPr lang="en-US" sz="1600" dirty="0"/>
                        <a:t>Expenditure by way of </a:t>
                      </a:r>
                      <a:r>
                        <a:rPr lang="en-US" sz="1600" b="1" dirty="0"/>
                        <a:t>penalty or fine </a:t>
                      </a:r>
                      <a:r>
                        <a:rPr lang="en-US" sz="1600" dirty="0"/>
                        <a:t>for violation of any law for the time being force</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3"/>
                  </a:ext>
                </a:extLst>
              </a:tr>
              <a:tr h="817452">
                <a:tc>
                  <a:txBody>
                    <a:bodyPr/>
                    <a:lstStyle/>
                    <a:p>
                      <a:pPr marL="0" marR="0">
                        <a:lnSpc>
                          <a:spcPct val="115000"/>
                        </a:lnSpc>
                        <a:spcBef>
                          <a:spcPts val="0"/>
                        </a:spcBef>
                        <a:spcAft>
                          <a:spcPts val="0"/>
                        </a:spcAft>
                      </a:pPr>
                      <a:r>
                        <a:rPr lang="en-US" sz="1600" dirty="0"/>
                        <a:t>Expenditure by way of any other penalty or fine not covered above</a:t>
                      </a:r>
                      <a:endParaRPr lang="en-US" sz="20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4"/>
                  </a:ext>
                </a:extLst>
              </a:tr>
              <a:tr h="817452">
                <a:tc>
                  <a:txBody>
                    <a:bodyPr/>
                    <a:lstStyle/>
                    <a:p>
                      <a:pPr marL="0" marR="0">
                        <a:lnSpc>
                          <a:spcPct val="115000"/>
                        </a:lnSpc>
                        <a:spcBef>
                          <a:spcPts val="0"/>
                        </a:spcBef>
                        <a:spcAft>
                          <a:spcPts val="0"/>
                        </a:spcAft>
                      </a:pPr>
                      <a:r>
                        <a:rPr lang="en-US" sz="1600" dirty="0"/>
                        <a:t>Expenditure incurred for any purpose which is an offence or which is </a:t>
                      </a:r>
                      <a:r>
                        <a:rPr lang="en-US" sz="1600" b="1" dirty="0"/>
                        <a:t>prohibited by law</a:t>
                      </a:r>
                      <a:endParaRPr lang="en-US" sz="2000" b="1"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tc>
                  <a:txBody>
                    <a:bodyPr/>
                    <a:lstStyle/>
                    <a:p>
                      <a:pPr marL="0" marR="0">
                        <a:lnSpc>
                          <a:spcPct val="115000"/>
                        </a:lnSpc>
                        <a:spcBef>
                          <a:spcPts val="0"/>
                        </a:spcBef>
                        <a:spcAft>
                          <a:spcPts val="0"/>
                        </a:spcAft>
                      </a:pPr>
                      <a:endParaRPr lang="en-US" sz="3200" dirty="0">
                        <a:latin typeface="Calibri"/>
                        <a:ea typeface="Calibri"/>
                        <a:cs typeface="Times New Roman"/>
                      </a:endParaRPr>
                    </a:p>
                  </a:txBody>
                  <a:tcPr marL="28575" marR="28575" marT="28575" marB="28575"/>
                </a:tc>
                <a:extLst>
                  <a:ext uri="{0D108BD9-81ED-4DB2-BD59-A6C34878D82A}">
                    <a16:rowId xmlns:a16="http://schemas.microsoft.com/office/drawing/2014/main" xmlns="" val="10005"/>
                  </a:ext>
                </a:extLst>
              </a:tr>
            </a:tbl>
          </a:graphicData>
        </a:graphic>
      </p:graphicFrame>
      <p:sp>
        <p:nvSpPr>
          <p:cNvPr id="4" name="TextBox 3"/>
          <p:cNvSpPr txBox="1"/>
          <p:nvPr/>
        </p:nvSpPr>
        <p:spPr>
          <a:xfrm>
            <a:off x="1001841" y="650083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1744839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772400" cy="808038"/>
          </a:xfrm>
        </p:spPr>
        <p:txBody>
          <a:bodyPr/>
          <a:lstStyle/>
          <a:p>
            <a:r>
              <a:rPr lang="en-US" dirty="0"/>
              <a:t>Capital v. Revenue Expenses</a:t>
            </a:r>
          </a:p>
        </p:txBody>
      </p:sp>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128</a:t>
            </a:fld>
            <a:endParaRPr lang="en-US"/>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50293722"/>
              </p:ext>
            </p:extLst>
          </p:nvPr>
        </p:nvGraphicFramePr>
        <p:xfrm>
          <a:off x="685800" y="1219200"/>
          <a:ext cx="7772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550247"/>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7"/>
              </a:rPr>
              <a:t>pankajgshah@gmail.com</a:t>
            </a:r>
            <a:r>
              <a:rPr lang="en-US" sz="1400" dirty="0"/>
              <a:t> | Indore |</a:t>
            </a:r>
          </a:p>
        </p:txBody>
      </p:sp>
    </p:spTree>
    <p:extLst>
      <p:ext uri="{BB962C8B-B14F-4D97-AF65-F5344CB8AC3E}">
        <p14:creationId xmlns:p14="http://schemas.microsoft.com/office/powerpoint/2010/main" val="7237988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6798734" cy="761063"/>
          </a:xfrm>
        </p:spPr>
        <p:txBody>
          <a:bodyPr>
            <a:normAutofit fontScale="90000"/>
          </a:bodyPr>
          <a:lstStyle/>
          <a:p>
            <a:r>
              <a:rPr lang="en-US" dirty="0"/>
              <a:t>Following expenses have been held as revenue</a:t>
            </a:r>
          </a:p>
        </p:txBody>
      </p:sp>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129</a:t>
            </a:fld>
            <a:endParaRPr lang="en-US"/>
          </a:p>
        </p:txBody>
      </p:sp>
      <p:graphicFrame>
        <p:nvGraphicFramePr>
          <p:cNvPr id="5" name="Table 4"/>
          <p:cNvGraphicFramePr>
            <a:graphicFrameLocks noGrp="1"/>
          </p:cNvGraphicFramePr>
          <p:nvPr/>
        </p:nvGraphicFramePr>
        <p:xfrm>
          <a:off x="1143000" y="1524001"/>
          <a:ext cx="7391400" cy="4770119"/>
        </p:xfrm>
        <a:graphic>
          <a:graphicData uri="http://schemas.openxmlformats.org/drawingml/2006/table">
            <a:tbl>
              <a:tblPr firstRow="1" bandRow="1">
                <a:tableStyleId>{5C22544A-7EE6-4342-B048-85BDC9FD1C3A}</a:tableStyleId>
              </a:tblPr>
              <a:tblGrid>
                <a:gridCol w="3695700">
                  <a:extLst>
                    <a:ext uri="{9D8B030D-6E8A-4147-A177-3AD203B41FA5}">
                      <a16:colId xmlns:a16="http://schemas.microsoft.com/office/drawing/2014/main" xmlns="" val="20000"/>
                    </a:ext>
                  </a:extLst>
                </a:gridCol>
                <a:gridCol w="3695700">
                  <a:extLst>
                    <a:ext uri="{9D8B030D-6E8A-4147-A177-3AD203B41FA5}">
                      <a16:colId xmlns:a16="http://schemas.microsoft.com/office/drawing/2014/main" xmlns="" val="20001"/>
                    </a:ext>
                  </a:extLst>
                </a:gridCol>
              </a:tblGrid>
              <a:tr h="569860">
                <a:tc>
                  <a:txBody>
                    <a:bodyPr/>
                    <a:lstStyle/>
                    <a:p>
                      <a:r>
                        <a:rPr lang="en-US" dirty="0"/>
                        <a:t>Nature of Expense</a:t>
                      </a:r>
                    </a:p>
                  </a:txBody>
                  <a:tcPr/>
                </a:tc>
                <a:tc>
                  <a:txBody>
                    <a:bodyPr/>
                    <a:lstStyle/>
                    <a:p>
                      <a:r>
                        <a:rPr lang="en-US" dirty="0"/>
                        <a:t>Decision</a:t>
                      </a:r>
                    </a:p>
                  </a:txBody>
                  <a:tcPr/>
                </a:tc>
                <a:extLst>
                  <a:ext uri="{0D108BD9-81ED-4DB2-BD59-A6C34878D82A}">
                    <a16:rowId xmlns:a16="http://schemas.microsoft.com/office/drawing/2014/main" xmlns="" val="10000"/>
                  </a:ext>
                </a:extLst>
              </a:tr>
              <a:tr h="649339">
                <a:tc>
                  <a:txBody>
                    <a:bodyPr/>
                    <a:lstStyle/>
                    <a:p>
                      <a:r>
                        <a:rPr lang="en-US" dirty="0"/>
                        <a:t>Cost of water proofing of Roof Area </a:t>
                      </a:r>
                    </a:p>
                  </a:txBody>
                  <a:tcPr/>
                </a:tc>
                <a:tc>
                  <a:txBody>
                    <a:bodyPr/>
                    <a:lstStyle/>
                    <a:p>
                      <a:r>
                        <a:rPr lang="en-US" dirty="0"/>
                        <a:t>(322 ITR 590) </a:t>
                      </a:r>
                    </a:p>
                  </a:txBody>
                  <a:tcPr/>
                </a:tc>
                <a:extLst>
                  <a:ext uri="{0D108BD9-81ED-4DB2-BD59-A6C34878D82A}">
                    <a16:rowId xmlns:a16="http://schemas.microsoft.com/office/drawing/2014/main" xmlns="" val="10001"/>
                  </a:ext>
                </a:extLst>
              </a:tr>
              <a:tr h="914400">
                <a:tc>
                  <a:txBody>
                    <a:bodyPr/>
                    <a:lstStyle/>
                    <a:p>
                      <a:r>
                        <a:rPr lang="en-US" dirty="0"/>
                        <a:t>Renovation expenses including replacement of tiles, painting, false ceiling, portions etc.</a:t>
                      </a:r>
                    </a:p>
                  </a:txBody>
                  <a:tcPr/>
                </a:tc>
                <a:tc>
                  <a:txBody>
                    <a:bodyPr/>
                    <a:lstStyle/>
                    <a:p>
                      <a:r>
                        <a:rPr lang="en-US" dirty="0"/>
                        <a:t>(306 ITR 182) (Del.)</a:t>
                      </a:r>
                    </a:p>
                  </a:txBody>
                  <a:tcPr/>
                </a:tc>
                <a:extLst>
                  <a:ext uri="{0D108BD9-81ED-4DB2-BD59-A6C34878D82A}">
                    <a16:rowId xmlns:a16="http://schemas.microsoft.com/office/drawing/2014/main" xmlns="" val="10002"/>
                  </a:ext>
                </a:extLst>
              </a:tr>
              <a:tr h="609600">
                <a:tc>
                  <a:txBody>
                    <a:bodyPr/>
                    <a:lstStyle/>
                    <a:p>
                      <a:r>
                        <a:rPr lang="en-US" dirty="0"/>
                        <a:t>Replacement of a part of the machinery</a:t>
                      </a:r>
                    </a:p>
                  </a:txBody>
                  <a:tcPr/>
                </a:tc>
                <a:tc>
                  <a:txBody>
                    <a:bodyPr/>
                    <a:lstStyle/>
                    <a:p>
                      <a:r>
                        <a:rPr lang="en-US" dirty="0"/>
                        <a:t>163 Taxman 201</a:t>
                      </a:r>
                      <a:r>
                        <a:rPr lang="en-US" baseline="0" dirty="0"/>
                        <a:t> (SC)</a:t>
                      </a:r>
                      <a:endParaRPr lang="en-US" dirty="0"/>
                    </a:p>
                  </a:txBody>
                  <a:tcPr/>
                </a:tc>
                <a:extLst>
                  <a:ext uri="{0D108BD9-81ED-4DB2-BD59-A6C34878D82A}">
                    <a16:rowId xmlns:a16="http://schemas.microsoft.com/office/drawing/2014/main" xmlns="" val="10003"/>
                  </a:ext>
                </a:extLst>
              </a:tr>
              <a:tr h="426720">
                <a:tc>
                  <a:txBody>
                    <a:bodyPr/>
                    <a:lstStyle/>
                    <a:p>
                      <a:r>
                        <a:rPr lang="en-US" dirty="0"/>
                        <a:t>Reconstruction of Road </a:t>
                      </a:r>
                    </a:p>
                  </a:txBody>
                  <a:tcPr/>
                </a:tc>
                <a:tc>
                  <a:txBody>
                    <a:bodyPr/>
                    <a:lstStyle/>
                    <a:p>
                      <a:r>
                        <a:rPr lang="en-US" dirty="0"/>
                        <a:t>(100 Taxman 247)(</a:t>
                      </a:r>
                      <a:r>
                        <a:rPr lang="en-US" dirty="0" err="1"/>
                        <a:t>Ahd</a:t>
                      </a:r>
                      <a:r>
                        <a:rPr lang="en-US" dirty="0"/>
                        <a:t>)</a:t>
                      </a:r>
                    </a:p>
                  </a:txBody>
                  <a:tcPr/>
                </a:tc>
                <a:extLst>
                  <a:ext uri="{0D108BD9-81ED-4DB2-BD59-A6C34878D82A}">
                    <a16:rowId xmlns:a16="http://schemas.microsoft.com/office/drawing/2014/main" xmlns="" val="10004"/>
                  </a:ext>
                </a:extLst>
              </a:tr>
              <a:tr h="381000">
                <a:tc>
                  <a:txBody>
                    <a:bodyPr/>
                    <a:lstStyle/>
                    <a:p>
                      <a:r>
                        <a:rPr lang="en-US" dirty="0"/>
                        <a:t>Repairs to Boundary Wall</a:t>
                      </a:r>
                    </a:p>
                  </a:txBody>
                  <a:tcPr/>
                </a:tc>
                <a:tc>
                  <a:txBody>
                    <a:bodyPr/>
                    <a:lstStyle/>
                    <a:p>
                      <a:r>
                        <a:rPr lang="en-US" dirty="0"/>
                        <a:t>(2010-TIOL-648-HC-DEL-IT)</a:t>
                      </a:r>
                    </a:p>
                  </a:txBody>
                  <a:tcPr/>
                </a:tc>
                <a:extLst>
                  <a:ext uri="{0D108BD9-81ED-4DB2-BD59-A6C34878D82A}">
                    <a16:rowId xmlns:a16="http://schemas.microsoft.com/office/drawing/2014/main" xmlns="" val="10005"/>
                  </a:ext>
                </a:extLst>
              </a:tr>
              <a:tr h="983593">
                <a:tc>
                  <a:txBody>
                    <a:bodyPr/>
                    <a:lstStyle/>
                    <a:p>
                      <a:r>
                        <a:rPr lang="en-US" dirty="0"/>
                        <a:t>Internal furnishings, painting and polishing work, dismantling of old false ceiling, fees for interior designing, lift maintenance, etc.</a:t>
                      </a:r>
                    </a:p>
                  </a:txBody>
                  <a:tcPr/>
                </a:tc>
                <a:tc>
                  <a:txBody>
                    <a:bodyPr/>
                    <a:lstStyle/>
                    <a:p>
                      <a:r>
                        <a:rPr lang="en-US" dirty="0"/>
                        <a:t>121 ITR 165 (</a:t>
                      </a:r>
                      <a:r>
                        <a:rPr lang="en-US" dirty="0" err="1"/>
                        <a:t>Punj</a:t>
                      </a:r>
                      <a:r>
                        <a:rPr lang="en-US" dirty="0"/>
                        <a:t>. &amp; </a:t>
                      </a:r>
                      <a:r>
                        <a:rPr lang="en-US" dirty="0" err="1"/>
                        <a:t>Har</a:t>
                      </a:r>
                      <a:r>
                        <a:rPr lang="en-US" dirty="0"/>
                        <a:t>.).</a:t>
                      </a:r>
                    </a:p>
                    <a:p>
                      <a:r>
                        <a:rPr lang="en-US" dirty="0"/>
                        <a:t>(104 ITD 427) (Del)</a:t>
                      </a:r>
                    </a:p>
                    <a:p>
                      <a:endParaRPr lang="en-US" dirty="0"/>
                    </a:p>
                  </a:txBody>
                  <a:tcPr/>
                </a:tc>
                <a:extLst>
                  <a:ext uri="{0D108BD9-81ED-4DB2-BD59-A6C34878D82A}">
                    <a16:rowId xmlns:a16="http://schemas.microsoft.com/office/drawing/2014/main" xmlns="" val="10006"/>
                  </a:ext>
                </a:extLst>
              </a:tr>
            </a:tbl>
          </a:graphicData>
        </a:graphic>
      </p:graphicFrame>
      <p:sp>
        <p:nvSpPr>
          <p:cNvPr id="6" name="TextBox 5"/>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33592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NFRA order 11.07.2023</a:t>
            </a:r>
          </a:p>
        </p:txBody>
      </p:sp>
      <p:sp>
        <p:nvSpPr>
          <p:cNvPr id="3" name="Content Placeholder 2"/>
          <p:cNvSpPr>
            <a:spLocks noGrp="1"/>
          </p:cNvSpPr>
          <p:nvPr>
            <p:ph idx="1"/>
          </p:nvPr>
        </p:nvSpPr>
        <p:spPr/>
        <p:txBody>
          <a:bodyPr>
            <a:normAutofit fontScale="70000" lnSpcReduction="20000"/>
          </a:bodyPr>
          <a:lstStyle/>
          <a:p>
            <a:pPr algn="just">
              <a:lnSpc>
                <a:spcPct val="170000"/>
              </a:lnSpc>
            </a:pPr>
            <a:r>
              <a:rPr lang="en-GB" dirty="0"/>
              <a:t>Inventory</a:t>
            </a:r>
          </a:p>
          <a:p>
            <a:pPr lvl="1" algn="just">
              <a:lnSpc>
                <a:spcPct val="170000"/>
              </a:lnSpc>
            </a:pPr>
            <a:r>
              <a:rPr lang="en-GB" dirty="0"/>
              <a:t>The auditor is required to attend the physical inventory counting as it forms a considerable part of the financial statement. </a:t>
            </a:r>
          </a:p>
          <a:p>
            <a:pPr lvl="1" algn="just">
              <a:lnSpc>
                <a:spcPct val="170000"/>
              </a:lnSpc>
            </a:pPr>
            <a:r>
              <a:rPr lang="en-GB" dirty="0"/>
              <a:t>Also, no working papers were found in the audit file evidencing that the alternative audit procedures were performed by the EP after he failed to perform physical inventory counting on the reporting date. </a:t>
            </a:r>
          </a:p>
          <a:p>
            <a:pPr lvl="1" algn="just">
              <a:lnSpc>
                <a:spcPct val="170000"/>
              </a:lnSpc>
            </a:pPr>
            <a:r>
              <a:rPr lang="en-GB" dirty="0"/>
              <a:t>This is a clear violation of SA 501.</a:t>
            </a:r>
          </a:p>
          <a:p>
            <a:pPr algn="just">
              <a:lnSpc>
                <a:spcPct val="170000"/>
              </a:lnSpc>
            </a:pPr>
            <a:r>
              <a:rPr lang="en-GB" dirty="0"/>
              <a:t>Receivables</a:t>
            </a:r>
          </a:p>
          <a:p>
            <a:pPr lvl="1" algn="just">
              <a:lnSpc>
                <a:spcPct val="170000"/>
              </a:lnSpc>
            </a:pPr>
            <a:r>
              <a:rPr lang="en-GB" dirty="0"/>
              <a:t>The auditor failed to obtain </a:t>
            </a:r>
            <a:r>
              <a:rPr lang="en-GB" b="1" u="sng" dirty="0"/>
              <a:t>direct confirmation </a:t>
            </a:r>
            <a:r>
              <a:rPr lang="en-GB" dirty="0"/>
              <a:t>from </a:t>
            </a:r>
            <a:r>
              <a:rPr lang="en-GB" b="1" u="sng" dirty="0"/>
              <a:t>parties having a significant and material balance</a:t>
            </a:r>
            <a:r>
              <a:rPr lang="en-GB" dirty="0"/>
              <a:t> of trade receivables and trade payables. Moreover, the auditor failed to perform alternative audit procedures in the absence of confirmations, as required by SA 505.</a:t>
            </a:r>
          </a:p>
        </p:txBody>
      </p:sp>
    </p:spTree>
    <p:extLst>
      <p:ext uri="{BB962C8B-B14F-4D97-AF65-F5344CB8AC3E}">
        <p14:creationId xmlns:p14="http://schemas.microsoft.com/office/powerpoint/2010/main" val="2220607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57200"/>
            <a:ext cx="8531352" cy="533400"/>
          </a:xfrm>
        </p:spPr>
        <p:txBody>
          <a:bodyPr>
            <a:noAutofit/>
          </a:bodyPr>
          <a:lstStyle/>
          <a:p>
            <a:r>
              <a:rPr lang="en-US" sz="3200" b="1" dirty="0"/>
              <a:t>Cl. 21(a): Personal expense debited to P&amp;L</a:t>
            </a:r>
            <a:endParaRPr lang="en-US" sz="3200" dirty="0"/>
          </a:p>
        </p:txBody>
      </p:sp>
      <p:sp>
        <p:nvSpPr>
          <p:cNvPr id="5" name="Content Placeholder 2"/>
          <p:cNvSpPr>
            <a:spLocks noGrp="1"/>
          </p:cNvSpPr>
          <p:nvPr>
            <p:ph sz="quarter" idx="1"/>
          </p:nvPr>
        </p:nvSpPr>
        <p:spPr>
          <a:xfrm>
            <a:off x="612648" y="1219200"/>
            <a:ext cx="8153400" cy="4876800"/>
          </a:xfrm>
        </p:spPr>
        <p:txBody>
          <a:bodyPr>
            <a:noAutofit/>
          </a:bodyPr>
          <a:lstStyle/>
          <a:p>
            <a:pPr algn="just">
              <a:spcAft>
                <a:spcPts val="1000"/>
              </a:spcAft>
            </a:pPr>
            <a:r>
              <a:rPr lang="en-US" sz="2400" dirty="0" err="1"/>
              <a:t>Scrutinise</a:t>
            </a:r>
            <a:r>
              <a:rPr lang="en-US" sz="2400" dirty="0"/>
              <a:t> following Expense Accounts : </a:t>
            </a:r>
          </a:p>
          <a:p>
            <a:pPr marL="662940" lvl="1" indent="-342900" algn="just">
              <a:spcBef>
                <a:spcPts val="0"/>
              </a:spcBef>
              <a:buFont typeface="+mj-lt"/>
              <a:buAutoNum type="arabicPeriod"/>
            </a:pPr>
            <a:r>
              <a:rPr lang="en-US" sz="1800" dirty="0"/>
              <a:t>Membership and Subscription,	</a:t>
            </a:r>
          </a:p>
          <a:p>
            <a:pPr marL="662940" lvl="1" indent="-342900" algn="just">
              <a:spcBef>
                <a:spcPts val="0"/>
              </a:spcBef>
              <a:buFont typeface="+mj-lt"/>
              <a:buAutoNum type="arabicPeriod"/>
            </a:pPr>
            <a:r>
              <a:rPr lang="en-US" sz="1800" dirty="0"/>
              <a:t>Staff Welfare Expenses, </a:t>
            </a:r>
          </a:p>
          <a:p>
            <a:pPr marL="662940" lvl="1" indent="-342900" algn="just">
              <a:spcBef>
                <a:spcPts val="0"/>
              </a:spcBef>
              <a:buFont typeface="+mj-lt"/>
              <a:buAutoNum type="arabicPeriod"/>
            </a:pPr>
            <a:r>
              <a:rPr lang="en-US" sz="1800" dirty="0"/>
              <a:t>General Expenses, </a:t>
            </a:r>
          </a:p>
          <a:p>
            <a:pPr marL="662940" lvl="1" indent="-342900" algn="just">
              <a:spcBef>
                <a:spcPts val="0"/>
              </a:spcBef>
              <a:buFont typeface="+mj-lt"/>
              <a:buAutoNum type="arabicPeriod"/>
            </a:pPr>
            <a:r>
              <a:rPr lang="en-US" sz="1800" dirty="0"/>
              <a:t>Gifts and Presentation, </a:t>
            </a:r>
          </a:p>
          <a:p>
            <a:pPr marL="662940" lvl="1" indent="-342900" algn="just">
              <a:spcBef>
                <a:spcPts val="0"/>
              </a:spcBef>
              <a:buFont typeface="+mj-lt"/>
              <a:buAutoNum type="arabicPeriod"/>
            </a:pPr>
            <a:r>
              <a:rPr lang="en-US" sz="1800" dirty="0"/>
              <a:t>Travelling Expenses,, </a:t>
            </a:r>
          </a:p>
          <a:p>
            <a:pPr marL="662940" lvl="1" indent="-342900" algn="just">
              <a:spcBef>
                <a:spcPts val="0"/>
              </a:spcBef>
              <a:buFont typeface="+mj-lt"/>
              <a:buAutoNum type="arabicPeriod"/>
            </a:pPr>
            <a:r>
              <a:rPr lang="en-US" sz="1800" dirty="0"/>
              <a:t>Entertainment Expenses, etc</a:t>
            </a:r>
          </a:p>
          <a:p>
            <a:endParaRPr lang="en-US" sz="600" dirty="0"/>
          </a:p>
          <a:p>
            <a:r>
              <a:rPr lang="en-US" sz="1800" dirty="0"/>
              <a:t>General Note that “payments made as per contractual obligations not considered for this clause”</a:t>
            </a:r>
          </a:p>
          <a:p>
            <a:pPr algn="just">
              <a:spcAft>
                <a:spcPts val="1000"/>
              </a:spcAft>
            </a:pPr>
            <a:endParaRPr lang="en-US" sz="100" dirty="0"/>
          </a:p>
          <a:p>
            <a:pPr algn="just">
              <a:spcAft>
                <a:spcPts val="1000"/>
              </a:spcAft>
            </a:pPr>
            <a:r>
              <a:rPr lang="en-US" sz="1800" dirty="0"/>
              <a:t>Refer </a:t>
            </a:r>
            <a:r>
              <a:rPr lang="en-US" sz="1800" b="1" u="sng" dirty="0"/>
              <a:t>Auditors Report (CARO)</a:t>
            </a:r>
            <a:r>
              <a:rPr lang="en-US" sz="1800" dirty="0"/>
              <a:t> for any comments on personal expenses</a:t>
            </a:r>
          </a:p>
          <a:p>
            <a:pPr algn="just">
              <a:spcAft>
                <a:spcPts val="1000"/>
              </a:spcAft>
            </a:pPr>
            <a:r>
              <a:rPr lang="en-US" sz="1800" b="1" dirty="0"/>
              <a:t>If no appeal filed in earlier years for certain disallowances for expenses towards personal motor car expenses, telephone, etc, the same should be mentioned in report.</a:t>
            </a:r>
          </a:p>
          <a:p>
            <a:pPr algn="just">
              <a:spcAft>
                <a:spcPts val="1000"/>
              </a:spcAft>
            </a:pPr>
            <a:r>
              <a:rPr lang="en-US" sz="1800" b="1" i="1" dirty="0" err="1"/>
              <a:t>Scrutinise</a:t>
            </a:r>
            <a:r>
              <a:rPr lang="en-US" sz="1800" b="1" i="1" dirty="0"/>
              <a:t> Credit card payments</a:t>
            </a:r>
            <a:endParaRPr lang="en-US" sz="1800" i="1" dirty="0"/>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3"/>
              </a:rPr>
              <a:t>pankajgshah@gmail.com</a:t>
            </a:r>
            <a:r>
              <a:rPr lang="en-US" sz="1600" dirty="0"/>
              <a:t> | Indore |</a:t>
            </a:r>
          </a:p>
        </p:txBody>
      </p:sp>
    </p:spTree>
    <p:extLst>
      <p:ext uri="{BB962C8B-B14F-4D97-AF65-F5344CB8AC3E}">
        <p14:creationId xmlns:p14="http://schemas.microsoft.com/office/powerpoint/2010/main" val="241458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ipe(down)">
                                      <p:cBhvr>
                                        <p:cTn id="25" dur="500"/>
                                        <p:tgtEl>
                                          <p:spTgt spid="5">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wipe(down)">
                                      <p:cBhvr>
                                        <p:cTn id="30" dur="500"/>
                                        <p:tgtEl>
                                          <p:spTgt spid="5">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animEffect transition="in" filter="wipe(down)">
                                      <p:cBhvr>
                                        <p:cTn id="35" dur="500"/>
                                        <p:tgtEl>
                                          <p:spTgt spid="5">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wipe(down)">
                                      <p:cBhvr>
                                        <p:cTn id="40" dur="500"/>
                                        <p:tgtEl>
                                          <p:spTgt spid="5">
                                            <p:txEl>
                                              <p:pRg st="11" end="1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
                                            <p:txEl>
                                              <p:pRg st="12" end="12"/>
                                            </p:txEl>
                                          </p:spTgt>
                                        </p:tgtEl>
                                        <p:attrNameLst>
                                          <p:attrName>style.visibility</p:attrName>
                                        </p:attrNameLst>
                                      </p:cBhvr>
                                      <p:to>
                                        <p:strVal val="visible"/>
                                      </p:to>
                                    </p:set>
                                    <p:animEffect transition="in" filter="wipe(down)">
                                      <p:cBhvr>
                                        <p:cTn id="45"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21(a) Personal expenses:</a:t>
            </a:r>
            <a:endParaRPr lang="en-US" dirty="0"/>
          </a:p>
        </p:txBody>
      </p:sp>
      <p:sp>
        <p:nvSpPr>
          <p:cNvPr id="3" name="Content Placeholder 2"/>
          <p:cNvSpPr>
            <a:spLocks noGrp="1"/>
          </p:cNvSpPr>
          <p:nvPr>
            <p:ph sz="quarter" idx="1"/>
          </p:nvPr>
        </p:nvSpPr>
        <p:spPr>
          <a:xfrm>
            <a:off x="457200" y="1219200"/>
            <a:ext cx="8229600" cy="5181600"/>
          </a:xfrm>
        </p:spPr>
        <p:txBody>
          <a:bodyPr>
            <a:normAutofit lnSpcReduction="10000"/>
          </a:bodyPr>
          <a:lstStyle/>
          <a:p>
            <a:pPr lvl="0" algn="just">
              <a:lnSpc>
                <a:spcPct val="150000"/>
              </a:lnSpc>
            </a:pPr>
            <a:r>
              <a:rPr lang="en-US" dirty="0"/>
              <a:t>The concern has adequate internal control procedures to ensure that no `personal expenses' are debited to the profit and loss account. </a:t>
            </a:r>
          </a:p>
          <a:p>
            <a:pPr lvl="0" algn="just">
              <a:lnSpc>
                <a:spcPct val="150000"/>
              </a:lnSpc>
            </a:pPr>
            <a:r>
              <a:rPr lang="en-US" dirty="0"/>
              <a:t>On a review of the control system and such expenses, as we considered appropriate, no personal expenses have been found debited to the Profit and Loss Account. The payment as per contractual agreement or normally accepted business practices to the employees are not considered for the purpose of this clause.</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701766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990600"/>
          </a:xfrm>
        </p:spPr>
        <p:txBody>
          <a:bodyPr>
            <a:noAutofit/>
          </a:bodyPr>
          <a:lstStyle/>
          <a:p>
            <a:r>
              <a:rPr lang="en-US" sz="3200" b="1" dirty="0"/>
              <a:t>Clause 21(a): Expenses on fine, penalty, etc</a:t>
            </a:r>
            <a:endParaRPr lang="en-US" sz="3200"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319041322"/>
              </p:ext>
            </p:extLst>
          </p:nvPr>
        </p:nvGraphicFramePr>
        <p:xfrm>
          <a:off x="612648" y="1219200"/>
          <a:ext cx="8153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8"/>
              </a:rPr>
              <a:t>pankajgshah@gmail.com</a:t>
            </a:r>
            <a:r>
              <a:rPr lang="en-US" sz="1600" dirty="0"/>
              <a:t> | Indore |</a:t>
            </a:r>
          </a:p>
        </p:txBody>
      </p:sp>
    </p:spTree>
    <p:extLst>
      <p:ext uri="{BB962C8B-B14F-4D97-AF65-F5344CB8AC3E}">
        <p14:creationId xmlns:p14="http://schemas.microsoft.com/office/powerpoint/2010/main" val="15424310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Interest on Late Deposit of TDS</a:t>
            </a:r>
            <a:br>
              <a:rPr lang="en-US" dirty="0"/>
            </a:br>
            <a:endParaRPr lang="en-US" dirty="0"/>
          </a:p>
        </p:txBody>
      </p:sp>
      <p:sp>
        <p:nvSpPr>
          <p:cNvPr id="3" name="Content Placeholder 2"/>
          <p:cNvSpPr>
            <a:spLocks noGrp="1"/>
          </p:cNvSpPr>
          <p:nvPr>
            <p:ph sz="quarter" idx="1"/>
          </p:nvPr>
        </p:nvSpPr>
        <p:spPr/>
        <p:txBody>
          <a:bodyPr>
            <a:normAutofit fontScale="70000" lnSpcReduction="20000"/>
          </a:bodyPr>
          <a:lstStyle/>
          <a:p>
            <a:pPr lvl="1">
              <a:lnSpc>
                <a:spcPct val="150000"/>
              </a:lnSpc>
            </a:pPr>
            <a:r>
              <a:rPr lang="en-US" b="1" i="1" dirty="0"/>
              <a:t>ITO vs. Royal Packaging (ITA No. 1363/</a:t>
            </a:r>
            <a:r>
              <a:rPr lang="en-US" b="1" i="1" dirty="0" err="1"/>
              <a:t>Ahd</a:t>
            </a:r>
            <a:r>
              <a:rPr lang="en-US" b="1" i="1" dirty="0"/>
              <a:t>/2010)</a:t>
            </a:r>
            <a:r>
              <a:rPr lang="en-US" dirty="0"/>
              <a:t>,</a:t>
            </a:r>
          </a:p>
          <a:p>
            <a:pPr lvl="1">
              <a:lnSpc>
                <a:spcPct val="150000"/>
              </a:lnSpc>
            </a:pPr>
            <a:r>
              <a:rPr lang="en-US" b="1" i="1" dirty="0"/>
              <a:t>DCIT vs. </a:t>
            </a:r>
            <a:r>
              <a:rPr lang="en-US" b="1" i="1" dirty="0" err="1"/>
              <a:t>Narayani</a:t>
            </a:r>
            <a:r>
              <a:rPr lang="en-US" b="1" i="1" dirty="0"/>
              <a:t> </a:t>
            </a:r>
            <a:r>
              <a:rPr lang="en-US" b="1" i="1" dirty="0" err="1"/>
              <a:t>Ispat</a:t>
            </a:r>
            <a:r>
              <a:rPr lang="en-US" b="1" i="1" dirty="0"/>
              <a:t> Pvt. Ltd. in ITA No. 2127/</a:t>
            </a:r>
            <a:r>
              <a:rPr lang="en-US" b="1" i="1" dirty="0" err="1"/>
              <a:t>Kol</a:t>
            </a:r>
            <a:r>
              <a:rPr lang="en-US" b="1" i="1" dirty="0"/>
              <a:t>/2014</a:t>
            </a:r>
            <a:r>
              <a:rPr lang="en-US" dirty="0"/>
              <a:t> decided on 30.08.2017</a:t>
            </a:r>
          </a:p>
          <a:p>
            <a:pPr lvl="1">
              <a:lnSpc>
                <a:spcPct val="150000"/>
              </a:lnSpc>
            </a:pPr>
            <a:r>
              <a:rPr lang="en-US" b="1" i="1" dirty="0" err="1"/>
              <a:t>Sai</a:t>
            </a:r>
            <a:r>
              <a:rPr lang="en-US" b="1" i="1" dirty="0"/>
              <a:t> Food Products Pvt. Ltd vs. DCIT in ITA No. 1887/</a:t>
            </a:r>
            <a:r>
              <a:rPr lang="en-US" b="1" i="1" dirty="0" err="1"/>
              <a:t>Kol</a:t>
            </a:r>
            <a:r>
              <a:rPr lang="en-US" b="1" i="1" dirty="0"/>
              <a:t>/2016 decided on 06-04-2018</a:t>
            </a:r>
            <a:endParaRPr lang="en-US" dirty="0"/>
          </a:p>
          <a:p>
            <a:pPr lvl="1">
              <a:lnSpc>
                <a:spcPct val="150000"/>
              </a:lnSpc>
            </a:pPr>
            <a:r>
              <a:rPr lang="en-US" b="1" i="1" dirty="0"/>
              <a:t>DCIT vs. </a:t>
            </a:r>
            <a:r>
              <a:rPr lang="en-US" b="1" i="1" dirty="0" err="1"/>
              <a:t>Rungta</a:t>
            </a:r>
            <a:r>
              <a:rPr lang="en-US" b="1" i="1" dirty="0"/>
              <a:t> Mines Ltd. in ITA No. 1531/</a:t>
            </a:r>
            <a:r>
              <a:rPr lang="en-US" b="1" i="1" dirty="0" err="1"/>
              <a:t>Kol</a:t>
            </a:r>
            <a:r>
              <a:rPr lang="en-US" b="1" i="1" dirty="0"/>
              <a:t>/2017 decided on 05/10/2018</a:t>
            </a:r>
            <a:endParaRPr lang="en-US" dirty="0"/>
          </a:p>
          <a:p>
            <a:pPr lvl="1">
              <a:lnSpc>
                <a:spcPct val="150000"/>
              </a:lnSpc>
            </a:pPr>
            <a:r>
              <a:rPr lang="en-US" b="1" i="1" dirty="0"/>
              <a:t>DCIT vs. </a:t>
            </a:r>
            <a:r>
              <a:rPr lang="en-US" b="1" i="1" dirty="0" err="1"/>
              <a:t>Maa</a:t>
            </a:r>
            <a:r>
              <a:rPr lang="en-US" b="1" i="1" dirty="0"/>
              <a:t> Annapurna Transport Agency Ltd. in ITA No. 822/</a:t>
            </a:r>
            <a:r>
              <a:rPr lang="en-US" b="1" i="1" dirty="0" err="1"/>
              <a:t>Kol</a:t>
            </a:r>
            <a:r>
              <a:rPr lang="en-US" b="1" i="1" dirty="0"/>
              <a:t>/2018 decided on 15-01-2020</a:t>
            </a:r>
          </a:p>
          <a:p>
            <a:pPr lvl="1">
              <a:lnSpc>
                <a:spcPct val="150000"/>
              </a:lnSpc>
            </a:pPr>
            <a:r>
              <a:rPr lang="en-US" b="1" i="1" dirty="0"/>
              <a:t>STUP Consultants Pvt. Ltd. vs. ACIT in ITA No. 5827/Mum/2012</a:t>
            </a:r>
            <a:r>
              <a:rPr lang="en-US" dirty="0"/>
              <a:t> </a:t>
            </a:r>
            <a:r>
              <a:rPr lang="en-US" dirty="0" err="1"/>
              <a:t>dtd</a:t>
            </a:r>
            <a:r>
              <a:rPr lang="en-US" dirty="0"/>
              <a:t> 11.12.2018 </a:t>
            </a:r>
          </a:p>
          <a:p>
            <a:pPr lvl="2" algn="just">
              <a:lnSpc>
                <a:spcPct val="150000"/>
              </a:lnSpc>
            </a:pPr>
            <a:r>
              <a:rPr lang="en-US" dirty="0"/>
              <a:t>distinguished the interest paid on income-tax/fringe benefits tax with the interest paid on late payment of TDS and held that the amount of tax deduction at source (TDS) represents the amount of income tax of the third parties party on whose behalf the payment was deducted by the </a:t>
            </a:r>
            <a:r>
              <a:rPr lang="en-US" dirty="0" err="1"/>
              <a:t>assessee</a:t>
            </a:r>
            <a:r>
              <a:rPr lang="en-US" dirty="0"/>
              <a:t> &amp; paid to the Government Exchequer.</a:t>
            </a:r>
          </a:p>
          <a:p>
            <a:r>
              <a:rPr lang="en-US" b="1" i="1" dirty="0">
                <a:solidFill>
                  <a:srgbClr val="FF0000"/>
                </a:solidFill>
              </a:rPr>
              <a:t>Against</a:t>
            </a:r>
          </a:p>
          <a:p>
            <a:pPr lvl="1"/>
            <a:r>
              <a:rPr lang="en-US" b="1" i="1" dirty="0">
                <a:solidFill>
                  <a:srgbClr val="FF0000"/>
                </a:solidFill>
              </a:rPr>
              <a:t>MMR Infra vs. DCIT in ITA No. 1609/</a:t>
            </a:r>
            <a:r>
              <a:rPr lang="en-US" b="1" i="1" dirty="0" err="1">
                <a:solidFill>
                  <a:srgbClr val="FF0000"/>
                </a:solidFill>
              </a:rPr>
              <a:t>Ahd</a:t>
            </a:r>
            <a:r>
              <a:rPr lang="en-US" b="1" i="1" dirty="0">
                <a:solidFill>
                  <a:srgbClr val="FF0000"/>
                </a:solidFill>
              </a:rPr>
              <a:t>/2018</a:t>
            </a:r>
            <a:r>
              <a:rPr lang="en-US" dirty="0">
                <a:solidFill>
                  <a:srgbClr val="FF0000"/>
                </a:solidFill>
              </a:rPr>
              <a:t> </a:t>
            </a:r>
            <a:r>
              <a:rPr lang="en-US" u="sng" dirty="0">
                <a:solidFill>
                  <a:srgbClr val="FF0000"/>
                </a:solidFill>
              </a:rPr>
              <a:t>decided on </a:t>
            </a:r>
            <a:r>
              <a:rPr lang="en-US" b="1" u="sng" dirty="0">
                <a:solidFill>
                  <a:srgbClr val="FF0000"/>
                </a:solidFill>
              </a:rPr>
              <a:t>01-06-2020</a:t>
            </a:r>
            <a:endParaRPr lang="en-US" dirty="0">
              <a:solidFill>
                <a:srgbClr val="FF0000"/>
              </a:solidFill>
            </a:endParaRPr>
          </a:p>
        </p:txBody>
      </p:sp>
      <p:sp>
        <p:nvSpPr>
          <p:cNvPr id="4" name="TextBox 3"/>
          <p:cNvSpPr txBox="1"/>
          <p:nvPr/>
        </p:nvSpPr>
        <p:spPr>
          <a:xfrm>
            <a:off x="1001841" y="6429396"/>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0417221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21(a) Penalty or fine:</a:t>
            </a:r>
            <a:endParaRPr lang="en-US" dirty="0"/>
          </a:p>
        </p:txBody>
      </p:sp>
      <p:sp>
        <p:nvSpPr>
          <p:cNvPr id="3" name="Content Placeholder 2"/>
          <p:cNvSpPr>
            <a:spLocks noGrp="1"/>
          </p:cNvSpPr>
          <p:nvPr>
            <p:ph sz="quarter" idx="1"/>
          </p:nvPr>
        </p:nvSpPr>
        <p:spPr>
          <a:xfrm>
            <a:off x="457200" y="1219200"/>
            <a:ext cx="8229600" cy="5257800"/>
          </a:xfrm>
        </p:spPr>
        <p:txBody>
          <a:bodyPr>
            <a:normAutofit fontScale="85000" lnSpcReduction="10000"/>
          </a:bodyPr>
          <a:lstStyle/>
          <a:p>
            <a:pPr lvl="0" algn="just">
              <a:lnSpc>
                <a:spcPct val="120000"/>
              </a:lnSpc>
            </a:pPr>
            <a:r>
              <a:rPr lang="en-US" dirty="0"/>
              <a:t>The scope of expenditure in this item, it is submitted, is such that it is not capable of being identified and/ or quantified with reasonable accuracy, having regard to the volume of disbursement as also the plethora of laws, rules and regulations in India. </a:t>
            </a:r>
          </a:p>
          <a:p>
            <a:pPr algn="just">
              <a:lnSpc>
                <a:spcPct val="120000"/>
              </a:lnSpc>
            </a:pPr>
            <a:r>
              <a:rPr lang="en-US" dirty="0"/>
              <a:t>However we have been informed that no penalties or fines have been levied for violation of any law for the time being in force, nor have any other penalties or fines been paid except for those specified, if any.  We have also been informed that no expenditure has been incurred for any purpose which is an offence or which is prohibited by law.  On a scrutiny made on a test check basis, we have not come across any expenditure in the nature of penalty or fine debited to the Profit and Loss Account except those specified in the report, if any.</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28638018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798734" cy="684863"/>
          </a:xfrm>
        </p:spPr>
        <p:txBody>
          <a:bodyPr>
            <a:normAutofit fontScale="90000"/>
          </a:bodyPr>
          <a:lstStyle/>
          <a:p>
            <a:r>
              <a:rPr lang="en-US" dirty="0"/>
              <a:t>Clause 21(b)(</a:t>
            </a:r>
            <a:r>
              <a:rPr lang="en-US" dirty="0" err="1"/>
              <a:t>i</a:t>
            </a:r>
            <a:r>
              <a:rPr lang="en-US" dirty="0"/>
              <a:t>):TDS Disallowances</a:t>
            </a:r>
          </a:p>
        </p:txBody>
      </p:sp>
      <p:graphicFrame>
        <p:nvGraphicFramePr>
          <p:cNvPr id="9" name="Content Placeholder 8"/>
          <p:cNvGraphicFramePr>
            <a:graphicFrameLocks noGrp="1"/>
          </p:cNvGraphicFramePr>
          <p:nvPr>
            <p:ph sz="quarter" idx="1"/>
            <p:extLst>
              <p:ext uri="{D42A27DB-BD31-4B8C-83A1-F6EECF244321}">
                <p14:modId xmlns:p14="http://schemas.microsoft.com/office/powerpoint/2010/main" val="2803141701"/>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01841" y="6500834"/>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8"/>
              </a:rPr>
              <a:t>pankajgshah@gmail.com</a:t>
            </a:r>
            <a:r>
              <a:rPr lang="en-US" sz="1400" dirty="0"/>
              <a:t> | Indore |</a:t>
            </a:r>
          </a:p>
        </p:txBody>
      </p:sp>
    </p:spTree>
    <p:extLst>
      <p:ext uri="{BB962C8B-B14F-4D97-AF65-F5344CB8AC3E}">
        <p14:creationId xmlns:p14="http://schemas.microsoft.com/office/powerpoint/2010/main" val="427196673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2928" t="27083" r="23865" b="26042"/>
          <a:stretch>
            <a:fillRect/>
          </a:stretch>
        </p:blipFill>
        <p:spPr bwMode="auto">
          <a:xfrm>
            <a:off x="0" y="762000"/>
            <a:ext cx="9144000" cy="4724400"/>
          </a:xfrm>
          <a:prstGeom prst="rect">
            <a:avLst/>
          </a:prstGeom>
          <a:noFill/>
          <a:ln w="9525">
            <a:noFill/>
            <a:miter lim="800000"/>
            <a:headEnd/>
            <a:tailEnd/>
          </a:ln>
          <a:effectLst/>
        </p:spPr>
      </p:pic>
      <p:sp>
        <p:nvSpPr>
          <p:cNvPr id="3" name="TextBox 2"/>
          <p:cNvSpPr txBox="1"/>
          <p:nvPr/>
        </p:nvSpPr>
        <p:spPr>
          <a:xfrm>
            <a:off x="1001841" y="6478809"/>
            <a:ext cx="5992410" cy="307777"/>
          </a:xfrm>
          <a:prstGeom prst="rect">
            <a:avLst/>
          </a:prstGeom>
          <a:noFill/>
        </p:spPr>
        <p:txBody>
          <a:bodyPr wrap="none" rtlCol="0">
            <a:spAutoFit/>
          </a:bodyPr>
          <a:lstStyle/>
          <a:p>
            <a:r>
              <a:rPr lang="en-US" sz="1400" dirty="0"/>
              <a:t>|</a:t>
            </a:r>
            <a:r>
              <a:rPr lang="en-US" sz="1400" b="1" dirty="0"/>
              <a:t> CA. Pankaj G. Shah</a:t>
            </a:r>
            <a:r>
              <a:rPr lang="en-US" sz="1400" dirty="0"/>
              <a:t> | + 91 96918 93040 | </a:t>
            </a:r>
            <a:r>
              <a:rPr lang="en-US" sz="1400" dirty="0">
                <a:hlinkClick r:id="rId3"/>
              </a:rPr>
              <a:t>pankajgshah@gmail.com</a:t>
            </a:r>
            <a:r>
              <a:rPr lang="en-US" sz="1400" dirty="0"/>
              <a:t> | Indore |</a:t>
            </a:r>
          </a:p>
        </p:txBody>
      </p:sp>
    </p:spTree>
    <p:extLst>
      <p:ext uri="{BB962C8B-B14F-4D97-AF65-F5344CB8AC3E}">
        <p14:creationId xmlns:p14="http://schemas.microsoft.com/office/powerpoint/2010/main" val="29899591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21 (b) :</a:t>
            </a:r>
            <a:endParaRPr lang="en-US" dirty="0"/>
          </a:p>
        </p:txBody>
      </p:sp>
      <p:sp>
        <p:nvSpPr>
          <p:cNvPr id="3" name="Content Placeholder 2"/>
          <p:cNvSpPr>
            <a:spLocks noGrp="1"/>
          </p:cNvSpPr>
          <p:nvPr>
            <p:ph sz="quarter" idx="1"/>
          </p:nvPr>
        </p:nvSpPr>
        <p:spPr/>
        <p:txBody>
          <a:bodyPr>
            <a:normAutofit/>
          </a:bodyPr>
          <a:lstStyle/>
          <a:p>
            <a:pPr lvl="0" algn="just"/>
            <a:r>
              <a:rPr lang="en-US" dirty="0"/>
              <a:t>The assessee has identified, in Attachment ___’, the amount as referred to in Section 40(a)(</a:t>
            </a:r>
            <a:r>
              <a:rPr lang="en-US" dirty="0" err="1"/>
              <a:t>ia</a:t>
            </a:r>
            <a:r>
              <a:rPr lang="en-US" dirty="0"/>
              <a:t>) of the Act on which tax is deductible at source under chapter XVII-B of the Act, and such tax has not been deducted or, after deduction has not been paid during the previous year. However, having regard to the volume of payments as also various payments from which the tax is so deductible, we are unable to determine/verify as to whether any such other amounts have been paid or provided on which the tax was deductible but not deducted or after deduction, has not been credited to the Central Government in accordance with the provisions of Chapter XVII-B.</a:t>
            </a:r>
          </a:p>
          <a:p>
            <a:endParaRPr lang="en-US" dirty="0"/>
          </a:p>
        </p:txBody>
      </p:sp>
      <p:sp>
        <p:nvSpPr>
          <p:cNvPr id="4" name="TextBox 3"/>
          <p:cNvSpPr txBox="1"/>
          <p:nvPr/>
        </p:nvSpPr>
        <p:spPr>
          <a:xfrm>
            <a:off x="1001841" y="6448032"/>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64517783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ABF89D-834A-F074-3762-1D344654A832}"/>
              </a:ext>
            </a:extLst>
          </p:cNvPr>
          <p:cNvSpPr>
            <a:spLocks noGrp="1"/>
          </p:cNvSpPr>
          <p:nvPr>
            <p:ph type="title"/>
          </p:nvPr>
        </p:nvSpPr>
        <p:spPr/>
        <p:txBody>
          <a:bodyPr>
            <a:normAutofit/>
          </a:bodyPr>
          <a:lstStyle/>
          <a:p>
            <a:r>
              <a:rPr lang="en-US" dirty="0"/>
              <a:t>Cl 21(c) – Remuneration to partners</a:t>
            </a:r>
          </a:p>
        </p:txBody>
      </p:sp>
      <p:sp>
        <p:nvSpPr>
          <p:cNvPr id="3" name="Content Placeholder 2">
            <a:extLst>
              <a:ext uri="{FF2B5EF4-FFF2-40B4-BE49-F238E27FC236}">
                <a16:creationId xmlns:a16="http://schemas.microsoft.com/office/drawing/2014/main" xmlns="" id="{69FDABA7-73A7-23E6-367B-8C6B473EC238}"/>
              </a:ext>
            </a:extLst>
          </p:cNvPr>
          <p:cNvSpPr>
            <a:spLocks noGrp="1"/>
          </p:cNvSpPr>
          <p:nvPr>
            <p:ph sz="quarter" idx="1"/>
          </p:nvPr>
        </p:nvSpPr>
        <p:spPr/>
        <p:txBody>
          <a:bodyPr/>
          <a:lstStyle/>
          <a:p>
            <a:r>
              <a:rPr lang="en-US" dirty="0"/>
              <a:t>Amount allowable</a:t>
            </a:r>
          </a:p>
          <a:p>
            <a:r>
              <a:rPr lang="en-US" dirty="0"/>
              <a:t>Amount disallowable</a:t>
            </a:r>
          </a:p>
          <a:p>
            <a:pPr lvl="1"/>
            <a:r>
              <a:rPr lang="en-US" dirty="0"/>
              <a:t>No reporting is found in case of audit of partnership firms under both allowable and disallowable</a:t>
            </a:r>
          </a:p>
        </p:txBody>
      </p:sp>
    </p:spTree>
    <p:extLst>
      <p:ext uri="{BB962C8B-B14F-4D97-AF65-F5344CB8AC3E}">
        <p14:creationId xmlns:p14="http://schemas.microsoft.com/office/powerpoint/2010/main" val="12927247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Clause 22: MSME related</a:t>
            </a:r>
            <a:endParaRPr lang="en-GB" dirty="0"/>
          </a:p>
        </p:txBody>
      </p:sp>
      <p:sp>
        <p:nvSpPr>
          <p:cNvPr id="4" name="Content Placeholder 3"/>
          <p:cNvSpPr>
            <a:spLocks noGrp="1"/>
          </p:cNvSpPr>
          <p:nvPr>
            <p:ph sz="quarter" idx="1"/>
          </p:nvPr>
        </p:nvSpPr>
        <p:spPr/>
        <p:txBody>
          <a:bodyPr>
            <a:normAutofit/>
          </a:bodyPr>
          <a:lstStyle/>
          <a:p>
            <a:pPr marL="0" indent="0">
              <a:buNone/>
            </a:pPr>
            <a:r>
              <a:rPr lang="en-GB" sz="2200" dirty="0">
                <a:latin typeface="Times New Roman" pitchFamily="18" charset="0"/>
                <a:cs typeface="Times New Roman" pitchFamily="18" charset="0"/>
              </a:rPr>
              <a:t>22. </a:t>
            </a:r>
            <a:endParaRPr lang="en-GB" sz="2200" dirty="0" smtClean="0">
              <a:latin typeface="Times New Roman" pitchFamily="18" charset="0"/>
              <a:cs typeface="Times New Roman" pitchFamily="18" charset="0"/>
            </a:endParaRPr>
          </a:p>
          <a:p>
            <a:pPr marL="571500" indent="-571500">
              <a:buAutoNum type="romanLcParenBoth"/>
            </a:pPr>
            <a:r>
              <a:rPr lang="en-GB" sz="2200" dirty="0" smtClean="0">
                <a:latin typeface="Times New Roman" pitchFamily="18" charset="0"/>
                <a:cs typeface="Times New Roman" pitchFamily="18" charset="0"/>
              </a:rPr>
              <a:t>Amount </a:t>
            </a:r>
            <a:r>
              <a:rPr lang="en-GB" sz="2200" dirty="0">
                <a:latin typeface="Times New Roman" pitchFamily="18" charset="0"/>
                <a:cs typeface="Times New Roman" pitchFamily="18" charset="0"/>
              </a:rPr>
              <a:t>of </a:t>
            </a:r>
            <a:r>
              <a:rPr lang="en-GB" sz="2200" b="1" dirty="0">
                <a:latin typeface="Times New Roman" pitchFamily="18" charset="0"/>
                <a:cs typeface="Times New Roman" pitchFamily="18" charset="0"/>
              </a:rPr>
              <a:t>interest inadmissible</a:t>
            </a:r>
            <a:r>
              <a:rPr lang="en-GB" sz="2200" dirty="0">
                <a:latin typeface="Times New Roman" pitchFamily="18" charset="0"/>
                <a:cs typeface="Times New Roman" pitchFamily="18" charset="0"/>
              </a:rPr>
              <a:t> under section 23 of the Micro, Small and Medium Enterprises Development Act, 2006 (MSMED Act); </a:t>
            </a:r>
            <a:r>
              <a:rPr lang="en-GB" sz="2200" dirty="0">
                <a:solidFill>
                  <a:srgbClr val="FF0000"/>
                </a:solidFill>
                <a:latin typeface="Times New Roman" pitchFamily="18" charset="0"/>
                <a:cs typeface="Times New Roman" pitchFamily="18" charset="0"/>
              </a:rPr>
              <a:t>or </a:t>
            </a:r>
            <a:endParaRPr lang="en-GB" sz="2200" dirty="0" smtClean="0">
              <a:solidFill>
                <a:srgbClr val="FF0000"/>
              </a:solidFill>
              <a:latin typeface="Times New Roman" pitchFamily="18" charset="0"/>
              <a:cs typeface="Times New Roman" pitchFamily="18" charset="0"/>
            </a:endParaRPr>
          </a:p>
          <a:p>
            <a:pPr marL="571500" indent="-571500">
              <a:buAutoNum type="romanLcParenBoth"/>
            </a:pPr>
            <a:r>
              <a:rPr lang="en-GB" sz="2200" u="sng" dirty="0" smtClean="0">
                <a:latin typeface="Times New Roman" pitchFamily="18" charset="0"/>
                <a:cs typeface="Times New Roman" pitchFamily="18" charset="0"/>
              </a:rPr>
              <a:t>Total </a:t>
            </a:r>
            <a:r>
              <a:rPr lang="en-GB" sz="2200" u="sng" dirty="0">
                <a:latin typeface="Times New Roman" pitchFamily="18" charset="0"/>
                <a:cs typeface="Times New Roman" pitchFamily="18" charset="0"/>
              </a:rPr>
              <a:t>amount </a:t>
            </a:r>
            <a:r>
              <a:rPr lang="en-GB" sz="2200" dirty="0">
                <a:latin typeface="Times New Roman" pitchFamily="18" charset="0"/>
                <a:cs typeface="Times New Roman" pitchFamily="18" charset="0"/>
              </a:rPr>
              <a:t>required to be paid </a:t>
            </a:r>
            <a:r>
              <a:rPr lang="en-GB" sz="2200" dirty="0" smtClean="0">
                <a:latin typeface="Times New Roman" pitchFamily="18" charset="0"/>
                <a:cs typeface="Times New Roman" pitchFamily="18" charset="0"/>
              </a:rPr>
              <a:t>to </a:t>
            </a:r>
            <a:r>
              <a:rPr lang="en-GB" sz="2200" dirty="0">
                <a:latin typeface="Times New Roman" pitchFamily="18" charset="0"/>
                <a:cs typeface="Times New Roman" pitchFamily="18" charset="0"/>
              </a:rPr>
              <a:t>a micro or small enterprise, as referred to in section 15 of the MSMED Act, during the previous year; </a:t>
            </a:r>
            <a:r>
              <a:rPr lang="en-GB" sz="2200" dirty="0" smtClean="0">
                <a:latin typeface="Times New Roman" pitchFamily="18" charset="0"/>
                <a:cs typeface="Times New Roman" pitchFamily="18" charset="0"/>
              </a:rPr>
              <a:t>(</a:t>
            </a:r>
            <a:r>
              <a:rPr lang="en-GB" sz="2200" b="1" i="1" dirty="0" smtClean="0">
                <a:solidFill>
                  <a:srgbClr val="0070C0"/>
                </a:solidFill>
                <a:latin typeface="Times New Roman" pitchFamily="18" charset="0"/>
                <a:cs typeface="Times New Roman" pitchFamily="18" charset="0"/>
              </a:rPr>
              <a:t>total including claimed or unclaimed, paid or unpaid)</a:t>
            </a:r>
          </a:p>
          <a:p>
            <a:pPr marL="571500" indent="-571500">
              <a:buAutoNum type="romanLcParenBoth"/>
            </a:pPr>
            <a:r>
              <a:rPr lang="en-GB" sz="2200" dirty="0" smtClean="0">
                <a:latin typeface="Times New Roman" pitchFamily="18" charset="0"/>
                <a:cs typeface="Times New Roman" pitchFamily="18" charset="0"/>
              </a:rPr>
              <a:t>Of </a:t>
            </a:r>
            <a:r>
              <a:rPr lang="en-GB" sz="2200" dirty="0">
                <a:latin typeface="Times New Roman" pitchFamily="18" charset="0"/>
                <a:cs typeface="Times New Roman" pitchFamily="18" charset="0"/>
              </a:rPr>
              <a:t>amount referred to in (ii) above, amount </a:t>
            </a:r>
            <a:r>
              <a:rPr lang="en-GB" sz="2200" dirty="0" smtClean="0">
                <a:latin typeface="Times New Roman" pitchFamily="18" charset="0"/>
                <a:cs typeface="Times New Roman" pitchFamily="18" charset="0"/>
              </a:rPr>
              <a:t>– </a:t>
            </a:r>
          </a:p>
          <a:p>
            <a:pPr marL="274320" lvl="1" indent="0" algn="just">
              <a:buNone/>
            </a:pPr>
            <a:r>
              <a:rPr lang="en-GB" sz="2200" dirty="0">
                <a:latin typeface="Times New Roman" pitchFamily="18" charset="0"/>
                <a:cs typeface="Times New Roman" pitchFamily="18" charset="0"/>
              </a:rPr>
              <a:t>	</a:t>
            </a:r>
            <a:r>
              <a:rPr lang="en-GB" sz="2200" dirty="0" smtClean="0">
                <a:latin typeface="Times New Roman" pitchFamily="18" charset="0"/>
                <a:cs typeface="Times New Roman" pitchFamily="18" charset="0"/>
              </a:rPr>
              <a:t>(</a:t>
            </a:r>
            <a:r>
              <a:rPr lang="en-GB" sz="2200" dirty="0">
                <a:latin typeface="Times New Roman" pitchFamily="18" charset="0"/>
                <a:cs typeface="Times New Roman" pitchFamily="18" charset="0"/>
              </a:rPr>
              <a:t>a) </a:t>
            </a:r>
            <a:r>
              <a:rPr lang="en-GB" sz="2200" u="sng" dirty="0">
                <a:latin typeface="Times New Roman" pitchFamily="18" charset="0"/>
                <a:cs typeface="Times New Roman" pitchFamily="18" charset="0"/>
              </a:rPr>
              <a:t>paid up to time given </a:t>
            </a:r>
            <a:r>
              <a:rPr lang="en-GB" sz="2200" dirty="0">
                <a:latin typeface="Times New Roman" pitchFamily="18" charset="0"/>
                <a:cs typeface="Times New Roman" pitchFamily="18" charset="0"/>
              </a:rPr>
              <a:t>under section 15 of the MSMED </a:t>
            </a:r>
            <a:r>
              <a:rPr lang="en-GB" sz="2200" dirty="0" smtClean="0">
                <a:latin typeface="Times New Roman" pitchFamily="18" charset="0"/>
                <a:cs typeface="Times New Roman" pitchFamily="18" charset="0"/>
              </a:rPr>
              <a:t>Act</a:t>
            </a:r>
            <a:r>
              <a:rPr lang="en-GB" sz="2200" dirty="0">
                <a:latin typeface="Times New Roman" pitchFamily="18" charset="0"/>
                <a:cs typeface="Times New Roman" pitchFamily="18" charset="0"/>
              </a:rPr>
              <a:t>; </a:t>
            </a:r>
            <a:endParaRPr lang="en-GB" sz="2200" dirty="0" smtClean="0">
              <a:latin typeface="Times New Roman" pitchFamily="18" charset="0"/>
              <a:cs typeface="Times New Roman" pitchFamily="18" charset="0"/>
            </a:endParaRPr>
          </a:p>
          <a:p>
            <a:pPr marL="274320" lvl="1" indent="0" algn="just">
              <a:buNone/>
            </a:pPr>
            <a:r>
              <a:rPr lang="en-GB" sz="2200" dirty="0">
                <a:latin typeface="Times New Roman" pitchFamily="18" charset="0"/>
                <a:cs typeface="Times New Roman" pitchFamily="18" charset="0"/>
              </a:rPr>
              <a:t>	</a:t>
            </a:r>
            <a:r>
              <a:rPr lang="en-GB" sz="2200" dirty="0" smtClean="0">
                <a:latin typeface="Times New Roman" pitchFamily="18" charset="0"/>
                <a:cs typeface="Times New Roman" pitchFamily="18" charset="0"/>
              </a:rPr>
              <a:t>(</a:t>
            </a:r>
            <a:r>
              <a:rPr lang="en-GB" sz="2200" dirty="0">
                <a:latin typeface="Times New Roman" pitchFamily="18" charset="0"/>
                <a:cs typeface="Times New Roman" pitchFamily="18" charset="0"/>
              </a:rPr>
              <a:t>b) </a:t>
            </a:r>
            <a:r>
              <a:rPr lang="en-GB" sz="2200" u="sng" dirty="0">
                <a:latin typeface="Times New Roman" pitchFamily="18" charset="0"/>
                <a:cs typeface="Times New Roman" pitchFamily="18" charset="0"/>
              </a:rPr>
              <a:t>not paid up to time</a:t>
            </a:r>
            <a:r>
              <a:rPr lang="en-GB" sz="2200" dirty="0">
                <a:latin typeface="Times New Roman" pitchFamily="18" charset="0"/>
                <a:cs typeface="Times New Roman" pitchFamily="18" charset="0"/>
              </a:rPr>
              <a:t> given under section 15 of the </a:t>
            </a:r>
            <a:r>
              <a:rPr lang="en-GB" sz="2200" dirty="0" smtClean="0">
                <a:latin typeface="Times New Roman" pitchFamily="18" charset="0"/>
                <a:cs typeface="Times New Roman" pitchFamily="18" charset="0"/>
              </a:rPr>
              <a:t>	MSMED </a:t>
            </a:r>
            <a:r>
              <a:rPr lang="en-GB" sz="2200" dirty="0">
                <a:latin typeface="Times New Roman" pitchFamily="18" charset="0"/>
                <a:cs typeface="Times New Roman" pitchFamily="18" charset="0"/>
              </a:rPr>
              <a:t>Act and </a:t>
            </a:r>
            <a:r>
              <a:rPr lang="en-GB" sz="2200" b="1" dirty="0">
                <a:latin typeface="Times New Roman" pitchFamily="18" charset="0"/>
                <a:cs typeface="Times New Roman" pitchFamily="18" charset="0"/>
              </a:rPr>
              <a:t>inadmissible</a:t>
            </a:r>
            <a:r>
              <a:rPr lang="en-GB" sz="2200" dirty="0">
                <a:latin typeface="Times New Roman" pitchFamily="18" charset="0"/>
                <a:cs typeface="Times New Roman" pitchFamily="18" charset="0"/>
              </a:rPr>
              <a:t> for the previous year</a:t>
            </a:r>
            <a:r>
              <a:rPr lang="en-GB" sz="2200" dirty="0" smtClean="0">
                <a:latin typeface="Times New Roman" pitchFamily="18" charset="0"/>
                <a:cs typeface="Times New Roman" pitchFamily="18" charset="0"/>
              </a:rPr>
              <a:t>.</a:t>
            </a:r>
            <a:endParaRPr lang="en-GB" sz="2200" dirty="0">
              <a:latin typeface="Times New Roman" pitchFamily="18" charset="0"/>
              <a:cs typeface="Times New Roman" pitchFamily="18" charset="0"/>
            </a:endParaRPr>
          </a:p>
        </p:txBody>
      </p:sp>
      <p:sp>
        <p:nvSpPr>
          <p:cNvPr id="5" name="TextBox 4"/>
          <p:cNvSpPr txBox="1"/>
          <p:nvPr/>
        </p:nvSpPr>
        <p:spPr>
          <a:xfrm>
            <a:off x="1665049" y="5661248"/>
            <a:ext cx="6605398"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IN" dirty="0" smtClean="0"/>
              <a:t>No requirement to report delayed payment but allowable since paid </a:t>
            </a:r>
          </a:p>
          <a:p>
            <a:pPr algn="ctr"/>
            <a:r>
              <a:rPr lang="en-IN" dirty="0" smtClean="0"/>
              <a:t>during the year</a:t>
            </a:r>
            <a:endParaRPr lang="en-GB" dirty="0"/>
          </a:p>
        </p:txBody>
      </p:sp>
    </p:spTree>
    <p:extLst>
      <p:ext uri="{BB962C8B-B14F-4D97-AF65-F5344CB8AC3E}">
        <p14:creationId xmlns:p14="http://schemas.microsoft.com/office/powerpoint/2010/main" val="3567811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Common mistakes</a:t>
            </a:r>
            <a:endParaRPr lang="en-GB" dirty="0"/>
          </a:p>
        </p:txBody>
      </p:sp>
      <p:sp>
        <p:nvSpPr>
          <p:cNvPr id="3" name="Content Placeholder 2"/>
          <p:cNvSpPr>
            <a:spLocks noGrp="1"/>
          </p:cNvSpPr>
          <p:nvPr>
            <p:ph sz="quarter" idx="1"/>
          </p:nvPr>
        </p:nvSpPr>
        <p:spPr/>
        <p:txBody>
          <a:bodyPr>
            <a:normAutofit/>
          </a:bodyPr>
          <a:lstStyle/>
          <a:p>
            <a:pPr>
              <a:lnSpc>
                <a:spcPct val="200000"/>
              </a:lnSpc>
            </a:pPr>
            <a:r>
              <a:rPr lang="en-IN" sz="2800" dirty="0" smtClean="0"/>
              <a:t>Notes to Accounts</a:t>
            </a:r>
          </a:p>
          <a:p>
            <a:pPr lvl="1">
              <a:lnSpc>
                <a:spcPct val="200000"/>
              </a:lnSpc>
            </a:pPr>
            <a:r>
              <a:rPr lang="en-IN" sz="2400" dirty="0" smtClean="0"/>
              <a:t>“Debtors and Creditors are subject to confirmation”</a:t>
            </a:r>
          </a:p>
          <a:p>
            <a:pPr>
              <a:lnSpc>
                <a:spcPct val="200000"/>
              </a:lnSpc>
            </a:pPr>
            <a:r>
              <a:rPr lang="en-IN" sz="2800" dirty="0" smtClean="0"/>
              <a:t>Audit Report</a:t>
            </a:r>
          </a:p>
          <a:p>
            <a:pPr lvl="1">
              <a:lnSpc>
                <a:spcPct val="200000"/>
              </a:lnSpc>
            </a:pPr>
            <a:r>
              <a:rPr lang="en-IN" sz="2400" dirty="0" smtClean="0"/>
              <a:t>No comments</a:t>
            </a:r>
            <a:endParaRPr lang="en-GB" sz="2400" dirty="0"/>
          </a:p>
        </p:txBody>
      </p:sp>
    </p:spTree>
    <p:extLst>
      <p:ext uri="{BB962C8B-B14F-4D97-AF65-F5344CB8AC3E}">
        <p14:creationId xmlns:p14="http://schemas.microsoft.com/office/powerpoint/2010/main" val="154299447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1709086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963888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Reporting for Clause 22</a:t>
            </a:r>
            <a:endParaRPr lang="en-GB" dirty="0"/>
          </a:p>
        </p:txBody>
      </p:sp>
      <p:sp>
        <p:nvSpPr>
          <p:cNvPr id="3" name="Content Placeholder 2"/>
          <p:cNvSpPr>
            <a:spLocks noGrp="1"/>
          </p:cNvSpPr>
          <p:nvPr>
            <p:ph sz="quarter" idx="1"/>
          </p:nvPr>
        </p:nvSpPr>
        <p:spPr/>
        <p:txBody>
          <a:bodyPr/>
          <a:lstStyle/>
          <a:p>
            <a:pPr algn="just"/>
            <a:r>
              <a:rPr lang="en-IN" dirty="0" smtClean="0"/>
              <a:t>Para 42.21:</a:t>
            </a:r>
          </a:p>
          <a:p>
            <a:pPr algn="just"/>
            <a:r>
              <a:rPr lang="en-GB" dirty="0"/>
              <a:t>A question may come up as to what the disallowance would be in a case where the </a:t>
            </a:r>
            <a:r>
              <a:rPr lang="en-GB" b="1" u="sng" dirty="0" err="1"/>
              <a:t>auditee</a:t>
            </a:r>
            <a:r>
              <a:rPr lang="en-GB" b="1" u="sng" dirty="0"/>
              <a:t> is liable to pay interest under MSMED Act, but has not provided</a:t>
            </a:r>
            <a:r>
              <a:rPr lang="en-GB" dirty="0"/>
              <a:t> for the same in his books. </a:t>
            </a:r>
            <a:endParaRPr lang="en-GB" dirty="0" smtClean="0"/>
          </a:p>
          <a:p>
            <a:pPr algn="just"/>
            <a:r>
              <a:rPr lang="en-GB" dirty="0" smtClean="0"/>
              <a:t>Where </a:t>
            </a:r>
            <a:r>
              <a:rPr lang="en-GB" dirty="0"/>
              <a:t>the tax auditor, upon due verification, finds that the </a:t>
            </a:r>
            <a:r>
              <a:rPr lang="en-GB" dirty="0" err="1"/>
              <a:t>auditee</a:t>
            </a:r>
            <a:r>
              <a:rPr lang="en-GB" dirty="0"/>
              <a:t> has neither provided for nor paid any interest payable under the MSMED Act, then </a:t>
            </a:r>
            <a:r>
              <a:rPr lang="en-GB" b="1" u="sng" dirty="0"/>
              <a:t>no amount is inadmissible</a:t>
            </a:r>
            <a:r>
              <a:rPr lang="en-GB" dirty="0"/>
              <a:t> in terms of section 23 of MSMED Act and the amount to be </a:t>
            </a:r>
            <a:r>
              <a:rPr lang="en-GB" b="1" dirty="0"/>
              <a:t>reported </a:t>
            </a:r>
            <a:r>
              <a:rPr lang="en-GB" dirty="0"/>
              <a:t>under Clause 22 would be </a:t>
            </a:r>
            <a:r>
              <a:rPr lang="en-GB" b="1" u="sng" dirty="0"/>
              <a:t>NIL.</a:t>
            </a:r>
          </a:p>
        </p:txBody>
      </p:sp>
    </p:spTree>
    <p:extLst>
      <p:ext uri="{BB962C8B-B14F-4D97-AF65-F5344CB8AC3E}">
        <p14:creationId xmlns:p14="http://schemas.microsoft.com/office/powerpoint/2010/main" val="295292130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Reporting for Clause 22</a:t>
            </a:r>
            <a:endParaRPr lang="en-GB" dirty="0"/>
          </a:p>
        </p:txBody>
      </p:sp>
      <p:sp>
        <p:nvSpPr>
          <p:cNvPr id="3" name="Content Placeholder 2"/>
          <p:cNvSpPr>
            <a:spLocks noGrp="1"/>
          </p:cNvSpPr>
          <p:nvPr>
            <p:ph sz="quarter" idx="1"/>
          </p:nvPr>
        </p:nvSpPr>
        <p:spPr/>
        <p:txBody>
          <a:bodyPr/>
          <a:lstStyle/>
          <a:p>
            <a:pPr algn="just"/>
            <a:r>
              <a:rPr lang="en-GB" dirty="0" smtClean="0"/>
              <a:t>42.22 However</a:t>
            </a:r>
            <a:r>
              <a:rPr lang="en-GB" dirty="0"/>
              <a:t>, where the </a:t>
            </a:r>
            <a:r>
              <a:rPr lang="en-GB" dirty="0" err="1"/>
              <a:t>auditee</a:t>
            </a:r>
            <a:r>
              <a:rPr lang="en-GB" dirty="0"/>
              <a:t> has adopted mercantile system of accounting, </a:t>
            </a:r>
            <a:r>
              <a:rPr lang="en-GB" b="1" dirty="0"/>
              <a:t>non-provision of interest liability may affect the true and fair view </a:t>
            </a:r>
            <a:r>
              <a:rPr lang="en-GB" dirty="0"/>
              <a:t>of financial statements, and the </a:t>
            </a:r>
            <a:r>
              <a:rPr lang="en-GB" b="1" dirty="0"/>
              <a:t>tax auditor should give suitable qualification/observation</a:t>
            </a:r>
            <a:r>
              <a:rPr lang="en-GB" dirty="0"/>
              <a:t> in Form 3CB. </a:t>
            </a:r>
          </a:p>
        </p:txBody>
      </p:sp>
    </p:spTree>
    <p:extLst>
      <p:ext uri="{BB962C8B-B14F-4D97-AF65-F5344CB8AC3E}">
        <p14:creationId xmlns:p14="http://schemas.microsoft.com/office/powerpoint/2010/main" val="381330719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Suggestive Note:</a:t>
            </a:r>
            <a:endParaRPr lang="en-GB" dirty="0"/>
          </a:p>
        </p:txBody>
      </p:sp>
      <p:sp>
        <p:nvSpPr>
          <p:cNvPr id="3" name="Content Placeholder 2"/>
          <p:cNvSpPr>
            <a:spLocks noGrp="1"/>
          </p:cNvSpPr>
          <p:nvPr>
            <p:ph sz="quarter" idx="1"/>
          </p:nvPr>
        </p:nvSpPr>
        <p:spPr/>
        <p:txBody>
          <a:bodyPr>
            <a:normAutofit fontScale="85000" lnSpcReduction="10000"/>
          </a:bodyPr>
          <a:lstStyle/>
          <a:p>
            <a:pPr lvl="0" algn="just"/>
            <a:r>
              <a:rPr lang="en-US" i="1" dirty="0" smtClean="0">
                <a:latin typeface="Times New Roman" pitchFamily="18" charset="0"/>
                <a:cs typeface="Times New Roman" pitchFamily="18" charset="0"/>
              </a:rPr>
              <a:t>“Based </a:t>
            </a:r>
            <a:r>
              <a:rPr lang="en-US" i="1" dirty="0">
                <a:latin typeface="Times New Roman" pitchFamily="18" charset="0"/>
                <a:cs typeface="Times New Roman" pitchFamily="18" charset="0"/>
              </a:rPr>
              <a:t>on the information and records produced before us and the written representation obtained from the management, we report that no delayed payment under section 43B(h) of the Income-tax Act, 1961, or interest payable/paid under section 23 of the Micro, Small and Medium Enterprises Development Act, 2006, has been debited to the profit and loss account, other than the amounts, if any, disclosed in this clause. It has also been informed to us that no claims in respect of interest have been received from </a:t>
            </a:r>
            <a:r>
              <a:rPr lang="en-US" i="1" dirty="0" smtClean="0">
                <a:latin typeface="Times New Roman" pitchFamily="18" charset="0"/>
                <a:cs typeface="Times New Roman" pitchFamily="18" charset="0"/>
              </a:rPr>
              <a:t>vendors and in view of management there is no impact on financial statements. </a:t>
            </a:r>
            <a:r>
              <a:rPr lang="en-US" i="1" dirty="0">
                <a:latin typeface="Times New Roman" pitchFamily="18" charset="0"/>
                <a:cs typeface="Times New Roman" pitchFamily="18" charset="0"/>
              </a:rPr>
              <a:t>As there is presently no statutory facility to independently verify the MSME registration status of each payee, our reporting is limited to the information and documents made available by the assessee. On a test-check basis, we have verified invoices and documents where MSME/</a:t>
            </a:r>
            <a:r>
              <a:rPr lang="en-US" i="1" dirty="0" err="1">
                <a:latin typeface="Times New Roman" pitchFamily="18" charset="0"/>
                <a:cs typeface="Times New Roman" pitchFamily="18" charset="0"/>
              </a:rPr>
              <a:t>Udyam</a:t>
            </a:r>
            <a:r>
              <a:rPr lang="en-US" i="1" dirty="0">
                <a:latin typeface="Times New Roman" pitchFamily="18" charset="0"/>
                <a:cs typeface="Times New Roman" pitchFamily="18" charset="0"/>
              </a:rPr>
              <a:t> registration details were stated, in terms of OM No.2(18)/2007-MSME(Pol) dated 26.08.2008 issued by the MSME Department</a:t>
            </a:r>
            <a:r>
              <a:rPr lang="en-US" i="1" dirty="0" smtClean="0">
                <a:latin typeface="Times New Roman" pitchFamily="18" charset="0"/>
                <a:cs typeface="Times New Roman" pitchFamily="18" charset="0"/>
              </a:rPr>
              <a:t>.”</a:t>
            </a:r>
            <a:endParaRPr lang="en-GB" i="1" dirty="0">
              <a:latin typeface="Times New Roman" pitchFamily="18" charset="0"/>
              <a:cs typeface="Times New Roman" pitchFamily="18" charset="0"/>
            </a:endParaRPr>
          </a:p>
        </p:txBody>
      </p:sp>
    </p:spTree>
    <p:extLst>
      <p:ext uri="{BB962C8B-B14F-4D97-AF65-F5344CB8AC3E}">
        <p14:creationId xmlns:p14="http://schemas.microsoft.com/office/powerpoint/2010/main" val="20699275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9AAA5B-BE57-4673-1E3F-AAFF7BA5F148}"/>
              </a:ext>
            </a:extLst>
          </p:cNvPr>
          <p:cNvSpPr>
            <a:spLocks noGrp="1"/>
          </p:cNvSpPr>
          <p:nvPr>
            <p:ph type="title"/>
          </p:nvPr>
        </p:nvSpPr>
        <p:spPr/>
        <p:txBody>
          <a:bodyPr/>
          <a:lstStyle/>
          <a:p>
            <a:r>
              <a:rPr lang="en-US" dirty="0"/>
              <a:t>Clause 22: MSME Interest and 43B(h)</a:t>
            </a:r>
          </a:p>
        </p:txBody>
      </p:sp>
      <p:sp>
        <p:nvSpPr>
          <p:cNvPr id="4" name="Content Placeholder 3">
            <a:extLst>
              <a:ext uri="{FF2B5EF4-FFF2-40B4-BE49-F238E27FC236}">
                <a16:creationId xmlns:a16="http://schemas.microsoft.com/office/drawing/2014/main" xmlns="" id="{5CA11C9C-76B7-609E-202B-08DFD9A05EE6}"/>
              </a:ext>
            </a:extLst>
          </p:cNvPr>
          <p:cNvSpPr>
            <a:spLocks noGrp="1"/>
          </p:cNvSpPr>
          <p:nvPr>
            <p:ph sz="quarter" idx="1"/>
          </p:nvPr>
        </p:nvSpPr>
        <p:spPr/>
        <p:txBody>
          <a:bodyPr>
            <a:normAutofit lnSpcReduction="10000"/>
          </a:bodyPr>
          <a:lstStyle/>
          <a:p>
            <a:r>
              <a:rPr lang="en-US" dirty="0"/>
              <a:t>Seek list of suppliers with MSME registration under</a:t>
            </a:r>
          </a:p>
          <a:p>
            <a:pPr lvl="1"/>
            <a:r>
              <a:rPr lang="en-US" dirty="0"/>
              <a:t>Manufacturer</a:t>
            </a:r>
          </a:p>
          <a:p>
            <a:pPr lvl="1"/>
            <a:r>
              <a:rPr lang="en-US" dirty="0"/>
              <a:t>Service Provider</a:t>
            </a:r>
          </a:p>
          <a:p>
            <a:r>
              <a:rPr lang="en-US" dirty="0"/>
              <a:t>Verify supplier’s invoices if MSME reg. no. is printed</a:t>
            </a:r>
          </a:p>
          <a:p>
            <a:r>
              <a:rPr lang="en-US" dirty="0"/>
              <a:t>Take list of outstanding creditors on 31.03.25</a:t>
            </a:r>
          </a:p>
          <a:p>
            <a:pPr lvl="1"/>
            <a:r>
              <a:rPr lang="en-US" dirty="0"/>
              <a:t>Check Bank reconciliation statement </a:t>
            </a:r>
          </a:p>
          <a:p>
            <a:pPr lvl="1"/>
            <a:r>
              <a:rPr lang="en-US" dirty="0"/>
              <a:t>MSME reg. as </a:t>
            </a:r>
            <a:r>
              <a:rPr lang="en-US" strike="sngStrike" dirty="0"/>
              <a:t>Traders</a:t>
            </a:r>
            <a:r>
              <a:rPr lang="en-US" dirty="0"/>
              <a:t>, Manuf. and Service Provider</a:t>
            </a:r>
          </a:p>
          <a:p>
            <a:pPr lvl="2"/>
            <a:r>
              <a:rPr lang="en-US" dirty="0"/>
              <a:t>Over Due on 31.03.25</a:t>
            </a:r>
          </a:p>
          <a:p>
            <a:pPr lvl="2"/>
            <a:r>
              <a:rPr lang="en-US" dirty="0"/>
              <a:t>Payment not due as on 31.03.25</a:t>
            </a:r>
          </a:p>
          <a:p>
            <a:pPr lvl="3"/>
            <a:r>
              <a:rPr lang="en-US" dirty="0"/>
              <a:t>Check due date</a:t>
            </a:r>
          </a:p>
          <a:p>
            <a:pPr lvl="1"/>
            <a:r>
              <a:rPr lang="en-US" dirty="0"/>
              <a:t>If any objections, take documentation</a:t>
            </a:r>
          </a:p>
          <a:p>
            <a:pPr lvl="1" algn="just"/>
            <a:r>
              <a:rPr lang="en-US" dirty="0"/>
              <a:t>Keep sample invoice of all outstanding creditors</a:t>
            </a:r>
          </a:p>
        </p:txBody>
      </p:sp>
    </p:spTree>
    <p:extLst>
      <p:ext uri="{BB962C8B-B14F-4D97-AF65-F5344CB8AC3E}">
        <p14:creationId xmlns:p14="http://schemas.microsoft.com/office/powerpoint/2010/main" val="283005843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905B2A-06BB-1E6B-20E3-275AC9E70DE1}"/>
              </a:ext>
            </a:extLst>
          </p:cNvPr>
          <p:cNvSpPr>
            <a:spLocks noGrp="1"/>
          </p:cNvSpPr>
          <p:nvPr>
            <p:ph type="title"/>
          </p:nvPr>
        </p:nvSpPr>
        <p:spPr/>
        <p:txBody>
          <a:bodyPr/>
          <a:lstStyle/>
          <a:p>
            <a:r>
              <a:rPr lang="en-US" dirty="0"/>
              <a:t>Advisory to MSME</a:t>
            </a:r>
          </a:p>
        </p:txBody>
      </p:sp>
      <p:sp>
        <p:nvSpPr>
          <p:cNvPr id="3" name="Content Placeholder 2">
            <a:extLst>
              <a:ext uri="{FF2B5EF4-FFF2-40B4-BE49-F238E27FC236}">
                <a16:creationId xmlns:a16="http://schemas.microsoft.com/office/drawing/2014/main" xmlns="" id="{E4DB0B7C-388A-4E3A-7B25-BF0CF24EA1AA}"/>
              </a:ext>
            </a:extLst>
          </p:cNvPr>
          <p:cNvSpPr>
            <a:spLocks noGrp="1"/>
          </p:cNvSpPr>
          <p:nvPr>
            <p:ph idx="1"/>
          </p:nvPr>
        </p:nvSpPr>
        <p:spPr/>
        <p:txBody>
          <a:bodyPr/>
          <a:lstStyle/>
          <a:p>
            <a:pPr>
              <a:lnSpc>
                <a:spcPct val="150000"/>
              </a:lnSpc>
            </a:pPr>
            <a:r>
              <a:rPr lang="en-US" sz="2400" dirty="0"/>
              <a:t>OM No.2(28)/2007-MSME(Pol) dated 26.08.2008</a:t>
            </a:r>
          </a:p>
          <a:p>
            <a:pPr lvl="1" algn="just">
              <a:lnSpc>
                <a:spcPct val="150000"/>
              </a:lnSpc>
            </a:pPr>
            <a:r>
              <a:rPr lang="en-US" i="1" dirty="0"/>
              <a:t>It is advisable that the Micro or small enterprises should mention/ get printed on their letter heads, supply order sheets, invoices, bills, relevant documents, the Entrepreneurs Memorandum number….., so that there always remain an identification of being an MSE supplier”</a:t>
            </a:r>
          </a:p>
        </p:txBody>
      </p:sp>
      <p:sp>
        <p:nvSpPr>
          <p:cNvPr id="4" name="TextBox 3">
            <a:extLst>
              <a:ext uri="{FF2B5EF4-FFF2-40B4-BE49-F238E27FC236}">
                <a16:creationId xmlns:a16="http://schemas.microsoft.com/office/drawing/2014/main" xmlns="" id="{D62988E8-BB58-A4F2-F968-7D4FE7359BAD}"/>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3293631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38F4F0-4C40-CAFE-AF9B-D25910205829}"/>
              </a:ext>
            </a:extLst>
          </p:cNvPr>
          <p:cNvSpPr>
            <a:spLocks noGrp="1"/>
          </p:cNvSpPr>
          <p:nvPr>
            <p:ph type="title"/>
          </p:nvPr>
        </p:nvSpPr>
        <p:spPr/>
        <p:txBody>
          <a:bodyPr/>
          <a:lstStyle/>
          <a:p>
            <a:r>
              <a:rPr lang="en-US" dirty="0"/>
              <a:t>Actual payment</a:t>
            </a:r>
          </a:p>
        </p:txBody>
      </p:sp>
      <p:graphicFrame>
        <p:nvGraphicFramePr>
          <p:cNvPr id="4" name="Content Placeholder 3">
            <a:extLst>
              <a:ext uri="{FF2B5EF4-FFF2-40B4-BE49-F238E27FC236}">
                <a16:creationId xmlns:a16="http://schemas.microsoft.com/office/drawing/2014/main" xmlns="" id="{6E8A697A-99F3-23F3-77E5-18638D4A1D8C}"/>
              </a:ext>
            </a:extLst>
          </p:cNvPr>
          <p:cNvGraphicFramePr>
            <a:graphicFrameLocks noGrp="1"/>
          </p:cNvGraphicFramePr>
          <p:nvPr>
            <p:ph idx="1"/>
            <p:extLst>
              <p:ext uri="{D42A27DB-BD31-4B8C-83A1-F6EECF244321}">
                <p14:modId xmlns:p14="http://schemas.microsoft.com/office/powerpoint/2010/main" val="2811002225"/>
              </p:ext>
            </p:extLst>
          </p:nvPr>
        </p:nvGraphicFramePr>
        <p:xfrm>
          <a:off x="628650" y="1951297"/>
          <a:ext cx="7886700" cy="2701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A77F41FA-68FA-CFA9-7594-063845E0B12C}"/>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26030795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7055AA-3DD7-B364-C57D-6AC1AA56E13D}"/>
              </a:ext>
            </a:extLst>
          </p:cNvPr>
          <p:cNvSpPr>
            <a:spLocks noGrp="1"/>
          </p:cNvSpPr>
          <p:nvPr>
            <p:ph type="title"/>
          </p:nvPr>
        </p:nvSpPr>
        <p:spPr/>
        <p:txBody>
          <a:bodyPr/>
          <a:lstStyle/>
          <a:p>
            <a:r>
              <a:rPr lang="en-US" dirty="0"/>
              <a:t>Actual payment</a:t>
            </a:r>
          </a:p>
        </p:txBody>
      </p:sp>
      <p:sp>
        <p:nvSpPr>
          <p:cNvPr id="3" name="Content Placeholder 2">
            <a:extLst>
              <a:ext uri="{FF2B5EF4-FFF2-40B4-BE49-F238E27FC236}">
                <a16:creationId xmlns:a16="http://schemas.microsoft.com/office/drawing/2014/main" xmlns="" id="{39DE688C-3008-014C-DF7A-8225AB7D4EB1}"/>
              </a:ext>
            </a:extLst>
          </p:cNvPr>
          <p:cNvSpPr>
            <a:spLocks noGrp="1"/>
          </p:cNvSpPr>
          <p:nvPr>
            <p:ph idx="1"/>
          </p:nvPr>
        </p:nvSpPr>
        <p:spPr/>
        <p:txBody>
          <a:bodyPr>
            <a:normAutofit/>
          </a:bodyPr>
          <a:lstStyle/>
          <a:p>
            <a:pPr algn="just">
              <a:lnSpc>
                <a:spcPct val="150000"/>
              </a:lnSpc>
            </a:pPr>
            <a:r>
              <a:rPr lang="en-US" sz="2400" dirty="0"/>
              <a:t>CIT v. Ogale Glass Works Ltd. [1954] 25 ITR 529 (SC)</a:t>
            </a:r>
          </a:p>
          <a:p>
            <a:pPr lvl="1" algn="just">
              <a:lnSpc>
                <a:spcPct val="150000"/>
              </a:lnSpc>
            </a:pPr>
            <a:r>
              <a:rPr lang="en-US" sz="2000" dirty="0"/>
              <a:t>when a cheque is not </a:t>
            </a:r>
            <a:r>
              <a:rPr lang="en-US" sz="2000" dirty="0" err="1"/>
              <a:t>dishonoured</a:t>
            </a:r>
            <a:r>
              <a:rPr lang="en-US" sz="2000" dirty="0"/>
              <a:t> but </a:t>
            </a:r>
            <a:r>
              <a:rPr lang="en-US" sz="2000" dirty="0" err="1"/>
              <a:t>encashed</a:t>
            </a:r>
            <a:r>
              <a:rPr lang="en-US" sz="2000" dirty="0"/>
              <a:t>, the payment relates back to the date of tendering of cheque. The date of payment would be the date of delivery of the cheque</a:t>
            </a:r>
          </a:p>
          <a:p>
            <a:pPr algn="just">
              <a:lnSpc>
                <a:spcPct val="150000"/>
              </a:lnSpc>
            </a:pPr>
            <a:r>
              <a:rPr lang="en-US" sz="2400" dirty="0"/>
              <a:t>CIT v. </a:t>
            </a:r>
            <a:r>
              <a:rPr lang="en-US" sz="2400" dirty="0" err="1"/>
              <a:t>Punalur</a:t>
            </a:r>
            <a:r>
              <a:rPr lang="en-US" sz="2400" dirty="0"/>
              <a:t> Paper Mills Ltd.[2019] 111 taxmann.com 50 (Kerala)</a:t>
            </a:r>
          </a:p>
          <a:p>
            <a:pPr marL="0" indent="0" algn="just">
              <a:lnSpc>
                <a:spcPct val="150000"/>
              </a:lnSpc>
              <a:buNone/>
            </a:pPr>
            <a:endParaRPr lang="en-US" sz="2400" i="1" dirty="0"/>
          </a:p>
        </p:txBody>
      </p:sp>
      <p:sp>
        <p:nvSpPr>
          <p:cNvPr id="4" name="TextBox 3">
            <a:extLst>
              <a:ext uri="{FF2B5EF4-FFF2-40B4-BE49-F238E27FC236}">
                <a16:creationId xmlns:a16="http://schemas.microsoft.com/office/drawing/2014/main" xmlns="" id="{601DF522-E825-3C43-176C-494A04AB9BB8}"/>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3355206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Section 22 of MSME Act (Disclosures)</a:t>
            </a:r>
            <a:endParaRPr lang="en-GB" dirty="0"/>
          </a:p>
        </p:txBody>
      </p:sp>
      <p:sp>
        <p:nvSpPr>
          <p:cNvPr id="3" name="Content Placeholder 2"/>
          <p:cNvSpPr>
            <a:spLocks noGrp="1"/>
          </p:cNvSpPr>
          <p:nvPr>
            <p:ph sz="quarter" idx="1"/>
          </p:nvPr>
        </p:nvSpPr>
        <p:spPr/>
        <p:txBody>
          <a:bodyPr>
            <a:normAutofit fontScale="62500" lnSpcReduction="20000"/>
          </a:bodyPr>
          <a:lstStyle/>
          <a:p>
            <a:pPr algn="just">
              <a:lnSpc>
                <a:spcPct val="170000"/>
              </a:lnSpc>
            </a:pPr>
            <a:r>
              <a:rPr lang="en-GB" dirty="0" smtClean="0">
                <a:latin typeface="Times New Roman" pitchFamily="18" charset="0"/>
                <a:cs typeface="Times New Roman" pitchFamily="18" charset="0"/>
              </a:rPr>
              <a:t>(i) The </a:t>
            </a:r>
            <a:r>
              <a:rPr lang="en-GB" b="1" dirty="0">
                <a:latin typeface="Times New Roman" pitchFamily="18" charset="0"/>
                <a:cs typeface="Times New Roman" pitchFamily="18" charset="0"/>
              </a:rPr>
              <a:t>principal amount and interest due </a:t>
            </a:r>
            <a:r>
              <a:rPr lang="en-GB" dirty="0">
                <a:latin typeface="Times New Roman" pitchFamily="18" charset="0"/>
                <a:cs typeface="Times New Roman" pitchFamily="18" charset="0"/>
              </a:rPr>
              <a:t>thereon (to be shown separately) remaining </a:t>
            </a:r>
            <a:r>
              <a:rPr lang="en-GB" b="1" dirty="0">
                <a:latin typeface="Times New Roman" pitchFamily="18" charset="0"/>
                <a:cs typeface="Times New Roman" pitchFamily="18" charset="0"/>
              </a:rPr>
              <a:t>unpaid</a:t>
            </a:r>
            <a:r>
              <a:rPr lang="en-GB" dirty="0">
                <a:latin typeface="Times New Roman" pitchFamily="18" charset="0"/>
                <a:cs typeface="Times New Roman" pitchFamily="18" charset="0"/>
              </a:rPr>
              <a:t> to any supplier </a:t>
            </a:r>
            <a:r>
              <a:rPr lang="en-GB" b="1" u="sng" dirty="0">
                <a:latin typeface="Times New Roman" pitchFamily="18" charset="0"/>
                <a:cs typeface="Times New Roman" pitchFamily="18" charset="0"/>
              </a:rPr>
              <a:t>as at the end of each accounting year</a:t>
            </a:r>
            <a:r>
              <a:rPr lang="en-GB" dirty="0">
                <a:latin typeface="Times New Roman" pitchFamily="18" charset="0"/>
                <a:cs typeface="Times New Roman" pitchFamily="18" charset="0"/>
              </a:rPr>
              <a:t>; </a:t>
            </a:r>
            <a:endParaRPr lang="en-GB" dirty="0" smtClean="0">
              <a:latin typeface="Times New Roman" pitchFamily="18" charset="0"/>
              <a:cs typeface="Times New Roman" pitchFamily="18" charset="0"/>
            </a:endParaRPr>
          </a:p>
          <a:p>
            <a:pPr algn="just">
              <a:lnSpc>
                <a:spcPct val="170000"/>
              </a:lnSpc>
            </a:pPr>
            <a:r>
              <a:rPr lang="en-IN" dirty="0" smtClean="0">
                <a:latin typeface="Times New Roman" pitchFamily="18" charset="0"/>
                <a:cs typeface="Times New Roman" pitchFamily="18" charset="0"/>
              </a:rPr>
              <a:t>(ii) </a:t>
            </a:r>
            <a:r>
              <a:rPr lang="en-GB" dirty="0">
                <a:latin typeface="Times New Roman" pitchFamily="18" charset="0"/>
                <a:cs typeface="Times New Roman" pitchFamily="18" charset="0"/>
              </a:rPr>
              <a:t>The amount of </a:t>
            </a:r>
            <a:r>
              <a:rPr lang="en-GB" b="1" dirty="0">
                <a:latin typeface="Times New Roman" pitchFamily="18" charset="0"/>
                <a:cs typeface="Times New Roman" pitchFamily="18" charset="0"/>
              </a:rPr>
              <a:t>interest paid by the buyer in terms of Section 16</a:t>
            </a:r>
            <a:r>
              <a:rPr lang="en-GB" dirty="0">
                <a:latin typeface="Times New Roman" pitchFamily="18" charset="0"/>
                <a:cs typeface="Times New Roman" pitchFamily="18" charset="0"/>
              </a:rPr>
              <a:t>, along with the </a:t>
            </a:r>
            <a:r>
              <a:rPr lang="en-GB" b="1" u="sng" dirty="0">
                <a:latin typeface="Times New Roman" pitchFamily="18" charset="0"/>
                <a:cs typeface="Times New Roman" pitchFamily="18" charset="0"/>
              </a:rPr>
              <a:t>amount of payment made to supplier beyond the appointed date during each accounting year</a:t>
            </a:r>
            <a:r>
              <a:rPr lang="en-GB" dirty="0">
                <a:latin typeface="Times New Roman" pitchFamily="18" charset="0"/>
                <a:cs typeface="Times New Roman" pitchFamily="18" charset="0"/>
              </a:rPr>
              <a:t>; </a:t>
            </a:r>
            <a:endParaRPr lang="en-GB" dirty="0" smtClean="0">
              <a:latin typeface="Times New Roman" pitchFamily="18" charset="0"/>
              <a:cs typeface="Times New Roman" pitchFamily="18" charset="0"/>
            </a:endParaRPr>
          </a:p>
          <a:p>
            <a:pPr algn="just">
              <a:lnSpc>
                <a:spcPct val="170000"/>
              </a:lnSpc>
            </a:pPr>
            <a:r>
              <a:rPr lang="en-GB" dirty="0" smtClean="0">
                <a:latin typeface="Times New Roman" pitchFamily="18" charset="0"/>
                <a:cs typeface="Times New Roman" pitchFamily="18" charset="0"/>
              </a:rPr>
              <a:t>(iii) The </a:t>
            </a:r>
            <a:r>
              <a:rPr lang="en-GB" dirty="0">
                <a:latin typeface="Times New Roman" pitchFamily="18" charset="0"/>
                <a:cs typeface="Times New Roman" pitchFamily="18" charset="0"/>
              </a:rPr>
              <a:t>amount of </a:t>
            </a:r>
            <a:r>
              <a:rPr lang="en-GB" b="1" dirty="0">
                <a:latin typeface="Times New Roman" pitchFamily="18" charset="0"/>
                <a:cs typeface="Times New Roman" pitchFamily="18" charset="0"/>
              </a:rPr>
              <a:t>interest due and payable for the delay in making payment </a:t>
            </a:r>
            <a:r>
              <a:rPr lang="en-GB" dirty="0">
                <a:latin typeface="Times New Roman" pitchFamily="18" charset="0"/>
                <a:cs typeface="Times New Roman" pitchFamily="18" charset="0"/>
              </a:rPr>
              <a:t>(which have been </a:t>
            </a:r>
            <a:r>
              <a:rPr lang="en-GB" b="1" dirty="0">
                <a:latin typeface="Times New Roman" pitchFamily="18" charset="0"/>
                <a:cs typeface="Times New Roman" pitchFamily="18" charset="0"/>
              </a:rPr>
              <a:t>paid</a:t>
            </a:r>
            <a:r>
              <a:rPr lang="en-GB" dirty="0">
                <a:latin typeface="Times New Roman" pitchFamily="18" charset="0"/>
                <a:cs typeface="Times New Roman" pitchFamily="18" charset="0"/>
              </a:rPr>
              <a:t> but beyond the appointed day during the year) but </a:t>
            </a:r>
            <a:r>
              <a:rPr lang="en-GB" b="1" dirty="0">
                <a:latin typeface="Times New Roman" pitchFamily="18" charset="0"/>
                <a:cs typeface="Times New Roman" pitchFamily="18" charset="0"/>
              </a:rPr>
              <a:t>without adding the interest specified </a:t>
            </a:r>
            <a:r>
              <a:rPr lang="en-GB" dirty="0">
                <a:latin typeface="Times New Roman" pitchFamily="18" charset="0"/>
                <a:cs typeface="Times New Roman" pitchFamily="18" charset="0"/>
              </a:rPr>
              <a:t>under this Act; </a:t>
            </a:r>
            <a:endParaRPr lang="en-GB" dirty="0" smtClean="0">
              <a:latin typeface="Times New Roman" pitchFamily="18" charset="0"/>
              <a:cs typeface="Times New Roman" pitchFamily="18" charset="0"/>
            </a:endParaRPr>
          </a:p>
          <a:p>
            <a:pPr algn="just">
              <a:lnSpc>
                <a:spcPct val="170000"/>
              </a:lnSpc>
            </a:pPr>
            <a:r>
              <a:rPr lang="en-IN" dirty="0" smtClean="0">
                <a:latin typeface="Times New Roman" pitchFamily="18" charset="0"/>
                <a:cs typeface="Times New Roman" pitchFamily="18" charset="0"/>
              </a:rPr>
              <a:t>(iv) </a:t>
            </a:r>
            <a:r>
              <a:rPr lang="en-GB" dirty="0">
                <a:latin typeface="Times New Roman" pitchFamily="18" charset="0"/>
                <a:cs typeface="Times New Roman" pitchFamily="18" charset="0"/>
              </a:rPr>
              <a:t>The amount of </a:t>
            </a:r>
            <a:r>
              <a:rPr lang="en-GB" b="1" u="sng" dirty="0">
                <a:latin typeface="Times New Roman" pitchFamily="18" charset="0"/>
                <a:cs typeface="Times New Roman" pitchFamily="18" charset="0"/>
              </a:rPr>
              <a:t>interest accrued and remaining unpaid </a:t>
            </a:r>
            <a:r>
              <a:rPr lang="en-GB" dirty="0">
                <a:latin typeface="Times New Roman" pitchFamily="18" charset="0"/>
                <a:cs typeface="Times New Roman" pitchFamily="18" charset="0"/>
              </a:rPr>
              <a:t>at the end of each accounting year; and </a:t>
            </a:r>
            <a:endParaRPr lang="en-GB" dirty="0" smtClean="0">
              <a:latin typeface="Times New Roman" pitchFamily="18" charset="0"/>
              <a:cs typeface="Times New Roman" pitchFamily="18" charset="0"/>
            </a:endParaRPr>
          </a:p>
          <a:p>
            <a:pPr algn="just">
              <a:lnSpc>
                <a:spcPct val="170000"/>
              </a:lnSpc>
            </a:pPr>
            <a:r>
              <a:rPr lang="en-GB" dirty="0" smtClean="0">
                <a:latin typeface="Times New Roman" pitchFamily="18" charset="0"/>
                <a:cs typeface="Times New Roman" pitchFamily="18" charset="0"/>
              </a:rPr>
              <a:t>(v) The </a:t>
            </a:r>
            <a:r>
              <a:rPr lang="en-GB" dirty="0">
                <a:latin typeface="Times New Roman" pitchFamily="18" charset="0"/>
                <a:cs typeface="Times New Roman" pitchFamily="18" charset="0"/>
              </a:rPr>
              <a:t>amount of </a:t>
            </a:r>
            <a:r>
              <a:rPr lang="en-GB" b="1" dirty="0">
                <a:latin typeface="Times New Roman" pitchFamily="18" charset="0"/>
                <a:cs typeface="Times New Roman" pitchFamily="18" charset="0"/>
              </a:rPr>
              <a:t>further interest remaining due and payable even in the succeeding years, until such date when the interest dues as above are actually paid to the small enterprise,</a:t>
            </a:r>
            <a:r>
              <a:rPr lang="en-GB" dirty="0">
                <a:latin typeface="Times New Roman" pitchFamily="18" charset="0"/>
                <a:cs typeface="Times New Roman" pitchFamily="18" charset="0"/>
              </a:rPr>
              <a:t> for the purpose of disallowance as a deductible expenditure under section 23. </a:t>
            </a:r>
          </a:p>
        </p:txBody>
      </p:sp>
    </p:spTree>
    <p:extLst>
      <p:ext uri="{BB962C8B-B14F-4D97-AF65-F5344CB8AC3E}">
        <p14:creationId xmlns:p14="http://schemas.microsoft.com/office/powerpoint/2010/main" val="325853414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Guidance Note on Section 22 of MSME</a:t>
            </a:r>
            <a:endParaRPr lang="en-GB" dirty="0"/>
          </a:p>
        </p:txBody>
      </p:sp>
      <p:sp>
        <p:nvSpPr>
          <p:cNvPr id="3" name="Content Placeholder 2"/>
          <p:cNvSpPr>
            <a:spLocks noGrp="1"/>
          </p:cNvSpPr>
          <p:nvPr>
            <p:ph sz="quarter" idx="1"/>
          </p:nvPr>
        </p:nvSpPr>
        <p:spPr/>
        <p:txBody>
          <a:bodyPr/>
          <a:lstStyle/>
          <a:p>
            <a:pPr>
              <a:lnSpc>
                <a:spcPct val="150000"/>
              </a:lnSpc>
            </a:pPr>
            <a:r>
              <a:rPr lang="en-IN" dirty="0" smtClean="0"/>
              <a:t>Para 42.16: …..</a:t>
            </a:r>
            <a:r>
              <a:rPr lang="en-GB" dirty="0"/>
              <a:t> If no disclosure is made by the </a:t>
            </a:r>
            <a:r>
              <a:rPr lang="en-GB" dirty="0" err="1"/>
              <a:t>auditee</a:t>
            </a:r>
            <a:r>
              <a:rPr lang="en-GB" dirty="0"/>
              <a:t> in the financial statements, he should give an appropriate observation in Form No. 3CB, </a:t>
            </a:r>
            <a:r>
              <a:rPr lang="en-GB" b="1" dirty="0"/>
              <a:t>in addition to verifying compliance with the reporting requirement in clause 22 </a:t>
            </a:r>
            <a:r>
              <a:rPr lang="en-GB" dirty="0"/>
              <a:t>of Form No. 3CD. </a:t>
            </a:r>
          </a:p>
        </p:txBody>
      </p:sp>
    </p:spTree>
    <p:extLst>
      <p:ext uri="{BB962C8B-B14F-4D97-AF65-F5344CB8AC3E}">
        <p14:creationId xmlns:p14="http://schemas.microsoft.com/office/powerpoint/2010/main" val="1695039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Verdana" pitchFamily="34" charset="0"/>
                <a:ea typeface="Verdana" pitchFamily="34" charset="0"/>
              </a:rPr>
              <a:t>Compulsory Peer Review and TAQRB</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89497927"/>
              </p:ext>
            </p:extLst>
          </p:nvPr>
        </p:nvGraphicFramePr>
        <p:xfrm>
          <a:off x="457200" y="1219201"/>
          <a:ext cx="8219256" cy="4317791"/>
        </p:xfrm>
        <a:graphic>
          <a:graphicData uri="http://schemas.openxmlformats.org/drawingml/2006/table">
            <a:tbl>
              <a:tblPr firstRow="1" bandRow="1">
                <a:tableStyleId>{5C22544A-7EE6-4342-B048-85BDC9FD1C3A}</a:tableStyleId>
              </a:tblPr>
              <a:tblGrid>
                <a:gridCol w="873341">
                  <a:extLst>
                    <a:ext uri="{9D8B030D-6E8A-4147-A177-3AD203B41FA5}">
                      <a16:colId xmlns:a16="http://schemas.microsoft.com/office/drawing/2014/main" xmlns="" val="20000"/>
                    </a:ext>
                  </a:extLst>
                </a:gridCol>
                <a:gridCol w="5537647">
                  <a:extLst>
                    <a:ext uri="{9D8B030D-6E8A-4147-A177-3AD203B41FA5}">
                      <a16:colId xmlns:a16="http://schemas.microsoft.com/office/drawing/2014/main" xmlns="" val="20001"/>
                    </a:ext>
                  </a:extLst>
                </a:gridCol>
                <a:gridCol w="1808268">
                  <a:extLst>
                    <a:ext uri="{9D8B030D-6E8A-4147-A177-3AD203B41FA5}">
                      <a16:colId xmlns:a16="http://schemas.microsoft.com/office/drawing/2014/main" xmlns="" val="20002"/>
                    </a:ext>
                  </a:extLst>
                </a:gridCol>
              </a:tblGrid>
              <a:tr h="432499">
                <a:tc>
                  <a:txBody>
                    <a:bodyPr/>
                    <a:lstStyle/>
                    <a:p>
                      <a:pPr algn="ctr"/>
                      <a:r>
                        <a:rPr lang="en-GB" sz="1400" dirty="0">
                          <a:latin typeface="Verdana" pitchFamily="34" charset="0"/>
                          <a:ea typeface="Verdana" pitchFamily="34" charset="0"/>
                        </a:rPr>
                        <a:t>Phase</a:t>
                      </a:r>
                    </a:p>
                  </a:txBody>
                  <a:tcPr/>
                </a:tc>
                <a:tc>
                  <a:txBody>
                    <a:bodyPr/>
                    <a:lstStyle/>
                    <a:p>
                      <a:pPr algn="ctr"/>
                      <a:r>
                        <a:rPr lang="en-GB" sz="1400" dirty="0">
                          <a:latin typeface="Verdana" pitchFamily="34" charset="0"/>
                          <a:ea typeface="Verdana" pitchFamily="34" charset="0"/>
                        </a:rPr>
                        <a:t>Firms covered</a:t>
                      </a:r>
                    </a:p>
                  </a:txBody>
                  <a:tcPr/>
                </a:tc>
                <a:tc>
                  <a:txBody>
                    <a:bodyPr/>
                    <a:lstStyle/>
                    <a:p>
                      <a:pPr algn="ctr"/>
                      <a:r>
                        <a:rPr lang="en-GB" sz="1200" dirty="0">
                          <a:latin typeface="Verdana" pitchFamily="34" charset="0"/>
                          <a:ea typeface="Verdana" pitchFamily="34" charset="0"/>
                        </a:rPr>
                        <a:t>Peer Review</a:t>
                      </a:r>
                    </a:p>
                    <a:p>
                      <a:pPr algn="ctr"/>
                      <a:r>
                        <a:rPr lang="en-GB" sz="1200" dirty="0">
                          <a:latin typeface="Verdana" pitchFamily="34" charset="0"/>
                          <a:ea typeface="Verdana" pitchFamily="34" charset="0"/>
                        </a:rPr>
                        <a:t>mandatory from</a:t>
                      </a:r>
                      <a:endParaRPr lang="en-GB" sz="1400" dirty="0">
                        <a:latin typeface="Verdana" pitchFamily="34" charset="0"/>
                        <a:ea typeface="Verdana" pitchFamily="34" charset="0"/>
                      </a:endParaRPr>
                    </a:p>
                  </a:txBody>
                  <a:tcPr/>
                </a:tc>
                <a:extLst>
                  <a:ext uri="{0D108BD9-81ED-4DB2-BD59-A6C34878D82A}">
                    <a16:rowId xmlns:a16="http://schemas.microsoft.com/office/drawing/2014/main" xmlns="" val="10000"/>
                  </a:ext>
                </a:extLst>
              </a:tr>
              <a:tr h="288783">
                <a:tc>
                  <a:txBody>
                    <a:bodyPr/>
                    <a:lstStyle/>
                    <a:p>
                      <a:pPr algn="ctr"/>
                      <a:r>
                        <a:rPr lang="en-GB" sz="1400" dirty="0">
                          <a:latin typeface="Verdana" pitchFamily="34" charset="0"/>
                          <a:ea typeface="Verdana" pitchFamily="34" charset="0"/>
                        </a:rPr>
                        <a:t>I</a:t>
                      </a:r>
                    </a:p>
                  </a:txBody>
                  <a:tcPr/>
                </a:tc>
                <a:tc>
                  <a:txBody>
                    <a:bodyPr/>
                    <a:lstStyle/>
                    <a:p>
                      <a:pPr algn="just"/>
                      <a:r>
                        <a:rPr lang="en-GB" sz="1400" dirty="0">
                          <a:latin typeface="Verdana" pitchFamily="34" charset="0"/>
                          <a:ea typeface="Verdana" pitchFamily="34" charset="0"/>
                        </a:rPr>
                        <a:t>Auditing listed companies</a:t>
                      </a:r>
                    </a:p>
                  </a:txBody>
                  <a:tcPr/>
                </a:tc>
                <a:tc>
                  <a:txBody>
                    <a:bodyPr/>
                    <a:lstStyle/>
                    <a:p>
                      <a:pPr algn="ctr"/>
                      <a:r>
                        <a:rPr lang="en-GB" sz="1400" dirty="0">
                          <a:latin typeface="Verdana" pitchFamily="34" charset="0"/>
                          <a:ea typeface="Verdana" pitchFamily="34" charset="0"/>
                        </a:rPr>
                        <a:t>01.04.2022</a:t>
                      </a:r>
                    </a:p>
                  </a:txBody>
                  <a:tcPr/>
                </a:tc>
                <a:extLst>
                  <a:ext uri="{0D108BD9-81ED-4DB2-BD59-A6C34878D82A}">
                    <a16:rowId xmlns:a16="http://schemas.microsoft.com/office/drawing/2014/main" xmlns="" val="10001"/>
                  </a:ext>
                </a:extLst>
              </a:tr>
              <a:tr h="893831">
                <a:tc>
                  <a:txBody>
                    <a:bodyPr/>
                    <a:lstStyle/>
                    <a:p>
                      <a:pPr algn="ctr"/>
                      <a:r>
                        <a:rPr lang="en-GB" sz="1400" dirty="0">
                          <a:latin typeface="Verdana" pitchFamily="34" charset="0"/>
                          <a:ea typeface="Verdana" pitchFamily="34" charset="0"/>
                        </a:rPr>
                        <a:t>II</a:t>
                      </a:r>
                    </a:p>
                  </a:txBody>
                  <a:tcPr/>
                </a:tc>
                <a:tc>
                  <a:txBody>
                    <a:bodyPr/>
                    <a:lstStyle/>
                    <a:p>
                      <a:pPr algn="just"/>
                      <a:r>
                        <a:rPr lang="en-GB" sz="1400" dirty="0">
                          <a:latin typeface="Verdana" pitchFamily="34" charset="0"/>
                          <a:ea typeface="Verdana" pitchFamily="34" charset="0"/>
                        </a:rPr>
                        <a:t>Practice Units rendering attestation services and having   </a:t>
                      </a:r>
                      <a:r>
                        <a:rPr lang="en-GB" sz="1400" b="1" u="sng" dirty="0">
                          <a:latin typeface="Verdana" pitchFamily="34" charset="0"/>
                          <a:ea typeface="Verdana" pitchFamily="34" charset="0"/>
                        </a:rPr>
                        <a:t>5 or more partners</a:t>
                      </a:r>
                      <a:r>
                        <a:rPr lang="en-GB" sz="1400" dirty="0">
                          <a:latin typeface="Verdana" pitchFamily="34" charset="0"/>
                          <a:ea typeface="Verdana" pitchFamily="34" charset="0"/>
                        </a:rPr>
                        <a:t>: For these Practice Units, there is a pre-requisite of having Peer Review Certificate before accepting any Statutory audit.</a:t>
                      </a:r>
                    </a:p>
                  </a:txBody>
                  <a:tcPr/>
                </a:tc>
                <a:tc>
                  <a:txBody>
                    <a:bodyPr/>
                    <a:lstStyle/>
                    <a:p>
                      <a:pPr algn="ctr"/>
                      <a:r>
                        <a:rPr lang="en-GB" sz="1400" dirty="0">
                          <a:latin typeface="Verdana" pitchFamily="34" charset="0"/>
                          <a:ea typeface="Verdana" pitchFamily="34" charset="0"/>
                        </a:rPr>
                        <a:t>01.07.2024</a:t>
                      </a:r>
                    </a:p>
                  </a:txBody>
                  <a:tcPr/>
                </a:tc>
                <a:extLst>
                  <a:ext uri="{0D108BD9-81ED-4DB2-BD59-A6C34878D82A}">
                    <a16:rowId xmlns:a16="http://schemas.microsoft.com/office/drawing/2014/main" xmlns="" val="10002"/>
                  </a:ext>
                </a:extLst>
              </a:tr>
              <a:tr h="1020629">
                <a:tc>
                  <a:txBody>
                    <a:bodyPr/>
                    <a:lstStyle/>
                    <a:p>
                      <a:pPr algn="ctr"/>
                      <a:r>
                        <a:rPr lang="en-GB" sz="1400" dirty="0">
                          <a:latin typeface="Verdana" pitchFamily="34" charset="0"/>
                          <a:ea typeface="Verdana" pitchFamily="34" charset="0"/>
                        </a:rPr>
                        <a:t>III</a:t>
                      </a:r>
                    </a:p>
                  </a:txBody>
                  <a:tcPr/>
                </a:tc>
                <a:tc>
                  <a:txBody>
                    <a:bodyPr/>
                    <a:lstStyle/>
                    <a:p>
                      <a:pPr algn="just"/>
                      <a:r>
                        <a:rPr lang="en-GB" sz="1400" dirty="0">
                          <a:latin typeface="Verdana" pitchFamily="34" charset="0"/>
                          <a:ea typeface="Verdana" pitchFamily="34" charset="0"/>
                        </a:rPr>
                        <a:t>Practice Units rendering attestation services and </a:t>
                      </a:r>
                      <a:r>
                        <a:rPr lang="en-GB" sz="1400" b="0" u="none" dirty="0">
                          <a:latin typeface="Verdana" pitchFamily="34" charset="0"/>
                          <a:ea typeface="Verdana" pitchFamily="34" charset="0"/>
                        </a:rPr>
                        <a:t>having </a:t>
                      </a:r>
                      <a:r>
                        <a:rPr lang="en-GB" sz="1400" b="1" u="sng" dirty="0">
                          <a:latin typeface="Verdana" pitchFamily="34" charset="0"/>
                          <a:ea typeface="Verdana" pitchFamily="34" charset="0"/>
                        </a:rPr>
                        <a:t>4 or more partners</a:t>
                      </a:r>
                      <a:r>
                        <a:rPr lang="en-GB" sz="1400" dirty="0">
                          <a:latin typeface="Verdana" pitchFamily="34" charset="0"/>
                          <a:ea typeface="Verdana" pitchFamily="34" charset="0"/>
                        </a:rPr>
                        <a:t>: For these Practice Units, there is a pre-requisite of having Peer Review Certificate before accepting any Statutory audit.	</a:t>
                      </a:r>
                    </a:p>
                  </a:txBody>
                  <a:tcPr/>
                </a:tc>
                <a:tc>
                  <a:txBody>
                    <a:bodyPr/>
                    <a:lstStyle/>
                    <a:p>
                      <a:pPr algn="ctr"/>
                      <a:r>
                        <a:rPr lang="en-GB" sz="1400" dirty="0">
                          <a:latin typeface="Verdana" pitchFamily="34" charset="0"/>
                          <a:ea typeface="Verdana" pitchFamily="34" charset="0"/>
                        </a:rPr>
                        <a:t>01.07.2025</a:t>
                      </a:r>
                    </a:p>
                  </a:txBody>
                  <a:tcPr/>
                </a:tc>
                <a:extLst>
                  <a:ext uri="{0D108BD9-81ED-4DB2-BD59-A6C34878D82A}">
                    <a16:rowId xmlns:a16="http://schemas.microsoft.com/office/drawing/2014/main" xmlns="" val="10003"/>
                  </a:ext>
                </a:extLst>
              </a:tr>
              <a:tr h="1590282">
                <a:tc>
                  <a:txBody>
                    <a:bodyPr/>
                    <a:lstStyle/>
                    <a:p>
                      <a:pPr algn="ctr"/>
                      <a:r>
                        <a:rPr lang="en-GB" sz="1400" dirty="0">
                          <a:latin typeface="Verdana" pitchFamily="34" charset="0"/>
                          <a:ea typeface="Verdana" pitchFamily="34" charset="0"/>
                        </a:rPr>
                        <a:t>IV</a:t>
                      </a:r>
                    </a:p>
                  </a:txBody>
                  <a:tcPr/>
                </a:tc>
                <a:tc>
                  <a:txBody>
                    <a:bodyPr/>
                    <a:lstStyle/>
                    <a:p>
                      <a:pPr algn="just"/>
                      <a:r>
                        <a:rPr lang="en-GB" sz="1400" dirty="0">
                          <a:latin typeface="Verdana" pitchFamily="34" charset="0"/>
                          <a:ea typeface="Verdana" pitchFamily="34" charset="0"/>
                        </a:rPr>
                        <a:t>Practice Units rendering attestation services and having  </a:t>
                      </a:r>
                      <a:r>
                        <a:rPr lang="en-GB" sz="1400" b="1" u="sng" dirty="0">
                          <a:latin typeface="Verdana" pitchFamily="34" charset="0"/>
                          <a:ea typeface="Verdana" pitchFamily="34" charset="0"/>
                        </a:rPr>
                        <a:t>3 or more partners</a:t>
                      </a:r>
                      <a:r>
                        <a:rPr lang="en-GB" sz="1400" u="sng" dirty="0">
                          <a:latin typeface="Verdana" pitchFamily="34" charset="0"/>
                          <a:ea typeface="Verdana" pitchFamily="34" charset="0"/>
                        </a:rPr>
                        <a:t>:</a:t>
                      </a:r>
                      <a:r>
                        <a:rPr lang="en-GB" sz="1400" dirty="0">
                          <a:latin typeface="Verdana" pitchFamily="34" charset="0"/>
                          <a:ea typeface="Verdana" pitchFamily="34" charset="0"/>
                        </a:rPr>
                        <a:t> For these Practice Units, there is a pre-requisite of having Peer Review Certificate before accepting any Statutory audit. </a:t>
                      </a:r>
                    </a:p>
                    <a:p>
                      <a:pPr algn="ctr"/>
                      <a:r>
                        <a:rPr lang="en-GB" sz="1400" b="0" i="1" dirty="0">
                          <a:latin typeface="Verdana" pitchFamily="34" charset="0"/>
                          <a:ea typeface="Verdana" pitchFamily="34" charset="0"/>
                        </a:rPr>
                        <a:t>or</a:t>
                      </a:r>
                    </a:p>
                    <a:p>
                      <a:pPr algn="just"/>
                      <a:r>
                        <a:rPr lang="en-GB" sz="1400" dirty="0">
                          <a:latin typeface="Verdana" pitchFamily="34" charset="0"/>
                          <a:ea typeface="Verdana" pitchFamily="34" charset="0"/>
                        </a:rPr>
                        <a:t>Propose to undertake audits of branches of PSU Banks</a:t>
                      </a:r>
                    </a:p>
                  </a:txBody>
                  <a:tcPr/>
                </a:tc>
                <a:tc>
                  <a:txBody>
                    <a:bodyPr/>
                    <a:lstStyle/>
                    <a:p>
                      <a:pPr algn="ctr"/>
                      <a:r>
                        <a:rPr lang="en-GB" sz="1400" dirty="0">
                          <a:latin typeface="Verdana" pitchFamily="34" charset="0"/>
                          <a:ea typeface="Verdana" pitchFamily="34" charset="0"/>
                        </a:rPr>
                        <a:t>01.01.2026</a:t>
                      </a:r>
                    </a:p>
                  </a:txBody>
                  <a:tcPr/>
                </a:tc>
                <a:extLst>
                  <a:ext uri="{0D108BD9-81ED-4DB2-BD59-A6C34878D82A}">
                    <a16:rowId xmlns:a16="http://schemas.microsoft.com/office/drawing/2014/main" xmlns="" val="10004"/>
                  </a:ext>
                </a:extLst>
              </a:tr>
            </a:tbl>
          </a:graphicData>
        </a:graphic>
      </p:graphicFrame>
      <p:sp>
        <p:nvSpPr>
          <p:cNvPr id="5" name="TextBox 4"/>
          <p:cNvSpPr txBox="1"/>
          <p:nvPr/>
        </p:nvSpPr>
        <p:spPr>
          <a:xfrm>
            <a:off x="539552" y="5805264"/>
            <a:ext cx="756084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Tax Audit Quality review Board – Study on common mistakes in Tax Audits</a:t>
            </a:r>
          </a:p>
        </p:txBody>
      </p:sp>
    </p:spTree>
    <p:extLst>
      <p:ext uri="{BB962C8B-B14F-4D97-AF65-F5344CB8AC3E}">
        <p14:creationId xmlns:p14="http://schemas.microsoft.com/office/powerpoint/2010/main" val="193504482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276872"/>
            <a:ext cx="8064896" cy="4032448"/>
          </a:xfrm>
        </p:spPr>
        <p:style>
          <a:lnRef idx="1">
            <a:schemeClr val="accent1"/>
          </a:lnRef>
          <a:fillRef idx="2">
            <a:schemeClr val="accent1"/>
          </a:fillRef>
          <a:effectRef idx="1">
            <a:schemeClr val="accent1"/>
          </a:effectRef>
          <a:fontRef idx="minor">
            <a:schemeClr val="dk1"/>
          </a:fontRef>
        </p:style>
        <p:txBody>
          <a:bodyPr anchor="ctr" anchorCtr="0">
            <a:noAutofit/>
          </a:bodyPr>
          <a:lstStyle/>
          <a:p>
            <a:pPr marL="0" indent="0" algn="just">
              <a:buNone/>
            </a:pPr>
            <a:r>
              <a:rPr lang="en-IN" sz="2300" b="1" dirty="0"/>
              <a:t>This clause requires reporting of amount of Central Value Added Tax credits </a:t>
            </a:r>
            <a:r>
              <a:rPr lang="en-IN" sz="2300" b="1" dirty="0">
                <a:solidFill>
                  <a:srgbClr val="FF0000"/>
                </a:solidFill>
              </a:rPr>
              <a:t>availed of or utilised </a:t>
            </a:r>
            <a:r>
              <a:rPr lang="en-IN" sz="2300" b="1" dirty="0"/>
              <a:t>during the previous year and its </a:t>
            </a:r>
            <a:r>
              <a:rPr lang="en-IN" sz="2300" b="1" dirty="0">
                <a:solidFill>
                  <a:srgbClr val="FF0000"/>
                </a:solidFill>
              </a:rPr>
              <a:t>treatment</a:t>
            </a:r>
            <a:r>
              <a:rPr lang="en-IN" sz="2300" b="1" dirty="0"/>
              <a:t> in the profit and loss account and treatment of outstanding Central Value Added Tax credits in the account. </a:t>
            </a:r>
          </a:p>
          <a:p>
            <a:pPr marL="0" indent="0" algn="just">
              <a:buNone/>
            </a:pPr>
            <a:endParaRPr lang="en-IN" sz="2300" b="1" dirty="0"/>
          </a:p>
          <a:p>
            <a:pPr marL="0" indent="0" algn="just">
              <a:buNone/>
            </a:pPr>
            <a:r>
              <a:rPr lang="en-IN" sz="2300" b="1" dirty="0"/>
              <a:t>In few Tax Audit reports </a:t>
            </a:r>
            <a:r>
              <a:rPr lang="en-US" sz="2300" b="1" dirty="0"/>
              <a:t>GST is reported</a:t>
            </a:r>
            <a:endParaRPr lang="en-IN" sz="2300" b="1" dirty="0"/>
          </a:p>
        </p:txBody>
      </p:sp>
      <p:sp>
        <p:nvSpPr>
          <p:cNvPr id="2" name="Title 1"/>
          <p:cNvSpPr>
            <a:spLocks noGrp="1"/>
          </p:cNvSpPr>
          <p:nvPr>
            <p:ph type="title"/>
          </p:nvPr>
        </p:nvSpPr>
        <p:spPr>
          <a:xfrm>
            <a:off x="539552" y="260648"/>
            <a:ext cx="8064896" cy="1800200"/>
          </a:xfrm>
        </p:spPr>
        <p:txBody>
          <a:bodyPr>
            <a:noAutofit/>
          </a:bodyPr>
          <a:lstStyle/>
          <a:p>
            <a:pPr marL="0" indent="0" algn="just">
              <a:buNone/>
            </a:pPr>
            <a:r>
              <a:rPr lang="en-IN" sz="2300" u="sng" dirty="0">
                <a:solidFill>
                  <a:schemeClr val="tx2">
                    <a:lumMod val="75000"/>
                  </a:schemeClr>
                </a:solidFill>
                <a:effectLst/>
                <a:latin typeface="Times New Roman" panose="02020603050405020304" pitchFamily="18" charset="0"/>
              </a:rPr>
              <a:t>Clause 27a-Amount of Central Value Added Tax Credits/ Input Tax Credit(ITC) availed of or utilised during the previous year and its treatment in profit and loss account and treatment of outstanding Central Value Added Tax Credits/Input Tax Credit (ITC) in accounts</a:t>
            </a:r>
          </a:p>
        </p:txBody>
      </p:sp>
    </p:spTree>
    <p:custDataLst>
      <p:tags r:id="rId1"/>
    </p:custDataLst>
    <p:extLst>
      <p:ext uri="{BB962C8B-B14F-4D97-AF65-F5344CB8AC3E}">
        <p14:creationId xmlns:p14="http://schemas.microsoft.com/office/powerpoint/2010/main" val="107678479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Autofit/>
          </a:bodyPr>
          <a:lstStyle/>
          <a:p>
            <a:r>
              <a:rPr lang="en-US" sz="2000" dirty="0" err="1"/>
              <a:t>Cl</a:t>
            </a:r>
            <a:r>
              <a:rPr lang="en-US" sz="2000" dirty="0"/>
              <a:t>  34a : Whether the assessee is required to deduct or collect tax as per the provisions of Chapter XVII-B or Chapter XVII-BB, if yes please furnish</a:t>
            </a:r>
          </a:p>
        </p:txBody>
      </p:sp>
      <p:sp>
        <p:nvSpPr>
          <p:cNvPr id="3" name="Content Placeholder 2"/>
          <p:cNvSpPr>
            <a:spLocks noGrp="1"/>
          </p:cNvSpPr>
          <p:nvPr>
            <p:ph sz="quarter" idx="1"/>
          </p:nvPr>
        </p:nvSpPr>
        <p:spPr>
          <a:xfrm>
            <a:off x="457200" y="3048000"/>
            <a:ext cx="8229600" cy="3276600"/>
          </a:xfrm>
        </p:spPr>
        <p:style>
          <a:lnRef idx="2">
            <a:schemeClr val="accent1"/>
          </a:lnRef>
          <a:fillRef idx="1">
            <a:schemeClr val="lt1"/>
          </a:fillRef>
          <a:effectRef idx="0">
            <a:schemeClr val="accent1"/>
          </a:effectRef>
          <a:fontRef idx="minor">
            <a:schemeClr val="dk1"/>
          </a:fontRef>
        </p:style>
        <p:txBody>
          <a:bodyPr/>
          <a:lstStyle/>
          <a:p>
            <a:pPr algn="just"/>
            <a:r>
              <a:rPr lang="en-US" dirty="0"/>
              <a:t>It has been observed that the total of expenses as mentioned under the clause under Tax Audit Report under specific heads like salary, rent etc. were </a:t>
            </a:r>
            <a:r>
              <a:rPr lang="en-US" dirty="0">
                <a:solidFill>
                  <a:srgbClr val="FF0000"/>
                </a:solidFill>
              </a:rPr>
              <a:t>not</a:t>
            </a:r>
            <a:r>
              <a:rPr lang="en-US" dirty="0"/>
              <a:t> </a:t>
            </a:r>
            <a:r>
              <a:rPr lang="en-US" dirty="0">
                <a:solidFill>
                  <a:srgbClr val="FF0000"/>
                </a:solidFill>
              </a:rPr>
              <a:t>matching</a:t>
            </a:r>
            <a:r>
              <a:rPr lang="en-US" dirty="0"/>
              <a:t> with the relevant figures in </a:t>
            </a:r>
            <a:r>
              <a:rPr lang="en-US" dirty="0">
                <a:solidFill>
                  <a:srgbClr val="FF0000"/>
                </a:solidFill>
              </a:rPr>
              <a:t>financial statements</a:t>
            </a:r>
          </a:p>
        </p:txBody>
      </p:sp>
      <p:sp>
        <p:nvSpPr>
          <p:cNvPr id="4" name="TextBox 3"/>
          <p:cNvSpPr txBox="1"/>
          <p:nvPr/>
        </p:nvSpPr>
        <p:spPr>
          <a:xfrm>
            <a:off x="1001841" y="6417254"/>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303053294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75" y="261937"/>
            <a:ext cx="9086850" cy="6334125"/>
          </a:xfrm>
          <a:prstGeom prst="rect">
            <a:avLst/>
          </a:prstGeom>
        </p:spPr>
      </p:pic>
      <p:sp>
        <p:nvSpPr>
          <p:cNvPr id="3" name="TextBox 2"/>
          <p:cNvSpPr txBox="1"/>
          <p:nvPr/>
        </p:nvSpPr>
        <p:spPr>
          <a:xfrm>
            <a:off x="1001841" y="6519470"/>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3"/>
              </a:rPr>
              <a:t>pankajgshah@gmail.com</a:t>
            </a:r>
            <a:r>
              <a:rPr lang="en-US" sz="1600" dirty="0"/>
              <a:t> | Indore |</a:t>
            </a:r>
          </a:p>
        </p:txBody>
      </p:sp>
    </p:spTree>
    <p:extLst>
      <p:ext uri="{BB962C8B-B14F-4D97-AF65-F5344CB8AC3E}">
        <p14:creationId xmlns:p14="http://schemas.microsoft.com/office/powerpoint/2010/main" val="12972109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34(a):</a:t>
            </a:r>
            <a:endParaRPr lang="en-US" dirty="0"/>
          </a:p>
        </p:txBody>
      </p:sp>
      <p:sp>
        <p:nvSpPr>
          <p:cNvPr id="3" name="Content Placeholder 2"/>
          <p:cNvSpPr>
            <a:spLocks noGrp="1"/>
          </p:cNvSpPr>
          <p:nvPr>
            <p:ph sz="quarter" idx="1"/>
          </p:nvPr>
        </p:nvSpPr>
        <p:spPr/>
        <p:txBody>
          <a:bodyPr>
            <a:normAutofit fontScale="92500" lnSpcReduction="20000"/>
          </a:bodyPr>
          <a:lstStyle/>
          <a:p>
            <a:pPr lvl="0" algn="just"/>
            <a:r>
              <a:rPr lang="en-US" dirty="0"/>
              <a:t>Considering significant complexities involved in determining whether a payment / transaction requires deduction of tax under the provisions of Chapter XVII-B of the Act, the compliance with requirements are prima facie examined based on:</a:t>
            </a:r>
          </a:p>
          <a:p>
            <a:r>
              <a:rPr lang="en-US" dirty="0"/>
              <a:t>i.	procedure followed for ensuring the compliance;</a:t>
            </a:r>
          </a:p>
          <a:p>
            <a:r>
              <a:rPr lang="en-US" dirty="0"/>
              <a:t>ii.	broad review of such procedure;</a:t>
            </a:r>
          </a:p>
          <a:p>
            <a:r>
              <a:rPr lang="en-US" dirty="0"/>
              <a:t>iii.	test checks of the transactions and facts thereon; and</a:t>
            </a:r>
          </a:p>
          <a:p>
            <a:r>
              <a:rPr lang="en-US" dirty="0"/>
              <a:t>iv.	legal view, if any, taken by the assessee</a:t>
            </a:r>
          </a:p>
          <a:p>
            <a:r>
              <a:rPr lang="en-US" dirty="0"/>
              <a:t> </a:t>
            </a:r>
          </a:p>
          <a:p>
            <a:pPr algn="just"/>
            <a:r>
              <a:rPr lang="en-US" dirty="0"/>
              <a:t>Otherwise, we have relied on the representations made by the assessee about the compliance or non-compliance, if any, based on its understanding about applicability or non-applicability of the provisions and assumptions made or view taken on it.</a:t>
            </a:r>
          </a:p>
          <a:p>
            <a:endParaRPr lang="en-US" dirty="0"/>
          </a:p>
        </p:txBody>
      </p:sp>
    </p:spTree>
    <p:extLst>
      <p:ext uri="{BB962C8B-B14F-4D97-AF65-F5344CB8AC3E}">
        <p14:creationId xmlns:p14="http://schemas.microsoft.com/office/powerpoint/2010/main" val="413057474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6798734" cy="532463"/>
          </a:xfrm>
        </p:spPr>
        <p:txBody>
          <a:bodyPr>
            <a:normAutofit fontScale="90000"/>
          </a:bodyPr>
          <a:lstStyle/>
          <a:p>
            <a:r>
              <a:rPr lang="en-US" dirty="0"/>
              <a:t>Clause 21(d): 40A(3)	</a:t>
            </a:r>
          </a:p>
        </p:txBody>
      </p:sp>
      <p:graphicFrame>
        <p:nvGraphicFramePr>
          <p:cNvPr id="5" name="Content Placeholder 4"/>
          <p:cNvGraphicFramePr>
            <a:graphicFrameLocks noGrp="1"/>
          </p:cNvGraphicFramePr>
          <p:nvPr>
            <p:ph sz="quarter" idx="1"/>
          </p:nvPr>
        </p:nvGraphicFramePr>
        <p:xfrm>
          <a:off x="457200" y="1600200"/>
          <a:ext cx="82296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nvGraphicFramePr>
        <p:xfrm>
          <a:off x="457200" y="4876800"/>
          <a:ext cx="8507054" cy="1108710"/>
        </p:xfrm>
        <a:graphic>
          <a:graphicData uri="http://schemas.openxmlformats.org/drawingml/2006/table">
            <a:tbl>
              <a:tblPr firstRow="1" firstCol="1" bandCol="1">
                <a:effectLst>
                  <a:reflection blurRad="6350" stA="50000" endA="300" endPos="55000" dir="5400000" sy="-100000" algn="bl" rotWithShape="0"/>
                </a:effectLst>
                <a:tableStyleId>{08FB837D-C827-4EFA-A057-4D05807E0F7C}</a:tableStyleId>
              </a:tblPr>
              <a:tblGrid>
                <a:gridCol w="763588">
                  <a:extLst>
                    <a:ext uri="{9D8B030D-6E8A-4147-A177-3AD203B41FA5}">
                      <a16:colId xmlns:a16="http://schemas.microsoft.com/office/drawing/2014/main" xmlns="" val="20000"/>
                    </a:ext>
                  </a:extLst>
                </a:gridCol>
                <a:gridCol w="1893009">
                  <a:extLst>
                    <a:ext uri="{9D8B030D-6E8A-4147-A177-3AD203B41FA5}">
                      <a16:colId xmlns:a16="http://schemas.microsoft.com/office/drawing/2014/main" xmlns="" val="20001"/>
                    </a:ext>
                  </a:extLst>
                </a:gridCol>
                <a:gridCol w="1735657">
                  <a:extLst>
                    <a:ext uri="{9D8B030D-6E8A-4147-A177-3AD203B41FA5}">
                      <a16:colId xmlns:a16="http://schemas.microsoft.com/office/drawing/2014/main" xmlns="" val="20002"/>
                    </a:ext>
                  </a:extLst>
                </a:gridCol>
                <a:gridCol w="1330446">
                  <a:extLst>
                    <a:ext uri="{9D8B030D-6E8A-4147-A177-3AD203B41FA5}">
                      <a16:colId xmlns:a16="http://schemas.microsoft.com/office/drawing/2014/main" xmlns="" val="20003"/>
                    </a:ext>
                  </a:extLst>
                </a:gridCol>
                <a:gridCol w="2784354">
                  <a:extLst>
                    <a:ext uri="{9D8B030D-6E8A-4147-A177-3AD203B41FA5}">
                      <a16:colId xmlns:a16="http://schemas.microsoft.com/office/drawing/2014/main" xmlns="" val="20004"/>
                    </a:ext>
                  </a:extLst>
                </a:gridCol>
              </a:tblGrid>
              <a:tr h="0">
                <a:tc>
                  <a:txBody>
                    <a:bodyPr/>
                    <a:lstStyle/>
                    <a:p>
                      <a:pPr marL="0" marR="0" algn="ctr">
                        <a:lnSpc>
                          <a:spcPct val="115000"/>
                        </a:lnSpc>
                        <a:spcBef>
                          <a:spcPts val="0"/>
                        </a:spcBef>
                        <a:spcAft>
                          <a:spcPts val="0"/>
                        </a:spcAft>
                      </a:pPr>
                      <a:r>
                        <a:rPr lang="en-US" sz="2000" dirty="0" err="1"/>
                        <a:t>S.No</a:t>
                      </a:r>
                      <a:r>
                        <a:rPr lang="en-US" sz="2000" dirty="0"/>
                        <a: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Date of payment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Nature of payment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Amount</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t>Name and Permanent Account Number of the payee, if available</a:t>
                      </a:r>
                      <a:endParaRPr lang="en-US" sz="2800" b="1" dirty="0">
                        <a:latin typeface="Calibri"/>
                        <a:ea typeface="Calibri"/>
                        <a:cs typeface="Times New Roman"/>
                      </a:endParaRPr>
                    </a:p>
                  </a:txBody>
                  <a:tcPr marL="28575" marR="28575" marT="28575" marB="285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45482035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3CD Notes – Cash payments</a:t>
            </a:r>
          </a:p>
        </p:txBody>
      </p:sp>
      <p:sp>
        <p:nvSpPr>
          <p:cNvPr id="5" name="Content Placeholder 4"/>
          <p:cNvSpPr>
            <a:spLocks noGrp="1"/>
          </p:cNvSpPr>
          <p:nvPr>
            <p:ph sz="quarter" idx="1"/>
          </p:nvPr>
        </p:nvSpPr>
        <p:spPr>
          <a:xfrm>
            <a:off x="457200" y="1219200"/>
            <a:ext cx="8229600" cy="5257800"/>
          </a:xfrm>
        </p:spPr>
        <p:txBody>
          <a:bodyPr>
            <a:normAutofit fontScale="85000" lnSpcReduction="10000"/>
          </a:bodyPr>
          <a:lstStyle/>
          <a:p>
            <a:pPr lvl="0" algn="just">
              <a:lnSpc>
                <a:spcPct val="150000"/>
              </a:lnSpc>
            </a:pPr>
            <a:r>
              <a:rPr lang="en-US" sz="2000" dirty="0">
                <a:latin typeface="Arial" pitchFamily="34" charset="0"/>
                <a:cs typeface="Arial" pitchFamily="34" charset="0"/>
              </a:rPr>
              <a:t>With regard to Clause 21(d) it is informed to us that the Company follows a policy for making all payments for expenses in excess of </a:t>
            </a:r>
            <a:r>
              <a:rPr lang="en-US" sz="2000" dirty="0" err="1">
                <a:latin typeface="Arial" pitchFamily="34" charset="0"/>
                <a:cs typeface="Arial" pitchFamily="34" charset="0"/>
              </a:rPr>
              <a:t>Rs</a:t>
            </a:r>
            <a:r>
              <a:rPr lang="en-US" sz="2000" dirty="0">
                <a:latin typeface="Arial" pitchFamily="34" charset="0"/>
                <a:cs typeface="Arial" pitchFamily="34" charset="0"/>
              </a:rPr>
              <a:t>. 10,000/- through only account payee </a:t>
            </a:r>
            <a:r>
              <a:rPr lang="en-US" sz="2000" dirty="0" err="1">
                <a:latin typeface="Arial" pitchFamily="34" charset="0"/>
                <a:cs typeface="Arial" pitchFamily="34" charset="0"/>
              </a:rPr>
              <a:t>cheque</a:t>
            </a:r>
            <a:r>
              <a:rPr lang="en-US" sz="2000" dirty="0">
                <a:latin typeface="Arial" pitchFamily="34" charset="0"/>
                <a:cs typeface="Arial" pitchFamily="34" charset="0"/>
              </a:rPr>
              <a:t> or account payee bank drafts or by direct credit to accounts.  On a scrutiny made on a test check basis no payment in excess of </a:t>
            </a:r>
            <a:r>
              <a:rPr lang="en-US" sz="2000" dirty="0" err="1">
                <a:latin typeface="Arial" pitchFamily="34" charset="0"/>
                <a:cs typeface="Arial" pitchFamily="34" charset="0"/>
              </a:rPr>
              <a:t>Rs</a:t>
            </a:r>
            <a:r>
              <a:rPr lang="en-US" sz="2000" dirty="0">
                <a:latin typeface="Arial" pitchFamily="34" charset="0"/>
                <a:cs typeface="Arial" pitchFamily="34" charset="0"/>
              </a:rPr>
              <a:t>. 20,000/- made otherwise than by a account payee </a:t>
            </a:r>
            <a:r>
              <a:rPr lang="en-US" sz="2000" dirty="0" err="1">
                <a:latin typeface="Arial" pitchFamily="34" charset="0"/>
                <a:cs typeface="Arial" pitchFamily="34" charset="0"/>
              </a:rPr>
              <a:t>cheque</a:t>
            </a:r>
            <a:r>
              <a:rPr lang="en-US" sz="2000" dirty="0">
                <a:latin typeface="Arial" pitchFamily="34" charset="0"/>
                <a:cs typeface="Arial" pitchFamily="34" charset="0"/>
              </a:rPr>
              <a:t> or account payee bank draft has been noticed except the payment of </a:t>
            </a:r>
            <a:r>
              <a:rPr lang="en-US" sz="2000" dirty="0" err="1">
                <a:latin typeface="Arial" pitchFamily="34" charset="0"/>
                <a:cs typeface="Arial" pitchFamily="34" charset="0"/>
              </a:rPr>
              <a:t>Rs</a:t>
            </a:r>
            <a:r>
              <a:rPr lang="en-US" sz="2000" dirty="0">
                <a:latin typeface="Arial" pitchFamily="34" charset="0"/>
                <a:cs typeface="Arial" pitchFamily="34" charset="0"/>
              </a:rPr>
              <a:t> 2,50,000 made towards Electricity bill paid to Madhya Pradesh </a:t>
            </a:r>
            <a:r>
              <a:rPr lang="en-US" sz="2000" dirty="0" err="1">
                <a:latin typeface="Arial" pitchFamily="34" charset="0"/>
                <a:cs typeface="Arial" pitchFamily="34" charset="0"/>
              </a:rPr>
              <a:t>Paschim</a:t>
            </a:r>
            <a:r>
              <a:rPr lang="en-US" sz="2000" dirty="0">
                <a:latin typeface="Arial" pitchFamily="34" charset="0"/>
                <a:cs typeface="Arial" pitchFamily="34" charset="0"/>
              </a:rPr>
              <a:t> </a:t>
            </a:r>
            <a:r>
              <a:rPr lang="en-US" sz="2000" dirty="0" err="1">
                <a:latin typeface="Arial" pitchFamily="34" charset="0"/>
                <a:cs typeface="Arial" pitchFamily="34" charset="0"/>
              </a:rPr>
              <a:t>Kshetra</a:t>
            </a:r>
            <a:r>
              <a:rPr lang="en-US" sz="2000" dirty="0">
                <a:latin typeface="Arial" pitchFamily="34" charset="0"/>
                <a:cs typeface="Arial" pitchFamily="34" charset="0"/>
              </a:rPr>
              <a:t> </a:t>
            </a:r>
            <a:r>
              <a:rPr lang="en-US" sz="2000" dirty="0" err="1">
                <a:latin typeface="Arial" pitchFamily="34" charset="0"/>
                <a:cs typeface="Arial" pitchFamily="34" charset="0"/>
              </a:rPr>
              <a:t>Vidyut</a:t>
            </a:r>
            <a:r>
              <a:rPr lang="en-US" sz="2000" dirty="0">
                <a:latin typeface="Arial" pitchFamily="34" charset="0"/>
                <a:cs typeface="Arial" pitchFamily="34" charset="0"/>
              </a:rPr>
              <a:t> </a:t>
            </a:r>
            <a:r>
              <a:rPr lang="en-US" sz="2000" dirty="0" err="1">
                <a:latin typeface="Arial" pitchFamily="34" charset="0"/>
                <a:cs typeface="Arial" pitchFamily="34" charset="0"/>
              </a:rPr>
              <a:t>Vitaran</a:t>
            </a:r>
            <a:r>
              <a:rPr lang="en-US" sz="2000" dirty="0">
                <a:latin typeface="Arial" pitchFamily="34" charset="0"/>
                <a:cs typeface="Arial" pitchFamily="34" charset="0"/>
              </a:rPr>
              <a:t> Company Limited (a government company) which has not been considered disallowable under Section 40A(3) by the Company based on following judicial pronouncements:</a:t>
            </a:r>
          </a:p>
          <a:p>
            <a:pPr lvl="1">
              <a:lnSpc>
                <a:spcPct val="150000"/>
              </a:lnSpc>
            </a:pPr>
            <a:r>
              <a:rPr lang="en-US" sz="1700" dirty="0" err="1">
                <a:latin typeface="Arial" pitchFamily="34" charset="0"/>
                <a:cs typeface="Arial" pitchFamily="34" charset="0"/>
              </a:rPr>
              <a:t>Padigela</a:t>
            </a:r>
            <a:r>
              <a:rPr lang="en-US" sz="1700" dirty="0">
                <a:latin typeface="Arial" pitchFamily="34" charset="0"/>
                <a:cs typeface="Arial" pitchFamily="34" charset="0"/>
              </a:rPr>
              <a:t> </a:t>
            </a:r>
            <a:r>
              <a:rPr lang="en-US" sz="1700" dirty="0" err="1">
                <a:latin typeface="Arial" pitchFamily="34" charset="0"/>
                <a:cs typeface="Arial" pitchFamily="34" charset="0"/>
              </a:rPr>
              <a:t>Rajeshwar</a:t>
            </a:r>
            <a:r>
              <a:rPr lang="en-US" sz="1700" dirty="0">
                <a:latin typeface="Arial" pitchFamily="34" charset="0"/>
                <a:cs typeface="Arial" pitchFamily="34" charset="0"/>
              </a:rPr>
              <a:t> Ginning Industries (ITA 1137/</a:t>
            </a:r>
            <a:r>
              <a:rPr lang="en-US" sz="1700" dirty="0" err="1">
                <a:latin typeface="Arial" pitchFamily="34" charset="0"/>
                <a:cs typeface="Arial" pitchFamily="34" charset="0"/>
              </a:rPr>
              <a:t>Hyd</a:t>
            </a:r>
            <a:r>
              <a:rPr lang="en-US" sz="1700" dirty="0">
                <a:latin typeface="Arial" pitchFamily="34" charset="0"/>
                <a:cs typeface="Arial" pitchFamily="34" charset="0"/>
              </a:rPr>
              <a:t>/2011)</a:t>
            </a:r>
          </a:p>
          <a:p>
            <a:pPr lvl="1">
              <a:lnSpc>
                <a:spcPct val="150000"/>
              </a:lnSpc>
            </a:pPr>
            <a:r>
              <a:rPr lang="en-US" sz="1700" dirty="0" err="1">
                <a:latin typeface="Arial" pitchFamily="34" charset="0"/>
                <a:cs typeface="Arial" pitchFamily="34" charset="0"/>
              </a:rPr>
              <a:t>Trivedi</a:t>
            </a:r>
            <a:r>
              <a:rPr lang="en-US" sz="1700" dirty="0">
                <a:latin typeface="Arial" pitchFamily="34" charset="0"/>
                <a:cs typeface="Arial" pitchFamily="34" charset="0"/>
              </a:rPr>
              <a:t> Corporation (ITA 2844/</a:t>
            </a:r>
            <a:r>
              <a:rPr lang="en-US" sz="1700" dirty="0" err="1">
                <a:latin typeface="Arial" pitchFamily="34" charset="0"/>
                <a:cs typeface="Arial" pitchFamily="34" charset="0"/>
              </a:rPr>
              <a:t>Ahd</a:t>
            </a:r>
            <a:r>
              <a:rPr lang="en-US" sz="1700" dirty="0">
                <a:latin typeface="Arial" pitchFamily="34" charset="0"/>
                <a:cs typeface="Arial" pitchFamily="34" charset="0"/>
              </a:rPr>
              <a:t>/2006)</a:t>
            </a:r>
          </a:p>
          <a:p>
            <a:pPr lvl="1">
              <a:lnSpc>
                <a:spcPct val="150000"/>
              </a:lnSpc>
            </a:pPr>
            <a:r>
              <a:rPr lang="en-US" sz="1700" dirty="0">
                <a:latin typeface="Arial" pitchFamily="34" charset="0"/>
                <a:cs typeface="Arial" pitchFamily="34" charset="0"/>
              </a:rPr>
              <a:t>M.R. Soap (P.) Ltd. 32 TTJ 505 (Del)</a:t>
            </a:r>
          </a:p>
        </p:txBody>
      </p:sp>
    </p:spTree>
    <p:extLst>
      <p:ext uri="{BB962C8B-B14F-4D97-AF65-F5344CB8AC3E}">
        <p14:creationId xmlns:p14="http://schemas.microsoft.com/office/powerpoint/2010/main" val="294327948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crossed cheque"/>
          <p:cNvPicPr>
            <a:picLocks noChangeAspect="1" noChangeArrowheads="1"/>
          </p:cNvPicPr>
          <p:nvPr/>
        </p:nvPicPr>
        <p:blipFill>
          <a:blip r:embed="rId2"/>
          <a:srcRect/>
          <a:stretch>
            <a:fillRect/>
          </a:stretch>
        </p:blipFill>
        <p:spPr bwMode="auto">
          <a:xfrm>
            <a:off x="685800" y="0"/>
            <a:ext cx="6858000" cy="3138408"/>
          </a:xfrm>
          <a:prstGeom prst="rect">
            <a:avLst/>
          </a:prstGeom>
          <a:noFill/>
        </p:spPr>
      </p:pic>
      <p:pic>
        <p:nvPicPr>
          <p:cNvPr id="4100" name="Picture 4" descr="Image result for crossed cheque"/>
          <p:cNvPicPr>
            <a:picLocks noChangeAspect="1" noChangeArrowheads="1"/>
          </p:cNvPicPr>
          <p:nvPr/>
        </p:nvPicPr>
        <p:blipFill>
          <a:blip r:embed="rId3"/>
          <a:srcRect/>
          <a:stretch>
            <a:fillRect/>
          </a:stretch>
        </p:blipFill>
        <p:spPr bwMode="auto">
          <a:xfrm>
            <a:off x="0" y="2971800"/>
            <a:ext cx="8915400" cy="3484916"/>
          </a:xfrm>
          <a:prstGeom prst="rect">
            <a:avLst/>
          </a:prstGeom>
          <a:noFill/>
        </p:spPr>
      </p:pic>
    </p:spTree>
    <p:extLst>
      <p:ext uri="{BB962C8B-B14F-4D97-AF65-F5344CB8AC3E}">
        <p14:creationId xmlns:p14="http://schemas.microsoft.com/office/powerpoint/2010/main" val="27077254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990600"/>
          </a:xfrm>
        </p:spPr>
        <p:txBody>
          <a:bodyPr>
            <a:normAutofit/>
          </a:bodyPr>
          <a:lstStyle/>
          <a:p>
            <a:r>
              <a:rPr lang="en-IN" sz="2800" b="1" dirty="0"/>
              <a:t>CROSSED CHEQUE vs. A/C PAYEE CHEQUE</a:t>
            </a:r>
            <a:endParaRPr lang="en-US" sz="2800" dirty="0"/>
          </a:p>
        </p:txBody>
      </p:sp>
      <p:sp>
        <p:nvSpPr>
          <p:cNvPr id="3" name="Content Placeholder 2"/>
          <p:cNvSpPr>
            <a:spLocks noGrp="1"/>
          </p:cNvSpPr>
          <p:nvPr>
            <p:ph sz="quarter" idx="1"/>
          </p:nvPr>
        </p:nvSpPr>
        <p:spPr/>
        <p:txBody>
          <a:bodyPr>
            <a:normAutofit/>
          </a:bodyPr>
          <a:lstStyle/>
          <a:p>
            <a:pPr algn="just"/>
            <a:r>
              <a:rPr lang="en-IN" dirty="0"/>
              <a:t>There is clear distinction between a crossed cheque and an account payee cheque as in account payee cheque banks are directed to credit amount of an account payee cheque only in account of payee and no other person while crossed cheques are endorsed in favour of a person other than </a:t>
            </a:r>
            <a:r>
              <a:rPr lang="en-IN" dirty="0" err="1"/>
              <a:t>drawee</a:t>
            </a:r>
            <a:r>
              <a:rPr lang="en-IN" dirty="0"/>
              <a:t> making it difficult to trace constituent of money and </a:t>
            </a:r>
            <a:r>
              <a:rPr lang="en-IN" sz="4000" b="1" u="sng" dirty="0"/>
              <a:t>thus, crossed cheque is </a:t>
            </a:r>
            <a:r>
              <a:rPr lang="en-IN" sz="4000" b="1" u="sng" dirty="0" err="1"/>
              <a:t>violative</a:t>
            </a:r>
            <a:r>
              <a:rPr lang="en-IN" sz="4000" b="1" u="sng" dirty="0"/>
              <a:t> of section 40A(3) - </a:t>
            </a:r>
            <a:r>
              <a:rPr lang="en-IN" i="1" dirty="0" err="1"/>
              <a:t>Rajmoti</a:t>
            </a:r>
            <a:r>
              <a:rPr lang="en-IN" i="1" dirty="0"/>
              <a:t> Industries</a:t>
            </a:r>
            <a:r>
              <a:rPr lang="en-IN" dirty="0"/>
              <a:t> v.</a:t>
            </a:r>
            <a:r>
              <a:rPr lang="en-IN" i="1" dirty="0"/>
              <a:t> </a:t>
            </a:r>
            <a:r>
              <a:rPr lang="en-IN" i="1" dirty="0" err="1"/>
              <a:t>Asstt</a:t>
            </a:r>
            <a:r>
              <a:rPr lang="en-IN" i="1" dirty="0"/>
              <a:t>. CIT </a:t>
            </a:r>
            <a:r>
              <a:rPr lang="en-IN" u="sng" dirty="0">
                <a:hlinkClick r:id="rId2" action="ppaction://hlinkfile"/>
              </a:rPr>
              <a:t>[2014] 45 taxmann.com 72/223 Taxman 428 (</a:t>
            </a:r>
            <a:r>
              <a:rPr lang="en-IN" u="sng" dirty="0" err="1">
                <a:hlinkClick r:id="rId2" action="ppaction://hlinkfile"/>
              </a:rPr>
              <a:t>Guj</a:t>
            </a:r>
            <a:r>
              <a:rPr lang="en-IN" u="sng" dirty="0">
                <a:hlinkClick r:id="rId2" action="ppaction://hlinkfile"/>
              </a:rPr>
              <a:t>.)</a:t>
            </a:r>
            <a:endParaRPr lang="en-US" dirty="0"/>
          </a:p>
          <a:p>
            <a:endParaRPr lang="en-US" dirty="0"/>
          </a:p>
        </p:txBody>
      </p:sp>
    </p:spTree>
    <p:extLst>
      <p:ext uri="{BB962C8B-B14F-4D97-AF65-F5344CB8AC3E}">
        <p14:creationId xmlns:p14="http://schemas.microsoft.com/office/powerpoint/2010/main" val="35592469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26" y="152400"/>
            <a:ext cx="8915400" cy="990600"/>
          </a:xfrm>
        </p:spPr>
        <p:txBody>
          <a:bodyPr>
            <a:noAutofit/>
          </a:bodyPr>
          <a:lstStyle/>
          <a:p>
            <a:r>
              <a:rPr lang="en-US" sz="3200" b="1" dirty="0"/>
              <a:t>Cl. 21(h): Amount inadmissible u/s 14A</a:t>
            </a:r>
            <a:endParaRPr lang="en-US" sz="3200"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694037655"/>
              </p:ext>
            </p:extLst>
          </p:nvPr>
        </p:nvGraphicFramePr>
        <p:xfrm>
          <a:off x="609600" y="1295400"/>
          <a:ext cx="8153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75600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Cl</a:t>
            </a:r>
            <a:r>
              <a:rPr lang="en-US" dirty="0"/>
              <a:t> 21(i) – Disallowance u/s 36(1)(iii)</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7818413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760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C014E5-B9D1-CE5D-DDFC-9A5705102918}"/>
              </a:ext>
            </a:extLst>
          </p:cNvPr>
          <p:cNvSpPr>
            <a:spLocks noGrp="1"/>
          </p:cNvSpPr>
          <p:nvPr>
            <p:ph type="title"/>
          </p:nvPr>
        </p:nvSpPr>
        <p:spPr/>
        <p:txBody>
          <a:bodyPr/>
          <a:lstStyle/>
          <a:p>
            <a:r>
              <a:rPr lang="en-US" dirty="0"/>
              <a:t>TAQRB</a:t>
            </a:r>
          </a:p>
        </p:txBody>
      </p:sp>
      <p:sp>
        <p:nvSpPr>
          <p:cNvPr id="3" name="Content Placeholder 2">
            <a:extLst>
              <a:ext uri="{FF2B5EF4-FFF2-40B4-BE49-F238E27FC236}">
                <a16:creationId xmlns:a16="http://schemas.microsoft.com/office/drawing/2014/main" xmlns="" id="{13FB1338-1A89-3B1B-BDA4-2D6582662CA1}"/>
              </a:ext>
            </a:extLst>
          </p:cNvPr>
          <p:cNvSpPr>
            <a:spLocks noGrp="1"/>
          </p:cNvSpPr>
          <p:nvPr>
            <p:ph sz="quarter" idx="1"/>
          </p:nvPr>
        </p:nvSpPr>
        <p:spPr/>
        <p:txBody>
          <a:bodyPr/>
          <a:lstStyle/>
          <a:p>
            <a:r>
              <a:rPr lang="en-US" dirty="0"/>
              <a:t>Three tier structure</a:t>
            </a:r>
          </a:p>
          <a:p>
            <a:pPr lvl="1"/>
            <a:r>
              <a:rPr lang="en-US" dirty="0"/>
              <a:t>Reviewer</a:t>
            </a:r>
          </a:p>
          <a:p>
            <a:pPr lvl="1"/>
            <a:r>
              <a:rPr lang="en-US" dirty="0"/>
              <a:t>Group</a:t>
            </a:r>
          </a:p>
          <a:p>
            <a:pPr lvl="1"/>
            <a:r>
              <a:rPr lang="en-US" dirty="0"/>
              <a:t>Board</a:t>
            </a:r>
          </a:p>
          <a:p>
            <a:r>
              <a:rPr lang="en-US" dirty="0"/>
              <a:t>Purview of Board</a:t>
            </a:r>
          </a:p>
          <a:p>
            <a:pPr lvl="1"/>
            <a:r>
              <a:rPr lang="en-US" dirty="0"/>
              <a:t>Ensure compliance with reporting requirements of statute</a:t>
            </a:r>
          </a:p>
          <a:p>
            <a:pPr lvl="1"/>
            <a:r>
              <a:rPr lang="en-US" dirty="0"/>
              <a:t>Compliance with pronouncements, GN and Technical guides</a:t>
            </a:r>
          </a:p>
          <a:p>
            <a:r>
              <a:rPr lang="en-US" dirty="0"/>
              <a:t>Points to note</a:t>
            </a:r>
          </a:p>
          <a:p>
            <a:pPr lvl="1"/>
            <a:r>
              <a:rPr lang="en-US" dirty="0"/>
              <a:t>No communication with the Auditor or Auditee</a:t>
            </a:r>
          </a:p>
          <a:p>
            <a:pPr lvl="1"/>
            <a:r>
              <a:rPr lang="en-US" dirty="0"/>
              <a:t>Review based on information available</a:t>
            </a:r>
          </a:p>
          <a:p>
            <a:r>
              <a:rPr lang="en-US" dirty="0"/>
              <a:t>Eligibility of Reviewer amended</a:t>
            </a:r>
          </a:p>
        </p:txBody>
      </p:sp>
    </p:spTree>
    <p:extLst>
      <p:ext uri="{BB962C8B-B14F-4D97-AF65-F5344CB8AC3E}">
        <p14:creationId xmlns:p14="http://schemas.microsoft.com/office/powerpoint/2010/main" val="255189677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23: 	40A(2)(b)</a:t>
            </a:r>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pPr algn="just"/>
            <a:r>
              <a:rPr lang="en-US" dirty="0">
                <a:solidFill>
                  <a:srgbClr val="FF0000"/>
                </a:solidFill>
              </a:rPr>
              <a:t>Name </a:t>
            </a:r>
            <a:r>
              <a:rPr lang="en-US" dirty="0"/>
              <a:t>and </a:t>
            </a:r>
            <a:r>
              <a:rPr lang="en-US" dirty="0">
                <a:solidFill>
                  <a:srgbClr val="FF0000"/>
                </a:solidFill>
              </a:rPr>
              <a:t>PAN</a:t>
            </a:r>
            <a:r>
              <a:rPr lang="en-US" dirty="0"/>
              <a:t> of related persons </a:t>
            </a:r>
            <a:r>
              <a:rPr lang="en-US" dirty="0">
                <a:solidFill>
                  <a:srgbClr val="FF0000"/>
                </a:solidFill>
              </a:rPr>
              <a:t>not reported.</a:t>
            </a:r>
          </a:p>
          <a:p>
            <a:pPr algn="just"/>
            <a:r>
              <a:rPr lang="en-US" dirty="0"/>
              <a:t>Obtain signed declaration of 40A(2)(b) relatives and their interested entities.</a:t>
            </a:r>
          </a:p>
          <a:p>
            <a:pPr algn="just"/>
            <a:r>
              <a:rPr lang="en-US" dirty="0">
                <a:solidFill>
                  <a:srgbClr val="FF0000"/>
                </a:solidFill>
              </a:rPr>
              <a:t>Be vigilant</a:t>
            </a:r>
          </a:p>
          <a:p>
            <a:pPr lvl="0"/>
            <a:r>
              <a:rPr lang="en-US" dirty="0"/>
              <a:t>Interest @ 18%</a:t>
            </a:r>
          </a:p>
          <a:p>
            <a:pPr lvl="1"/>
            <a:r>
              <a:rPr lang="en-US" dirty="0" err="1"/>
              <a:t>Pr</a:t>
            </a:r>
            <a:r>
              <a:rPr lang="en-US" dirty="0"/>
              <a:t> CIT v </a:t>
            </a:r>
            <a:r>
              <a:rPr lang="en-US" dirty="0" err="1"/>
              <a:t>Cama</a:t>
            </a:r>
            <a:r>
              <a:rPr lang="en-US" dirty="0"/>
              <a:t> Hotels Ltd - [2016] 68 taxmann.com 153 (Gujarat)</a:t>
            </a:r>
          </a:p>
          <a:p>
            <a:pPr lvl="1"/>
            <a:r>
              <a:rPr lang="en-US" dirty="0" err="1"/>
              <a:t>Balkishan</a:t>
            </a:r>
            <a:r>
              <a:rPr lang="en-US" dirty="0"/>
              <a:t> </a:t>
            </a:r>
            <a:r>
              <a:rPr lang="en-US" dirty="0" err="1"/>
              <a:t>Jagannath</a:t>
            </a:r>
            <a:r>
              <a:rPr lang="en-US" dirty="0"/>
              <a:t> </a:t>
            </a:r>
            <a:r>
              <a:rPr lang="en-US" dirty="0" err="1"/>
              <a:t>Goyal</a:t>
            </a:r>
            <a:r>
              <a:rPr lang="en-US" dirty="0"/>
              <a:t> (Indore ITAT</a:t>
            </a:r>
          </a:p>
          <a:p>
            <a:pPr marL="0" indent="0" algn="just">
              <a:buNone/>
            </a:pPr>
            <a:endParaRPr lang="en-US" dirty="0">
              <a:solidFill>
                <a:srgbClr val="FF0000"/>
              </a:solidFill>
            </a:endParaRPr>
          </a:p>
        </p:txBody>
      </p:sp>
    </p:spTree>
    <p:extLst>
      <p:ext uri="{BB962C8B-B14F-4D97-AF65-F5344CB8AC3E}">
        <p14:creationId xmlns:p14="http://schemas.microsoft.com/office/powerpoint/2010/main" val="77435946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Who is not a relative as per 40A(2)(b)?</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5886876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45618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6798734" cy="608663"/>
          </a:xfrm>
        </p:spPr>
        <p:txBody>
          <a:bodyPr>
            <a:normAutofit/>
          </a:bodyPr>
          <a:lstStyle/>
          <a:p>
            <a:r>
              <a:rPr lang="en-US" dirty="0"/>
              <a:t>Clause 23 : Related Party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5088079"/>
              </p:ext>
            </p:extLst>
          </p:nvPr>
        </p:nvGraphicFramePr>
        <p:xfrm>
          <a:off x="381000" y="1294463"/>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66613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531352" cy="990600"/>
          </a:xfrm>
        </p:spPr>
        <p:txBody>
          <a:bodyPr>
            <a:noAutofit/>
          </a:bodyPr>
          <a:lstStyle/>
          <a:p>
            <a:r>
              <a:rPr lang="en-US" sz="3200" b="1" dirty="0"/>
              <a:t>Cl. 25: Amount chargeable u/s 41</a:t>
            </a:r>
            <a:endParaRPr lang="en-US" sz="3200" dirty="0"/>
          </a:p>
        </p:txBody>
      </p:sp>
      <p:sp>
        <p:nvSpPr>
          <p:cNvPr id="6" name="Footer Placeholder 3"/>
          <p:cNvSpPr>
            <a:spLocks noGrp="1"/>
          </p:cNvSpPr>
          <p:nvPr>
            <p:ph type="ftr" sz="quarter" idx="11"/>
          </p:nvPr>
        </p:nvSpPr>
        <p:spPr>
          <a:xfrm>
            <a:off x="3722917" y="6264275"/>
            <a:ext cx="5421083" cy="365125"/>
          </a:xfrm>
          <a:prstGeom prst="rect">
            <a:avLst/>
          </a:prstGeom>
        </p:spPr>
        <p:txBody>
          <a:bodyPr/>
          <a:lstStyle/>
          <a:p>
            <a:pPr algn="r"/>
            <a:r>
              <a:rPr lang="en-US" sz="2000" i="1" dirty="0"/>
              <a:t>G.J. Shah &amp; Co.</a:t>
            </a:r>
          </a:p>
          <a:p>
            <a:pPr algn="r"/>
            <a:r>
              <a:rPr lang="en-US" sz="1600" i="1" dirty="0"/>
              <a:t>Chartered Accountants</a:t>
            </a:r>
          </a:p>
        </p:txBody>
      </p:sp>
      <p:sp>
        <p:nvSpPr>
          <p:cNvPr id="5" name="Content Placeholder 2"/>
          <p:cNvSpPr>
            <a:spLocks noGrp="1"/>
          </p:cNvSpPr>
          <p:nvPr>
            <p:ph sz="quarter" idx="1"/>
          </p:nvPr>
        </p:nvSpPr>
        <p:spPr>
          <a:xfrm>
            <a:off x="381000" y="1295400"/>
            <a:ext cx="8153400" cy="4876800"/>
          </a:xfrm>
        </p:spPr>
        <p:txBody>
          <a:bodyPr>
            <a:noAutofit/>
          </a:bodyPr>
          <a:lstStyle/>
          <a:p>
            <a:pPr algn="just">
              <a:spcAft>
                <a:spcPts val="1000"/>
              </a:spcAft>
            </a:pPr>
            <a:r>
              <a:rPr lang="en-US" sz="2400" dirty="0"/>
              <a:t>Refers to remission or cessation of liability or bad debts for which allowance or deduction has been claimed in an earlier year</a:t>
            </a:r>
          </a:p>
          <a:p>
            <a:pPr algn="just">
              <a:spcAft>
                <a:spcPts val="1000"/>
              </a:spcAft>
            </a:pPr>
            <a:r>
              <a:rPr lang="en-US" sz="2400" dirty="0"/>
              <a:t>Creditors are outstanding for more than 3 years (beyond Limitation period) and no confirmation is available. </a:t>
            </a:r>
            <a:r>
              <a:rPr lang="en-US" sz="2400" dirty="0">
                <a:solidFill>
                  <a:srgbClr val="FF0000"/>
                </a:solidFill>
              </a:rPr>
              <a:t>Whether reporting required? </a:t>
            </a:r>
          </a:p>
          <a:p>
            <a:pPr lvl="2" algn="just">
              <a:spcAft>
                <a:spcPts val="1000"/>
              </a:spcAft>
            </a:pPr>
            <a:r>
              <a:rPr lang="en-US" sz="1800" dirty="0"/>
              <a:t>Accept representation from Management that they are payable</a:t>
            </a:r>
          </a:p>
          <a:p>
            <a:pPr lvl="2" algn="just">
              <a:spcAft>
                <a:spcPts val="1000"/>
              </a:spcAft>
            </a:pPr>
            <a:r>
              <a:rPr lang="en-US" sz="1800" dirty="0"/>
              <a:t>Silver Cotton Mills Co Ltd (254 ITR 728)(</a:t>
            </a:r>
            <a:r>
              <a:rPr lang="en-US" sz="1800" dirty="0" err="1"/>
              <a:t>Guj</a:t>
            </a:r>
            <a:r>
              <a:rPr lang="en-US" sz="1800" dirty="0"/>
              <a:t>.)</a:t>
            </a:r>
          </a:p>
          <a:p>
            <a:pPr lvl="2" algn="just">
              <a:spcAft>
                <a:spcPts val="1000"/>
              </a:spcAft>
            </a:pPr>
            <a:r>
              <a:rPr lang="en-US" sz="1800" dirty="0" err="1"/>
              <a:t>Bhogilal</a:t>
            </a:r>
            <a:r>
              <a:rPr lang="en-US" sz="1800" dirty="0"/>
              <a:t> </a:t>
            </a:r>
            <a:r>
              <a:rPr lang="en-US" sz="1800" dirty="0" err="1"/>
              <a:t>Raji</a:t>
            </a:r>
            <a:r>
              <a:rPr lang="en-US" sz="1800" dirty="0"/>
              <a:t> </a:t>
            </a:r>
            <a:r>
              <a:rPr lang="en-US" sz="1800" dirty="0" err="1"/>
              <a:t>Atara</a:t>
            </a:r>
            <a:r>
              <a:rPr lang="en-US" sz="1800" dirty="0"/>
              <a:t> (</a:t>
            </a:r>
            <a:r>
              <a:rPr lang="en-US" sz="1800" dirty="0" err="1"/>
              <a:t>Guj</a:t>
            </a:r>
            <a:r>
              <a:rPr lang="en-US" sz="1800" dirty="0"/>
              <a:t>)</a:t>
            </a:r>
          </a:p>
          <a:p>
            <a:pPr algn="just">
              <a:spcAft>
                <a:spcPts val="1000"/>
              </a:spcAft>
            </a:pPr>
            <a:r>
              <a:rPr lang="en-US" sz="2400" dirty="0" err="1"/>
              <a:t>Eg</a:t>
            </a:r>
            <a:r>
              <a:rPr lang="en-US" sz="2400" dirty="0"/>
              <a:t>. Bad Debts Recovered, Write back of Provisions to be reported here</a:t>
            </a:r>
          </a:p>
          <a:p>
            <a:pPr algn="just">
              <a:spcAft>
                <a:spcPts val="1000"/>
              </a:spcAft>
            </a:pPr>
            <a:endParaRPr lang="en-US" sz="2400" dirty="0"/>
          </a:p>
        </p:txBody>
      </p:sp>
    </p:spTree>
    <p:extLst>
      <p:ext uri="{BB962C8B-B14F-4D97-AF65-F5344CB8AC3E}">
        <p14:creationId xmlns:p14="http://schemas.microsoft.com/office/powerpoint/2010/main" val="177847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down)">
                                      <p:cBhvr>
                                        <p:cTn id="15" dur="500"/>
                                        <p:tgtEl>
                                          <p:spTgt spid="5">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wipe(down)">
                                      <p:cBhvr>
                                        <p:cTn id="18" dur="500"/>
                                        <p:tgtEl>
                                          <p:spTgt spid="5">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wipe(down)">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wipe(down)">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BF72CF-469C-E493-BE4A-1AD9DF1CCBB0}"/>
              </a:ext>
            </a:extLst>
          </p:cNvPr>
          <p:cNvSpPr>
            <a:spLocks noGrp="1"/>
          </p:cNvSpPr>
          <p:nvPr>
            <p:ph type="title"/>
          </p:nvPr>
        </p:nvSpPr>
        <p:spPr/>
        <p:txBody>
          <a:bodyPr/>
          <a:lstStyle/>
          <a:p>
            <a:r>
              <a:rPr lang="en-US" dirty="0"/>
              <a:t>Clause 26 </a:t>
            </a:r>
            <a:r>
              <a:rPr lang="en-US" dirty="0" smtClean="0"/>
              <a:t>- S.43B(h</a:t>
            </a:r>
            <a:r>
              <a:rPr lang="en-US" dirty="0"/>
              <a:t>)</a:t>
            </a:r>
          </a:p>
        </p:txBody>
      </p:sp>
      <p:graphicFrame>
        <p:nvGraphicFramePr>
          <p:cNvPr id="4" name="Content Placeholder 3">
            <a:extLst>
              <a:ext uri="{FF2B5EF4-FFF2-40B4-BE49-F238E27FC236}">
                <a16:creationId xmlns:a16="http://schemas.microsoft.com/office/drawing/2014/main" xmlns="" id="{710E2BB6-6C04-1000-BB1A-D9F5854CC449}"/>
              </a:ext>
            </a:extLst>
          </p:cNvPr>
          <p:cNvGraphicFramePr>
            <a:graphicFrameLocks noGrp="1"/>
          </p:cNvGraphicFramePr>
          <p:nvPr>
            <p:ph sz="quarter" idx="1"/>
            <p:extLst>
              <p:ext uri="{D42A27DB-BD31-4B8C-83A1-F6EECF244321}">
                <p14:modId xmlns:p14="http://schemas.microsoft.com/office/powerpoint/2010/main" val="195618231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50741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Clause 26: any tax duty cess….. 43B</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265366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807831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8229600" cy="990600"/>
          </a:xfrm>
        </p:spPr>
        <p:txBody>
          <a:bodyPr>
            <a:noAutofit/>
          </a:bodyPr>
          <a:lstStyle/>
          <a:p>
            <a:r>
              <a:rPr lang="en-US" sz="2800" dirty="0" err="1"/>
              <a:t>Cl</a:t>
            </a:r>
            <a:r>
              <a:rPr lang="en-US" sz="2800" dirty="0"/>
              <a:t> 35b In the case of a manufacturing concern, give quantitative details of the principal items of raw materials, finished products and byproducts :</a:t>
            </a:r>
          </a:p>
        </p:txBody>
      </p:sp>
      <p:sp>
        <p:nvSpPr>
          <p:cNvPr id="3" name="Content Placeholder 2"/>
          <p:cNvSpPr>
            <a:spLocks noGrp="1"/>
          </p:cNvSpPr>
          <p:nvPr>
            <p:ph sz="quarter" idx="1"/>
          </p:nvPr>
        </p:nvSpPr>
        <p:spPr>
          <a:xfrm>
            <a:off x="457200" y="2667000"/>
            <a:ext cx="8229600" cy="3489960"/>
          </a:xfrm>
        </p:spPr>
        <p:style>
          <a:lnRef idx="2">
            <a:schemeClr val="accent1"/>
          </a:lnRef>
          <a:fillRef idx="1">
            <a:schemeClr val="lt1"/>
          </a:fillRef>
          <a:effectRef idx="0">
            <a:schemeClr val="accent1"/>
          </a:effectRef>
          <a:fontRef idx="minor">
            <a:schemeClr val="dk1"/>
          </a:fontRef>
        </p:style>
        <p:txBody>
          <a:bodyPr/>
          <a:lstStyle/>
          <a:p>
            <a:pPr algn="just"/>
            <a:r>
              <a:rPr lang="en-US" dirty="0"/>
              <a:t>It has been observed that in certain cases </a:t>
            </a:r>
            <a:r>
              <a:rPr lang="en-US" dirty="0">
                <a:solidFill>
                  <a:srgbClr val="FF0000"/>
                </a:solidFill>
              </a:rPr>
              <a:t>neither percentage of yield</a:t>
            </a:r>
            <a:r>
              <a:rPr lang="en-US" dirty="0"/>
              <a:t> has been </a:t>
            </a:r>
            <a:r>
              <a:rPr lang="en-US" dirty="0">
                <a:solidFill>
                  <a:srgbClr val="FF0000"/>
                </a:solidFill>
              </a:rPr>
              <a:t>reported nor</a:t>
            </a:r>
            <a:r>
              <a:rPr lang="en-US" dirty="0"/>
              <a:t> any </a:t>
            </a:r>
            <a:r>
              <a:rPr lang="en-US" dirty="0">
                <a:solidFill>
                  <a:srgbClr val="FF0000"/>
                </a:solidFill>
              </a:rPr>
              <a:t>qualification</a:t>
            </a:r>
            <a:r>
              <a:rPr lang="en-US" dirty="0"/>
              <a:t> has been given in the Tax Auditor report</a:t>
            </a:r>
          </a:p>
        </p:txBody>
      </p:sp>
    </p:spTree>
    <p:extLst>
      <p:ext uri="{BB962C8B-B14F-4D97-AF65-F5344CB8AC3E}">
        <p14:creationId xmlns:p14="http://schemas.microsoft.com/office/powerpoint/2010/main" val="204749441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387" y="600075"/>
            <a:ext cx="9039225" cy="5657850"/>
          </a:xfrm>
          <a:prstGeom prst="rect">
            <a:avLst/>
          </a:prstGeom>
        </p:spPr>
      </p:pic>
    </p:spTree>
    <p:extLst>
      <p:ext uri="{BB962C8B-B14F-4D97-AF65-F5344CB8AC3E}">
        <p14:creationId xmlns:p14="http://schemas.microsoft.com/office/powerpoint/2010/main" val="219467349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587" y="152400"/>
            <a:ext cx="8800813" cy="6469391"/>
          </a:xfrm>
          <a:prstGeom prst="rect">
            <a:avLst/>
          </a:prstGeom>
        </p:spPr>
      </p:pic>
    </p:spTree>
    <p:extLst>
      <p:ext uri="{BB962C8B-B14F-4D97-AF65-F5344CB8AC3E}">
        <p14:creationId xmlns:p14="http://schemas.microsoft.com/office/powerpoint/2010/main" val="330971010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29" y="0"/>
            <a:ext cx="8478672" cy="6400800"/>
          </a:xfrm>
          <a:prstGeom prst="rect">
            <a:avLst/>
          </a:prstGeom>
        </p:spPr>
      </p:pic>
    </p:spTree>
    <p:extLst>
      <p:ext uri="{BB962C8B-B14F-4D97-AF65-F5344CB8AC3E}">
        <p14:creationId xmlns:p14="http://schemas.microsoft.com/office/powerpoint/2010/main" val="812442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A40CE6-ECC5-F0CA-36AD-17AA87102651}"/>
              </a:ext>
            </a:extLst>
          </p:cNvPr>
          <p:cNvSpPr>
            <a:spLocks noGrp="1"/>
          </p:cNvSpPr>
          <p:nvPr>
            <p:ph type="title"/>
          </p:nvPr>
        </p:nvSpPr>
        <p:spPr/>
        <p:txBody>
          <a:bodyPr/>
          <a:lstStyle/>
          <a:p>
            <a:r>
              <a:rPr lang="en-US" dirty="0"/>
              <a:t>Publications</a:t>
            </a:r>
          </a:p>
        </p:txBody>
      </p:sp>
      <p:pic>
        <p:nvPicPr>
          <p:cNvPr id="5" name="Content Placeholder 4">
            <a:extLst>
              <a:ext uri="{FF2B5EF4-FFF2-40B4-BE49-F238E27FC236}">
                <a16:creationId xmlns:a16="http://schemas.microsoft.com/office/drawing/2014/main" xmlns="" id="{05771A7F-36C3-26B1-B6BB-72A31C7E78E1}"/>
              </a:ext>
            </a:extLst>
          </p:cNvPr>
          <p:cNvPicPr>
            <a:picLocks noGrp="1" noChangeAspect="1"/>
          </p:cNvPicPr>
          <p:nvPr>
            <p:ph sz="quarter" idx="1"/>
          </p:nvPr>
        </p:nvPicPr>
        <p:blipFill>
          <a:blip r:embed="rId2"/>
          <a:stretch>
            <a:fillRect/>
          </a:stretch>
        </p:blipFill>
        <p:spPr>
          <a:xfrm>
            <a:off x="0" y="1268761"/>
            <a:ext cx="2979331" cy="4392488"/>
          </a:xfrm>
          <a:prstGeom prst="rect">
            <a:avLst/>
          </a:prstGeom>
        </p:spPr>
      </p:pic>
      <p:pic>
        <p:nvPicPr>
          <p:cNvPr id="7" name="Picture 6">
            <a:extLst>
              <a:ext uri="{FF2B5EF4-FFF2-40B4-BE49-F238E27FC236}">
                <a16:creationId xmlns:a16="http://schemas.microsoft.com/office/drawing/2014/main" xmlns="" id="{451D1457-B55B-D54D-68D0-6CBF4C112753}"/>
              </a:ext>
            </a:extLst>
          </p:cNvPr>
          <p:cNvPicPr>
            <a:picLocks noChangeAspect="1"/>
          </p:cNvPicPr>
          <p:nvPr/>
        </p:nvPicPr>
        <p:blipFill>
          <a:blip r:embed="rId3"/>
          <a:stretch>
            <a:fillRect/>
          </a:stretch>
        </p:blipFill>
        <p:spPr>
          <a:xfrm>
            <a:off x="3063397" y="1268512"/>
            <a:ext cx="3099500" cy="4392488"/>
          </a:xfrm>
          <a:prstGeom prst="rect">
            <a:avLst/>
          </a:prstGeom>
        </p:spPr>
      </p:pic>
      <p:pic>
        <p:nvPicPr>
          <p:cNvPr id="9" name="Picture 8">
            <a:extLst>
              <a:ext uri="{FF2B5EF4-FFF2-40B4-BE49-F238E27FC236}">
                <a16:creationId xmlns:a16="http://schemas.microsoft.com/office/drawing/2014/main" xmlns="" id="{C47317D0-58F3-ACA1-354D-9528A2A5F4BF}"/>
              </a:ext>
            </a:extLst>
          </p:cNvPr>
          <p:cNvPicPr>
            <a:picLocks noChangeAspect="1"/>
          </p:cNvPicPr>
          <p:nvPr/>
        </p:nvPicPr>
        <p:blipFill>
          <a:blip r:embed="rId4"/>
          <a:stretch>
            <a:fillRect/>
          </a:stretch>
        </p:blipFill>
        <p:spPr>
          <a:xfrm>
            <a:off x="6089986" y="1330681"/>
            <a:ext cx="3054014" cy="4330319"/>
          </a:xfrm>
          <a:prstGeom prst="rect">
            <a:avLst/>
          </a:prstGeom>
        </p:spPr>
      </p:pic>
    </p:spTree>
    <p:extLst>
      <p:ext uri="{BB962C8B-B14F-4D97-AF65-F5344CB8AC3E}">
        <p14:creationId xmlns:p14="http://schemas.microsoft.com/office/powerpoint/2010/main" val="338792761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Clause 27(b) - Prior Period Items </a:t>
            </a:r>
            <a:r>
              <a:rPr lang="en-US" dirty="0"/>
              <a:t>:</a:t>
            </a:r>
          </a:p>
        </p:txBody>
      </p:sp>
      <p:sp>
        <p:nvSpPr>
          <p:cNvPr id="3" name="Content Placeholder 2"/>
          <p:cNvSpPr>
            <a:spLocks noGrp="1"/>
          </p:cNvSpPr>
          <p:nvPr>
            <p:ph sz="quarter" idx="1"/>
          </p:nvPr>
        </p:nvSpPr>
        <p:spPr/>
        <p:txBody>
          <a:bodyPr/>
          <a:lstStyle/>
          <a:p>
            <a:pPr lvl="0" algn="just">
              <a:lnSpc>
                <a:spcPct val="150000"/>
              </a:lnSpc>
            </a:pPr>
            <a:r>
              <a:rPr lang="en-US" dirty="0"/>
              <a:t>Expenditure/income is treated as being of an earlier year only when the liability to pay / the right to receive has accrued or arisen in an earlier year, in other words though the expenditure/ income relate to an earlier year, if the liability materialized/ crystallized during the year, such cases are not stated under the clause. Short and/or excess provisions on routine matters are not treated as previous year's expenditure or income.</a:t>
            </a:r>
          </a:p>
          <a:p>
            <a:endParaRPr lang="en-US" dirty="0"/>
          </a:p>
        </p:txBody>
      </p:sp>
    </p:spTree>
    <p:extLst>
      <p:ext uri="{BB962C8B-B14F-4D97-AF65-F5344CB8AC3E}">
        <p14:creationId xmlns:p14="http://schemas.microsoft.com/office/powerpoint/2010/main" val="207183926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A37FF4F-ABD0-CD0C-0843-64F1ABD0D745}"/>
              </a:ext>
            </a:extLst>
          </p:cNvPr>
          <p:cNvPicPr>
            <a:picLocks noChangeAspect="1"/>
          </p:cNvPicPr>
          <p:nvPr/>
        </p:nvPicPr>
        <p:blipFill>
          <a:blip r:embed="rId2"/>
          <a:stretch>
            <a:fillRect/>
          </a:stretch>
        </p:blipFill>
        <p:spPr>
          <a:xfrm>
            <a:off x="0" y="702514"/>
            <a:ext cx="9144000" cy="5452972"/>
          </a:xfrm>
          <a:prstGeom prst="rect">
            <a:avLst/>
          </a:prstGeom>
        </p:spPr>
      </p:pic>
    </p:spTree>
    <p:extLst>
      <p:ext uri="{BB962C8B-B14F-4D97-AF65-F5344CB8AC3E}">
        <p14:creationId xmlns:p14="http://schemas.microsoft.com/office/powerpoint/2010/main" val="403112017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269ST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18500382"/>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04050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001" t="8222" r="15555" b="16223"/>
          <a:stretch/>
        </p:blipFill>
        <p:spPr>
          <a:xfrm>
            <a:off x="0" y="609599"/>
            <a:ext cx="9140799" cy="6215743"/>
          </a:xfrm>
          <a:prstGeom prst="rect">
            <a:avLst/>
          </a:prstGeom>
        </p:spPr>
      </p:pic>
    </p:spTree>
    <p:extLst>
      <p:ext uri="{BB962C8B-B14F-4D97-AF65-F5344CB8AC3E}">
        <p14:creationId xmlns:p14="http://schemas.microsoft.com/office/powerpoint/2010/main" val="413317119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9637" y="661987"/>
            <a:ext cx="7324725" cy="5534025"/>
          </a:xfrm>
          <a:prstGeom prst="rect">
            <a:avLst/>
          </a:prstGeom>
        </p:spPr>
      </p:pic>
    </p:spTree>
    <p:extLst>
      <p:ext uri="{BB962C8B-B14F-4D97-AF65-F5344CB8AC3E}">
        <p14:creationId xmlns:p14="http://schemas.microsoft.com/office/powerpoint/2010/main" val="27262570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3450" y="785812"/>
            <a:ext cx="7277100" cy="5286375"/>
          </a:xfrm>
          <a:prstGeom prst="rect">
            <a:avLst/>
          </a:prstGeom>
        </p:spPr>
      </p:pic>
    </p:spTree>
    <p:extLst>
      <p:ext uri="{BB962C8B-B14F-4D97-AF65-F5344CB8AC3E}">
        <p14:creationId xmlns:p14="http://schemas.microsoft.com/office/powerpoint/2010/main" val="148600498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normAutofit/>
          </a:bodyPr>
          <a:lstStyle/>
          <a:p>
            <a:r>
              <a:rPr lang="en-US" dirty="0"/>
              <a:t>Clause 31 : 269ST</a:t>
            </a:r>
          </a:p>
        </p:txBody>
      </p:sp>
      <p:graphicFrame>
        <p:nvGraphicFramePr>
          <p:cNvPr id="4" name="Content Placeholder 3"/>
          <p:cNvGraphicFramePr>
            <a:graphicFrameLocks noGrp="1"/>
          </p:cNvGraphicFramePr>
          <p:nvPr>
            <p:ph sz="quarter" idx="1"/>
          </p:nvPr>
        </p:nvGraphicFramePr>
        <p:xfrm>
          <a:off x="457200" y="1371600"/>
          <a:ext cx="8229600" cy="4785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7568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FFDEE0C-BEDD-E911-0495-70046A3A91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9419"/>
            <a:ext cx="9144000" cy="6039161"/>
          </a:xfrm>
          <a:prstGeom prst="rect">
            <a:avLst/>
          </a:prstGeom>
        </p:spPr>
      </p:pic>
    </p:spTree>
    <p:extLst>
      <p:ext uri="{BB962C8B-B14F-4D97-AF65-F5344CB8AC3E}">
        <p14:creationId xmlns:p14="http://schemas.microsoft.com/office/powerpoint/2010/main" val="41214813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8155" t="27083" r="21523" b="39584"/>
          <a:stretch>
            <a:fillRect/>
          </a:stretch>
        </p:blipFill>
        <p:spPr bwMode="auto">
          <a:xfrm>
            <a:off x="152400" y="76200"/>
            <a:ext cx="7848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a:srcRect l="18960" t="31250" r="20718" b="35417"/>
          <a:stretch>
            <a:fillRect/>
          </a:stretch>
        </p:blipFill>
        <p:spPr bwMode="auto">
          <a:xfrm>
            <a:off x="152400" y="4343400"/>
            <a:ext cx="78486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p:cNvPicPr>
            <a:picLocks noChangeAspect="1" noChangeArrowheads="1"/>
          </p:cNvPicPr>
          <p:nvPr/>
        </p:nvPicPr>
        <p:blipFill>
          <a:blip r:embed="rId4"/>
          <a:srcRect l="18960" t="21875" r="21303" b="55208"/>
          <a:stretch>
            <a:fillRect/>
          </a:stretch>
        </p:blipFill>
        <p:spPr bwMode="auto">
          <a:xfrm>
            <a:off x="152400" y="2590800"/>
            <a:ext cx="7848600"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6" name="Straight Connector 5"/>
          <p:cNvCxnSpPr/>
          <p:nvPr/>
        </p:nvCxnSpPr>
        <p:spPr>
          <a:xfrm>
            <a:off x="1676400" y="457200"/>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6172200" y="838200"/>
            <a:ext cx="13716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81000" y="1066800"/>
            <a:ext cx="57912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34000" y="3276600"/>
            <a:ext cx="2590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4800" y="3505200"/>
            <a:ext cx="22860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676400" y="4648200"/>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1828800" y="608012"/>
            <a:ext cx="990600"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2743200" y="5105400"/>
            <a:ext cx="525780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39538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2255" t="19792" r="21523" b="45833"/>
          <a:stretch>
            <a:fillRect/>
          </a:stretch>
        </p:blipFill>
        <p:spPr bwMode="auto">
          <a:xfrm>
            <a:off x="304800" y="990600"/>
            <a:ext cx="8645236"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 name="Straight Connector 2"/>
          <p:cNvCxnSpPr/>
          <p:nvPr/>
        </p:nvCxnSpPr>
        <p:spPr>
          <a:xfrm>
            <a:off x="381000" y="1981200"/>
            <a:ext cx="5257800"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7162800" y="1752600"/>
            <a:ext cx="121920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57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508A35-C6FD-B296-C33A-20DB65ECC441}"/>
              </a:ext>
            </a:extLst>
          </p:cNvPr>
          <p:cNvSpPr>
            <a:spLocks noGrp="1"/>
          </p:cNvSpPr>
          <p:nvPr>
            <p:ph type="title"/>
          </p:nvPr>
        </p:nvSpPr>
        <p:spPr/>
        <p:txBody>
          <a:bodyPr/>
          <a:lstStyle/>
          <a:p>
            <a:r>
              <a:rPr lang="en-US" dirty="0"/>
              <a:t>Tax Audit Quality Review Board</a:t>
            </a:r>
          </a:p>
        </p:txBody>
      </p:sp>
      <p:sp>
        <p:nvSpPr>
          <p:cNvPr id="3" name="Content Placeholder 2">
            <a:extLst>
              <a:ext uri="{FF2B5EF4-FFF2-40B4-BE49-F238E27FC236}">
                <a16:creationId xmlns:a16="http://schemas.microsoft.com/office/drawing/2014/main" xmlns="" id="{CED53CEE-E5EA-4AC4-8FD7-B42F90B2E48D}"/>
              </a:ext>
            </a:extLst>
          </p:cNvPr>
          <p:cNvSpPr>
            <a:spLocks noGrp="1"/>
          </p:cNvSpPr>
          <p:nvPr>
            <p:ph sz="quarter" idx="1"/>
          </p:nvPr>
        </p:nvSpPr>
        <p:spPr/>
        <p:txBody>
          <a:bodyPr/>
          <a:lstStyle/>
          <a:p>
            <a:r>
              <a:rPr lang="en-US" dirty="0"/>
              <a:t>Regular review of tax audit reports</a:t>
            </a:r>
          </a:p>
          <a:p>
            <a:r>
              <a:rPr lang="en-US" dirty="0"/>
              <a:t>Material mistakes observed</a:t>
            </a:r>
          </a:p>
          <a:p>
            <a:pPr lvl="1"/>
            <a:r>
              <a:rPr lang="en-US" dirty="0"/>
              <a:t>Disciplinary action – punishment</a:t>
            </a:r>
          </a:p>
          <a:p>
            <a:pPr lvl="1"/>
            <a:r>
              <a:rPr lang="en-US" dirty="0"/>
              <a:t>Disciplinary reference - Advisory</a:t>
            </a:r>
          </a:p>
        </p:txBody>
      </p:sp>
    </p:spTree>
    <p:extLst>
      <p:ext uri="{BB962C8B-B14F-4D97-AF65-F5344CB8AC3E}">
        <p14:creationId xmlns:p14="http://schemas.microsoft.com/office/powerpoint/2010/main" val="399563294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6798734" cy="380063"/>
          </a:xfrm>
        </p:spPr>
        <p:txBody>
          <a:bodyPr>
            <a:normAutofit fontScale="90000"/>
          </a:bodyPr>
          <a:lstStyle/>
          <a:p>
            <a:r>
              <a:rPr lang="en-US" dirty="0"/>
              <a:t>Clause 31</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10548684"/>
              </p:ext>
            </p:extLst>
          </p:nvPr>
        </p:nvGraphicFramePr>
        <p:xfrm>
          <a:off x="351367"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253418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6C50A62-2005-358B-03C9-967A3B0CC886}"/>
              </a:ext>
            </a:extLst>
          </p:cNvPr>
          <p:cNvPicPr>
            <a:picLocks noChangeAspect="1"/>
          </p:cNvPicPr>
          <p:nvPr/>
        </p:nvPicPr>
        <p:blipFill>
          <a:blip r:embed="rId2"/>
          <a:stretch>
            <a:fillRect/>
          </a:stretch>
        </p:blipFill>
        <p:spPr>
          <a:xfrm>
            <a:off x="0" y="474139"/>
            <a:ext cx="9144000" cy="5909721"/>
          </a:xfrm>
          <a:prstGeom prst="rect">
            <a:avLst/>
          </a:prstGeom>
        </p:spPr>
      </p:pic>
    </p:spTree>
    <p:extLst>
      <p:ext uri="{BB962C8B-B14F-4D97-AF65-F5344CB8AC3E}">
        <p14:creationId xmlns:p14="http://schemas.microsoft.com/office/powerpoint/2010/main" val="315777929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8D3996-66E6-1C3C-3E92-D47CC21DE6DF}"/>
              </a:ext>
            </a:extLst>
          </p:cNvPr>
          <p:cNvSpPr>
            <a:spLocks noGrp="1"/>
          </p:cNvSpPr>
          <p:nvPr>
            <p:ph type="title"/>
          </p:nvPr>
        </p:nvSpPr>
        <p:spPr/>
        <p:txBody>
          <a:bodyPr/>
          <a:lstStyle/>
          <a:p>
            <a:r>
              <a:rPr lang="en-US" dirty="0"/>
              <a:t>Clause 31(e)</a:t>
            </a:r>
          </a:p>
        </p:txBody>
      </p:sp>
      <p:pic>
        <p:nvPicPr>
          <p:cNvPr id="5" name="Content Placeholder 4">
            <a:extLst>
              <a:ext uri="{FF2B5EF4-FFF2-40B4-BE49-F238E27FC236}">
                <a16:creationId xmlns:a16="http://schemas.microsoft.com/office/drawing/2014/main" xmlns="" id="{694EA2CD-D3BE-CE56-924A-74E3EB9EDD11}"/>
              </a:ext>
            </a:extLst>
          </p:cNvPr>
          <p:cNvPicPr>
            <a:picLocks noGrp="1" noChangeAspect="1"/>
          </p:cNvPicPr>
          <p:nvPr>
            <p:ph sz="quarter" idx="1"/>
          </p:nvPr>
        </p:nvPicPr>
        <p:blipFill>
          <a:blip r:embed="rId2"/>
          <a:stretch>
            <a:fillRect/>
          </a:stretch>
        </p:blipFill>
        <p:spPr>
          <a:xfrm>
            <a:off x="323528" y="1340768"/>
            <a:ext cx="7881943" cy="4684683"/>
          </a:xfrm>
        </p:spPr>
      </p:pic>
    </p:spTree>
    <p:extLst>
      <p:ext uri="{BB962C8B-B14F-4D97-AF65-F5344CB8AC3E}">
        <p14:creationId xmlns:p14="http://schemas.microsoft.com/office/powerpoint/2010/main" val="405386022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76CF09-2A39-D8C7-FFD8-9AD7105CD3E2}"/>
              </a:ext>
            </a:extLst>
          </p:cNvPr>
          <p:cNvSpPr>
            <a:spLocks noGrp="1"/>
          </p:cNvSpPr>
          <p:nvPr>
            <p:ph type="title"/>
          </p:nvPr>
        </p:nvSpPr>
        <p:spPr/>
        <p:txBody>
          <a:bodyPr/>
          <a:lstStyle/>
          <a:p>
            <a:r>
              <a:rPr lang="en-US" dirty="0"/>
              <a:t>Cl 31</a:t>
            </a:r>
          </a:p>
        </p:txBody>
      </p:sp>
      <p:sp>
        <p:nvSpPr>
          <p:cNvPr id="3" name="Content Placeholder 2">
            <a:extLst>
              <a:ext uri="{FF2B5EF4-FFF2-40B4-BE49-F238E27FC236}">
                <a16:creationId xmlns:a16="http://schemas.microsoft.com/office/drawing/2014/main" xmlns="" id="{DCA24AAD-B1BC-0ADA-1D8F-56130F84B15C}"/>
              </a:ext>
            </a:extLst>
          </p:cNvPr>
          <p:cNvSpPr>
            <a:spLocks noGrp="1"/>
          </p:cNvSpPr>
          <p:nvPr>
            <p:ph sz="quarter" idx="1"/>
          </p:nvPr>
        </p:nvSpPr>
        <p:spPr/>
        <p:txBody>
          <a:bodyPr/>
          <a:lstStyle/>
          <a:p>
            <a:r>
              <a:rPr lang="en-US" dirty="0"/>
              <a:t>In certain cases, repayment of time deposits such as ‘fixed deposits’ and /or ‘term loans’ reflecting in Annual report were not reported while the same were required to be reported as per the Guidance Note.</a:t>
            </a:r>
          </a:p>
        </p:txBody>
      </p:sp>
      <p:pic>
        <p:nvPicPr>
          <p:cNvPr id="5" name="Picture 4">
            <a:extLst>
              <a:ext uri="{FF2B5EF4-FFF2-40B4-BE49-F238E27FC236}">
                <a16:creationId xmlns:a16="http://schemas.microsoft.com/office/drawing/2014/main" xmlns="" id="{772DD97F-C0BE-290A-1CD8-D3F5544EE110}"/>
              </a:ext>
            </a:extLst>
          </p:cNvPr>
          <p:cNvPicPr>
            <a:picLocks noChangeAspect="1"/>
          </p:cNvPicPr>
          <p:nvPr/>
        </p:nvPicPr>
        <p:blipFill>
          <a:blip r:embed="rId2"/>
          <a:stretch>
            <a:fillRect/>
          </a:stretch>
        </p:blipFill>
        <p:spPr>
          <a:xfrm>
            <a:off x="838200" y="2819400"/>
            <a:ext cx="7086600" cy="3671275"/>
          </a:xfrm>
          <a:prstGeom prst="rect">
            <a:avLst/>
          </a:prstGeom>
        </p:spPr>
      </p:pic>
    </p:spTree>
    <p:extLst>
      <p:ext uri="{BB962C8B-B14F-4D97-AF65-F5344CB8AC3E}">
        <p14:creationId xmlns:p14="http://schemas.microsoft.com/office/powerpoint/2010/main" val="279579592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defRPr/>
            </a:pPr>
            <a:fld id="{DBD671F1-41D9-49E3-A767-E151EFA73B32}" type="slidenum">
              <a:rPr lang="en-US"/>
              <a:pPr>
                <a:defRPr/>
              </a:pPr>
              <a:t>184</a:t>
            </a:fld>
            <a:endParaRPr lang="en-US"/>
          </a:p>
        </p:txBody>
      </p:sp>
      <p:sp>
        <p:nvSpPr>
          <p:cNvPr id="211970" name="Rectangle 2"/>
          <p:cNvSpPr>
            <a:spLocks noGrp="1" noChangeArrowheads="1"/>
          </p:cNvSpPr>
          <p:nvPr>
            <p:ph sz="quarter" idx="1"/>
          </p:nvPr>
        </p:nvSpPr>
        <p:spPr>
          <a:xfrm>
            <a:off x="152400" y="1676400"/>
            <a:ext cx="8839200" cy="5029200"/>
          </a:xfrm>
          <a:noFill/>
          <a:ln w="38100">
            <a:solidFill>
              <a:schemeClr val="accent1"/>
            </a:solidFill>
          </a:ln>
        </p:spPr>
        <p:txBody>
          <a:bodyPr rtlCol="0">
            <a:noAutofit/>
          </a:bodyPr>
          <a:lstStyle/>
          <a:p>
            <a:pPr marL="357188" indent="-357188" algn="just">
              <a:spcBef>
                <a:spcPts val="1800"/>
              </a:spcBef>
              <a:buNone/>
              <a:defRPr/>
            </a:pPr>
            <a:r>
              <a:rPr lang="en-US" sz="2000" b="1" u="sng" dirty="0"/>
              <a:t>Accepting/ Repaying Loans/ Advances via Journal Entries:</a:t>
            </a:r>
            <a:endParaRPr lang="en-US" sz="2000" dirty="0">
              <a:solidFill>
                <a:schemeClr val="accent3">
                  <a:lumMod val="60000"/>
                  <a:lumOff val="40000"/>
                </a:schemeClr>
              </a:solidFill>
            </a:endParaRPr>
          </a:p>
          <a:p>
            <a:pPr algn="just">
              <a:spcBef>
                <a:spcPts val="1800"/>
              </a:spcBef>
              <a:buFont typeface="Wingdings" panose="05000000000000000000" pitchFamily="2" charset="2"/>
              <a:buChar char="q"/>
              <a:defRPr/>
            </a:pPr>
            <a:r>
              <a:rPr lang="en-US" sz="2000" dirty="0"/>
              <a:t>The provisions of Section 269SS of the Act does not get attracted merely for transfer of amount to a loan account in the form of book entry. </a:t>
            </a:r>
            <a:r>
              <a:rPr lang="en-US" sz="2000" b="1" i="1" u="sng" dirty="0">
                <a:solidFill>
                  <a:srgbClr val="C00000"/>
                </a:solidFill>
              </a:rPr>
              <a:t>CIT Vs. Worldwide Township Projects Ltd., [2014] 367 ITR 433 (Delhi)</a:t>
            </a:r>
          </a:p>
          <a:p>
            <a:pPr marL="357188" indent="-357188" algn="just">
              <a:spcBef>
                <a:spcPts val="1800"/>
              </a:spcBef>
              <a:buFont typeface="Wingdings" pitchFamily="2" charset="2"/>
              <a:buChar char="q"/>
              <a:defRPr/>
            </a:pPr>
            <a:r>
              <a:rPr lang="en-US" sz="2000" b="1" i="1" u="sng" dirty="0">
                <a:solidFill>
                  <a:srgbClr val="C00000"/>
                </a:solidFill>
              </a:rPr>
              <a:t>Contrary view has been taken by High Court of Bombay in CIT </a:t>
            </a:r>
            <a:r>
              <a:rPr lang="en-US" sz="2000" b="1" i="1" u="sng" dirty="0" err="1">
                <a:solidFill>
                  <a:srgbClr val="C00000"/>
                </a:solidFill>
              </a:rPr>
              <a:t>vs</a:t>
            </a:r>
            <a:r>
              <a:rPr lang="en-US" sz="2000" b="1" i="1" u="sng" dirty="0">
                <a:solidFill>
                  <a:srgbClr val="C00000"/>
                </a:solidFill>
              </a:rPr>
              <a:t> </a:t>
            </a:r>
            <a:r>
              <a:rPr lang="sv-SE" sz="2000" b="1" i="1" u="sng" dirty="0">
                <a:solidFill>
                  <a:srgbClr val="C00000"/>
                </a:solidFill>
              </a:rPr>
              <a:t>Triumph International Finance (I) Ltd. </a:t>
            </a:r>
            <a:r>
              <a:rPr lang="en-US" sz="2000" b="1" i="1" u="sng" dirty="0">
                <a:solidFill>
                  <a:srgbClr val="C00000"/>
                </a:solidFill>
              </a:rPr>
              <a:t>[2012] 345 ITR 270 (Bombay) </a:t>
            </a:r>
            <a:r>
              <a:rPr lang="en-US" sz="2000" dirty="0"/>
              <a:t>wherein held that repayment of loan/deposit by merely debiting account through journal entries contravenes provisions of Section 269T.</a:t>
            </a:r>
          </a:p>
          <a:p>
            <a:pPr marL="357188" indent="-357188" algn="just">
              <a:spcBef>
                <a:spcPts val="1800"/>
              </a:spcBef>
              <a:buFont typeface="Wingdings" pitchFamily="2" charset="2"/>
              <a:buChar char="q"/>
              <a:defRPr/>
            </a:pPr>
            <a:r>
              <a:rPr lang="en-US" sz="2000" dirty="0"/>
              <a:t>Further, held by </a:t>
            </a:r>
            <a:r>
              <a:rPr lang="en-US" sz="2000" b="1" i="1" u="sng" dirty="0">
                <a:solidFill>
                  <a:srgbClr val="C00000"/>
                </a:solidFill>
              </a:rPr>
              <a:t>ITAT- Bombay in </a:t>
            </a:r>
            <a:r>
              <a:rPr lang="en-US" sz="2000" b="1" i="1" u="sng" dirty="0" err="1">
                <a:solidFill>
                  <a:srgbClr val="C00000"/>
                </a:solidFill>
              </a:rPr>
              <a:t>Lodha</a:t>
            </a:r>
            <a:r>
              <a:rPr lang="en-US" sz="2000" b="1" i="1" u="sng" dirty="0">
                <a:solidFill>
                  <a:srgbClr val="C00000"/>
                </a:solidFill>
              </a:rPr>
              <a:t> Builders </a:t>
            </a:r>
            <a:r>
              <a:rPr lang="en-US" sz="2000" b="1" i="1" u="sng" dirty="0" err="1">
                <a:solidFill>
                  <a:srgbClr val="C00000"/>
                </a:solidFill>
              </a:rPr>
              <a:t>Pvt</a:t>
            </a:r>
            <a:r>
              <a:rPr lang="en-US" sz="2000" b="1" i="1" u="sng" dirty="0">
                <a:solidFill>
                  <a:srgbClr val="C00000"/>
                </a:solidFill>
              </a:rPr>
              <a:t> Ltd vs. ACIT, [2014] 34 ITR(T) 157</a:t>
            </a:r>
            <a:r>
              <a:rPr lang="en-US" sz="2000" dirty="0"/>
              <a:t>, that penalty cannot be levied u/s 271D and 271E if the transactions are bona fide &amp; genuine even where accepting/ repaying loans/ advances via journal entries contravenes s. 269SS &amp; 269T.</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a:solidFill>
                  <a:schemeClr val="tx2"/>
                </a:solidFill>
                <a:latin typeface="+mj-lt"/>
              </a:rPr>
              <a:t>Contd</a:t>
            </a:r>
            <a:r>
              <a:rPr lang="en-US" sz="2800" b="1" dirty="0">
                <a:solidFill>
                  <a:schemeClr val="tx2"/>
                </a:solidFill>
                <a:latin typeface="+mj-lt"/>
              </a:rPr>
              <a:t>….</a:t>
            </a:r>
          </a:p>
        </p:txBody>
      </p:sp>
      <p:sp>
        <p:nvSpPr>
          <p:cNvPr id="8" name="Title 6"/>
          <p:cNvSpPr>
            <a:spLocks noGrp="1"/>
          </p:cNvSpPr>
          <p:nvPr>
            <p:ph type="title"/>
          </p:nvPr>
        </p:nvSpPr>
        <p:spPr>
          <a:xfrm>
            <a:off x="76200" y="76200"/>
            <a:ext cx="7696200" cy="1066800"/>
          </a:xfrm>
        </p:spPr>
        <p:txBody>
          <a:bodyPr anchor="t">
            <a:noAutofit/>
          </a:bodyPr>
          <a:lstStyle/>
          <a:p>
            <a:r>
              <a:rPr lang="en-US" sz="3600" dirty="0"/>
              <a:t>Issues on Clause no. 31</a:t>
            </a:r>
            <a:endParaRPr lang="en-US" sz="2200" i="1" dirty="0">
              <a:solidFill>
                <a:srgbClr val="FF0000"/>
              </a:solidFill>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defRPr/>
            </a:pPr>
            <a:fld id="{DBD671F1-41D9-49E3-A767-E151EFA73B32}" type="slidenum">
              <a:rPr lang="en-US"/>
              <a:pPr>
                <a:defRPr/>
              </a:pPr>
              <a:t>185</a:t>
            </a:fld>
            <a:endParaRPr lang="en-US"/>
          </a:p>
        </p:txBody>
      </p:sp>
      <p:sp>
        <p:nvSpPr>
          <p:cNvPr id="211970" name="Rectangle 2"/>
          <p:cNvSpPr>
            <a:spLocks noGrp="1" noChangeArrowheads="1"/>
          </p:cNvSpPr>
          <p:nvPr>
            <p:ph sz="quarter" idx="1"/>
          </p:nvPr>
        </p:nvSpPr>
        <p:spPr>
          <a:xfrm>
            <a:off x="228600" y="2105012"/>
            <a:ext cx="8686800" cy="3762388"/>
          </a:xfrm>
          <a:ln w="28575">
            <a:solidFill>
              <a:schemeClr val="accent1"/>
            </a:solidFill>
          </a:ln>
        </p:spPr>
        <p:txBody>
          <a:bodyPr rtlCol="0">
            <a:noAutofit/>
          </a:bodyPr>
          <a:lstStyle/>
          <a:p>
            <a:pPr marL="357188" lvl="1" indent="-357188" algn="just">
              <a:spcBef>
                <a:spcPts val="1800"/>
              </a:spcBef>
              <a:buClr>
                <a:schemeClr val="accent2"/>
              </a:buClr>
              <a:buFont typeface="Wingdings" pitchFamily="2" charset="2"/>
              <a:buChar char="q"/>
              <a:defRPr/>
            </a:pPr>
            <a:r>
              <a:rPr lang="en-US" sz="2100" dirty="0"/>
              <a:t>Where the transaction is by an A/c Payee Cheque and no payment was made in Cash. Provisions of Sec 269SS shall not be attracted. </a:t>
            </a:r>
            <a:r>
              <a:rPr lang="en-US" sz="2100" b="1" i="1" u="sng" dirty="0">
                <a:solidFill>
                  <a:srgbClr val="C00000"/>
                </a:solidFill>
              </a:rPr>
              <a:t>CIT Vs </a:t>
            </a:r>
            <a:r>
              <a:rPr lang="en-US" sz="2100" b="1" i="1" u="sng" dirty="0" err="1">
                <a:solidFill>
                  <a:srgbClr val="C00000"/>
                </a:solidFill>
              </a:rPr>
              <a:t>Noida</a:t>
            </a:r>
            <a:r>
              <a:rPr lang="en-US" sz="2100" b="1" i="1" u="sng" dirty="0">
                <a:solidFill>
                  <a:srgbClr val="C00000"/>
                </a:solidFill>
              </a:rPr>
              <a:t> Toll Bridge Co. Ltd  262 ITR 260 (Del)</a:t>
            </a:r>
          </a:p>
          <a:p>
            <a:pPr marL="357188" lvl="1" indent="-357188" algn="just">
              <a:spcBef>
                <a:spcPts val="1800"/>
              </a:spcBef>
              <a:buClr>
                <a:schemeClr val="accent2"/>
              </a:buClr>
              <a:buFont typeface="Wingdings" pitchFamily="2" charset="2"/>
              <a:buChar char="q"/>
              <a:defRPr/>
            </a:pPr>
            <a:r>
              <a:rPr lang="en-US" sz="2100" dirty="0"/>
              <a:t>If the cheque or bank draft through which loan is received is ‘crossed’ but words ‘account payee’ is not written in the crossing but the transaction is otherwise genuine and the bank confirms that these amounts have been deposited in assessee’s account and are as per the banking norms and there was no flaw in the transaction, penalty under Section 271D is not imposable for such a trivial violation. </a:t>
            </a:r>
            <a:r>
              <a:rPr lang="en-US" sz="2100" b="1" i="1" u="sng" dirty="0">
                <a:solidFill>
                  <a:srgbClr val="C00000"/>
                </a:solidFill>
              </a:rPr>
              <a:t>CIT v. </a:t>
            </a:r>
            <a:r>
              <a:rPr lang="en-US" sz="2100" b="1" i="1" u="sng" dirty="0" err="1">
                <a:solidFill>
                  <a:srgbClr val="C00000"/>
                </a:solidFill>
              </a:rPr>
              <a:t>Makhija</a:t>
            </a:r>
            <a:r>
              <a:rPr lang="en-US" sz="2100" b="1" i="1" u="sng" dirty="0">
                <a:solidFill>
                  <a:srgbClr val="C00000"/>
                </a:solidFill>
              </a:rPr>
              <a:t> Construction Co. [2002] 123 Taxman 1003 (MP) </a:t>
            </a:r>
            <a:endParaRPr lang="en-US" sz="2100" dirty="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a:solidFill>
                  <a:schemeClr val="tx2"/>
                </a:solidFill>
                <a:latin typeface="+mj-lt"/>
              </a:rPr>
              <a:t>Contd</a:t>
            </a:r>
            <a:r>
              <a:rPr lang="en-US" sz="2800" b="1" dirty="0">
                <a:solidFill>
                  <a:schemeClr val="tx2"/>
                </a:solidFill>
                <a:latin typeface="+mj-lt"/>
              </a:rPr>
              <a:t>….</a:t>
            </a:r>
          </a:p>
        </p:txBody>
      </p:sp>
      <p:sp>
        <p:nvSpPr>
          <p:cNvPr id="8" name="Title 6"/>
          <p:cNvSpPr>
            <a:spLocks noGrp="1"/>
          </p:cNvSpPr>
          <p:nvPr>
            <p:ph type="title"/>
          </p:nvPr>
        </p:nvSpPr>
        <p:spPr>
          <a:xfrm>
            <a:off x="76200" y="76200"/>
            <a:ext cx="6781800" cy="1066800"/>
          </a:xfrm>
        </p:spPr>
        <p:txBody>
          <a:bodyPr>
            <a:noAutofit/>
          </a:bodyPr>
          <a:lstStyle/>
          <a:p>
            <a:r>
              <a:rPr lang="en-US" sz="4000" dirty="0"/>
              <a:t/>
            </a:r>
            <a:br>
              <a:rPr lang="en-US" sz="4000" dirty="0"/>
            </a:br>
            <a:r>
              <a:rPr lang="en-US" sz="4000" dirty="0"/>
              <a:t>Issues on  Clause no. 31</a:t>
            </a:r>
            <a:br>
              <a:rPr lang="en-US" sz="4000" dirty="0"/>
            </a:br>
            <a:r>
              <a:rPr lang="en-US" sz="4000" dirty="0"/>
              <a:t>				</a:t>
            </a:r>
            <a:r>
              <a:rPr lang="en-US" sz="2200" i="1" dirty="0">
                <a:solidFill>
                  <a:srgbClr val="FF0000"/>
                </a:solidFill>
              </a:rPr>
              <a:t> </a:t>
            </a:r>
            <a:r>
              <a:rPr lang="en-US" sz="2200" dirty="0"/>
              <a:t>		</a:t>
            </a:r>
            <a:endParaRPr lang="en-US" sz="2200" i="1" dirty="0">
              <a:solidFill>
                <a:srgbClr val="FF0000"/>
              </a:solidFill>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471528-D79F-DC4C-0660-E160956400BB}"/>
              </a:ext>
            </a:extLst>
          </p:cNvPr>
          <p:cNvSpPr>
            <a:spLocks noGrp="1"/>
          </p:cNvSpPr>
          <p:nvPr>
            <p:ph type="title"/>
          </p:nvPr>
        </p:nvSpPr>
        <p:spPr/>
        <p:txBody>
          <a:bodyPr/>
          <a:lstStyle/>
          <a:p>
            <a:r>
              <a:rPr lang="en-US" dirty="0"/>
              <a:t>Ratios</a:t>
            </a:r>
          </a:p>
        </p:txBody>
      </p:sp>
      <p:sp>
        <p:nvSpPr>
          <p:cNvPr id="3" name="Content Placeholder 2">
            <a:extLst>
              <a:ext uri="{FF2B5EF4-FFF2-40B4-BE49-F238E27FC236}">
                <a16:creationId xmlns:a16="http://schemas.microsoft.com/office/drawing/2014/main" xmlns="" id="{4873BACF-0774-1A06-6A42-A3EDA4C65527}"/>
              </a:ext>
            </a:extLst>
          </p:cNvPr>
          <p:cNvSpPr>
            <a:spLocks noGrp="1"/>
          </p:cNvSpPr>
          <p:nvPr>
            <p:ph sz="quarter" idx="1"/>
          </p:nvPr>
        </p:nvSpPr>
        <p:spPr/>
        <p:txBody>
          <a:bodyPr>
            <a:normAutofit/>
          </a:bodyPr>
          <a:lstStyle/>
          <a:p>
            <a:r>
              <a:rPr lang="en-US" sz="4800" dirty="0"/>
              <a:t>Turnover ?</a:t>
            </a:r>
          </a:p>
          <a:p>
            <a:r>
              <a:rPr lang="en-US" sz="4800" dirty="0"/>
              <a:t>GP Ratio</a:t>
            </a:r>
          </a:p>
          <a:p>
            <a:r>
              <a:rPr lang="en-US" sz="4800" dirty="0"/>
              <a:t>NP Ratio</a:t>
            </a:r>
          </a:p>
        </p:txBody>
      </p:sp>
    </p:spTree>
    <p:extLst>
      <p:ext uri="{BB962C8B-B14F-4D97-AF65-F5344CB8AC3E}">
        <p14:creationId xmlns:p14="http://schemas.microsoft.com/office/powerpoint/2010/main" val="326158737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D2ADBF-4CEE-C882-1220-5ED1ABB5FB2C}"/>
              </a:ext>
            </a:extLst>
          </p:cNvPr>
          <p:cNvSpPr>
            <a:spLocks noGrp="1"/>
          </p:cNvSpPr>
          <p:nvPr>
            <p:ph type="title"/>
          </p:nvPr>
        </p:nvSpPr>
        <p:spPr/>
        <p:txBody>
          <a:bodyPr/>
          <a:lstStyle/>
          <a:p>
            <a:r>
              <a:rPr lang="en-US" dirty="0"/>
              <a:t>Ratio</a:t>
            </a:r>
          </a:p>
        </p:txBody>
      </p:sp>
      <p:sp>
        <p:nvSpPr>
          <p:cNvPr id="3" name="Content Placeholder 2">
            <a:extLst>
              <a:ext uri="{FF2B5EF4-FFF2-40B4-BE49-F238E27FC236}">
                <a16:creationId xmlns:a16="http://schemas.microsoft.com/office/drawing/2014/main" xmlns="" id="{83418A0C-50C0-B2F0-9828-D5AA5172D4DC}"/>
              </a:ext>
            </a:extLst>
          </p:cNvPr>
          <p:cNvSpPr>
            <a:spLocks noGrp="1"/>
          </p:cNvSpPr>
          <p:nvPr>
            <p:ph sz="quarter" idx="1"/>
          </p:nvPr>
        </p:nvSpPr>
        <p:spPr/>
        <p:txBody>
          <a:bodyPr/>
          <a:lstStyle/>
          <a:p>
            <a:r>
              <a:rPr lang="en-US" dirty="0"/>
              <a:t>For Net Profit ratio</a:t>
            </a:r>
          </a:p>
          <a:p>
            <a:pPr lvl="1"/>
            <a:r>
              <a:rPr lang="en-US" dirty="0"/>
              <a:t>Net profit before tax is to be considered</a:t>
            </a:r>
          </a:p>
          <a:p>
            <a:r>
              <a:rPr lang="en-US" dirty="0"/>
              <a:t>For turnover</a:t>
            </a:r>
          </a:p>
          <a:p>
            <a:pPr lvl="1"/>
            <a:r>
              <a:rPr lang="en-US" dirty="0"/>
              <a:t>Scrap and by product sale to be included in turnover</a:t>
            </a:r>
          </a:p>
        </p:txBody>
      </p:sp>
    </p:spTree>
    <p:extLst>
      <p:ext uri="{BB962C8B-B14F-4D97-AF65-F5344CB8AC3E}">
        <p14:creationId xmlns:p14="http://schemas.microsoft.com/office/powerpoint/2010/main" val="248036108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Quoting of PAN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7775426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527371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B90E86-3FE4-E615-0BF2-CF3A60907AB3}"/>
              </a:ext>
            </a:extLst>
          </p:cNvPr>
          <p:cNvSpPr>
            <a:spLocks noGrp="1"/>
          </p:cNvSpPr>
          <p:nvPr>
            <p:ph type="title"/>
          </p:nvPr>
        </p:nvSpPr>
        <p:spPr/>
        <p:txBody>
          <a:bodyPr/>
          <a:lstStyle/>
          <a:p>
            <a:r>
              <a:rPr lang="en-US" dirty="0"/>
              <a:t>Other clauses</a:t>
            </a:r>
          </a:p>
        </p:txBody>
      </p:sp>
      <p:pic>
        <p:nvPicPr>
          <p:cNvPr id="5" name="Content Placeholder 4">
            <a:extLst>
              <a:ext uri="{FF2B5EF4-FFF2-40B4-BE49-F238E27FC236}">
                <a16:creationId xmlns:a16="http://schemas.microsoft.com/office/drawing/2014/main" xmlns="" id="{80768042-6C80-A32F-4D08-DA65512FCA1F}"/>
              </a:ext>
            </a:extLst>
          </p:cNvPr>
          <p:cNvPicPr>
            <a:picLocks noGrp="1" noChangeAspect="1"/>
          </p:cNvPicPr>
          <p:nvPr>
            <p:ph sz="quarter" idx="1"/>
          </p:nvPr>
        </p:nvPicPr>
        <p:blipFill>
          <a:blip r:embed="rId2"/>
          <a:stretch>
            <a:fillRect/>
          </a:stretch>
        </p:blipFill>
        <p:spPr>
          <a:xfrm>
            <a:off x="448885" y="1556792"/>
            <a:ext cx="8199622" cy="1990315"/>
          </a:xfrm>
          <a:prstGeom prst="rect">
            <a:avLst/>
          </a:prstGeom>
        </p:spPr>
      </p:pic>
    </p:spTree>
    <p:extLst>
      <p:ext uri="{BB962C8B-B14F-4D97-AF65-F5344CB8AC3E}">
        <p14:creationId xmlns:p14="http://schemas.microsoft.com/office/powerpoint/2010/main" val="719497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Reports not signed by client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GB" sz="2400" dirty="0"/>
              <a:t>Common practice -obtain one signed report from client</a:t>
            </a:r>
          </a:p>
          <a:p>
            <a:r>
              <a:rPr lang="en-GB" sz="2400" dirty="0"/>
              <a:t>Auditor signs 3 copies and gives to client</a:t>
            </a:r>
          </a:p>
          <a:p>
            <a:r>
              <a:rPr lang="en-GB" sz="2400" dirty="0"/>
              <a:t>Physical Report signed only by auditor submitted at various forums</a:t>
            </a:r>
          </a:p>
          <a:p>
            <a:r>
              <a:rPr lang="en-GB" sz="2400" dirty="0"/>
              <a:t>Violation of Section 215 of Companies Act</a:t>
            </a:r>
          </a:p>
          <a:p>
            <a:r>
              <a:rPr lang="en-GB" sz="2400" dirty="0"/>
              <a:t>Name removed for 1 year</a:t>
            </a:r>
          </a:p>
          <a:p>
            <a:pPr lvl="1"/>
            <a:r>
              <a:rPr lang="en-GB" sz="2000" i="1" dirty="0"/>
              <a:t>CA. </a:t>
            </a:r>
            <a:r>
              <a:rPr lang="en-GB" sz="2000" i="1" dirty="0" err="1"/>
              <a:t>Sandhya</a:t>
            </a:r>
            <a:r>
              <a:rPr lang="en-GB" sz="2000" i="1" dirty="0"/>
              <a:t> </a:t>
            </a:r>
            <a:r>
              <a:rPr lang="en-GB" sz="2000" i="1" dirty="0" err="1"/>
              <a:t>Vasandani</a:t>
            </a:r>
            <a:r>
              <a:rPr lang="en-GB" sz="2000" i="1" dirty="0"/>
              <a:t> (M.No.128973)’s case</a:t>
            </a:r>
          </a:p>
        </p:txBody>
      </p:sp>
    </p:spTree>
    <p:extLst>
      <p:ext uri="{BB962C8B-B14F-4D97-AF65-F5344CB8AC3E}">
        <p14:creationId xmlns:p14="http://schemas.microsoft.com/office/powerpoint/2010/main" val="150113881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5932"/>
            <a:ext cx="9144000" cy="455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01426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4\Downloads\RPCJ.gif"/>
          <p:cNvPicPr>
            <a:picLocks noGrp="1" noChangeAspect="1" noChangeArrowheads="1" noCrop="1"/>
          </p:cNvPicPr>
          <p:nvPr>
            <p:ph idx="1"/>
          </p:nvPr>
        </p:nvPicPr>
        <p:blipFill>
          <a:blip r:embed="rId3" cstate="print"/>
          <a:srcRect/>
          <a:stretch>
            <a:fillRect/>
          </a:stretch>
        </p:blipFill>
        <p:spPr bwMode="auto">
          <a:xfrm>
            <a:off x="-37420" y="0"/>
            <a:ext cx="9181420" cy="6858000"/>
          </a:xfrm>
          <a:prstGeom prst="rect">
            <a:avLst/>
          </a:prstGeom>
          <a:noFill/>
        </p:spPr>
      </p:pic>
    </p:spTree>
    <p:custDataLst>
      <p:tags r:id="rId1"/>
    </p:custData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4294967295"/>
          </p:nvPr>
        </p:nvSpPr>
        <p:spPr>
          <a:xfrm>
            <a:off x="2195736" y="2204864"/>
            <a:ext cx="5867400" cy="438150"/>
          </a:xfrm>
        </p:spPr>
        <p:txBody>
          <a:bodyPr>
            <a:prstTxWarp prst="textChevronInverted">
              <a:avLst/>
            </a:prstTxWarp>
            <a:normAutofit fontScale="92500" lnSpcReduction="10000"/>
          </a:bodyPr>
          <a:lstStyle/>
          <a:p>
            <a:r>
              <a:rPr lang="en-US" dirty="0">
                <a:effectLst>
                  <a:glow rad="101600">
                    <a:srgbClr val="00B0F0">
                      <a:alpha val="60000"/>
                    </a:srgbClr>
                  </a:glow>
                </a:effectLst>
              </a:rPr>
              <a:t>Start </a:t>
            </a:r>
            <a:r>
              <a:rPr lang="en-US" dirty="0" smtClean="0">
                <a:effectLst>
                  <a:glow rad="101600">
                    <a:srgbClr val="00B0F0">
                      <a:alpha val="60000"/>
                    </a:srgbClr>
                  </a:glow>
                </a:effectLst>
              </a:rPr>
              <a:t>Auditing……….</a:t>
            </a:r>
            <a:endParaRPr lang="en-IN" dirty="0">
              <a:effectLst>
                <a:glow rad="101600">
                  <a:srgbClr val="00B0F0">
                    <a:alpha val="60000"/>
                  </a:srgbClr>
                </a:glow>
              </a:effectLst>
            </a:endParaRPr>
          </a:p>
        </p:txBody>
      </p:sp>
      <p:sp>
        <p:nvSpPr>
          <p:cNvPr id="6" name="Rectangle 5"/>
          <p:cNvSpPr/>
          <p:nvPr/>
        </p:nvSpPr>
        <p:spPr>
          <a:xfrm>
            <a:off x="1583668" y="3210342"/>
            <a:ext cx="5976664" cy="1877437"/>
          </a:xfrm>
          <a:prstGeom prst="rect">
            <a:avLst/>
          </a:prstGeom>
        </p:spPr>
        <p:txBody>
          <a:bodyPr wrap="square">
            <a:spAutoFit/>
          </a:bodyPr>
          <a:lstStyle/>
          <a:p>
            <a:pPr algn="ctr" eaLnBrk="1" fontAlgn="auto" hangingPunct="1">
              <a:spcAft>
                <a:spcPts val="0"/>
              </a:spcAft>
              <a:buFont typeface="Arial" pitchFamily="34" charset="0"/>
              <a:buNone/>
              <a:defRPr/>
            </a:pPr>
            <a:r>
              <a:rPr lang="en-US" sz="2800" b="1" dirty="0"/>
              <a:t>CA Pankaj Shah</a:t>
            </a:r>
          </a:p>
          <a:p>
            <a:pPr algn="ctr" eaLnBrk="1" fontAlgn="auto" hangingPunct="1">
              <a:spcAft>
                <a:spcPts val="0"/>
              </a:spcAft>
              <a:buFont typeface="Arial" pitchFamily="34" charset="0"/>
              <a:buNone/>
              <a:defRPr/>
            </a:pPr>
            <a:r>
              <a:rPr lang="en-US" sz="2400" dirty="0"/>
              <a:t>Vice Chairman</a:t>
            </a:r>
          </a:p>
          <a:p>
            <a:pPr algn="ctr" eaLnBrk="1" fontAlgn="auto" hangingPunct="1">
              <a:spcAft>
                <a:spcPts val="0"/>
              </a:spcAft>
              <a:buFont typeface="Arial" pitchFamily="34" charset="0"/>
              <a:buNone/>
              <a:defRPr/>
            </a:pPr>
            <a:r>
              <a:rPr lang="en-US" sz="2400" dirty="0"/>
              <a:t>Tax Audit Quality Review Board</a:t>
            </a:r>
          </a:p>
          <a:p>
            <a:pPr algn="ctr" eaLnBrk="1" fontAlgn="auto" hangingPunct="1">
              <a:spcAft>
                <a:spcPts val="0"/>
              </a:spcAft>
              <a:buFont typeface="Arial" pitchFamily="34" charset="0"/>
              <a:buNone/>
              <a:defRPr/>
            </a:pPr>
            <a:r>
              <a:rPr lang="en-US" sz="2000" i="1" dirty="0"/>
              <a:t>Mobile 9691893040</a:t>
            </a:r>
          </a:p>
          <a:p>
            <a:pPr algn="ctr" eaLnBrk="1" fontAlgn="auto" hangingPunct="1">
              <a:spcAft>
                <a:spcPts val="0"/>
              </a:spcAft>
              <a:buFont typeface="Arial" pitchFamily="34" charset="0"/>
              <a:buNone/>
              <a:defRPr/>
            </a:pPr>
            <a:r>
              <a:rPr lang="en-US" sz="2000" i="1" dirty="0"/>
              <a:t>E-mail: pankajgshah@gmail.com</a:t>
            </a:r>
          </a:p>
        </p:txBody>
      </p:sp>
    </p:spTree>
    <p:custDataLst>
      <p:tags r:id="rId1"/>
    </p:custDataLst>
    <p:extLst>
      <p:ext uri="{BB962C8B-B14F-4D97-AF65-F5344CB8AC3E}">
        <p14:creationId xmlns:p14="http://schemas.microsoft.com/office/powerpoint/2010/main" val="9226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 calcmode="lin" valueType="num">
                                      <p:cBhvr additive="base">
                                        <p:cTn id="16"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additive="base">
                                        <p:cTn id="2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additive="base">
                                        <p:cTn id="2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 calcmode="lin" valueType="num">
                                      <p:cBhvr additive="base">
                                        <p:cTn id="28"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6" grpId="0" build="allAtOnce"/>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Clause 44: GST related</a:t>
            </a:r>
            <a:endParaRPr lang="en-US" dirty="0"/>
          </a:p>
        </p:txBody>
      </p:sp>
      <p:graphicFrame>
        <p:nvGraphicFramePr>
          <p:cNvPr id="4" name="Content Placeholder 3"/>
          <p:cNvGraphicFramePr>
            <a:graphicFrameLocks noGrp="1"/>
          </p:cNvGraphicFramePr>
          <p:nvPr>
            <p:ph sz="quarter" idx="1"/>
          </p:nvPr>
        </p:nvGraphicFramePr>
        <p:xfrm>
          <a:off x="357158" y="1571612"/>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727757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0" y="1219200"/>
            <a:ext cx="9144000" cy="3298786"/>
          </a:xfrm>
          <a:prstGeom prst="rect">
            <a:avLst/>
          </a:prstGeom>
          <a:ln>
            <a:noFill/>
          </a:ln>
          <a:effectLst>
            <a:softEdge rad="112500"/>
          </a:effectLst>
        </p:spPr>
      </p:pic>
      <p:cxnSp>
        <p:nvCxnSpPr>
          <p:cNvPr id="5" name="Straight Connector 4"/>
          <p:cNvCxnSpPr/>
          <p:nvPr/>
        </p:nvCxnSpPr>
        <p:spPr>
          <a:xfrm>
            <a:off x="1524000" y="2057400"/>
            <a:ext cx="533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62000" y="22860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124200" y="1524000"/>
            <a:ext cx="31242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99661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nvPr>
        </p:nvGraphicFramePr>
        <p:xfrm>
          <a:off x="304800" y="381000"/>
          <a:ext cx="8229600" cy="5775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623746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Head-wise / nature wise expenditure details not required to be reported</a:t>
            </a:r>
          </a:p>
        </p:txBody>
      </p:sp>
      <p:sp>
        <p:nvSpPr>
          <p:cNvPr id="3" name="Content Placeholder 2"/>
          <p:cNvSpPr>
            <a:spLocks noGrp="1"/>
          </p:cNvSpPr>
          <p:nvPr>
            <p:ph sz="quarter" idx="1"/>
          </p:nvPr>
        </p:nvSpPr>
        <p:spPr>
          <a:xfrm>
            <a:off x="457200" y="4143380"/>
            <a:ext cx="8229600" cy="2013580"/>
          </a:xfrm>
        </p:spPr>
        <p:txBody>
          <a:bodyPr/>
          <a:lstStyle/>
          <a:p>
            <a:r>
              <a:rPr lang="en-US" dirty="0"/>
              <a:t>Revenue expenditure</a:t>
            </a:r>
          </a:p>
          <a:p>
            <a:r>
              <a:rPr lang="en-US" b="1" dirty="0"/>
              <a:t>Capital expenditure </a:t>
            </a:r>
            <a:r>
              <a:rPr lang="en-US" sz="1600" b="1" dirty="0"/>
              <a:t>(Para 82.11 of Exposure Draft)</a:t>
            </a:r>
            <a:endParaRPr lang="en-US" b="1" dirty="0"/>
          </a:p>
        </p:txBody>
      </p:sp>
      <p:pic>
        <p:nvPicPr>
          <p:cNvPr id="4"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500034" y="1214422"/>
            <a:ext cx="7715272" cy="2783359"/>
          </a:xfrm>
          <a:prstGeom prst="rect">
            <a:avLst/>
          </a:prstGeom>
          <a:ln>
            <a:noFill/>
          </a:ln>
          <a:effectLst>
            <a:softEdge rad="112500"/>
          </a:effectLst>
        </p:spPr>
      </p:pic>
      <p:sp>
        <p:nvSpPr>
          <p:cNvPr id="6" name="Rectangle 5"/>
          <p:cNvSpPr/>
          <p:nvPr/>
        </p:nvSpPr>
        <p:spPr>
          <a:xfrm>
            <a:off x="1071538" y="1285860"/>
            <a:ext cx="1214446" cy="4286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643806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Total Expenditure incurred during the year</a:t>
            </a:r>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905000" y="5715000"/>
            <a:ext cx="54102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t>“Expenditure”		 “incurred”</a:t>
            </a:r>
          </a:p>
        </p:txBody>
      </p:sp>
    </p:spTree>
    <p:extLst>
      <p:ext uri="{BB962C8B-B14F-4D97-AF65-F5344CB8AC3E}">
        <p14:creationId xmlns:p14="http://schemas.microsoft.com/office/powerpoint/2010/main" val="130842923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registrations</a:t>
            </a:r>
          </a:p>
        </p:txBody>
      </p:sp>
      <p:pic>
        <p:nvPicPr>
          <p:cNvPr id="5"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357158" y="1214422"/>
            <a:ext cx="7715272" cy="2783359"/>
          </a:xfrm>
          <a:prstGeom prst="rect">
            <a:avLst/>
          </a:prstGeom>
          <a:ln>
            <a:noFill/>
          </a:ln>
          <a:effectLst>
            <a:softEdge rad="112500"/>
          </a:effectLst>
        </p:spPr>
      </p:pic>
      <p:sp>
        <p:nvSpPr>
          <p:cNvPr id="6" name="TextBox 5"/>
          <p:cNvSpPr txBox="1"/>
          <p:nvPr/>
        </p:nvSpPr>
        <p:spPr>
          <a:xfrm>
            <a:off x="500034" y="3714752"/>
            <a:ext cx="7358114" cy="923330"/>
          </a:xfrm>
          <a:prstGeom prst="rect">
            <a:avLst/>
          </a:prstGeom>
          <a:noFill/>
        </p:spPr>
        <p:txBody>
          <a:bodyPr wrap="square" rtlCol="0">
            <a:spAutoFit/>
          </a:bodyPr>
          <a:lstStyle/>
          <a:p>
            <a:r>
              <a:rPr lang="en-US" dirty="0"/>
              <a:t>1.	100	10	10	    10	     30                70</a:t>
            </a:r>
          </a:p>
          <a:p>
            <a:r>
              <a:rPr lang="en-US" dirty="0"/>
              <a:t>2.	200	20	20	     20	     60	          140	</a:t>
            </a:r>
          </a:p>
        </p:txBody>
      </p:sp>
    </p:spTree>
    <p:extLst>
      <p:ext uri="{BB962C8B-B14F-4D97-AF65-F5344CB8AC3E}">
        <p14:creationId xmlns:p14="http://schemas.microsoft.com/office/powerpoint/2010/main" val="355390140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of Registered supplier</a:t>
            </a:r>
          </a:p>
        </p:txBody>
      </p:sp>
      <p:sp>
        <p:nvSpPr>
          <p:cNvPr id="3" name="Content Placeholder 2"/>
          <p:cNvSpPr>
            <a:spLocks noGrp="1"/>
          </p:cNvSpPr>
          <p:nvPr>
            <p:ph sz="quarter" idx="1"/>
          </p:nvPr>
        </p:nvSpPr>
        <p:spPr/>
        <p:txBody>
          <a:bodyPr/>
          <a:lstStyle/>
          <a:p>
            <a:r>
              <a:rPr lang="en-US" dirty="0"/>
              <a:t>Supply from same person can be exempt and taxable</a:t>
            </a:r>
          </a:p>
          <a:p>
            <a:pPr lvl="1"/>
            <a:r>
              <a:rPr lang="en-US" dirty="0"/>
              <a:t>Reporting nature wise and not person wise</a:t>
            </a:r>
          </a:p>
          <a:p>
            <a:pPr lvl="2"/>
            <a:r>
              <a:rPr lang="en-US" dirty="0" err="1"/>
              <a:t>Eg</a:t>
            </a:r>
            <a:r>
              <a:rPr lang="en-US" dirty="0"/>
              <a:t> Purchases from </a:t>
            </a:r>
            <a:r>
              <a:rPr lang="en-US" dirty="0" err="1">
                <a:solidFill>
                  <a:schemeClr val="bg2">
                    <a:lumMod val="50000"/>
                  </a:schemeClr>
                </a:solidFill>
              </a:rPr>
              <a:t>Ramlal</a:t>
            </a:r>
            <a:r>
              <a:rPr lang="en-US" dirty="0">
                <a:solidFill>
                  <a:schemeClr val="bg2">
                    <a:lumMod val="50000"/>
                  </a:schemeClr>
                </a:solidFill>
              </a:rPr>
              <a:t> and Sons (</a:t>
            </a:r>
            <a:r>
              <a:rPr lang="en-US" dirty="0" err="1">
                <a:solidFill>
                  <a:schemeClr val="bg2">
                    <a:lumMod val="50000"/>
                  </a:schemeClr>
                </a:solidFill>
              </a:rPr>
              <a:t>Regd</a:t>
            </a:r>
            <a:r>
              <a:rPr lang="en-US" dirty="0">
                <a:solidFill>
                  <a:schemeClr val="bg2">
                    <a:lumMod val="50000"/>
                  </a:schemeClr>
                </a:solidFill>
              </a:rPr>
              <a:t> entity)</a:t>
            </a:r>
          </a:p>
          <a:p>
            <a:pPr lvl="3"/>
            <a:r>
              <a:rPr lang="en-US" dirty="0">
                <a:solidFill>
                  <a:srgbClr val="FF0000"/>
                </a:solidFill>
              </a:rPr>
              <a:t>Petrol		500 non GST</a:t>
            </a:r>
          </a:p>
          <a:p>
            <a:pPr lvl="3"/>
            <a:r>
              <a:rPr lang="en-US" dirty="0"/>
              <a:t>Lubricant	100 taxable</a:t>
            </a:r>
          </a:p>
          <a:p>
            <a:pPr lvl="3"/>
            <a:r>
              <a:rPr lang="en-US" dirty="0">
                <a:solidFill>
                  <a:srgbClr val="FF0000"/>
                </a:solidFill>
              </a:rPr>
              <a:t>Grains		200 Nil rates</a:t>
            </a:r>
          </a:p>
          <a:p>
            <a:pPr lvl="3"/>
            <a:r>
              <a:rPr lang="en-US" dirty="0">
                <a:solidFill>
                  <a:srgbClr val="FF0000"/>
                </a:solidFill>
              </a:rPr>
              <a:t>Milk		30   Exempt</a:t>
            </a:r>
            <a:endParaRPr lang="en-US" dirty="0"/>
          </a:p>
        </p:txBody>
      </p:sp>
      <p:pic>
        <p:nvPicPr>
          <p:cNvPr id="1026" name="Picture 2"/>
          <p:cNvPicPr>
            <a:picLocks noChangeAspect="1" noChangeArrowheads="1"/>
          </p:cNvPicPr>
          <p:nvPr/>
        </p:nvPicPr>
        <p:blipFill>
          <a:blip r:embed="rId2"/>
          <a:srcRect/>
          <a:stretch>
            <a:fillRect/>
          </a:stretch>
        </p:blipFill>
        <p:spPr bwMode="auto">
          <a:xfrm>
            <a:off x="3857620" y="3857628"/>
            <a:ext cx="4756317" cy="25918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4071934" y="6072206"/>
            <a:ext cx="642942" cy="369332"/>
          </a:xfrm>
          <a:prstGeom prst="rect">
            <a:avLst/>
          </a:prstGeom>
          <a:noFill/>
        </p:spPr>
        <p:txBody>
          <a:bodyPr wrap="square" rtlCol="0">
            <a:spAutoFit/>
          </a:bodyPr>
          <a:lstStyle/>
          <a:p>
            <a:r>
              <a:rPr lang="en-US" dirty="0"/>
              <a:t>730</a:t>
            </a:r>
          </a:p>
        </p:txBody>
      </p:sp>
      <p:sp>
        <p:nvSpPr>
          <p:cNvPr id="7" name="TextBox 6"/>
          <p:cNvSpPr txBox="1"/>
          <p:nvPr/>
        </p:nvSpPr>
        <p:spPr>
          <a:xfrm>
            <a:off x="6500826" y="6072206"/>
            <a:ext cx="642942" cy="369332"/>
          </a:xfrm>
          <a:prstGeom prst="rect">
            <a:avLst/>
          </a:prstGeom>
          <a:noFill/>
        </p:spPr>
        <p:txBody>
          <a:bodyPr wrap="square" rtlCol="0">
            <a:spAutoFit/>
          </a:bodyPr>
          <a:lstStyle/>
          <a:p>
            <a:r>
              <a:rPr lang="en-US" dirty="0"/>
              <a:t>100</a:t>
            </a:r>
          </a:p>
        </p:txBody>
      </p:sp>
      <p:sp>
        <p:nvSpPr>
          <p:cNvPr id="9" name="Rectangle 8"/>
          <p:cNvSpPr/>
          <p:nvPr/>
        </p:nvSpPr>
        <p:spPr>
          <a:xfrm>
            <a:off x="428596" y="4286256"/>
            <a:ext cx="2357454" cy="1785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t>2(78) of CGST exempt supply also includes non taxable supply</a:t>
            </a:r>
          </a:p>
          <a:p>
            <a:pPr algn="ctr"/>
            <a:endParaRPr lang="en-US" sz="1600" dirty="0"/>
          </a:p>
          <a:p>
            <a:pPr algn="just"/>
            <a:r>
              <a:rPr lang="en-US" sz="1600" dirty="0"/>
              <a:t>2(47) – Nil rates included in exempt supply</a:t>
            </a:r>
          </a:p>
        </p:txBody>
      </p:sp>
      <p:sp>
        <p:nvSpPr>
          <p:cNvPr id="10" name="TextBox 9"/>
          <p:cNvSpPr txBox="1"/>
          <p:nvPr/>
        </p:nvSpPr>
        <p:spPr>
          <a:xfrm>
            <a:off x="7715272" y="6072206"/>
            <a:ext cx="642942" cy="369332"/>
          </a:xfrm>
          <a:prstGeom prst="rect">
            <a:avLst/>
          </a:prstGeom>
          <a:noFill/>
        </p:spPr>
        <p:txBody>
          <a:bodyPr wrap="square" rtlCol="0">
            <a:spAutoFit/>
          </a:bodyPr>
          <a:lstStyle/>
          <a:p>
            <a:r>
              <a:rPr lang="en-US" dirty="0"/>
              <a:t>830</a:t>
            </a:r>
          </a:p>
        </p:txBody>
      </p:sp>
    </p:spTree>
    <p:extLst>
      <p:ext uri="{BB962C8B-B14F-4D97-AF65-F5344CB8AC3E}">
        <p14:creationId xmlns:p14="http://schemas.microsoft.com/office/powerpoint/2010/main" val="4188725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11"/>
            <a:ext cx="4091363" cy="2989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9151" y="3162647"/>
            <a:ext cx="2921321"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2" y="3162647"/>
            <a:ext cx="5868987"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3371" y="29055"/>
            <a:ext cx="4297061" cy="298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5374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Proxy auditor</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pPr algn="just"/>
            <a:r>
              <a:rPr lang="en-GB" dirty="0"/>
              <a:t>Counsel of the Respondent pleaded that his client </a:t>
            </a:r>
            <a:r>
              <a:rPr lang="en-GB" dirty="0" err="1"/>
              <a:t>i.e</a:t>
            </a:r>
            <a:r>
              <a:rPr lang="en-GB" dirty="0"/>
              <a:t> the Respondent had just signed the financial statements and the actual auditor was CA. </a:t>
            </a:r>
            <a:r>
              <a:rPr lang="en-GB" dirty="0" err="1"/>
              <a:t>Tarang</a:t>
            </a:r>
            <a:r>
              <a:rPr lang="en-GB" dirty="0"/>
              <a:t> Shah. </a:t>
            </a:r>
          </a:p>
          <a:p>
            <a:pPr algn="just"/>
            <a:r>
              <a:rPr lang="en-GB" dirty="0"/>
              <a:t>His client had merely signed based on reliance on another auditor and had refunded the fee to CA. </a:t>
            </a:r>
            <a:r>
              <a:rPr lang="en-GB" dirty="0" err="1"/>
              <a:t>Tarang</a:t>
            </a:r>
            <a:r>
              <a:rPr lang="en-GB" dirty="0"/>
              <a:t> Shah. </a:t>
            </a:r>
          </a:p>
          <a:p>
            <a:pPr algn="just"/>
            <a:r>
              <a:rPr lang="en-GB" dirty="0"/>
              <a:t>The Committee on the same, clarified to him, that since the signatures on the financial statement and the Audit Report were of the Respondent and hence the accountability for true and fair view of the documents, signed by her, lies with the Respondent only. </a:t>
            </a:r>
          </a:p>
          <a:p>
            <a:pPr algn="just"/>
            <a:r>
              <a:rPr lang="en-GB" dirty="0"/>
              <a:t>Name removed from the Register of Members for a period of 01(One) year with effect from 24th March, 2023</a:t>
            </a:r>
          </a:p>
        </p:txBody>
      </p:sp>
    </p:spTree>
    <p:extLst>
      <p:ext uri="{BB962C8B-B14F-4D97-AF65-F5344CB8AC3E}">
        <p14:creationId xmlns:p14="http://schemas.microsoft.com/office/powerpoint/2010/main" val="29172572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Paid or payable</a:t>
            </a:r>
          </a:p>
        </p:txBody>
      </p:sp>
      <p:pic>
        <p:nvPicPr>
          <p:cNvPr id="4" name="Picture 2"/>
          <p:cNvPicPr>
            <a:picLocks noGrp="1" noChangeAspect="1" noChangeArrowheads="1"/>
          </p:cNvPicPr>
          <p:nvPr>
            <p:ph sz="quarter" idx="1"/>
          </p:nvPr>
        </p:nvPicPr>
        <p:blipFill>
          <a:blip r:embed="rId2"/>
          <a:srcRect/>
          <a:stretch>
            <a:fillRect/>
          </a:stretch>
        </p:blipFill>
        <p:spPr bwMode="auto">
          <a:xfrm>
            <a:off x="1428728" y="1714488"/>
            <a:ext cx="6357982" cy="4195623"/>
          </a:xfrm>
          <a:prstGeom prst="rect">
            <a:avLst/>
          </a:prstGeom>
          <a:noFill/>
          <a:ln w="9525">
            <a:noFill/>
            <a:miter lim="800000"/>
            <a:headEnd/>
            <a:tailEnd/>
          </a:ln>
          <a:effectLst/>
        </p:spPr>
      </p:pic>
      <p:sp>
        <p:nvSpPr>
          <p:cNvPr id="5" name="Rectangle 4"/>
          <p:cNvSpPr/>
          <p:nvPr/>
        </p:nvSpPr>
        <p:spPr>
          <a:xfrm>
            <a:off x="6715140" y="3143248"/>
            <a:ext cx="1000132"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14810" y="1357298"/>
            <a:ext cx="4143404" cy="369332"/>
          </a:xfrm>
          <a:prstGeom prst="rect">
            <a:avLst/>
          </a:prstGeom>
          <a:noFill/>
        </p:spPr>
        <p:txBody>
          <a:bodyPr wrap="square" rtlCol="0">
            <a:spAutoFit/>
          </a:bodyPr>
          <a:lstStyle/>
          <a:p>
            <a:r>
              <a:rPr lang="en-US" b="1" i="1" dirty="0"/>
              <a:t>Para 82.9 of Exposure Draft  on GN</a:t>
            </a:r>
          </a:p>
        </p:txBody>
      </p:sp>
    </p:spTree>
    <p:extLst>
      <p:ext uri="{BB962C8B-B14F-4D97-AF65-F5344CB8AC3E}">
        <p14:creationId xmlns:p14="http://schemas.microsoft.com/office/powerpoint/2010/main" val="117494179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 III supplies</a:t>
            </a:r>
          </a:p>
        </p:txBody>
      </p:sp>
      <p:sp>
        <p:nvSpPr>
          <p:cNvPr id="3" name="Content Placeholder 2"/>
          <p:cNvSpPr>
            <a:spLocks noGrp="1"/>
          </p:cNvSpPr>
          <p:nvPr>
            <p:ph sz="quarter" idx="1"/>
          </p:nvPr>
        </p:nvSpPr>
        <p:spPr>
          <a:xfrm>
            <a:off x="457200" y="1219200"/>
            <a:ext cx="8229600" cy="1423982"/>
          </a:xfrm>
        </p:spPr>
        <p:txBody>
          <a:bodyPr>
            <a:normAutofit/>
          </a:bodyPr>
          <a:lstStyle/>
          <a:p>
            <a:r>
              <a:rPr lang="en-US" dirty="0"/>
              <a:t>Reporting of transaction referred in Schedule III of CGST</a:t>
            </a:r>
          </a:p>
          <a:p>
            <a:pPr lvl="1"/>
            <a:r>
              <a:rPr lang="en-US" dirty="0"/>
              <a:t>Neither supply of goods or services</a:t>
            </a:r>
          </a:p>
          <a:p>
            <a:pPr lvl="1"/>
            <a:r>
              <a:rPr lang="en-US" dirty="0"/>
              <a:t>Salary,  sale of land, </a:t>
            </a:r>
            <a:r>
              <a:rPr lang="en-US" dirty="0" err="1"/>
              <a:t>etc</a:t>
            </a:r>
            <a:endParaRPr lang="en-US" dirty="0"/>
          </a:p>
        </p:txBody>
      </p:sp>
      <p:pic>
        <p:nvPicPr>
          <p:cNvPr id="4" name="Picture 2" descr="https://i2.wp.com/studycafe.in/wp-content/uploads/2018/07/Capture-64.png?resize=632%2C228&amp;ssl=1"/>
          <p:cNvPicPr>
            <a:picLocks noChangeAspect="1" noChangeArrowheads="1"/>
          </p:cNvPicPr>
          <p:nvPr/>
        </p:nvPicPr>
        <p:blipFill>
          <a:blip r:embed="rId2" cstate="print">
            <a:grayscl/>
          </a:blip>
          <a:srcRect/>
          <a:stretch>
            <a:fillRect/>
          </a:stretch>
        </p:blipFill>
        <p:spPr bwMode="auto">
          <a:xfrm>
            <a:off x="714348" y="2857496"/>
            <a:ext cx="7715272" cy="2783359"/>
          </a:xfrm>
          <a:prstGeom prst="rect">
            <a:avLst/>
          </a:prstGeom>
          <a:ln>
            <a:noFill/>
          </a:ln>
          <a:effectLst>
            <a:softEdge rad="112500"/>
          </a:effectLst>
        </p:spPr>
      </p:pic>
      <p:sp>
        <p:nvSpPr>
          <p:cNvPr id="5" name="Down Arrow 4"/>
          <p:cNvSpPr/>
          <p:nvPr/>
        </p:nvSpPr>
        <p:spPr>
          <a:xfrm>
            <a:off x="1619672" y="4005064"/>
            <a:ext cx="642942"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683796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CFDCB5-641B-C24E-BB36-53042CE26A3C}"/>
              </a:ext>
            </a:extLst>
          </p:cNvPr>
          <p:cNvSpPr>
            <a:spLocks noGrp="1"/>
          </p:cNvSpPr>
          <p:nvPr>
            <p:ph type="title"/>
          </p:nvPr>
        </p:nvSpPr>
        <p:spPr/>
        <p:txBody>
          <a:bodyPr/>
          <a:lstStyle/>
          <a:p>
            <a:r>
              <a:rPr lang="en-US" dirty="0"/>
              <a:t>Important points</a:t>
            </a:r>
          </a:p>
        </p:txBody>
      </p:sp>
      <p:graphicFrame>
        <p:nvGraphicFramePr>
          <p:cNvPr id="4" name="Content Placeholder 3">
            <a:extLst>
              <a:ext uri="{FF2B5EF4-FFF2-40B4-BE49-F238E27FC236}">
                <a16:creationId xmlns:a16="http://schemas.microsoft.com/office/drawing/2014/main" xmlns="" id="{7CFCF3F4-A0F8-55E9-387B-5614E9DBE792}"/>
              </a:ext>
            </a:extLst>
          </p:cNvPr>
          <p:cNvGraphicFramePr>
            <a:graphicFrameLocks noGrp="1"/>
          </p:cNvGraphicFramePr>
          <p:nvPr>
            <p:ph sz="quarter" idx="1"/>
            <p:extLst>
              <p:ext uri="{D42A27DB-BD31-4B8C-83A1-F6EECF244321}">
                <p14:modId xmlns:p14="http://schemas.microsoft.com/office/powerpoint/2010/main" val="105873805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461605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212BFF-D660-F631-EF73-D47E34AAF019}"/>
              </a:ext>
            </a:extLst>
          </p:cNvPr>
          <p:cNvSpPr>
            <a:spLocks noGrp="1"/>
          </p:cNvSpPr>
          <p:nvPr>
            <p:ph type="title"/>
          </p:nvPr>
        </p:nvSpPr>
        <p:spPr/>
        <p:txBody>
          <a:bodyPr/>
          <a:lstStyle/>
          <a:p>
            <a:r>
              <a:rPr lang="en-US" dirty="0"/>
              <a:t>Expenditure</a:t>
            </a:r>
          </a:p>
        </p:txBody>
      </p:sp>
      <p:pic>
        <p:nvPicPr>
          <p:cNvPr id="5" name="Picture 2" descr="https://i2.wp.com/studycafe.in/wp-content/uploads/2018/07/Capture-64.png?resize=632%2C228&amp;ssl=1">
            <a:extLst>
              <a:ext uri="{FF2B5EF4-FFF2-40B4-BE49-F238E27FC236}">
                <a16:creationId xmlns:a16="http://schemas.microsoft.com/office/drawing/2014/main" xmlns="" id="{742B42E5-BC07-B2E8-85E9-93528B2A03BA}"/>
              </a:ext>
            </a:extLst>
          </p:cNvPr>
          <p:cNvPicPr>
            <a:picLocks noGrp="1" noChangeAspect="1" noChangeArrowheads="1"/>
          </p:cNvPicPr>
          <p:nvPr>
            <p:ph sz="quarter" idx="1"/>
          </p:nvPr>
        </p:nvPicPr>
        <p:blipFill>
          <a:blip r:embed="rId2" cstate="print">
            <a:grayscl/>
          </a:blip>
          <a:srcRect/>
          <a:stretch>
            <a:fillRect/>
          </a:stretch>
        </p:blipFill>
        <p:spPr bwMode="auto">
          <a:xfrm>
            <a:off x="323527" y="1143000"/>
            <a:ext cx="8731845" cy="3150096"/>
          </a:xfrm>
          <a:prstGeom prst="rect">
            <a:avLst/>
          </a:prstGeom>
          <a:ln>
            <a:noFill/>
          </a:ln>
          <a:effectLst>
            <a:softEdge rad="112500"/>
          </a:effectLst>
        </p:spPr>
      </p:pic>
      <p:sp>
        <p:nvSpPr>
          <p:cNvPr id="6" name="TextBox 5">
            <a:extLst>
              <a:ext uri="{FF2B5EF4-FFF2-40B4-BE49-F238E27FC236}">
                <a16:creationId xmlns:a16="http://schemas.microsoft.com/office/drawing/2014/main" xmlns="" id="{6310538F-74D8-8795-73B9-2DCF9277531B}"/>
              </a:ext>
            </a:extLst>
          </p:cNvPr>
          <p:cNvSpPr txBox="1"/>
          <p:nvPr/>
        </p:nvSpPr>
        <p:spPr>
          <a:xfrm flipH="1">
            <a:off x="683568" y="6372036"/>
            <a:ext cx="6336704" cy="369332"/>
          </a:xfrm>
          <a:prstGeom prst="rect">
            <a:avLst/>
          </a:prstGeom>
          <a:noFill/>
        </p:spPr>
        <p:txBody>
          <a:bodyPr wrap="square" rtlCol="0">
            <a:spAutoFit/>
          </a:bodyPr>
          <a:lstStyle/>
          <a:p>
            <a:r>
              <a:rPr lang="en-US" strike="sngStrike" dirty="0">
                <a:solidFill>
                  <a:srgbClr val="FF0000"/>
                </a:solidFill>
              </a:rPr>
              <a:t>Remuneration and Interest to partner</a:t>
            </a:r>
          </a:p>
        </p:txBody>
      </p:sp>
      <p:sp>
        <p:nvSpPr>
          <p:cNvPr id="7" name="TextBox 6">
            <a:extLst>
              <a:ext uri="{FF2B5EF4-FFF2-40B4-BE49-F238E27FC236}">
                <a16:creationId xmlns:a16="http://schemas.microsoft.com/office/drawing/2014/main" xmlns="" id="{2147BFCA-D000-0D10-F9C0-19FC0F1F3784}"/>
              </a:ext>
            </a:extLst>
          </p:cNvPr>
          <p:cNvSpPr txBox="1"/>
          <p:nvPr/>
        </p:nvSpPr>
        <p:spPr>
          <a:xfrm>
            <a:off x="107504" y="4077072"/>
            <a:ext cx="8731845" cy="2121030"/>
          </a:xfrm>
          <a:prstGeom prst="rect">
            <a:avLst/>
          </a:prstGeom>
          <a:noFill/>
        </p:spPr>
        <p:txBody>
          <a:bodyPr wrap="square" rtlCol="0">
            <a:spAutoFit/>
          </a:bodyPr>
          <a:lstStyle/>
          <a:p>
            <a:pPr>
              <a:lnSpc>
                <a:spcPct val="150000"/>
              </a:lnSpc>
            </a:pPr>
            <a:r>
              <a:rPr lang="en-US" dirty="0"/>
              <a:t>Prov for Exp           Y            </a:t>
            </a:r>
            <a:r>
              <a:rPr lang="en-US" dirty="0" err="1"/>
              <a:t>Y</a:t>
            </a:r>
            <a:r>
              <a:rPr lang="en-US" dirty="0"/>
              <a:t> 	Y		Y	Y		Y</a:t>
            </a:r>
          </a:p>
          <a:p>
            <a:pPr>
              <a:lnSpc>
                <a:spcPct val="150000"/>
              </a:lnSpc>
            </a:pPr>
            <a:r>
              <a:rPr lang="en-US" dirty="0"/>
              <a:t>Imports		Y							Y</a:t>
            </a:r>
          </a:p>
          <a:p>
            <a:pPr>
              <a:lnSpc>
                <a:spcPct val="150000"/>
              </a:lnSpc>
            </a:pPr>
            <a:r>
              <a:rPr lang="en-US" dirty="0"/>
              <a:t>Electricity	Y	Y				Y		</a:t>
            </a:r>
          </a:p>
          <a:p>
            <a:pPr>
              <a:lnSpc>
                <a:spcPct val="150000"/>
              </a:lnSpc>
            </a:pPr>
            <a:r>
              <a:rPr lang="en-US" dirty="0"/>
              <a:t>RCM exp		Y				</a:t>
            </a:r>
            <a:r>
              <a:rPr lang="en-US" dirty="0">
                <a:solidFill>
                  <a:srgbClr val="FF0000"/>
                </a:solidFill>
              </a:rPr>
              <a:t>Y			Y</a:t>
            </a:r>
          </a:p>
          <a:p>
            <a:pPr>
              <a:lnSpc>
                <a:spcPct val="150000"/>
              </a:lnSpc>
            </a:pPr>
            <a:r>
              <a:rPr lang="en-US" dirty="0">
                <a:solidFill>
                  <a:srgbClr val="FF0000"/>
                </a:solidFill>
              </a:rPr>
              <a:t>Rebate discount	</a:t>
            </a:r>
            <a:r>
              <a:rPr lang="en-US" dirty="0"/>
              <a:t>Y            </a:t>
            </a:r>
            <a:r>
              <a:rPr lang="en-US" dirty="0" err="1"/>
              <a:t>Y</a:t>
            </a:r>
            <a:r>
              <a:rPr lang="en-US" dirty="0"/>
              <a:t> 	Y		Y	Y		Y</a:t>
            </a:r>
          </a:p>
        </p:txBody>
      </p:sp>
      <p:cxnSp>
        <p:nvCxnSpPr>
          <p:cNvPr id="9" name="Straight Connector 8">
            <a:extLst>
              <a:ext uri="{FF2B5EF4-FFF2-40B4-BE49-F238E27FC236}">
                <a16:creationId xmlns:a16="http://schemas.microsoft.com/office/drawing/2014/main" xmlns="" id="{C3A93295-08C3-75A7-3088-F97380D943F9}"/>
              </a:ext>
            </a:extLst>
          </p:cNvPr>
          <p:cNvCxnSpPr/>
          <p:nvPr/>
        </p:nvCxnSpPr>
        <p:spPr>
          <a:xfrm>
            <a:off x="107504" y="4581128"/>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06964441-F54B-506F-E87A-1746CA578170}"/>
              </a:ext>
            </a:extLst>
          </p:cNvPr>
          <p:cNvCxnSpPr/>
          <p:nvPr/>
        </p:nvCxnSpPr>
        <p:spPr>
          <a:xfrm>
            <a:off x="107504" y="5013176"/>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56D19C7D-1E89-946F-32A0-22EE72038E7D}"/>
              </a:ext>
            </a:extLst>
          </p:cNvPr>
          <p:cNvCxnSpPr/>
          <p:nvPr/>
        </p:nvCxnSpPr>
        <p:spPr>
          <a:xfrm>
            <a:off x="107504" y="5445224"/>
            <a:ext cx="8731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1D786E7B-9AA2-4E59-446C-CBD74E9702E5}"/>
              </a:ext>
            </a:extLst>
          </p:cNvPr>
          <p:cNvCxnSpPr/>
          <p:nvPr/>
        </p:nvCxnSpPr>
        <p:spPr>
          <a:xfrm>
            <a:off x="107504" y="5805264"/>
            <a:ext cx="8731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301487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Difficulty in compilation or reporting</a:t>
            </a:r>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16335209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Systems</a:t>
            </a:r>
          </a:p>
        </p:txBody>
      </p:sp>
      <p:sp>
        <p:nvSpPr>
          <p:cNvPr id="3" name="Content Placeholder 2"/>
          <p:cNvSpPr>
            <a:spLocks noGrp="1"/>
          </p:cNvSpPr>
          <p:nvPr>
            <p:ph sz="quarter" idx="1"/>
          </p:nvPr>
        </p:nvSpPr>
        <p:spPr/>
        <p:txBody>
          <a:bodyPr/>
          <a:lstStyle/>
          <a:p>
            <a:r>
              <a:rPr lang="en-US" dirty="0"/>
              <a:t>IF such information not available, please give note</a:t>
            </a:r>
          </a:p>
          <a:p>
            <a:pPr lvl="1"/>
            <a:r>
              <a:rPr lang="en-US" dirty="0"/>
              <a:t>Form 3CA</a:t>
            </a:r>
          </a:p>
          <a:p>
            <a:pPr lvl="1"/>
            <a:r>
              <a:rPr lang="en-US" dirty="0"/>
              <a:t>Form 3CB – </a:t>
            </a:r>
            <a:r>
              <a:rPr lang="en-US" i="1" dirty="0"/>
              <a:t>Clause 5</a:t>
            </a:r>
          </a:p>
        </p:txBody>
      </p:sp>
      <p:pic>
        <p:nvPicPr>
          <p:cNvPr id="4" name="Picture 2"/>
          <p:cNvPicPr>
            <a:picLocks noChangeAspect="1" noChangeArrowheads="1"/>
          </p:cNvPicPr>
          <p:nvPr/>
        </p:nvPicPr>
        <p:blipFill>
          <a:blip r:embed="rId2"/>
          <a:srcRect l="20333" t="30209" r="23815" b="6250"/>
          <a:stretch>
            <a:fillRect/>
          </a:stretch>
        </p:blipFill>
        <p:spPr bwMode="auto">
          <a:xfrm>
            <a:off x="533400" y="2514600"/>
            <a:ext cx="8229600" cy="4062123"/>
          </a:xfrm>
          <a:prstGeom prst="rect">
            <a:avLst/>
          </a:prstGeom>
          <a:noFill/>
          <a:ln w="9525">
            <a:noFill/>
            <a:miter lim="800000"/>
            <a:headEnd/>
            <a:tailEnd/>
          </a:ln>
          <a:effectLst/>
        </p:spPr>
      </p:pic>
      <p:sp>
        <p:nvSpPr>
          <p:cNvPr id="5" name="Rectangle 4"/>
          <p:cNvSpPr/>
          <p:nvPr/>
        </p:nvSpPr>
        <p:spPr>
          <a:xfrm>
            <a:off x="457200" y="6400800"/>
            <a:ext cx="1752600" cy="1524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862354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Suggestive Note in 3CA/3CB</a:t>
            </a:r>
          </a:p>
        </p:txBody>
      </p:sp>
      <p:sp>
        <p:nvSpPr>
          <p:cNvPr id="3" name="Content Placeholder 2"/>
          <p:cNvSpPr>
            <a:spLocks noGrp="1"/>
          </p:cNvSpPr>
          <p:nvPr>
            <p:ph sz="quarter" idx="1"/>
          </p:nvPr>
        </p:nvSpPr>
        <p:spPr>
          <a:xfrm>
            <a:off x="457200" y="1463040"/>
            <a:ext cx="8229600" cy="4937760"/>
          </a:xfrm>
        </p:spPr>
        <p:txBody>
          <a:bodyPr>
            <a:noAutofit/>
          </a:bodyPr>
          <a:lstStyle/>
          <a:p>
            <a:pPr algn="just">
              <a:lnSpc>
                <a:spcPct val="130000"/>
              </a:lnSpc>
              <a:spcBef>
                <a:spcPts val="0"/>
              </a:spcBef>
            </a:pPr>
            <a:r>
              <a:rPr lang="en-US" sz="2400" dirty="0">
                <a:latin typeface="Arial Narrow" pitchFamily="34" charset="0"/>
              </a:rPr>
              <a:t>Clause 44: We have been informed by the assessee that the information required under this clause has not been maintained by it in absence of any disclosure requirement thereof under the Goods and Service tax statute. Further the standard accounting software used by Assessee is not configured to generate any report in respect of such historical data in absence of any prevailing statutory requirement regarding the requisite information in this clause. In view of above we are unable to verify and report the desired information in this clause</a:t>
            </a:r>
          </a:p>
        </p:txBody>
      </p:sp>
    </p:spTree>
    <p:extLst>
      <p:ext uri="{BB962C8B-B14F-4D97-AF65-F5344CB8AC3E}">
        <p14:creationId xmlns:p14="http://schemas.microsoft.com/office/powerpoint/2010/main" val="6647121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Things to do first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712018206"/>
              </p:ext>
            </p:extLst>
          </p:nvPr>
        </p:nvGraphicFramePr>
        <p:xfrm>
          <a:off x="457200" y="12344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959328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57980" t="16667" r="23279" b="54166"/>
          <a:stretch>
            <a:fillRect/>
          </a:stretch>
        </p:blipFill>
        <p:spPr bwMode="auto">
          <a:xfrm>
            <a:off x="685800" y="0"/>
            <a:ext cx="7391400" cy="646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2299622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3657600"/>
            <a:ext cx="3200400" cy="369332"/>
          </a:xfrm>
          <a:prstGeom prst="rect">
            <a:avLst/>
          </a:prstGeom>
          <a:noFill/>
        </p:spPr>
        <p:txBody>
          <a:bodyPr wrap="square" rtlCol="0">
            <a:spAutoFit/>
          </a:bodyPr>
          <a:lstStyle/>
          <a:p>
            <a:r>
              <a:rPr lang="en-US" dirty="0"/>
              <a:t>GSTR-2 – Inward supplies</a:t>
            </a:r>
          </a:p>
        </p:txBody>
      </p:sp>
      <p:pic>
        <p:nvPicPr>
          <p:cNvPr id="1027" name="Picture 3"/>
          <p:cNvPicPr>
            <a:picLocks noChangeAspect="1" noChangeArrowheads="1"/>
          </p:cNvPicPr>
          <p:nvPr/>
        </p:nvPicPr>
        <p:blipFill>
          <a:blip r:embed="rId2"/>
          <a:srcRect t="3125" r="10176" b="28125"/>
          <a:stretch>
            <a:fillRect/>
          </a:stretch>
        </p:blipFill>
        <p:spPr bwMode="auto">
          <a:xfrm>
            <a:off x="0" y="609600"/>
            <a:ext cx="9181844" cy="4267200"/>
          </a:xfrm>
          <a:prstGeom prst="rect">
            <a:avLst/>
          </a:prstGeom>
          <a:noFill/>
          <a:ln w="9525">
            <a:noFill/>
            <a:miter lim="800000"/>
            <a:headEnd/>
            <a:tailEnd/>
          </a:ln>
          <a:effectLst/>
        </p:spPr>
      </p:pic>
      <p:sp>
        <p:nvSpPr>
          <p:cNvPr id="4" name="Line Callout 1 3"/>
          <p:cNvSpPr/>
          <p:nvPr/>
        </p:nvSpPr>
        <p:spPr>
          <a:xfrm>
            <a:off x="3962400" y="3886200"/>
            <a:ext cx="3200400" cy="2133600"/>
          </a:xfrm>
          <a:prstGeom prst="borderCallout1">
            <a:avLst>
              <a:gd name="adj1" fmla="val 50723"/>
              <a:gd name="adj2" fmla="val -170"/>
              <a:gd name="adj3" fmla="val -25595"/>
              <a:gd name="adj4" fmla="val -830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NIL RATED INVOICES</a:t>
            </a:r>
          </a:p>
        </p:txBody>
      </p:sp>
    </p:spTree>
    <p:extLst>
      <p:ext uri="{BB962C8B-B14F-4D97-AF65-F5344CB8AC3E}">
        <p14:creationId xmlns:p14="http://schemas.microsoft.com/office/powerpoint/2010/main" val="55813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Undated audit report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GB" dirty="0"/>
              <a:t>All the audit reports were undated.</a:t>
            </a:r>
          </a:p>
          <a:p>
            <a:r>
              <a:rPr lang="en-GB" dirty="0"/>
              <a:t>Audit Report was revised without due Procedure</a:t>
            </a:r>
          </a:p>
          <a:p>
            <a:r>
              <a:rPr lang="en-GB" dirty="0"/>
              <a:t>Misconduct – Gross negligence</a:t>
            </a:r>
          </a:p>
          <a:p>
            <a:pPr lvl="1"/>
            <a:r>
              <a:rPr lang="en-GB" dirty="0"/>
              <a:t>(V. </a:t>
            </a:r>
            <a:r>
              <a:rPr lang="en-GB" dirty="0" err="1"/>
              <a:t>Ayyadurai</a:t>
            </a:r>
            <a:r>
              <a:rPr lang="en-GB" dirty="0"/>
              <a:t> vs. M. </a:t>
            </a:r>
            <a:r>
              <a:rPr lang="en-GB" dirty="0" err="1"/>
              <a:t>Rajkumar</a:t>
            </a:r>
            <a:r>
              <a:rPr lang="en-GB" dirty="0"/>
              <a:t>- Page 408 of Vol. II of Part I of the Disciplinary </a:t>
            </a:r>
            <a:r>
              <a:rPr lang="en-GB" dirty="0" err="1"/>
              <a:t>Casesof</a:t>
            </a:r>
            <a:r>
              <a:rPr lang="en-GB" dirty="0"/>
              <a:t> April, 2015 Judgement delivered on 10</a:t>
            </a:r>
            <a:r>
              <a:rPr lang="en-GB" baseline="30000" dirty="0"/>
              <a:t>th</a:t>
            </a:r>
            <a:r>
              <a:rPr lang="en-GB" dirty="0"/>
              <a:t> December, 2013)</a:t>
            </a:r>
          </a:p>
        </p:txBody>
      </p:sp>
    </p:spTree>
    <p:extLst>
      <p:ext uri="{BB962C8B-B14F-4D97-AF65-F5344CB8AC3E}">
        <p14:creationId xmlns:p14="http://schemas.microsoft.com/office/powerpoint/2010/main" val="279280334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t="9375" r="81212" b="61520"/>
          <a:stretch>
            <a:fillRect/>
          </a:stretch>
        </p:blipFill>
        <p:spPr bwMode="auto">
          <a:xfrm>
            <a:off x="457200" y="761999"/>
            <a:ext cx="5486400" cy="4778480"/>
          </a:xfrm>
          <a:prstGeom prst="rect">
            <a:avLst/>
          </a:prstGeom>
          <a:noFill/>
          <a:ln w="9525">
            <a:noFill/>
            <a:miter lim="800000"/>
            <a:headEnd/>
            <a:tailEnd/>
          </a:ln>
          <a:effectLst/>
        </p:spPr>
      </p:pic>
    </p:spTree>
    <p:extLst>
      <p:ext uri="{BB962C8B-B14F-4D97-AF65-F5344CB8AC3E}">
        <p14:creationId xmlns:p14="http://schemas.microsoft.com/office/powerpoint/2010/main" val="404040394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t="9375" r="9810"/>
          <a:stretch>
            <a:fillRect/>
          </a:stretch>
        </p:blipFill>
        <p:spPr bwMode="auto">
          <a:xfrm>
            <a:off x="0" y="533400"/>
            <a:ext cx="9711559" cy="6324600"/>
          </a:xfrm>
          <a:prstGeom prst="rect">
            <a:avLst/>
          </a:prstGeom>
          <a:noFill/>
          <a:ln w="9525">
            <a:noFill/>
            <a:miter lim="800000"/>
            <a:headEnd/>
            <a:tailEnd/>
          </a:ln>
          <a:effectLst/>
        </p:spPr>
      </p:pic>
      <p:sp>
        <p:nvSpPr>
          <p:cNvPr id="3" name="Left Brace 2"/>
          <p:cNvSpPr/>
          <p:nvPr/>
        </p:nvSpPr>
        <p:spPr>
          <a:xfrm>
            <a:off x="5257800" y="2286000"/>
            <a:ext cx="533400" cy="1295400"/>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3505200" y="3581400"/>
            <a:ext cx="2971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Export these into Excel and add them</a:t>
            </a:r>
          </a:p>
        </p:txBody>
      </p:sp>
    </p:spTree>
    <p:extLst>
      <p:ext uri="{BB962C8B-B14F-4D97-AF65-F5344CB8AC3E}">
        <p14:creationId xmlns:p14="http://schemas.microsoft.com/office/powerpoint/2010/main" val="256108396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Expenditure relating to Registered entities – Composition Scheme</a:t>
            </a:r>
          </a:p>
        </p:txBody>
      </p:sp>
      <p:sp>
        <p:nvSpPr>
          <p:cNvPr id="3" name="Content Placeholder 2"/>
          <p:cNvSpPr>
            <a:spLocks noGrp="1"/>
          </p:cNvSpPr>
          <p:nvPr>
            <p:ph sz="quarter" idx="1"/>
          </p:nvPr>
        </p:nvSpPr>
        <p:spPr>
          <a:xfrm>
            <a:off x="457200" y="1219200"/>
            <a:ext cx="8458200" cy="4937760"/>
          </a:xfrm>
        </p:spPr>
        <p:txBody>
          <a:bodyPr/>
          <a:lstStyle/>
          <a:p>
            <a:r>
              <a:rPr lang="en-GB" sz="2400" dirty="0"/>
              <a:t>Relating to entities falling under </a:t>
            </a:r>
            <a:r>
              <a:rPr lang="en-GB" sz="2800" b="1" u="sng" dirty="0"/>
              <a:t>composition scheme</a:t>
            </a:r>
            <a:endParaRPr lang="en-GB" b="1" u="sng" dirty="0"/>
          </a:p>
          <a:p>
            <a:pPr lvl="1"/>
            <a:r>
              <a:rPr lang="en-GB" dirty="0"/>
              <a:t>Tally feature, While creation of Vendor Master</a:t>
            </a:r>
          </a:p>
        </p:txBody>
      </p:sp>
      <p:pic>
        <p:nvPicPr>
          <p:cNvPr id="4" name="Picture 2"/>
          <p:cNvPicPr>
            <a:picLocks noChangeAspect="1" noChangeArrowheads="1"/>
          </p:cNvPicPr>
          <p:nvPr/>
        </p:nvPicPr>
        <p:blipFill>
          <a:blip r:embed="rId2" cstate="print"/>
          <a:srcRect l="31250" t="31111" r="35833" b="40000"/>
          <a:stretch>
            <a:fillRect/>
          </a:stretch>
        </p:blipFill>
        <p:spPr bwMode="auto">
          <a:xfrm>
            <a:off x="381000" y="2286000"/>
            <a:ext cx="7563338" cy="3733800"/>
          </a:xfrm>
          <a:prstGeom prst="rect">
            <a:avLst/>
          </a:prstGeom>
          <a:noFill/>
          <a:ln w="9525">
            <a:noFill/>
            <a:miter lim="800000"/>
            <a:headEnd/>
            <a:tailEnd/>
          </a:ln>
        </p:spPr>
      </p:pic>
    </p:spTree>
    <p:extLst>
      <p:ext uri="{BB962C8B-B14F-4D97-AF65-F5344CB8AC3E}">
        <p14:creationId xmlns:p14="http://schemas.microsoft.com/office/powerpoint/2010/main" val="422614497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l="1171" t="9375" r="27965" b="29167"/>
          <a:stretch>
            <a:fillRect/>
          </a:stretch>
        </p:blipFill>
        <p:spPr bwMode="auto">
          <a:xfrm>
            <a:off x="0" y="0"/>
            <a:ext cx="9220200" cy="7010400"/>
          </a:xfrm>
          <a:prstGeom prst="rect">
            <a:avLst/>
          </a:prstGeom>
          <a:noFill/>
          <a:ln w="9525">
            <a:noFill/>
            <a:miter lim="800000"/>
            <a:headEnd/>
            <a:tailEnd/>
          </a:ln>
          <a:effectLst/>
        </p:spPr>
      </p:pic>
      <p:sp>
        <p:nvSpPr>
          <p:cNvPr id="3" name="Rectangular Callout 2"/>
          <p:cNvSpPr/>
          <p:nvPr/>
        </p:nvSpPr>
        <p:spPr>
          <a:xfrm>
            <a:off x="1905000" y="2895600"/>
            <a:ext cx="3505200" cy="914400"/>
          </a:xfrm>
          <a:prstGeom prst="wedgeRectCallout">
            <a:avLst>
              <a:gd name="adj1" fmla="val -60430"/>
              <a:gd name="adj2" fmla="val -11069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Composition dealer purchases</a:t>
            </a:r>
          </a:p>
        </p:txBody>
      </p:sp>
    </p:spTree>
    <p:extLst>
      <p:ext uri="{BB962C8B-B14F-4D97-AF65-F5344CB8AC3E}">
        <p14:creationId xmlns:p14="http://schemas.microsoft.com/office/powerpoint/2010/main" val="264708510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1981200"/>
            <a:ext cx="8534400" cy="4038600"/>
          </a:xfrm>
          <a:ln w="38100"/>
        </p:spPr>
        <p:style>
          <a:lnRef idx="2">
            <a:schemeClr val="accent1"/>
          </a:lnRef>
          <a:fillRef idx="1">
            <a:schemeClr val="lt1"/>
          </a:fillRef>
          <a:effectRef idx="0">
            <a:schemeClr val="accent1"/>
          </a:effectRef>
          <a:fontRef idx="minor">
            <a:schemeClr val="dk1"/>
          </a:fontRef>
        </p:style>
        <p:txBody>
          <a:bodyPr>
            <a:noAutofit/>
          </a:bodyPr>
          <a:lstStyle/>
          <a:p>
            <a:pPr marL="566738" indent="-566738" algn="just">
              <a:spcBef>
                <a:spcPts val="1800"/>
              </a:spcBef>
              <a:buSzPct val="100000"/>
              <a:buFont typeface="+mj-lt"/>
              <a:buAutoNum type="alphaLcParenR"/>
            </a:pPr>
            <a:r>
              <a:rPr lang="en-US" sz="2400" dirty="0"/>
              <a:t>Tax Auditor can rely upon the judicial pronouncements while taking any particular view about inclusion or exclusion of any items in the particulars to be furnished under any of the clauses specified in Form No.3CD. </a:t>
            </a:r>
          </a:p>
          <a:p>
            <a:pPr marL="566738" indent="-566738" algn="just">
              <a:spcBef>
                <a:spcPts val="1800"/>
              </a:spcBef>
              <a:buSzPct val="100000"/>
              <a:buFont typeface="+mj-lt"/>
              <a:buAutoNum type="alphaLcParenR"/>
            </a:pPr>
            <a:r>
              <a:rPr lang="en-US" sz="2400" dirty="0"/>
              <a:t>If there is a conflict of judicial opinion on any particular issue, Auditor may refer to the view which has been followed while giving the particulars under any specified clause. </a:t>
            </a:r>
          </a:p>
          <a:p>
            <a:pPr marL="566738" indent="-566738" algn="just">
              <a:spcBef>
                <a:spcPts val="1800"/>
              </a:spcBef>
              <a:buSzPct val="100000"/>
              <a:buFont typeface="+mj-lt"/>
              <a:buAutoNum type="alphaLcParenR"/>
            </a:pPr>
            <a:r>
              <a:rPr lang="en-US" sz="2400" dirty="0"/>
              <a:t>The AS, Guidance Notes, SA issued by the Institute from time to time should be followed. </a:t>
            </a:r>
          </a:p>
        </p:txBody>
      </p:sp>
      <p:sp>
        <p:nvSpPr>
          <p:cNvPr id="5" name="Slide Number Placeholder 4"/>
          <p:cNvSpPr>
            <a:spLocks noGrp="1"/>
          </p:cNvSpPr>
          <p:nvPr>
            <p:ph type="sldNum" sz="quarter" idx="12"/>
          </p:nvPr>
        </p:nvSpPr>
        <p:spPr/>
        <p:txBody>
          <a:bodyPr>
            <a:normAutofit/>
          </a:bodyPr>
          <a:lstStyle/>
          <a:p>
            <a:fld id="{B6F15528-21DE-4FAA-801E-634DDDAF4B2B}" type="slidenum">
              <a:rPr lang="en-US" smtClean="0"/>
              <a:pPr/>
              <a:t>214</a:t>
            </a:fld>
            <a:endParaRPr lang="en-US"/>
          </a:p>
        </p:txBody>
      </p:sp>
      <p:sp>
        <p:nvSpPr>
          <p:cNvPr id="6" name="Title 5"/>
          <p:cNvSpPr>
            <a:spLocks noGrp="1"/>
          </p:cNvSpPr>
          <p:nvPr>
            <p:ph type="title"/>
          </p:nvPr>
        </p:nvSpPr>
        <p:spPr>
          <a:xfrm>
            <a:off x="228600" y="152400"/>
            <a:ext cx="8461248" cy="1066800"/>
          </a:xfrm>
        </p:spPr>
        <p:txBody>
          <a:bodyPr anchor="t">
            <a:noAutofit/>
          </a:bodyPr>
          <a:lstStyle/>
          <a:p>
            <a:pPr algn="just"/>
            <a:r>
              <a:rPr lang="en-US" sz="2800" b="1" dirty="0"/>
              <a:t>General principles to be kept in mind while preparing the statement of particulars for Form 3CD:</a:t>
            </a:r>
          </a:p>
        </p:txBody>
      </p:sp>
    </p:spTree>
    <p:extLst>
      <p:ext uri="{BB962C8B-B14F-4D97-AF65-F5344CB8AC3E}">
        <p14:creationId xmlns:p14="http://schemas.microsoft.com/office/powerpoint/2010/main" val="42102090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676400"/>
            <a:ext cx="8763000" cy="4953000"/>
          </a:xfrm>
          <a:ln w="38100"/>
        </p:spPr>
        <p:style>
          <a:lnRef idx="2">
            <a:schemeClr val="accent1"/>
          </a:lnRef>
          <a:fillRef idx="1">
            <a:schemeClr val="lt1"/>
          </a:fillRef>
          <a:effectRef idx="0">
            <a:schemeClr val="accent1"/>
          </a:effectRef>
          <a:fontRef idx="minor">
            <a:schemeClr val="dk1"/>
          </a:fontRef>
        </p:style>
        <p:txBody>
          <a:bodyPr>
            <a:noAutofit/>
          </a:bodyPr>
          <a:lstStyle/>
          <a:p>
            <a:pPr algn="just"/>
            <a:r>
              <a:rPr lang="en-US" sz="1650" dirty="0"/>
              <a:t>The information in Form No.3CD should be based on the books of account, records, documents, information and explanations made available to the tax auditor for his examination. </a:t>
            </a:r>
          </a:p>
          <a:p>
            <a:pPr algn="just"/>
            <a:r>
              <a:rPr lang="en-US" sz="1650" dirty="0"/>
              <a:t>If a particular item of income/ expenditure is covered in more than one of the specified clauses in the statement of particulars, a suitable cross reference to such items at the appropriate places. </a:t>
            </a:r>
          </a:p>
          <a:p>
            <a:pPr algn="just"/>
            <a:r>
              <a:rPr lang="en-US" sz="1650" dirty="0"/>
              <a:t>If there is any difference in the opinion of the tax auditor and that of the assessee in respect of any information furnished in Form No. 3CD, the tax auditor should state both the view points and also the relevant information in order to enable the tax authority to take a decision in the matter. </a:t>
            </a:r>
          </a:p>
          <a:p>
            <a:pPr algn="just"/>
            <a:r>
              <a:rPr lang="en-US" sz="1650" dirty="0"/>
              <a:t>If any particular clause in Form No.3CD is not applicable, he should state that the same is not applicable. </a:t>
            </a:r>
          </a:p>
          <a:p>
            <a:pPr algn="just"/>
            <a:r>
              <a:rPr lang="en-US" sz="1650" dirty="0"/>
              <a:t>In computing the allowance/ disallowance, the law applicable in the relevant year should keep in view, even though the form of audit report may not have been amended to bring it in conformity with the amended law. </a:t>
            </a:r>
          </a:p>
          <a:p>
            <a:pPr algn="just"/>
            <a:r>
              <a:rPr lang="en-US" sz="1650" dirty="0"/>
              <a:t>In case the auditor relies on a judicial pronouncement, mention the fact as his observations in clause (3) of Form No.3CA or clause (5) provided in Form No.3CB, as the case may be </a:t>
            </a:r>
          </a:p>
          <a:p>
            <a:pPr algn="just"/>
            <a:r>
              <a:rPr lang="en-US" sz="1650" dirty="0"/>
              <a:t>The tax auditor may qualify his report on matters in respect of which information is not furnished to him and state in his report that the relevant information has not been furnished by the assessee. </a:t>
            </a:r>
          </a:p>
        </p:txBody>
      </p:sp>
      <p:sp>
        <p:nvSpPr>
          <p:cNvPr id="5" name="Slide Number Placeholder 4"/>
          <p:cNvSpPr>
            <a:spLocks noGrp="1"/>
          </p:cNvSpPr>
          <p:nvPr>
            <p:ph type="sldNum" sz="quarter" idx="12"/>
          </p:nvPr>
        </p:nvSpPr>
        <p:spPr/>
        <p:txBody>
          <a:bodyPr>
            <a:normAutofit/>
          </a:bodyPr>
          <a:lstStyle/>
          <a:p>
            <a:fld id="{B6F15528-21DE-4FAA-801E-634DDDAF4B2B}" type="slidenum">
              <a:rPr lang="en-US" smtClean="0"/>
              <a:pPr/>
              <a:t>215</a:t>
            </a:fld>
            <a:endParaRPr lang="en-US"/>
          </a:p>
        </p:txBody>
      </p:sp>
      <p:sp>
        <p:nvSpPr>
          <p:cNvPr id="6" name="Title 5"/>
          <p:cNvSpPr>
            <a:spLocks noGrp="1"/>
          </p:cNvSpPr>
          <p:nvPr>
            <p:ph type="title"/>
          </p:nvPr>
        </p:nvSpPr>
        <p:spPr>
          <a:xfrm>
            <a:off x="303276" y="457200"/>
            <a:ext cx="8461248" cy="990600"/>
          </a:xfrm>
        </p:spPr>
        <p:txBody>
          <a:bodyPr>
            <a:noAutofit/>
          </a:bodyPr>
          <a:lstStyle/>
          <a:p>
            <a:r>
              <a:rPr lang="en-US" sz="2800" b="1" dirty="0"/>
              <a:t>Important points to be considered by the  tax auditor  while furnishing the particulars in Form No.3CD….</a:t>
            </a:r>
          </a:p>
        </p:txBody>
      </p:sp>
    </p:spTree>
    <p:extLst>
      <p:ext uri="{BB962C8B-B14F-4D97-AF65-F5344CB8AC3E}">
        <p14:creationId xmlns:p14="http://schemas.microsoft.com/office/powerpoint/2010/main" val="4112636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Revision of audit report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GB" dirty="0"/>
              <a:t>Auditor failed to state not only the </a:t>
            </a:r>
            <a:r>
              <a:rPr lang="en-GB" b="1" u="sng" dirty="0"/>
              <a:t>reasons for revising the audit report </a:t>
            </a:r>
            <a:r>
              <a:rPr lang="en-GB" dirty="0"/>
              <a:t> issued by him</a:t>
            </a:r>
          </a:p>
          <a:p>
            <a:pPr algn="just"/>
            <a:r>
              <a:rPr lang="en-GB" dirty="0"/>
              <a:t>Also </a:t>
            </a:r>
            <a:r>
              <a:rPr lang="en-GB" b="1" u="sng" dirty="0"/>
              <a:t>failed to inform the Charity Commissioner</a:t>
            </a:r>
            <a:r>
              <a:rPr lang="en-GB" dirty="0"/>
              <a:t> of Trust that his earlier report should not longer be relied upon.</a:t>
            </a:r>
          </a:p>
          <a:p>
            <a:pPr algn="just"/>
            <a:r>
              <a:rPr lang="en-GB" dirty="0"/>
              <a:t>Misconduct – Gross Negligence</a:t>
            </a:r>
          </a:p>
          <a:p>
            <a:pPr lvl="1" algn="just"/>
            <a:r>
              <a:rPr lang="en-GB" dirty="0"/>
              <a:t>(</a:t>
            </a:r>
            <a:r>
              <a:rPr lang="en-GB" dirty="0" err="1"/>
              <a:t>Shekhar</a:t>
            </a:r>
            <a:r>
              <a:rPr lang="en-GB" dirty="0"/>
              <a:t> </a:t>
            </a:r>
            <a:r>
              <a:rPr lang="en-GB" dirty="0" err="1"/>
              <a:t>Purushottamrao</a:t>
            </a:r>
            <a:r>
              <a:rPr lang="en-GB" dirty="0"/>
              <a:t> </a:t>
            </a:r>
            <a:r>
              <a:rPr lang="en-GB" dirty="0" err="1"/>
              <a:t>Kannao</a:t>
            </a:r>
            <a:r>
              <a:rPr lang="en-GB" dirty="0"/>
              <a:t> vs. Sanjay S. </a:t>
            </a:r>
            <a:r>
              <a:rPr lang="en-GB" dirty="0" err="1"/>
              <a:t>Khandekar</a:t>
            </a:r>
            <a:r>
              <a:rPr lang="en-GB" dirty="0"/>
              <a:t> Re: [PR-125/13-DD/121/2013/DC /428/2014] Judgement delivered on 7th November, 2017)</a:t>
            </a:r>
          </a:p>
        </p:txBody>
      </p:sp>
    </p:spTree>
    <p:extLst>
      <p:ext uri="{BB962C8B-B14F-4D97-AF65-F5344CB8AC3E}">
        <p14:creationId xmlns:p14="http://schemas.microsoft.com/office/powerpoint/2010/main" val="3496208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A1E0E1-A74A-36AC-05D4-F4C98562AE94}"/>
              </a:ext>
            </a:extLst>
          </p:cNvPr>
          <p:cNvSpPr>
            <a:spLocks noGrp="1"/>
          </p:cNvSpPr>
          <p:nvPr>
            <p:ph type="title"/>
          </p:nvPr>
        </p:nvSpPr>
        <p:spPr/>
        <p:txBody>
          <a:bodyPr/>
          <a:lstStyle/>
          <a:p>
            <a:r>
              <a:rPr lang="en-US" dirty="0"/>
              <a:t>Sample</a:t>
            </a:r>
          </a:p>
        </p:txBody>
      </p:sp>
      <p:pic>
        <p:nvPicPr>
          <p:cNvPr id="5" name="Content Placeholder 4">
            <a:extLst>
              <a:ext uri="{FF2B5EF4-FFF2-40B4-BE49-F238E27FC236}">
                <a16:creationId xmlns:a16="http://schemas.microsoft.com/office/drawing/2014/main" xmlns="" id="{620A431A-1124-511F-BD26-5F60926265F8}"/>
              </a:ext>
            </a:extLst>
          </p:cNvPr>
          <p:cNvPicPr>
            <a:picLocks noGrp="1" noChangeAspect="1"/>
          </p:cNvPicPr>
          <p:nvPr>
            <p:ph sz="quarter" idx="1"/>
          </p:nvPr>
        </p:nvPicPr>
        <p:blipFill>
          <a:blip r:embed="rId2"/>
          <a:stretch>
            <a:fillRect/>
          </a:stretch>
        </p:blipFill>
        <p:spPr>
          <a:xfrm>
            <a:off x="576572" y="1484783"/>
            <a:ext cx="7955867" cy="4386665"/>
          </a:xfrm>
          <a:prstGeom prst="rect">
            <a:avLst/>
          </a:prstGeom>
        </p:spPr>
      </p:pic>
    </p:spTree>
    <p:extLst>
      <p:ext uri="{BB962C8B-B14F-4D97-AF65-F5344CB8AC3E}">
        <p14:creationId xmlns:p14="http://schemas.microsoft.com/office/powerpoint/2010/main" val="303729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D3A9345-BE4A-2720-B9DD-2B07E287A915}"/>
              </a:ext>
            </a:extLst>
          </p:cNvPr>
          <p:cNvPicPr>
            <a:picLocks noChangeAspect="1"/>
          </p:cNvPicPr>
          <p:nvPr/>
        </p:nvPicPr>
        <p:blipFill>
          <a:blip r:embed="rId2"/>
          <a:stretch>
            <a:fillRect/>
          </a:stretch>
        </p:blipFill>
        <p:spPr>
          <a:xfrm>
            <a:off x="1115616" y="1165839"/>
            <a:ext cx="6958511" cy="5073637"/>
          </a:xfrm>
          <a:prstGeom prst="rect">
            <a:avLst/>
          </a:prstGeom>
        </p:spPr>
      </p:pic>
      <p:sp>
        <p:nvSpPr>
          <p:cNvPr id="4" name="Title 3">
            <a:extLst>
              <a:ext uri="{FF2B5EF4-FFF2-40B4-BE49-F238E27FC236}">
                <a16:creationId xmlns:a16="http://schemas.microsoft.com/office/drawing/2014/main" xmlns="" id="{7B617ED8-D135-9C3F-F03E-6643966D5671}"/>
              </a:ext>
            </a:extLst>
          </p:cNvPr>
          <p:cNvSpPr>
            <a:spLocks noGrp="1"/>
          </p:cNvSpPr>
          <p:nvPr>
            <p:ph type="title"/>
          </p:nvPr>
        </p:nvSpPr>
        <p:spPr>
          <a:xfrm>
            <a:off x="628651" y="161021"/>
            <a:ext cx="7886700" cy="730377"/>
          </a:xfrm>
        </p:spPr>
        <p:txBody>
          <a:bodyPr/>
          <a:lstStyle/>
          <a:p>
            <a:r>
              <a:rPr lang="en-US" dirty="0"/>
              <a:t>Documentation</a:t>
            </a:r>
          </a:p>
        </p:txBody>
      </p:sp>
      <p:sp>
        <p:nvSpPr>
          <p:cNvPr id="6" name="TextBox 5"/>
          <p:cNvSpPr txBox="1"/>
          <p:nvPr/>
        </p:nvSpPr>
        <p:spPr>
          <a:xfrm>
            <a:off x="1" y="6488668"/>
            <a:ext cx="9143999" cy="369332"/>
          </a:xfrm>
          <a:prstGeom prst="rect">
            <a:avLst/>
          </a:prstGeom>
          <a:noFill/>
        </p:spPr>
        <p:txBody>
          <a:bodyPr wrap="square" rtlCol="0">
            <a:spAutoFit/>
          </a:bodyPr>
          <a:lstStyle/>
          <a:p>
            <a:pPr algn="ctr"/>
            <a:r>
              <a:rPr lang="en-GB" b="1" dirty="0"/>
              <a:t>CA. Pankaj Shah</a:t>
            </a:r>
            <a:r>
              <a:rPr lang="en-GB" dirty="0"/>
              <a:t> | 969 189 3040 | </a:t>
            </a:r>
            <a:r>
              <a:rPr lang="en-GB" dirty="0">
                <a:hlinkClick r:id="rId3"/>
              </a:rPr>
              <a:t>pankajgshah@gmail.com</a:t>
            </a:r>
            <a:r>
              <a:rPr lang="en-GB" dirty="0"/>
              <a:t> |</a:t>
            </a:r>
          </a:p>
        </p:txBody>
      </p:sp>
    </p:spTree>
    <p:extLst>
      <p:ext uri="{BB962C8B-B14F-4D97-AF65-F5344CB8AC3E}">
        <p14:creationId xmlns:p14="http://schemas.microsoft.com/office/powerpoint/2010/main" val="391558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Applicability</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2610489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Applicability</a:t>
            </a:r>
            <a:endParaRPr lang="en-GB"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02055998"/>
              </p:ext>
            </p:extLst>
          </p:nvPr>
        </p:nvGraphicFramePr>
        <p:xfrm>
          <a:off x="457200" y="137156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537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Presumptive Provisions</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14845466"/>
              </p:ext>
            </p:extLst>
          </p:nvPr>
        </p:nvGraphicFramePr>
        <p:xfrm>
          <a:off x="467544" y="1268760"/>
          <a:ext cx="8208912"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6640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1BE857-B4EB-E3A5-7EAA-3940EFF1F5D1}"/>
              </a:ext>
            </a:extLst>
          </p:cNvPr>
          <p:cNvSpPr>
            <a:spLocks noGrp="1"/>
          </p:cNvSpPr>
          <p:nvPr>
            <p:ph type="title"/>
          </p:nvPr>
        </p:nvSpPr>
        <p:spPr/>
        <p:txBody>
          <a:bodyPr/>
          <a:lstStyle/>
          <a:p>
            <a:r>
              <a:rPr lang="en-US" dirty="0"/>
              <a:t>Issue 1</a:t>
            </a:r>
          </a:p>
        </p:txBody>
      </p:sp>
      <p:graphicFrame>
        <p:nvGraphicFramePr>
          <p:cNvPr id="4" name="Content Placeholder 3">
            <a:extLst>
              <a:ext uri="{FF2B5EF4-FFF2-40B4-BE49-F238E27FC236}">
                <a16:creationId xmlns:a16="http://schemas.microsoft.com/office/drawing/2014/main" xmlns="" id="{1A79306C-DF58-2331-556D-C7ED25DFC6DB}"/>
              </a:ext>
            </a:extLst>
          </p:cNvPr>
          <p:cNvGraphicFramePr>
            <a:graphicFrameLocks noGrp="1"/>
          </p:cNvGraphicFramePr>
          <p:nvPr>
            <p:ph idx="1"/>
            <p:extLst>
              <p:ext uri="{D42A27DB-BD31-4B8C-83A1-F6EECF244321}">
                <p14:modId xmlns:p14="http://schemas.microsoft.com/office/powerpoint/2010/main" val="5448904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7989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755AE4-329E-25A7-52F0-651318D71D27}"/>
              </a:ext>
            </a:extLst>
          </p:cNvPr>
          <p:cNvSpPr>
            <a:spLocks noGrp="1"/>
          </p:cNvSpPr>
          <p:nvPr>
            <p:ph type="title"/>
          </p:nvPr>
        </p:nvSpPr>
        <p:spPr/>
        <p:txBody>
          <a:bodyPr>
            <a:normAutofit fontScale="90000"/>
          </a:bodyPr>
          <a:lstStyle/>
          <a:p>
            <a:r>
              <a:rPr lang="en-US" dirty="0"/>
              <a:t>CAN  S.44AD and 44ADA be opted together</a:t>
            </a:r>
          </a:p>
        </p:txBody>
      </p:sp>
      <p:graphicFrame>
        <p:nvGraphicFramePr>
          <p:cNvPr id="4" name="Content Placeholder 3">
            <a:extLst>
              <a:ext uri="{FF2B5EF4-FFF2-40B4-BE49-F238E27FC236}">
                <a16:creationId xmlns:a16="http://schemas.microsoft.com/office/drawing/2014/main" xmlns="" id="{F1D536F1-9722-17E4-133C-C0EF639E2797}"/>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392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Report of Select Committee</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1616919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C8EF13-6226-C771-D9F0-7390F73B06B9}"/>
              </a:ext>
            </a:extLst>
          </p:cNvPr>
          <p:cNvSpPr>
            <a:spLocks noGrp="1"/>
          </p:cNvSpPr>
          <p:nvPr>
            <p:ph type="title"/>
          </p:nvPr>
        </p:nvSpPr>
        <p:spPr/>
        <p:txBody>
          <a:bodyPr/>
          <a:lstStyle/>
          <a:p>
            <a:r>
              <a:rPr lang="en-US" dirty="0"/>
              <a:t>Specified Profession</a:t>
            </a:r>
          </a:p>
        </p:txBody>
      </p:sp>
      <p:sp>
        <p:nvSpPr>
          <p:cNvPr id="3" name="Content Placeholder 2">
            <a:extLst>
              <a:ext uri="{FF2B5EF4-FFF2-40B4-BE49-F238E27FC236}">
                <a16:creationId xmlns:a16="http://schemas.microsoft.com/office/drawing/2014/main" xmlns="" id="{0224B506-8D16-C958-1DBF-464EA2AD17E2}"/>
              </a:ext>
            </a:extLst>
          </p:cNvPr>
          <p:cNvSpPr>
            <a:spLocks noGrp="1"/>
          </p:cNvSpPr>
          <p:nvPr>
            <p:ph idx="1"/>
          </p:nvPr>
        </p:nvSpPr>
        <p:spPr/>
        <p:txBody>
          <a:bodyPr>
            <a:normAutofit lnSpcReduction="10000"/>
          </a:bodyPr>
          <a:lstStyle/>
          <a:p>
            <a:r>
              <a:rPr lang="en-US" dirty="0"/>
              <a:t>Engineering</a:t>
            </a:r>
          </a:p>
          <a:p>
            <a:r>
              <a:rPr lang="en-US" dirty="0"/>
              <a:t>Legal</a:t>
            </a:r>
          </a:p>
          <a:p>
            <a:r>
              <a:rPr lang="en-US" dirty="0"/>
              <a:t>Architectural profession</a:t>
            </a:r>
          </a:p>
          <a:p>
            <a:r>
              <a:rPr lang="en-US" dirty="0"/>
              <a:t>Accountant</a:t>
            </a:r>
          </a:p>
          <a:p>
            <a:r>
              <a:rPr lang="en-US" dirty="0"/>
              <a:t>Medical</a:t>
            </a:r>
          </a:p>
          <a:p>
            <a:r>
              <a:rPr lang="en-US" dirty="0"/>
              <a:t>Technical consultant</a:t>
            </a:r>
          </a:p>
          <a:p>
            <a:r>
              <a:rPr lang="en-US" dirty="0"/>
              <a:t>Interior decoration</a:t>
            </a:r>
          </a:p>
          <a:p>
            <a:r>
              <a:rPr lang="en-US" dirty="0"/>
              <a:t>Authorized Representative</a:t>
            </a:r>
          </a:p>
          <a:p>
            <a:r>
              <a:rPr lang="en-US" dirty="0"/>
              <a:t>Company Secretary</a:t>
            </a:r>
          </a:p>
          <a:p>
            <a:r>
              <a:rPr lang="en-US" dirty="0"/>
              <a:t>Film Artist</a:t>
            </a:r>
          </a:p>
          <a:p>
            <a:r>
              <a:rPr lang="en-US" dirty="0"/>
              <a:t>Information Technology</a:t>
            </a:r>
          </a:p>
        </p:txBody>
      </p:sp>
    </p:spTree>
    <p:extLst>
      <p:ext uri="{BB962C8B-B14F-4D97-AF65-F5344CB8AC3E}">
        <p14:creationId xmlns:p14="http://schemas.microsoft.com/office/powerpoint/2010/main" val="2000252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E719D-A8FD-8C1B-4F5D-C628A6BCAF94}"/>
              </a:ext>
            </a:extLst>
          </p:cNvPr>
          <p:cNvSpPr>
            <a:spLocks noGrp="1"/>
          </p:cNvSpPr>
          <p:nvPr>
            <p:ph type="title"/>
          </p:nvPr>
        </p:nvSpPr>
        <p:spPr/>
        <p:txBody>
          <a:bodyPr/>
          <a:lstStyle/>
          <a:p>
            <a:r>
              <a:rPr lang="en-US" dirty="0"/>
              <a:t>Non specified profession</a:t>
            </a:r>
          </a:p>
        </p:txBody>
      </p:sp>
      <p:sp>
        <p:nvSpPr>
          <p:cNvPr id="3" name="Content Placeholder 2">
            <a:extLst>
              <a:ext uri="{FF2B5EF4-FFF2-40B4-BE49-F238E27FC236}">
                <a16:creationId xmlns:a16="http://schemas.microsoft.com/office/drawing/2014/main" xmlns="" id="{7C8EBD87-46F6-A1E2-2E82-821CF44AF8D8}"/>
              </a:ext>
            </a:extLst>
          </p:cNvPr>
          <p:cNvSpPr>
            <a:spLocks noGrp="1"/>
          </p:cNvSpPr>
          <p:nvPr>
            <p:ph idx="1"/>
          </p:nvPr>
        </p:nvSpPr>
        <p:spPr/>
        <p:txBody>
          <a:bodyPr/>
          <a:lstStyle/>
          <a:p>
            <a:r>
              <a:rPr lang="en-US" dirty="0"/>
              <a:t>Teacher</a:t>
            </a:r>
          </a:p>
          <a:p>
            <a:r>
              <a:rPr lang="en-US" dirty="0"/>
              <a:t>Sports coach</a:t>
            </a:r>
          </a:p>
          <a:p>
            <a:r>
              <a:rPr lang="en-US" dirty="0"/>
              <a:t>Freelancer</a:t>
            </a:r>
          </a:p>
          <a:p>
            <a:r>
              <a:rPr lang="en-US" dirty="0"/>
              <a:t>Marketing Adviser</a:t>
            </a:r>
          </a:p>
          <a:p>
            <a:r>
              <a:rPr lang="en-US" dirty="0"/>
              <a:t>HR Consultants</a:t>
            </a:r>
          </a:p>
          <a:p>
            <a:r>
              <a:rPr lang="en-US" dirty="0"/>
              <a:t>Graphics designer</a:t>
            </a:r>
          </a:p>
          <a:p>
            <a:r>
              <a:rPr lang="en-US" dirty="0"/>
              <a:t>Translator</a:t>
            </a:r>
          </a:p>
          <a:p>
            <a:r>
              <a:rPr lang="en-US" dirty="0"/>
              <a:t>Artists (excl. film artist)</a:t>
            </a:r>
          </a:p>
        </p:txBody>
      </p:sp>
    </p:spTree>
    <p:extLst>
      <p:ext uri="{BB962C8B-B14F-4D97-AF65-F5344CB8AC3E}">
        <p14:creationId xmlns:p14="http://schemas.microsoft.com/office/powerpoint/2010/main" val="3992893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82E1EC-DEAF-1CB6-2754-18183A038C8F}"/>
              </a:ext>
            </a:extLst>
          </p:cNvPr>
          <p:cNvSpPr>
            <a:spLocks noGrp="1"/>
          </p:cNvSpPr>
          <p:nvPr>
            <p:ph type="title"/>
          </p:nvPr>
        </p:nvSpPr>
        <p:spPr/>
        <p:txBody>
          <a:bodyPr/>
          <a:lstStyle/>
          <a:p>
            <a:r>
              <a:rPr lang="en-US" dirty="0"/>
              <a:t>Issue 2 </a:t>
            </a:r>
          </a:p>
        </p:txBody>
      </p:sp>
      <p:graphicFrame>
        <p:nvGraphicFramePr>
          <p:cNvPr id="4" name="Content Placeholder 3">
            <a:extLst>
              <a:ext uri="{FF2B5EF4-FFF2-40B4-BE49-F238E27FC236}">
                <a16:creationId xmlns:a16="http://schemas.microsoft.com/office/drawing/2014/main" xmlns="" id="{8BCFA8ED-B727-7092-601E-57F87678FCD5}"/>
              </a:ext>
            </a:extLst>
          </p:cNvPr>
          <p:cNvGraphicFramePr>
            <a:graphicFrameLocks noGrp="1"/>
          </p:cNvGraphicFramePr>
          <p:nvPr>
            <p:ph idx="1"/>
            <p:extLst>
              <p:ext uri="{D42A27DB-BD31-4B8C-83A1-F6EECF244321}">
                <p14:modId xmlns:p14="http://schemas.microsoft.com/office/powerpoint/2010/main" val="286616860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708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DB83D5-6333-1B68-611B-E99DE5010FEE}"/>
              </a:ext>
            </a:extLst>
          </p:cNvPr>
          <p:cNvSpPr>
            <a:spLocks noGrp="1"/>
          </p:cNvSpPr>
          <p:nvPr>
            <p:ph type="title"/>
          </p:nvPr>
        </p:nvSpPr>
        <p:spPr/>
        <p:txBody>
          <a:bodyPr>
            <a:normAutofit/>
          </a:bodyPr>
          <a:lstStyle/>
          <a:p>
            <a:r>
              <a:rPr lang="en-US" dirty="0"/>
              <a:t>Issue </a:t>
            </a:r>
            <a:r>
              <a:rPr lang="en-US" dirty="0" smtClean="0"/>
              <a:t>3:Person </a:t>
            </a:r>
            <a:r>
              <a:rPr lang="en-US" dirty="0"/>
              <a:t>engaged in ‘vocation’</a:t>
            </a:r>
          </a:p>
        </p:txBody>
      </p:sp>
      <p:graphicFrame>
        <p:nvGraphicFramePr>
          <p:cNvPr id="4" name="Content Placeholder 3">
            <a:extLst>
              <a:ext uri="{FF2B5EF4-FFF2-40B4-BE49-F238E27FC236}">
                <a16:creationId xmlns:a16="http://schemas.microsoft.com/office/drawing/2014/main" xmlns="" id="{D6BC47D9-0727-CB33-34A8-D7C77AD20501}"/>
              </a:ext>
            </a:extLst>
          </p:cNvPr>
          <p:cNvGraphicFramePr>
            <a:graphicFrameLocks noGrp="1"/>
          </p:cNvGraphicFramePr>
          <p:nvPr>
            <p:ph idx="1"/>
            <p:extLst>
              <p:ext uri="{D42A27DB-BD31-4B8C-83A1-F6EECF244321}">
                <p14:modId xmlns:p14="http://schemas.microsoft.com/office/powerpoint/2010/main" val="3053708611"/>
              </p:ext>
            </p:extLst>
          </p:nvPr>
        </p:nvGraphicFramePr>
        <p:xfrm>
          <a:off x="611560" y="148478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4205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003E4D-6DE5-F5DA-5936-B512843D6511}"/>
              </a:ext>
            </a:extLst>
          </p:cNvPr>
          <p:cNvSpPr>
            <a:spLocks noGrp="1"/>
          </p:cNvSpPr>
          <p:nvPr>
            <p:ph type="title"/>
          </p:nvPr>
        </p:nvSpPr>
        <p:spPr/>
        <p:txBody>
          <a:bodyPr/>
          <a:lstStyle/>
          <a:p>
            <a:r>
              <a:rPr lang="en-US" dirty="0"/>
              <a:t>Issue 4</a:t>
            </a:r>
          </a:p>
        </p:txBody>
      </p:sp>
      <p:graphicFrame>
        <p:nvGraphicFramePr>
          <p:cNvPr id="4" name="Content Placeholder 3">
            <a:extLst>
              <a:ext uri="{FF2B5EF4-FFF2-40B4-BE49-F238E27FC236}">
                <a16:creationId xmlns:a16="http://schemas.microsoft.com/office/drawing/2014/main" xmlns="" id="{91B09B45-1601-AA6E-D786-DBEDB3BD9B5D}"/>
              </a:ext>
            </a:extLst>
          </p:cNvPr>
          <p:cNvGraphicFramePr>
            <a:graphicFrameLocks noGrp="1"/>
          </p:cNvGraphicFramePr>
          <p:nvPr>
            <p:ph idx="1"/>
            <p:extLst>
              <p:ext uri="{D42A27DB-BD31-4B8C-83A1-F6EECF244321}">
                <p14:modId xmlns:p14="http://schemas.microsoft.com/office/powerpoint/2010/main" val="2602906803"/>
              </p:ext>
            </p:extLst>
          </p:nvPr>
        </p:nvGraphicFramePr>
        <p:xfrm>
          <a:off x="539552" y="148478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6635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B2E4B0-BB52-08C5-D79B-84EA41A43803}"/>
              </a:ext>
            </a:extLst>
          </p:cNvPr>
          <p:cNvSpPr>
            <a:spLocks noGrp="1"/>
          </p:cNvSpPr>
          <p:nvPr>
            <p:ph type="title"/>
          </p:nvPr>
        </p:nvSpPr>
        <p:spPr/>
        <p:txBody>
          <a:bodyPr>
            <a:normAutofit/>
          </a:bodyPr>
          <a:lstStyle/>
          <a:p>
            <a:r>
              <a:rPr lang="en-US" dirty="0"/>
              <a:t>Issue 5</a:t>
            </a:r>
            <a:r>
              <a:rPr lang="en-US" dirty="0" smtClean="0"/>
              <a:t>: F&amp;O </a:t>
            </a:r>
            <a:r>
              <a:rPr lang="en-US" dirty="0"/>
              <a:t>transactions</a:t>
            </a:r>
          </a:p>
        </p:txBody>
      </p:sp>
      <p:graphicFrame>
        <p:nvGraphicFramePr>
          <p:cNvPr id="4" name="Content Placeholder 3">
            <a:extLst>
              <a:ext uri="{FF2B5EF4-FFF2-40B4-BE49-F238E27FC236}">
                <a16:creationId xmlns:a16="http://schemas.microsoft.com/office/drawing/2014/main" xmlns="" id="{B2AC59DC-EEAE-3B8C-9A6B-507C26BDA042}"/>
              </a:ext>
            </a:extLst>
          </p:cNvPr>
          <p:cNvGraphicFramePr>
            <a:graphicFrameLocks noGrp="1"/>
          </p:cNvGraphicFramePr>
          <p:nvPr>
            <p:ph idx="1"/>
            <p:extLst>
              <p:ext uri="{D42A27DB-BD31-4B8C-83A1-F6EECF244321}">
                <p14:modId xmlns:p14="http://schemas.microsoft.com/office/powerpoint/2010/main" val="2585941656"/>
              </p:ext>
            </p:extLst>
          </p:nvPr>
        </p:nvGraphicFramePr>
        <p:xfrm>
          <a:off x="683568" y="148478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873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9BE7D1-FD05-6CCD-5032-3C26EB9A9187}"/>
              </a:ext>
            </a:extLst>
          </p:cNvPr>
          <p:cNvSpPr>
            <a:spLocks noGrp="1"/>
          </p:cNvSpPr>
          <p:nvPr>
            <p:ph type="title"/>
          </p:nvPr>
        </p:nvSpPr>
        <p:spPr/>
        <p:txBody>
          <a:bodyPr>
            <a:noAutofit/>
          </a:bodyPr>
          <a:lstStyle/>
          <a:p>
            <a:r>
              <a:rPr lang="en-US" sz="2800" dirty="0"/>
              <a:t>Issue 6:</a:t>
            </a:r>
            <a:r>
              <a:rPr lang="en-US" sz="3600" b="1" dirty="0"/>
              <a:t>Turnover </a:t>
            </a:r>
            <a:br>
              <a:rPr lang="en-US" sz="3600" b="1" dirty="0"/>
            </a:br>
            <a:r>
              <a:rPr lang="en-US" sz="3600" b="1" dirty="0"/>
              <a:t>(</a:t>
            </a:r>
            <a:r>
              <a:rPr lang="en-US" sz="3200" b="1" dirty="0"/>
              <a:t>inclusive or exclusive of GST)</a:t>
            </a:r>
          </a:p>
        </p:txBody>
      </p:sp>
      <p:graphicFrame>
        <p:nvGraphicFramePr>
          <p:cNvPr id="4" name="Content Placeholder 3">
            <a:extLst>
              <a:ext uri="{FF2B5EF4-FFF2-40B4-BE49-F238E27FC236}">
                <a16:creationId xmlns:a16="http://schemas.microsoft.com/office/drawing/2014/main" xmlns="" id="{A0C4B54A-2EBF-8B0D-F7CE-4008E0FC2F36}"/>
              </a:ext>
            </a:extLst>
          </p:cNvPr>
          <p:cNvGraphicFramePr>
            <a:graphicFrameLocks noGrp="1"/>
          </p:cNvGraphicFramePr>
          <p:nvPr>
            <p:ph idx="1"/>
            <p:extLst>
              <p:ext uri="{D42A27DB-BD31-4B8C-83A1-F6EECF244321}">
                <p14:modId xmlns:p14="http://schemas.microsoft.com/office/powerpoint/2010/main" val="369483938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36453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20872E-6750-DC78-7D12-A991DF277684}"/>
              </a:ext>
            </a:extLst>
          </p:cNvPr>
          <p:cNvSpPr>
            <a:spLocks noGrp="1"/>
          </p:cNvSpPr>
          <p:nvPr>
            <p:ph type="title"/>
          </p:nvPr>
        </p:nvSpPr>
        <p:spPr/>
        <p:txBody>
          <a:bodyPr/>
          <a:lstStyle/>
          <a:p>
            <a:r>
              <a:rPr lang="en-US" dirty="0"/>
              <a:t>Issue 7 : Allowances</a:t>
            </a:r>
          </a:p>
        </p:txBody>
      </p:sp>
      <p:graphicFrame>
        <p:nvGraphicFramePr>
          <p:cNvPr id="4" name="Content Placeholder 3">
            <a:extLst>
              <a:ext uri="{FF2B5EF4-FFF2-40B4-BE49-F238E27FC236}">
                <a16:creationId xmlns:a16="http://schemas.microsoft.com/office/drawing/2014/main" xmlns="" id="{B97AFFC0-AEB7-C59A-F717-34C16636FF43}"/>
              </a:ext>
            </a:extLst>
          </p:cNvPr>
          <p:cNvGraphicFramePr>
            <a:graphicFrameLocks noGrp="1"/>
          </p:cNvGraphicFramePr>
          <p:nvPr>
            <p:ph idx="1"/>
            <p:extLst>
              <p:ext uri="{D42A27DB-BD31-4B8C-83A1-F6EECF244321}">
                <p14:modId xmlns:p14="http://schemas.microsoft.com/office/powerpoint/2010/main" val="1962669875"/>
              </p:ext>
            </p:extLst>
          </p:nvPr>
        </p:nvGraphicFramePr>
        <p:xfrm>
          <a:off x="611560" y="1556792"/>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5542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AEB62-AC98-C1B6-5A4B-1E68DC33AEF6}"/>
              </a:ext>
            </a:extLst>
          </p:cNvPr>
          <p:cNvSpPr>
            <a:spLocks noGrp="1"/>
          </p:cNvSpPr>
          <p:nvPr>
            <p:ph type="title"/>
          </p:nvPr>
        </p:nvSpPr>
        <p:spPr/>
        <p:txBody>
          <a:bodyPr>
            <a:normAutofit fontScale="90000"/>
          </a:bodyPr>
          <a:lstStyle/>
          <a:p>
            <a:r>
              <a:rPr lang="en-US" dirty="0"/>
              <a:t>Issue 8:</a:t>
            </a:r>
            <a:br>
              <a:rPr lang="en-US" dirty="0"/>
            </a:br>
            <a:r>
              <a:rPr lang="en-US" dirty="0"/>
              <a:t>Section 44AD and 43B(h)</a:t>
            </a:r>
          </a:p>
        </p:txBody>
      </p:sp>
      <p:sp>
        <p:nvSpPr>
          <p:cNvPr id="3" name="Content Placeholder 2">
            <a:extLst>
              <a:ext uri="{FF2B5EF4-FFF2-40B4-BE49-F238E27FC236}">
                <a16:creationId xmlns:a16="http://schemas.microsoft.com/office/drawing/2014/main" xmlns="" id="{7AB927E2-6822-E103-B48C-BE5A71D5224B}"/>
              </a:ext>
            </a:extLst>
          </p:cNvPr>
          <p:cNvSpPr>
            <a:spLocks noGrp="1"/>
          </p:cNvSpPr>
          <p:nvPr>
            <p:ph idx="1"/>
          </p:nvPr>
        </p:nvSpPr>
        <p:spPr/>
        <p:txBody>
          <a:bodyPr>
            <a:normAutofit fontScale="92500"/>
          </a:bodyPr>
          <a:lstStyle/>
          <a:p>
            <a:pPr algn="just">
              <a:lnSpc>
                <a:spcPct val="150000"/>
              </a:lnSpc>
            </a:pPr>
            <a:r>
              <a:rPr lang="en-US" dirty="0"/>
              <a:t>Books are not maintained and </a:t>
            </a:r>
          </a:p>
          <a:p>
            <a:pPr algn="just">
              <a:lnSpc>
                <a:spcPct val="150000"/>
              </a:lnSpc>
            </a:pPr>
            <a:r>
              <a:rPr lang="en-US" dirty="0"/>
              <a:t>Section 44AD states</a:t>
            </a:r>
          </a:p>
          <a:p>
            <a:pPr marL="342900" lvl="1" indent="0" algn="just">
              <a:lnSpc>
                <a:spcPct val="150000"/>
              </a:lnSpc>
              <a:buNone/>
            </a:pPr>
            <a:r>
              <a:rPr lang="en-US" i="1" dirty="0"/>
              <a:t>“Notwithstanding anything to the contrary contained in sections 28 to 43C, ……………</a:t>
            </a:r>
          </a:p>
          <a:p>
            <a:pPr marL="342900" lvl="1" indent="0" algn="just">
              <a:lnSpc>
                <a:spcPct val="150000"/>
              </a:lnSpc>
              <a:buNone/>
            </a:pPr>
            <a:endParaRPr lang="en-US" i="1" dirty="0"/>
          </a:p>
          <a:p>
            <a:pPr marL="342900" lvl="1" indent="0" algn="just">
              <a:lnSpc>
                <a:spcPct val="150000"/>
              </a:lnSpc>
              <a:buNone/>
            </a:pPr>
            <a:r>
              <a:rPr lang="en-US" i="1" dirty="0"/>
              <a:t> Any deduction allowable under the provisions of sections 30 to 38 shall, for the purposes of sub-section (1), be deemed to have been already given full effect to and no further deduction under those sections shall be allowed.”</a:t>
            </a:r>
          </a:p>
          <a:p>
            <a:pPr marL="342900" lvl="1" indent="0" algn="just">
              <a:lnSpc>
                <a:spcPct val="150000"/>
              </a:lnSpc>
              <a:buNone/>
            </a:pPr>
            <a:r>
              <a:rPr lang="en-US" sz="2250" b="1" dirty="0"/>
              <a:t>No Disallowance in 44AD cases</a:t>
            </a:r>
          </a:p>
        </p:txBody>
      </p:sp>
      <p:sp>
        <p:nvSpPr>
          <p:cNvPr id="4" name="TextBox 3">
            <a:extLst>
              <a:ext uri="{FF2B5EF4-FFF2-40B4-BE49-F238E27FC236}">
                <a16:creationId xmlns:a16="http://schemas.microsoft.com/office/drawing/2014/main" xmlns="" id="{A0DF9290-6FB7-D6C0-9AAA-1F67333D4AAE}"/>
              </a:ext>
            </a:extLst>
          </p:cNvPr>
          <p:cNvSpPr txBox="1"/>
          <p:nvPr/>
        </p:nvSpPr>
        <p:spPr>
          <a:xfrm>
            <a:off x="4939644" y="6403826"/>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11982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C140C3-ED34-40D8-DD8D-7353F67B407C}"/>
              </a:ext>
            </a:extLst>
          </p:cNvPr>
          <p:cNvSpPr>
            <a:spLocks noGrp="1"/>
          </p:cNvSpPr>
          <p:nvPr>
            <p:ph type="title"/>
          </p:nvPr>
        </p:nvSpPr>
        <p:spPr/>
        <p:txBody>
          <a:bodyPr/>
          <a:lstStyle/>
          <a:p>
            <a:r>
              <a:rPr lang="en-US" dirty="0"/>
              <a:t>Issue 9 : S.43CA vs. 44AD</a:t>
            </a:r>
          </a:p>
        </p:txBody>
      </p:sp>
      <p:graphicFrame>
        <p:nvGraphicFramePr>
          <p:cNvPr id="4" name="Content Placeholder 3">
            <a:extLst>
              <a:ext uri="{FF2B5EF4-FFF2-40B4-BE49-F238E27FC236}">
                <a16:creationId xmlns:a16="http://schemas.microsoft.com/office/drawing/2014/main" xmlns="" id="{D6793355-F559-6A21-22B3-61311E1A9806}"/>
              </a:ext>
            </a:extLst>
          </p:cNvPr>
          <p:cNvGraphicFramePr>
            <a:graphicFrameLocks noGrp="1"/>
          </p:cNvGraphicFramePr>
          <p:nvPr>
            <p:ph idx="1"/>
            <p:extLst>
              <p:ext uri="{D42A27DB-BD31-4B8C-83A1-F6EECF244321}">
                <p14:modId xmlns:p14="http://schemas.microsoft.com/office/powerpoint/2010/main" val="395373248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6134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40" y="404664"/>
            <a:ext cx="5832648" cy="5979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ight Arrow 6"/>
          <p:cNvSpPr/>
          <p:nvPr/>
        </p:nvSpPr>
        <p:spPr>
          <a:xfrm rot="10800000">
            <a:off x="5734104" y="2204864"/>
            <a:ext cx="1512168"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5195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F2560C-639E-0C1A-E6F9-760C29631EAB}"/>
              </a:ext>
            </a:extLst>
          </p:cNvPr>
          <p:cNvSpPr>
            <a:spLocks noGrp="1"/>
          </p:cNvSpPr>
          <p:nvPr>
            <p:ph type="title"/>
          </p:nvPr>
        </p:nvSpPr>
        <p:spPr/>
        <p:txBody>
          <a:bodyPr/>
          <a:lstStyle/>
          <a:p>
            <a:r>
              <a:rPr lang="en-US" dirty="0"/>
              <a:t>TDS Requirement</a:t>
            </a:r>
          </a:p>
        </p:txBody>
      </p:sp>
      <p:graphicFrame>
        <p:nvGraphicFramePr>
          <p:cNvPr id="4" name="Content Placeholder 3">
            <a:extLst>
              <a:ext uri="{FF2B5EF4-FFF2-40B4-BE49-F238E27FC236}">
                <a16:creationId xmlns:a16="http://schemas.microsoft.com/office/drawing/2014/main" xmlns="" id="{B7B26CC1-43AE-3148-055B-B0E7E4EE845E}"/>
              </a:ext>
            </a:extLst>
          </p:cNvPr>
          <p:cNvGraphicFramePr>
            <a:graphicFrameLocks noGrp="1"/>
          </p:cNvGraphicFramePr>
          <p:nvPr>
            <p:ph idx="1"/>
            <p:extLst>
              <p:ext uri="{D42A27DB-BD31-4B8C-83A1-F6EECF244321}">
                <p14:modId xmlns:p14="http://schemas.microsoft.com/office/powerpoint/2010/main" val="472379087"/>
              </p:ext>
            </p:extLst>
          </p:nvPr>
        </p:nvGraphicFramePr>
        <p:xfrm>
          <a:off x="539552" y="148478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3653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Form 3CA/3CB</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536367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 700 ‘Forming an Opinion and Reporting on Financial Statements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2306744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675874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A9CA5530-35F5-4846-AA51-0556D4869900}"/>
              </a:ext>
            </a:extLst>
          </p:cNvPr>
          <p:cNvSpPr>
            <a:spLocks noGrp="1"/>
          </p:cNvSpPr>
          <p:nvPr>
            <p:ph type="title"/>
          </p:nvPr>
        </p:nvSpPr>
        <p:spPr>
          <a:xfrm>
            <a:off x="457199" y="260648"/>
            <a:ext cx="8208911" cy="1440160"/>
          </a:xfrm>
        </p:spPr>
        <p:txBody>
          <a:bodyPr/>
          <a:lstStyle/>
          <a:p>
            <a:pPr marL="0" indent="0" algn="just">
              <a:buNone/>
            </a:pPr>
            <a:r>
              <a:rPr lang="en-IN" sz="2800" u="sng" dirty="0">
                <a:solidFill>
                  <a:schemeClr val="accent2">
                    <a:lumMod val="75000"/>
                  </a:schemeClr>
                </a:solidFill>
                <a:effectLst/>
                <a:latin typeface="Times New Roman" panose="02020603050405020304" pitchFamily="18" charset="0"/>
                <a:cs typeface="Times New Roman" panose="02020603050405020304" pitchFamily="18" charset="0"/>
              </a:rPr>
              <a:t>SA 700 – Illustrative- </a:t>
            </a:r>
            <a:r>
              <a:rPr lang="en-IN" sz="2800" u="sng" dirty="0" err="1">
                <a:solidFill>
                  <a:schemeClr val="accent2">
                    <a:lumMod val="75000"/>
                  </a:schemeClr>
                </a:solidFill>
                <a:effectLst/>
                <a:latin typeface="Times New Roman" panose="02020603050405020304" pitchFamily="18" charset="0"/>
                <a:cs typeface="Times New Roman" panose="02020603050405020304" pitchFamily="18" charset="0"/>
              </a:rPr>
              <a:t>Assessee’s</a:t>
            </a:r>
            <a:r>
              <a:rPr lang="en-IN" sz="2800" u="sng" dirty="0">
                <a:solidFill>
                  <a:schemeClr val="accent2">
                    <a:lumMod val="75000"/>
                  </a:schemeClr>
                </a:solidFill>
                <a:effectLst/>
                <a:latin typeface="Times New Roman" panose="02020603050405020304" pitchFamily="18" charset="0"/>
                <a:cs typeface="Times New Roman" panose="02020603050405020304" pitchFamily="18" charset="0"/>
              </a:rPr>
              <a:t> Responsibility for the Financial Statements and the Statement of Particulars in Form No. 3CD</a:t>
            </a:r>
          </a:p>
        </p:txBody>
      </p:sp>
      <p:sp>
        <p:nvSpPr>
          <p:cNvPr id="7" name="Rectangle 6">
            <a:extLst>
              <a:ext uri="{FF2B5EF4-FFF2-40B4-BE49-F238E27FC236}">
                <a16:creationId xmlns:a16="http://schemas.microsoft.com/office/drawing/2014/main" xmlns="" id="{8770EF56-7E8A-453F-8EE4-774B3E943CB9}"/>
              </a:ext>
            </a:extLst>
          </p:cNvPr>
          <p:cNvSpPr/>
          <p:nvPr/>
        </p:nvSpPr>
        <p:spPr>
          <a:xfrm>
            <a:off x="457199" y="1988840"/>
            <a:ext cx="8208912" cy="3816424"/>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Wingdings" pitchFamily="2" charset="2"/>
              <a:buChar char="v"/>
            </a:pPr>
            <a:r>
              <a:rPr lang="en-IN" sz="2200" b="1" dirty="0">
                <a:solidFill>
                  <a:schemeClr val="tx1"/>
                </a:solidFill>
              </a:rPr>
              <a:t>The</a:t>
            </a:r>
            <a:r>
              <a:rPr lang="en-IN" sz="2200" b="1" dirty="0">
                <a:solidFill>
                  <a:schemeClr val="tx2">
                    <a:lumMod val="75000"/>
                  </a:schemeClr>
                </a:solidFill>
              </a:rPr>
              <a:t> </a:t>
            </a:r>
            <a:r>
              <a:rPr lang="en-IN" sz="2200" b="1" dirty="0" err="1">
                <a:solidFill>
                  <a:srgbClr val="FF0000"/>
                </a:solidFill>
              </a:rPr>
              <a:t>assessee</a:t>
            </a:r>
            <a:r>
              <a:rPr lang="en-IN" sz="2200" b="1" dirty="0">
                <a:solidFill>
                  <a:srgbClr val="FF0000"/>
                </a:solidFill>
              </a:rPr>
              <a:t> is responsible for the preparation of the statement of particulars required to be furnished under section 44AB</a:t>
            </a:r>
            <a:r>
              <a:rPr lang="en-IN" sz="2200" b="1" dirty="0">
                <a:solidFill>
                  <a:schemeClr val="tx2">
                    <a:lumMod val="75000"/>
                  </a:schemeClr>
                </a:solidFill>
              </a:rPr>
              <a:t> </a:t>
            </a:r>
            <a:r>
              <a:rPr lang="en-IN" sz="2200" b="1" dirty="0">
                <a:solidFill>
                  <a:schemeClr val="tx1"/>
                </a:solidFill>
              </a:rPr>
              <a:t>of the Income-tax Act, 1961 annexed herewith in </a:t>
            </a:r>
            <a:r>
              <a:rPr lang="en-IN" sz="2200" b="1" dirty="0">
                <a:solidFill>
                  <a:srgbClr val="FF0000"/>
                </a:solidFill>
              </a:rPr>
              <a:t>Form No. 3CD </a:t>
            </a:r>
            <a:r>
              <a:rPr lang="en-IN" sz="2200" b="1" dirty="0">
                <a:solidFill>
                  <a:schemeClr val="tx1"/>
                </a:solidFill>
              </a:rPr>
              <a:t>read with Rule 6G(1)(b) of Income Tax Rules, 1962 that give true and correct particulars as per the provisions of the Income-tax Act, 1961 read with Rules, Notifications , circulars etc. that are to be included in the Statement.</a:t>
            </a:r>
          </a:p>
        </p:txBody>
      </p:sp>
    </p:spTree>
    <p:custDataLst>
      <p:tags r:id="rId1"/>
    </p:custDataLst>
    <p:extLst>
      <p:ext uri="{BB962C8B-B14F-4D97-AF65-F5344CB8AC3E}">
        <p14:creationId xmlns:p14="http://schemas.microsoft.com/office/powerpoint/2010/main" val="1719967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A9CA5530-35F5-4846-AA51-0556D4869900}"/>
              </a:ext>
            </a:extLst>
          </p:cNvPr>
          <p:cNvSpPr>
            <a:spLocks noGrp="1"/>
          </p:cNvSpPr>
          <p:nvPr>
            <p:ph type="title"/>
          </p:nvPr>
        </p:nvSpPr>
        <p:spPr>
          <a:xfrm>
            <a:off x="467544" y="404664"/>
            <a:ext cx="8208911" cy="720080"/>
          </a:xfrm>
        </p:spPr>
        <p:txBody>
          <a:bodyPr>
            <a:normAutofit fontScale="90000"/>
          </a:bodyPr>
          <a:lstStyle/>
          <a:p>
            <a:pPr marL="0" indent="0" algn="ctr">
              <a:buNone/>
            </a:pPr>
            <a:r>
              <a:rPr lang="en-IN" sz="2800" u="sng" dirty="0">
                <a:solidFill>
                  <a:schemeClr val="accent2">
                    <a:lumMod val="75000"/>
                  </a:schemeClr>
                </a:solidFill>
                <a:effectLst/>
                <a:latin typeface="Times New Roman" panose="02020603050405020304" pitchFamily="18" charset="0"/>
                <a:cs typeface="Times New Roman" panose="02020603050405020304" pitchFamily="18" charset="0"/>
              </a:rPr>
              <a:t>SA 700 – Illustrative- Tax Auditor’s Responsibility</a:t>
            </a:r>
            <a:br>
              <a:rPr lang="en-IN" sz="2800" u="sng" dirty="0">
                <a:solidFill>
                  <a:schemeClr val="accent2">
                    <a:lumMod val="75000"/>
                  </a:schemeClr>
                </a:solidFill>
                <a:effectLst/>
                <a:latin typeface="Times New Roman" panose="02020603050405020304" pitchFamily="18" charset="0"/>
                <a:cs typeface="Times New Roman" panose="02020603050405020304" pitchFamily="18" charset="0"/>
              </a:rPr>
            </a:br>
            <a:endParaRPr lang="en-IN" sz="2800" u="sng" dirty="0">
              <a:solidFill>
                <a:schemeClr val="accent2">
                  <a:lumMod val="75000"/>
                </a:schemeClr>
              </a:solidFill>
              <a:effectLst/>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42DE3817-C6FB-4DFC-B0BF-C0246A7143F5}"/>
              </a:ext>
            </a:extLst>
          </p:cNvPr>
          <p:cNvSpPr/>
          <p:nvPr/>
        </p:nvSpPr>
        <p:spPr>
          <a:xfrm>
            <a:off x="467544" y="1196752"/>
            <a:ext cx="8208912" cy="4608512"/>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Wingdings" pitchFamily="2" charset="2"/>
              <a:buChar char="v"/>
            </a:pPr>
            <a:r>
              <a:rPr lang="en-IN" sz="2200" b="1" dirty="0">
                <a:solidFill>
                  <a:schemeClr val="tx1"/>
                </a:solidFill>
              </a:rPr>
              <a:t>We are </a:t>
            </a:r>
            <a:r>
              <a:rPr lang="en-IN" sz="2200" b="1" dirty="0">
                <a:solidFill>
                  <a:srgbClr val="FF0000"/>
                </a:solidFill>
              </a:rPr>
              <a:t>also responsible for verifying the statement of particulars required to be furnished under section 44AB</a:t>
            </a:r>
            <a:r>
              <a:rPr lang="en-IN" sz="2200" b="1" dirty="0">
                <a:solidFill>
                  <a:schemeClr val="tx2">
                    <a:lumMod val="75000"/>
                  </a:schemeClr>
                </a:solidFill>
              </a:rPr>
              <a:t> </a:t>
            </a:r>
            <a:r>
              <a:rPr lang="en-IN" sz="2200" b="1" dirty="0">
                <a:solidFill>
                  <a:schemeClr val="tx1"/>
                </a:solidFill>
              </a:rPr>
              <a:t>of the Income-tax Act, 1961 annexed herewith in Form No. 3CD read with Rule 6G (1) (b) of Income-tax Rules, 1962. We have </a:t>
            </a:r>
            <a:r>
              <a:rPr lang="en-IN" sz="2200" b="1" dirty="0">
                <a:solidFill>
                  <a:srgbClr val="FF0000"/>
                </a:solidFill>
              </a:rPr>
              <a:t>conducted my/our verification of the statement in accordance with Guidance Note on Tax Audit</a:t>
            </a:r>
            <a:r>
              <a:rPr lang="en-IN" sz="2200" b="1" dirty="0">
                <a:solidFill>
                  <a:schemeClr val="tx2">
                    <a:lumMod val="75000"/>
                  </a:schemeClr>
                </a:solidFill>
              </a:rPr>
              <a:t> </a:t>
            </a:r>
            <a:r>
              <a:rPr lang="en-IN" sz="2200" b="1" dirty="0">
                <a:solidFill>
                  <a:schemeClr val="tx1"/>
                </a:solidFill>
              </a:rPr>
              <a:t>under section 44AB of the Income-tax Act, 1961, issued by the Institute of Chartered Accountants of India.</a:t>
            </a:r>
          </a:p>
        </p:txBody>
      </p:sp>
    </p:spTree>
    <p:custDataLst>
      <p:tags r:id="rId1"/>
    </p:custDataLst>
    <p:extLst>
      <p:ext uri="{BB962C8B-B14F-4D97-AF65-F5344CB8AC3E}">
        <p14:creationId xmlns:p14="http://schemas.microsoft.com/office/powerpoint/2010/main" val="2057770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xmlns="" id="{A9CA5530-35F5-4846-AA51-0556D4869900}"/>
              </a:ext>
            </a:extLst>
          </p:cNvPr>
          <p:cNvSpPr>
            <a:spLocks noGrp="1"/>
          </p:cNvSpPr>
          <p:nvPr>
            <p:ph type="title"/>
          </p:nvPr>
        </p:nvSpPr>
        <p:spPr>
          <a:xfrm>
            <a:off x="107504" y="260648"/>
            <a:ext cx="9036496" cy="576064"/>
          </a:xfrm>
        </p:spPr>
        <p:txBody>
          <a:bodyPr/>
          <a:lstStyle/>
          <a:p>
            <a:pPr marL="0" indent="0" algn="ctr">
              <a:buNone/>
            </a:pPr>
            <a:r>
              <a:rPr lang="en-IN" sz="2400" u="sng" dirty="0">
                <a:solidFill>
                  <a:schemeClr val="accent2">
                    <a:lumMod val="75000"/>
                  </a:schemeClr>
                </a:solidFill>
                <a:effectLst/>
                <a:latin typeface="Times New Roman" panose="02020603050405020304" pitchFamily="18" charset="0"/>
                <a:cs typeface="Times New Roman" panose="02020603050405020304" pitchFamily="18" charset="0"/>
              </a:rPr>
              <a:t>SA 700 – Clause (3) of Form No.3CA or Clause (5) of Form No.3CB</a:t>
            </a:r>
          </a:p>
        </p:txBody>
      </p:sp>
      <p:sp>
        <p:nvSpPr>
          <p:cNvPr id="6" name="Rectangle 5">
            <a:extLst>
              <a:ext uri="{FF2B5EF4-FFF2-40B4-BE49-F238E27FC236}">
                <a16:creationId xmlns:a16="http://schemas.microsoft.com/office/drawing/2014/main" xmlns="" id="{994BF28E-04F1-4DD0-98FA-B242856D54F4}"/>
              </a:ext>
            </a:extLst>
          </p:cNvPr>
          <p:cNvSpPr/>
          <p:nvPr/>
        </p:nvSpPr>
        <p:spPr>
          <a:xfrm>
            <a:off x="467543" y="980728"/>
            <a:ext cx="8219257" cy="4824536"/>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b="1" u="sng" dirty="0">
                <a:solidFill>
                  <a:schemeClr val="tx1"/>
                </a:solidFill>
              </a:rPr>
              <a:t>As per Para 11.9 of the Guidance Note-  </a:t>
            </a:r>
          </a:p>
          <a:p>
            <a:pPr algn="just"/>
            <a:endParaRPr lang="en-IN" b="1" dirty="0">
              <a:solidFill>
                <a:schemeClr val="tx1"/>
              </a:solidFill>
            </a:endParaRPr>
          </a:p>
          <a:p>
            <a:pPr algn="just"/>
            <a:r>
              <a:rPr lang="en-IN" b="1" dirty="0">
                <a:solidFill>
                  <a:schemeClr val="tx1"/>
                </a:solidFill>
              </a:rPr>
              <a:t>The ICAI had pursuant to the issuance of the Revised </a:t>
            </a:r>
            <a:r>
              <a:rPr lang="en-IN" b="1" dirty="0">
                <a:solidFill>
                  <a:srgbClr val="FF0000"/>
                </a:solidFill>
              </a:rPr>
              <a:t>SA 700</a:t>
            </a:r>
            <a:r>
              <a:rPr lang="en-IN" b="1" dirty="0">
                <a:solidFill>
                  <a:schemeClr val="tx1"/>
                </a:solidFill>
              </a:rPr>
              <a:t>, Forming an Opinion and Reporting on Financial Statements, </a:t>
            </a:r>
            <a:r>
              <a:rPr lang="en-IN" b="1" dirty="0">
                <a:solidFill>
                  <a:srgbClr val="FF0000"/>
                </a:solidFill>
              </a:rPr>
              <a:t>prescribed a revised format of the auditor’s report on financial statement</a:t>
            </a:r>
            <a:r>
              <a:rPr lang="en-IN" b="1" dirty="0">
                <a:solidFill>
                  <a:schemeClr val="tx1"/>
                </a:solidFill>
              </a:rPr>
              <a:t>. Since </a:t>
            </a:r>
            <a:r>
              <a:rPr lang="en-IN" b="1" dirty="0">
                <a:solidFill>
                  <a:srgbClr val="FF0000"/>
                </a:solidFill>
              </a:rPr>
              <a:t>Form No. 3CA and Form No. 3CB</a:t>
            </a:r>
            <a:r>
              <a:rPr lang="en-IN" b="1" dirty="0">
                <a:solidFill>
                  <a:schemeClr val="tx1"/>
                </a:solidFill>
              </a:rPr>
              <a:t> are required to be filed online in a </a:t>
            </a:r>
            <a:r>
              <a:rPr lang="en-IN" b="1" dirty="0" err="1">
                <a:solidFill>
                  <a:schemeClr val="tx1"/>
                </a:solidFill>
              </a:rPr>
              <a:t>preset</a:t>
            </a:r>
            <a:r>
              <a:rPr lang="en-IN" b="1" dirty="0">
                <a:solidFill>
                  <a:schemeClr val="tx1"/>
                </a:solidFill>
              </a:rPr>
              <a:t> form and the same </a:t>
            </a:r>
            <a:r>
              <a:rPr lang="en-IN" b="1" dirty="0">
                <a:solidFill>
                  <a:srgbClr val="FF0000"/>
                </a:solidFill>
              </a:rPr>
              <a:t>are not in line with the requirements of SA 700</a:t>
            </a:r>
            <a:r>
              <a:rPr lang="en-IN" b="1" dirty="0">
                <a:solidFill>
                  <a:schemeClr val="tx1"/>
                </a:solidFill>
              </a:rPr>
              <a:t>, there is </a:t>
            </a:r>
            <a:r>
              <a:rPr lang="en-IN" b="1" dirty="0">
                <a:solidFill>
                  <a:srgbClr val="FF0000"/>
                </a:solidFill>
              </a:rPr>
              <a:t>no specifically allocated field for providing information</a:t>
            </a:r>
            <a:r>
              <a:rPr lang="en-IN" b="1" dirty="0">
                <a:solidFill>
                  <a:schemeClr val="tx1"/>
                </a:solidFill>
              </a:rPr>
              <a:t> relating to the </a:t>
            </a:r>
            <a:r>
              <a:rPr lang="en-IN" b="1" dirty="0">
                <a:solidFill>
                  <a:srgbClr val="FF0000"/>
                </a:solidFill>
              </a:rPr>
              <a:t>respective responsibilities of the </a:t>
            </a:r>
            <a:r>
              <a:rPr lang="en-IN" b="1" dirty="0" err="1">
                <a:solidFill>
                  <a:srgbClr val="FF0000"/>
                </a:solidFill>
              </a:rPr>
              <a:t>assessee</a:t>
            </a:r>
            <a:r>
              <a:rPr lang="en-IN" b="1" dirty="0">
                <a:solidFill>
                  <a:srgbClr val="FF0000"/>
                </a:solidFill>
              </a:rPr>
              <a:t> and the tax auditor</a:t>
            </a:r>
            <a:r>
              <a:rPr lang="en-IN" b="1" dirty="0">
                <a:solidFill>
                  <a:schemeClr val="tx1"/>
                </a:solidFill>
              </a:rPr>
              <a:t> as required in terms of the principles laid out in SA 700. </a:t>
            </a:r>
          </a:p>
          <a:p>
            <a:pPr algn="just"/>
            <a:endParaRPr lang="en-IN" b="1" dirty="0">
              <a:solidFill>
                <a:schemeClr val="tx1"/>
              </a:solidFill>
            </a:endParaRPr>
          </a:p>
          <a:p>
            <a:pPr algn="just"/>
            <a:r>
              <a:rPr lang="en-IN" b="1" dirty="0">
                <a:solidFill>
                  <a:schemeClr val="tx1"/>
                </a:solidFill>
              </a:rPr>
              <a:t>However, having regard to the importance of these respective responsibility paragraphs from the perspective of the readers of the tax audit report, it is suggested that these respective </a:t>
            </a:r>
            <a:r>
              <a:rPr lang="en-IN" b="1" dirty="0">
                <a:solidFill>
                  <a:srgbClr val="FF0000"/>
                </a:solidFill>
              </a:rPr>
              <a:t>responsibility paragraphs</a:t>
            </a:r>
            <a:r>
              <a:rPr lang="en-IN" b="1" dirty="0">
                <a:solidFill>
                  <a:schemeClr val="tx1"/>
                </a:solidFill>
              </a:rPr>
              <a:t> relating can be </a:t>
            </a:r>
            <a:r>
              <a:rPr lang="en-IN" b="1" dirty="0">
                <a:solidFill>
                  <a:srgbClr val="FF0000"/>
                </a:solidFill>
              </a:rPr>
              <a:t>provided in the space provided for giving observations, etc., under clause (3) of Form No.3CA or Clause (5) of Form No.3CB</a:t>
            </a:r>
            <a:r>
              <a:rPr lang="en-IN" b="1" dirty="0">
                <a:solidFill>
                  <a:schemeClr val="tx1"/>
                </a:solidFill>
              </a:rPr>
              <a:t> as the case may be.</a:t>
            </a:r>
            <a:endParaRPr lang="en-US" b="1" dirty="0">
              <a:solidFill>
                <a:schemeClr val="tx1"/>
              </a:solidFill>
            </a:endParaRPr>
          </a:p>
        </p:txBody>
      </p:sp>
    </p:spTree>
    <p:custDataLst>
      <p:tags r:id="rId1"/>
    </p:custDataLst>
    <p:extLst>
      <p:ext uri="{BB962C8B-B14F-4D97-AF65-F5344CB8AC3E}">
        <p14:creationId xmlns:p14="http://schemas.microsoft.com/office/powerpoint/2010/main" val="3776208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17CE205-DDC8-4CE7-A187-34E22E70EAC0}"/>
              </a:ext>
            </a:extLst>
          </p:cNvPr>
          <p:cNvSpPr/>
          <p:nvPr/>
        </p:nvSpPr>
        <p:spPr>
          <a:xfrm>
            <a:off x="467544" y="1052736"/>
            <a:ext cx="8208912" cy="4680520"/>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b="1" dirty="0">
                <a:solidFill>
                  <a:schemeClr val="tx1"/>
                </a:solidFill>
              </a:rPr>
              <a:t>The illustrative </a:t>
            </a:r>
            <a:r>
              <a:rPr lang="en-IN" b="1" dirty="0" err="1">
                <a:solidFill>
                  <a:schemeClr val="tx1"/>
                </a:solidFill>
              </a:rPr>
              <a:t>Assessee’s</a:t>
            </a:r>
            <a:r>
              <a:rPr lang="en-IN" b="1" dirty="0">
                <a:solidFill>
                  <a:schemeClr val="tx1"/>
                </a:solidFill>
              </a:rPr>
              <a:t> responsibility paragraph and Tax Auditor’s responsibility paragraphs in respect of Form No.3CB has been given in the Guidance Note. The same are to suitably re-worded to meet the situation envisaged in Form No.3CA.</a:t>
            </a:r>
            <a:endParaRPr lang="en-US" b="1" dirty="0">
              <a:solidFill>
                <a:schemeClr val="tx1"/>
              </a:solidFill>
            </a:endParaRPr>
          </a:p>
          <a:p>
            <a:pPr algn="just"/>
            <a:endParaRPr lang="en-IN" sz="1200" b="1" dirty="0">
              <a:solidFill>
                <a:schemeClr val="tx1"/>
              </a:solidFill>
            </a:endParaRPr>
          </a:p>
          <a:p>
            <a:pPr marL="342900" indent="-342900" algn="just">
              <a:buFont typeface="Arial" panose="020B0604020202020204" pitchFamily="34" charset="0"/>
              <a:buChar char="•"/>
            </a:pPr>
            <a:r>
              <a:rPr lang="en-IN" b="1" dirty="0">
                <a:solidFill>
                  <a:schemeClr val="tx1"/>
                </a:solidFill>
              </a:rPr>
              <a:t>In most of the cases, these </a:t>
            </a:r>
            <a:r>
              <a:rPr lang="en-IN" b="1" dirty="0">
                <a:solidFill>
                  <a:srgbClr val="FF0000"/>
                </a:solidFill>
              </a:rPr>
              <a:t>respective responsibilities of the </a:t>
            </a:r>
            <a:r>
              <a:rPr lang="en-IN" b="1" dirty="0" err="1">
                <a:solidFill>
                  <a:srgbClr val="FF0000"/>
                </a:solidFill>
              </a:rPr>
              <a:t>assessee</a:t>
            </a:r>
            <a:r>
              <a:rPr lang="en-IN" b="1" dirty="0">
                <a:solidFill>
                  <a:srgbClr val="FF0000"/>
                </a:solidFill>
              </a:rPr>
              <a:t> and the tax auditor </a:t>
            </a:r>
            <a:r>
              <a:rPr lang="en-IN" b="1" dirty="0">
                <a:solidFill>
                  <a:schemeClr val="tx1"/>
                </a:solidFill>
              </a:rPr>
              <a:t>are </a:t>
            </a:r>
            <a:r>
              <a:rPr lang="en-IN" b="1" dirty="0">
                <a:solidFill>
                  <a:srgbClr val="FF0000"/>
                </a:solidFill>
              </a:rPr>
              <a:t>not reported </a:t>
            </a:r>
            <a:r>
              <a:rPr lang="en-IN" b="1" dirty="0">
                <a:solidFill>
                  <a:schemeClr val="tx1"/>
                </a:solidFill>
              </a:rPr>
              <a:t>under clause (3) of Form No.3CA or Clause (5) of Form No.3CB as the case may be.</a:t>
            </a:r>
          </a:p>
          <a:p>
            <a:pPr algn="just"/>
            <a:endParaRPr lang="en-IN" sz="1200" b="1" dirty="0">
              <a:solidFill>
                <a:schemeClr val="tx1"/>
              </a:solidFill>
            </a:endParaRPr>
          </a:p>
          <a:p>
            <a:pPr marL="342900" indent="-342900" algn="just">
              <a:buFont typeface="Arial" panose="020B0604020202020204" pitchFamily="34" charset="0"/>
              <a:buChar char="•"/>
            </a:pPr>
            <a:r>
              <a:rPr lang="en-US" b="1" dirty="0">
                <a:solidFill>
                  <a:schemeClr val="tx1"/>
                </a:solidFill>
              </a:rPr>
              <a:t>In few Tax Audit Reports, is has been reported to </a:t>
            </a:r>
            <a:r>
              <a:rPr lang="en-US" b="1" i="1" dirty="0">
                <a:solidFill>
                  <a:schemeClr val="tx1"/>
                </a:solidFill>
              </a:rPr>
              <a:t>read along with ma</a:t>
            </a:r>
            <a:r>
              <a:rPr lang="en-US" b="1" dirty="0">
                <a:solidFill>
                  <a:schemeClr val="tx1"/>
                </a:solidFill>
              </a:rPr>
              <a:t>nually </a:t>
            </a:r>
            <a:r>
              <a:rPr lang="en-US" b="1" i="1" dirty="0">
                <a:solidFill>
                  <a:schemeClr val="tx1"/>
                </a:solidFill>
              </a:rPr>
              <a:t>signed TAR or notes attached with it.</a:t>
            </a:r>
            <a:r>
              <a:rPr lang="en-US" b="1" dirty="0">
                <a:solidFill>
                  <a:schemeClr val="tx1"/>
                </a:solidFill>
              </a:rPr>
              <a:t> These </a:t>
            </a:r>
            <a:r>
              <a:rPr lang="en-US" b="1" dirty="0">
                <a:solidFill>
                  <a:srgbClr val="FF0000"/>
                </a:solidFill>
              </a:rPr>
              <a:t>notes also contained paragraphs complying with the requirement of SA 700</a:t>
            </a:r>
            <a:r>
              <a:rPr lang="en-US" b="1" dirty="0">
                <a:solidFill>
                  <a:schemeClr val="tx1"/>
                </a:solidFill>
              </a:rPr>
              <a:t>. However, as per the Guidance note on Tax Audit under section 44AB of the Income tax Act, the </a:t>
            </a:r>
            <a:r>
              <a:rPr lang="en-US" b="1" dirty="0">
                <a:solidFill>
                  <a:srgbClr val="FF0000"/>
                </a:solidFill>
              </a:rPr>
              <a:t>same</a:t>
            </a:r>
            <a:r>
              <a:rPr lang="en-US" b="1" dirty="0">
                <a:solidFill>
                  <a:schemeClr val="tx1"/>
                </a:solidFill>
              </a:rPr>
              <a:t> were </a:t>
            </a:r>
            <a:r>
              <a:rPr lang="en-US" b="1" dirty="0">
                <a:solidFill>
                  <a:srgbClr val="FF0000"/>
                </a:solidFill>
              </a:rPr>
              <a:t>specifically required to be mentioned / reported under clause (3) of Form No.3CA or Clause (5) of Form No.3CB as the case may be.</a:t>
            </a:r>
            <a:endParaRPr lang="en-IN" b="1" dirty="0">
              <a:solidFill>
                <a:srgbClr val="FF0000"/>
              </a:solidFill>
            </a:endParaRPr>
          </a:p>
        </p:txBody>
      </p:sp>
      <p:sp>
        <p:nvSpPr>
          <p:cNvPr id="6" name="Title 2">
            <a:extLst>
              <a:ext uri="{FF2B5EF4-FFF2-40B4-BE49-F238E27FC236}">
                <a16:creationId xmlns:a16="http://schemas.microsoft.com/office/drawing/2014/main" xmlns="" id="{CDCA127A-0AFD-40B9-BEA6-AFD4DF0CEDB4}"/>
              </a:ext>
            </a:extLst>
          </p:cNvPr>
          <p:cNvSpPr txBox="1">
            <a:spLocks/>
          </p:cNvSpPr>
          <p:nvPr/>
        </p:nvSpPr>
        <p:spPr>
          <a:xfrm>
            <a:off x="107504" y="260648"/>
            <a:ext cx="9036496" cy="576064"/>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en-IN" sz="2400" u="sng" dirty="0">
                <a:solidFill>
                  <a:schemeClr val="accent2">
                    <a:lumMod val="75000"/>
                  </a:schemeClr>
                </a:solidFill>
                <a:effectLst/>
                <a:latin typeface="Times New Roman" panose="02020603050405020304" pitchFamily="18" charset="0"/>
                <a:cs typeface="Times New Roman" panose="02020603050405020304" pitchFamily="18" charset="0"/>
              </a:rPr>
              <a:t>SA 700 – Clause (3) of Form No.3CA or Clause (5) of Form No.3CB</a:t>
            </a:r>
          </a:p>
        </p:txBody>
      </p:sp>
    </p:spTree>
    <p:custDataLst>
      <p:tags r:id="rId1"/>
    </p:custDataLst>
    <p:extLst>
      <p:ext uri="{BB962C8B-B14F-4D97-AF65-F5344CB8AC3E}">
        <p14:creationId xmlns:p14="http://schemas.microsoft.com/office/powerpoint/2010/main" val="36949042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start with</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39244050"/>
              </p:ext>
            </p:extLst>
          </p:nvPr>
        </p:nvGraphicFramePr>
        <p:xfrm>
          <a:off x="838200" y="1158240"/>
          <a:ext cx="7509934" cy="5166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4083793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798734" cy="914400"/>
          </a:xfrm>
        </p:spPr>
        <p:txBody>
          <a:bodyPr/>
          <a:lstStyle/>
          <a:p>
            <a:r>
              <a:rPr lang="en-US" dirty="0"/>
              <a:t>Obtain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620564802"/>
              </p:ext>
            </p:extLst>
          </p:nvPr>
        </p:nvGraphicFramePr>
        <p:xfrm>
          <a:off x="457200" y="11430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4146610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6798734" cy="762000"/>
          </a:xfrm>
        </p:spPr>
        <p:txBody>
          <a:bodyPr>
            <a:normAutofit/>
          </a:bodyPr>
          <a:lstStyle/>
          <a:p>
            <a:r>
              <a:rPr lang="en-US" dirty="0"/>
              <a:t>Disclosures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78785045"/>
              </p:ext>
            </p:extLst>
          </p:nvPr>
        </p:nvGraphicFramePr>
        <p:xfrm>
          <a:off x="457200" y="9906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221644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83" y="764704"/>
            <a:ext cx="7986257" cy="528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94457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112943461"/>
              </p:ext>
            </p:extLst>
          </p:nvPr>
        </p:nvGraphicFramePr>
        <p:xfrm>
          <a:off x="457200" y="457200"/>
          <a:ext cx="8229600"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4119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914400"/>
          </a:xfrm>
        </p:spPr>
        <p:txBody>
          <a:bodyPr>
            <a:normAutofit/>
          </a:bodyPr>
          <a:lstStyle/>
          <a:p>
            <a:r>
              <a:rPr lang="en-US" dirty="0"/>
              <a:t>Form 3CB – Clause 5</a:t>
            </a:r>
          </a:p>
        </p:txBody>
      </p:sp>
      <p:graphicFrame>
        <p:nvGraphicFramePr>
          <p:cNvPr id="6" name="Table 5"/>
          <p:cNvGraphicFramePr>
            <a:graphicFrameLocks noGrp="1"/>
          </p:cNvGraphicFramePr>
          <p:nvPr>
            <p:extLst>
              <p:ext uri="{D42A27DB-BD31-4B8C-83A1-F6EECF244321}">
                <p14:modId xmlns:p14="http://schemas.microsoft.com/office/powerpoint/2010/main" val="262151260"/>
              </p:ext>
            </p:extLst>
          </p:nvPr>
        </p:nvGraphicFramePr>
        <p:xfrm>
          <a:off x="838200" y="1524000"/>
          <a:ext cx="7620000" cy="4724400"/>
        </p:xfrm>
        <a:graphic>
          <a:graphicData uri="http://schemas.openxmlformats.org/drawingml/2006/table">
            <a:tbl>
              <a:tblPr firstRow="1" bandRow="1">
                <a:tableStyleId>{5C22544A-7EE6-4342-B048-85BDC9FD1C3A}</a:tableStyleId>
              </a:tblPr>
              <a:tblGrid>
                <a:gridCol w="7620000">
                  <a:extLst>
                    <a:ext uri="{9D8B030D-6E8A-4147-A177-3AD203B41FA5}">
                      <a16:colId xmlns:a16="http://schemas.microsoft.com/office/drawing/2014/main" xmlns="" val="20000"/>
                    </a:ext>
                  </a:extLst>
                </a:gridCol>
              </a:tblGrid>
              <a:tr h="944880">
                <a:tc>
                  <a:txBody>
                    <a:bodyPr/>
                    <a:lstStyle/>
                    <a:p>
                      <a:pPr algn="ctr"/>
                      <a:r>
                        <a:rPr lang="en-US" sz="2800" dirty="0"/>
                        <a:t>Category of</a:t>
                      </a:r>
                      <a:r>
                        <a:rPr lang="en-US" sz="2800" baseline="0" dirty="0"/>
                        <a:t> Qualifications</a:t>
                      </a:r>
                      <a:endParaRPr lang="en-US" sz="2800" dirty="0"/>
                    </a:p>
                  </a:txBody>
                  <a:tcPr/>
                </a:tc>
                <a:extLst>
                  <a:ext uri="{0D108BD9-81ED-4DB2-BD59-A6C34878D82A}">
                    <a16:rowId xmlns:a16="http://schemas.microsoft.com/office/drawing/2014/main" xmlns="" val="10000"/>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On Books of Accounts</a:t>
                      </a:r>
                    </a:p>
                  </a:txBody>
                  <a:tcPr/>
                </a:tc>
                <a:extLst>
                  <a:ext uri="{0D108BD9-81ED-4DB2-BD59-A6C34878D82A}">
                    <a16:rowId xmlns:a16="http://schemas.microsoft.com/office/drawing/2014/main" xmlns="" val="10001"/>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Inventory related</a:t>
                      </a:r>
                    </a:p>
                  </a:txBody>
                  <a:tcPr/>
                </a:tc>
                <a:extLst>
                  <a:ext uri="{0D108BD9-81ED-4DB2-BD59-A6C34878D82A}">
                    <a16:rowId xmlns:a16="http://schemas.microsoft.com/office/drawing/2014/main" xmlns="" val="10002"/>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Insufficiency of audit evidences</a:t>
                      </a:r>
                    </a:p>
                  </a:txBody>
                  <a:tcPr/>
                </a:tc>
                <a:extLst>
                  <a:ext uri="{0D108BD9-81ED-4DB2-BD59-A6C34878D82A}">
                    <a16:rowId xmlns:a16="http://schemas.microsoft.com/office/drawing/2014/main" xmlns="" val="10003"/>
                  </a:ext>
                </a:extLst>
              </a:tr>
              <a:tr h="944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Not ascertainable</a:t>
                      </a:r>
                    </a:p>
                  </a:txBody>
                  <a:tcPr/>
                </a:tc>
                <a:extLst>
                  <a:ext uri="{0D108BD9-81ED-4DB2-BD59-A6C34878D82A}">
                    <a16:rowId xmlns:a16="http://schemas.microsoft.com/office/drawing/2014/main" xmlns="" val="10004"/>
                  </a:ext>
                </a:extLst>
              </a:tr>
            </a:tbl>
          </a:graphicData>
        </a:graphic>
      </p:graphicFrame>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493009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0333" t="30209" r="8638" b="6250"/>
          <a:stretch>
            <a:fillRect/>
          </a:stretch>
        </p:blipFill>
        <p:spPr bwMode="auto">
          <a:xfrm>
            <a:off x="152400" y="228600"/>
            <a:ext cx="8915400" cy="6126480"/>
          </a:xfrm>
          <a:prstGeom prst="rect">
            <a:avLst/>
          </a:prstGeom>
          <a:noFill/>
          <a:ln w="9525">
            <a:noFill/>
            <a:miter lim="800000"/>
            <a:headEnd/>
            <a:tailEnd/>
          </a:ln>
          <a:effectLst/>
        </p:spPr>
      </p:pic>
    </p:spTree>
    <p:extLst>
      <p:ext uri="{BB962C8B-B14F-4D97-AF65-F5344CB8AC3E}">
        <p14:creationId xmlns:p14="http://schemas.microsoft.com/office/powerpoint/2010/main" val="32437824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271797209"/>
              </p:ext>
            </p:extLst>
          </p:nvPr>
        </p:nvGraphicFramePr>
        <p:xfrm>
          <a:off x="1" y="457201"/>
          <a:ext cx="8991600" cy="5261946"/>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xmlns="" val="20000"/>
                    </a:ext>
                  </a:extLst>
                </a:gridCol>
                <a:gridCol w="5657738">
                  <a:extLst>
                    <a:ext uri="{9D8B030D-6E8A-4147-A177-3AD203B41FA5}">
                      <a16:colId xmlns:a16="http://schemas.microsoft.com/office/drawing/2014/main" xmlns="" val="20001"/>
                    </a:ext>
                  </a:extLst>
                </a:gridCol>
                <a:gridCol w="1428862">
                  <a:extLst>
                    <a:ext uri="{9D8B030D-6E8A-4147-A177-3AD203B41FA5}">
                      <a16:colId xmlns:a16="http://schemas.microsoft.com/office/drawing/2014/main" xmlns="" val="20002"/>
                    </a:ext>
                  </a:extLst>
                </a:gridCol>
              </a:tblGrid>
              <a:tr h="1260761">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Qualifications </a:t>
                      </a:r>
                      <a:endParaRPr lang="en-US" dirty="0"/>
                    </a:p>
                  </a:txBody>
                  <a:tcPr/>
                </a:tc>
                <a:extLst>
                  <a:ext uri="{0D108BD9-81ED-4DB2-BD59-A6C34878D82A}">
                    <a16:rowId xmlns:a16="http://schemas.microsoft.com/office/drawing/2014/main" xmlns="" val="10000"/>
                  </a:ext>
                </a:extLst>
              </a:tr>
              <a:tr h="67887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Books</a:t>
                      </a:r>
                      <a:r>
                        <a:rPr lang="en-US" baseline="0" dirty="0"/>
                        <a:t> of Accounts related</a:t>
                      </a: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Proper books of account, to enable reporting in form 3CD, have not been maintained by the </a:t>
                      </a:r>
                      <a:r>
                        <a:rPr lang="en-US" dirty="0" err="1"/>
                        <a:t>assessee</a:t>
                      </a:r>
                      <a:r>
                        <a:rPr lang="en-US" dirty="0"/>
                        <a:t>.  </a:t>
                      </a:r>
                    </a:p>
                  </a:txBody>
                  <a:tcPr/>
                </a:tc>
                <a:tc>
                  <a:txBody>
                    <a:bodyPr/>
                    <a:lstStyle/>
                    <a:p>
                      <a:endParaRPr lang="en-US" dirty="0"/>
                    </a:p>
                  </a:txBody>
                  <a:tcPr/>
                </a:tc>
                <a:extLst>
                  <a:ext uri="{0D108BD9-81ED-4DB2-BD59-A6C34878D82A}">
                    <a16:rowId xmlns:a16="http://schemas.microsoft.com/office/drawing/2014/main" xmlns="" val="10001"/>
                  </a:ext>
                </a:extLst>
              </a:tr>
              <a:tr h="1184574">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All the information and explanations which to the best of my/our knowledge and belief were necessary for the purpose of my/our audit has not been provided by the Assessee.  </a:t>
                      </a:r>
                    </a:p>
                  </a:txBody>
                  <a:tcPr/>
                </a:tc>
                <a:tc>
                  <a:txBody>
                    <a:bodyPr/>
                    <a:lstStyle/>
                    <a:p>
                      <a:endParaRPr lang="en-US" dirty="0"/>
                    </a:p>
                  </a:txBody>
                  <a:tcPr/>
                </a:tc>
                <a:extLst>
                  <a:ext uri="{0D108BD9-81ED-4DB2-BD59-A6C34878D82A}">
                    <a16:rowId xmlns:a16="http://schemas.microsoft.com/office/drawing/2014/main" xmlns="" val="10002"/>
                  </a:ext>
                </a:extLst>
              </a:tr>
              <a:tr h="678871">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Documents necessary to verify the reportable transaction were not made available.  </a:t>
                      </a:r>
                    </a:p>
                  </a:txBody>
                  <a:tcPr/>
                </a:tc>
                <a:tc>
                  <a:txBody>
                    <a:bodyPr/>
                    <a:lstStyle/>
                    <a:p>
                      <a:endParaRPr lang="en-US" dirty="0"/>
                    </a:p>
                  </a:txBody>
                  <a:tcPr/>
                </a:tc>
                <a:extLst>
                  <a:ext uri="{0D108BD9-81ED-4DB2-BD59-A6C34878D82A}">
                    <a16:rowId xmlns:a16="http://schemas.microsoft.com/office/drawing/2014/main" xmlns="" val="10003"/>
                  </a:ext>
                </a:extLst>
              </a:tr>
              <a:tr h="67887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Inventory related</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Proper stock records are not maintained by the </a:t>
                      </a:r>
                      <a:r>
                        <a:rPr lang="en-US" dirty="0" err="1"/>
                        <a:t>assessee</a:t>
                      </a:r>
                      <a:r>
                        <a:rPr lang="en-US" dirty="0"/>
                        <a:t>.  </a:t>
                      </a:r>
                    </a:p>
                  </a:txBody>
                  <a:tcPr/>
                </a:tc>
                <a:tc>
                  <a:txBody>
                    <a:bodyPr/>
                    <a:lstStyle/>
                    <a:p>
                      <a:endParaRPr lang="en-US" dirty="0"/>
                    </a:p>
                  </a:txBody>
                  <a:tcPr/>
                </a:tc>
                <a:extLst>
                  <a:ext uri="{0D108BD9-81ED-4DB2-BD59-A6C34878D82A}">
                    <a16:rowId xmlns:a16="http://schemas.microsoft.com/office/drawing/2014/main" xmlns="" val="10004"/>
                  </a:ext>
                </a:extLst>
              </a:tr>
              <a:tr h="387926">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Valuation of closing stock is not possible.  </a:t>
                      </a:r>
                    </a:p>
                  </a:txBody>
                  <a:tcPr/>
                </a:tc>
                <a:tc>
                  <a:txBody>
                    <a:bodyPr/>
                    <a:lstStyle/>
                    <a:p>
                      <a:endParaRPr lang="en-US" dirty="0"/>
                    </a:p>
                  </a:txBody>
                  <a:tcPr/>
                </a:tc>
                <a:extLst>
                  <a:ext uri="{0D108BD9-81ED-4DB2-BD59-A6C34878D82A}">
                    <a16:rowId xmlns:a16="http://schemas.microsoft.com/office/drawing/2014/main" xmlns="" val="10005"/>
                  </a:ext>
                </a:extLst>
              </a:tr>
              <a:tr h="387926">
                <a:tc v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a:t>Yield/percentage of wastage is not ascertainable. </a:t>
                      </a:r>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5" name="Right Brace 4"/>
          <p:cNvSpPr/>
          <p:nvPr/>
        </p:nvSpPr>
        <p:spPr>
          <a:xfrm>
            <a:off x="7696200" y="2133600"/>
            <a:ext cx="838200" cy="3581400"/>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r>
              <a:rPr lang="en-US" sz="28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Extreme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333577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76199" y="457200"/>
          <a:ext cx="8839201" cy="5410199"/>
        </p:xfrm>
        <a:graphic>
          <a:graphicData uri="http://schemas.openxmlformats.org/drawingml/2006/table">
            <a:tbl>
              <a:tblPr firstRow="1" bandRow="1">
                <a:tableStyleId>{5C22544A-7EE6-4342-B048-85BDC9FD1C3A}</a:tableStyleId>
              </a:tblPr>
              <a:tblGrid>
                <a:gridCol w="2090994">
                  <a:extLst>
                    <a:ext uri="{9D8B030D-6E8A-4147-A177-3AD203B41FA5}">
                      <a16:colId xmlns:a16="http://schemas.microsoft.com/office/drawing/2014/main" xmlns="" val="20000"/>
                    </a:ext>
                  </a:extLst>
                </a:gridCol>
                <a:gridCol w="4919407">
                  <a:extLst>
                    <a:ext uri="{9D8B030D-6E8A-4147-A177-3AD203B41FA5}">
                      <a16:colId xmlns:a16="http://schemas.microsoft.com/office/drawing/2014/main" xmlns="" val="20001"/>
                    </a:ext>
                  </a:extLst>
                </a:gridCol>
                <a:gridCol w="1828800">
                  <a:extLst>
                    <a:ext uri="{9D8B030D-6E8A-4147-A177-3AD203B41FA5}">
                      <a16:colId xmlns:a16="http://schemas.microsoft.com/office/drawing/2014/main" xmlns="" val="20002"/>
                    </a:ext>
                  </a:extLst>
                </a:gridCol>
              </a:tblGrid>
              <a:tr h="1900881">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Qualifications </a:t>
                      </a:r>
                    </a:p>
                  </a:txBody>
                  <a:tcPr/>
                </a:tc>
                <a:extLst>
                  <a:ext uri="{0D108BD9-81ED-4DB2-BD59-A6C34878D82A}">
                    <a16:rowId xmlns:a16="http://schemas.microsoft.com/office/drawing/2014/main" xmlns="" val="10000"/>
                  </a:ext>
                </a:extLst>
              </a:tr>
              <a:tr h="1023551">
                <a:tc rowSpan="3">
                  <a:txBody>
                    <a:bodyPr/>
                    <a:lstStyle/>
                    <a:p>
                      <a:r>
                        <a:rPr lang="en-US" dirty="0"/>
                        <a:t>Insufficiency of Audit Evidences Disclaimers</a:t>
                      </a:r>
                    </a:p>
                  </a:txBody>
                  <a:tcPr anchor="ctr"/>
                </a:tc>
                <a:tc>
                  <a:txBody>
                    <a:bodyPr/>
                    <a:lstStyle/>
                    <a:p>
                      <a:r>
                        <a:rPr lang="en-US" dirty="0"/>
                        <a:t>Records necessary to verify personal nature of expenses not maintained by the </a:t>
                      </a:r>
                      <a:r>
                        <a:rPr lang="en-US" dirty="0" err="1"/>
                        <a:t>assessee</a:t>
                      </a:r>
                      <a:r>
                        <a:rPr lang="en-US" dirty="0"/>
                        <a:t>.</a:t>
                      </a:r>
                    </a:p>
                  </a:txBody>
                  <a:tcPr anchor="ctr"/>
                </a:tc>
                <a:tc>
                  <a:txBody>
                    <a:bodyPr/>
                    <a:lstStyle/>
                    <a:p>
                      <a:endParaRPr lang="en-US"/>
                    </a:p>
                  </a:txBody>
                  <a:tcPr/>
                </a:tc>
                <a:extLst>
                  <a:ext uri="{0D108BD9-81ED-4DB2-BD59-A6C34878D82A}">
                    <a16:rowId xmlns:a16="http://schemas.microsoft.com/office/drawing/2014/main" xmlns="" val="10001"/>
                  </a:ext>
                </a:extLst>
              </a:tr>
              <a:tr h="1023551">
                <a:tc vMerge="1">
                  <a:txBody>
                    <a:bodyPr/>
                    <a:lstStyle/>
                    <a:p>
                      <a:endParaRPr lang="en-US" dirty="0"/>
                    </a:p>
                  </a:txBody>
                  <a:tcPr anchor="ctr"/>
                </a:tc>
                <a:tc>
                  <a:txBody>
                    <a:bodyPr/>
                    <a:lstStyle/>
                    <a:p>
                      <a:r>
                        <a:rPr lang="en-US" dirty="0"/>
                        <a:t>TDS returns could not be verified with the books of account.</a:t>
                      </a:r>
                    </a:p>
                  </a:txBody>
                  <a:tcPr anchor="ctr"/>
                </a:tc>
                <a:tc>
                  <a:txBody>
                    <a:bodyPr/>
                    <a:lstStyle/>
                    <a:p>
                      <a:endParaRPr lang="en-US" dirty="0"/>
                    </a:p>
                  </a:txBody>
                  <a:tcPr anchor="ctr"/>
                </a:tc>
                <a:extLst>
                  <a:ext uri="{0D108BD9-81ED-4DB2-BD59-A6C34878D82A}">
                    <a16:rowId xmlns:a16="http://schemas.microsoft.com/office/drawing/2014/main" xmlns="" val="10002"/>
                  </a:ext>
                </a:extLst>
              </a:tr>
              <a:tr h="1462216">
                <a:tc vMerge="1">
                  <a:txBody>
                    <a:bodyPr/>
                    <a:lstStyle/>
                    <a:p>
                      <a:endParaRPr lang="en-US" dirty="0"/>
                    </a:p>
                  </a:txBody>
                  <a:tcPr anchor="ctr"/>
                </a:tc>
                <a:tc>
                  <a:txBody>
                    <a:bodyPr/>
                    <a:lstStyle/>
                    <a:p>
                      <a:r>
                        <a:rPr lang="en-US" dirty="0"/>
                        <a:t>Records produced for verification of payments through account payee </a:t>
                      </a:r>
                      <a:r>
                        <a:rPr lang="en-US" dirty="0" err="1"/>
                        <a:t>cheque</a:t>
                      </a:r>
                      <a:r>
                        <a:rPr lang="en-US" dirty="0"/>
                        <a:t> were not sufficient</a:t>
                      </a:r>
                    </a:p>
                  </a:txBody>
                  <a:tcPr anchor="ctr"/>
                </a:tc>
                <a:tc>
                  <a:txBody>
                    <a:bodyPr/>
                    <a:lstStyle/>
                    <a:p>
                      <a:endParaRPr lang="en-US" dirty="0"/>
                    </a:p>
                  </a:txBody>
                  <a:tcPr anchor="ctr"/>
                </a:tc>
                <a:extLst>
                  <a:ext uri="{0D108BD9-81ED-4DB2-BD59-A6C34878D82A}">
                    <a16:rowId xmlns:a16="http://schemas.microsoft.com/office/drawing/2014/main" xmlns="" val="10003"/>
                  </a:ext>
                </a:extLst>
              </a:tr>
            </a:tbl>
          </a:graphicData>
        </a:graphic>
      </p:graphicFrame>
      <p:sp>
        <p:nvSpPr>
          <p:cNvPr id="5" name="Right Brace 4"/>
          <p:cNvSpPr/>
          <p:nvPr/>
        </p:nvSpPr>
        <p:spPr>
          <a:xfrm>
            <a:off x="7162800" y="2743200"/>
            <a:ext cx="838200" cy="2819400"/>
          </a:xfrm>
          <a:prstGeom prst="rightBrace">
            <a:avLst/>
          </a:prstGeom>
        </p:spPr>
        <p:style>
          <a:lnRef idx="1">
            <a:schemeClr val="accent3"/>
          </a:lnRef>
          <a:fillRef idx="0">
            <a:schemeClr val="accent3"/>
          </a:fillRef>
          <a:effectRef idx="0">
            <a:schemeClr val="accent3"/>
          </a:effectRef>
          <a:fontRef idx="minor">
            <a:schemeClr val="tx1"/>
          </a:fontRef>
        </p:style>
        <p:txBody>
          <a:bodyPr rtlCol="0" anchor="ctr"/>
          <a:lstStyle/>
          <a:p>
            <a:pPr algn="ctr"/>
            <a:r>
              <a:rPr lang="en-US" sz="2000" b="1" dirty="0"/>
              <a:t>Moderate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494962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46304" y="6210300"/>
            <a:ext cx="457200" cy="457200"/>
          </a:xfrm>
          <a:prstGeom prst="ellipse">
            <a:avLst/>
          </a:prstGeom>
        </p:spPr>
        <p:txBody>
          <a:bodyPr/>
          <a:lstStyle/>
          <a:p>
            <a:fld id="{A9757AB2-5F33-4871-933F-1A0D28863833}" type="slidenum">
              <a:rPr lang="en-US" smtClean="0"/>
              <a:pPr/>
              <a:t>55</a:t>
            </a:fld>
            <a:endParaRPr lang="en-US"/>
          </a:p>
        </p:txBody>
      </p:sp>
      <p:graphicFrame>
        <p:nvGraphicFramePr>
          <p:cNvPr id="6" name="Table 5"/>
          <p:cNvGraphicFramePr>
            <a:graphicFrameLocks noGrp="1"/>
          </p:cNvGraphicFramePr>
          <p:nvPr/>
        </p:nvGraphicFramePr>
        <p:xfrm>
          <a:off x="76200" y="373997"/>
          <a:ext cx="8991600" cy="6160256"/>
        </p:xfrm>
        <a:graphic>
          <a:graphicData uri="http://schemas.openxmlformats.org/drawingml/2006/table">
            <a:tbl>
              <a:tblPr firstRow="1" bandRow="1">
                <a:tableStyleId>{5C22544A-7EE6-4342-B048-85BDC9FD1C3A}</a:tableStyleId>
              </a:tblPr>
              <a:tblGrid>
                <a:gridCol w="1302058">
                  <a:extLst>
                    <a:ext uri="{9D8B030D-6E8A-4147-A177-3AD203B41FA5}">
                      <a16:colId xmlns:a16="http://schemas.microsoft.com/office/drawing/2014/main" xmlns="" val="20000"/>
                    </a:ext>
                  </a:extLst>
                </a:gridCol>
                <a:gridCol w="5868669">
                  <a:extLst>
                    <a:ext uri="{9D8B030D-6E8A-4147-A177-3AD203B41FA5}">
                      <a16:colId xmlns:a16="http://schemas.microsoft.com/office/drawing/2014/main" xmlns="" val="20001"/>
                    </a:ext>
                  </a:extLst>
                </a:gridCol>
                <a:gridCol w="1820873">
                  <a:extLst>
                    <a:ext uri="{9D8B030D-6E8A-4147-A177-3AD203B41FA5}">
                      <a16:colId xmlns:a16="http://schemas.microsoft.com/office/drawing/2014/main" xmlns="" val="20002"/>
                    </a:ext>
                  </a:extLst>
                </a:gridCol>
              </a:tblGrid>
              <a:tr h="1017373">
                <a:tc>
                  <a:txBody>
                    <a:bodyPr/>
                    <a:lstStyle/>
                    <a:p>
                      <a:r>
                        <a:rPr lang="en-US" dirty="0"/>
                        <a:t>Category</a:t>
                      </a:r>
                    </a:p>
                  </a:txBody>
                  <a:tcPr/>
                </a:tc>
                <a:tc>
                  <a:txBody>
                    <a:bodyPr/>
                    <a:lstStyle/>
                    <a:p>
                      <a:r>
                        <a:rPr lang="en-US" dirty="0"/>
                        <a:t>Qualification Type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Observations/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Qualifications </a:t>
                      </a:r>
                    </a:p>
                  </a:txBody>
                  <a:tcPr/>
                </a:tc>
                <a:extLst>
                  <a:ext uri="{0D108BD9-81ED-4DB2-BD59-A6C34878D82A}">
                    <a16:rowId xmlns:a16="http://schemas.microsoft.com/office/drawing/2014/main" xmlns="" val="10000"/>
                  </a:ext>
                </a:extLst>
              </a:tr>
              <a:tr h="782595">
                <a:tc rowSpan="7">
                  <a:txBody>
                    <a:bodyPr/>
                    <a:lstStyle/>
                    <a:p>
                      <a:r>
                        <a:rPr lang="en-US" dirty="0"/>
                        <a:t>Not Ascertainable disclaimer</a:t>
                      </a:r>
                    </a:p>
                  </a:txBody>
                  <a:tcPr anchor="ctr"/>
                </a:tc>
                <a:tc>
                  <a:txBody>
                    <a:bodyPr/>
                    <a:lstStyle/>
                    <a:p>
                      <a:r>
                        <a:rPr lang="en-US" dirty="0"/>
                        <a:t>Amount of expense related to exempt income u/s 14A of Income-tax Act, 1961 could not be ascertained</a:t>
                      </a:r>
                    </a:p>
                  </a:txBody>
                  <a:tcPr anchor="ctr"/>
                </a:tc>
                <a:tc>
                  <a:txBody>
                    <a:bodyPr/>
                    <a:lstStyle/>
                    <a:p>
                      <a:endParaRPr lang="en-US"/>
                    </a:p>
                  </a:txBody>
                  <a:tcPr anchor="ctr"/>
                </a:tc>
                <a:extLst>
                  <a:ext uri="{0D108BD9-81ED-4DB2-BD59-A6C34878D82A}">
                    <a16:rowId xmlns:a16="http://schemas.microsoft.com/office/drawing/2014/main" xmlns="" val="10001"/>
                  </a:ext>
                </a:extLst>
              </a:tr>
              <a:tr h="782595">
                <a:tc vMerge="1">
                  <a:txBody>
                    <a:bodyPr/>
                    <a:lstStyle/>
                    <a:p>
                      <a:endParaRPr lang="en-US" dirty="0"/>
                    </a:p>
                  </a:txBody>
                  <a:tcPr anchor="ctr"/>
                </a:tc>
                <a:tc>
                  <a:txBody>
                    <a:bodyPr/>
                    <a:lstStyle/>
                    <a:p>
                      <a:r>
                        <a:rPr lang="en-US" dirty="0"/>
                        <a:t>Creditors under Micro, Small and Medium Enterprises Development Act, 2006 are not ascertainable</a:t>
                      </a:r>
                    </a:p>
                  </a:txBody>
                  <a:tcPr anchor="ctr"/>
                </a:tc>
                <a:tc>
                  <a:txBody>
                    <a:bodyPr/>
                    <a:lstStyle/>
                    <a:p>
                      <a:endParaRPr lang="en-US" dirty="0"/>
                    </a:p>
                  </a:txBody>
                  <a:tcPr anchor="ctr"/>
                </a:tc>
                <a:extLst>
                  <a:ext uri="{0D108BD9-81ED-4DB2-BD59-A6C34878D82A}">
                    <a16:rowId xmlns:a16="http://schemas.microsoft.com/office/drawing/2014/main" xmlns="" val="10002"/>
                  </a:ext>
                </a:extLst>
              </a:tr>
              <a:tr h="547816">
                <a:tc vMerge="1">
                  <a:txBody>
                    <a:bodyPr/>
                    <a:lstStyle/>
                    <a:p>
                      <a:endParaRPr lang="en-US" dirty="0"/>
                    </a:p>
                  </a:txBody>
                  <a:tcPr anchor="ctr"/>
                </a:tc>
                <a:tc>
                  <a:txBody>
                    <a:bodyPr/>
                    <a:lstStyle/>
                    <a:p>
                      <a:r>
                        <a:rPr lang="en-US" dirty="0"/>
                        <a:t>Prior period expenses are not ascertainable from books of account.</a:t>
                      </a:r>
                    </a:p>
                  </a:txBody>
                  <a:tcPr anchor="ctr"/>
                </a:tc>
                <a:tc>
                  <a:txBody>
                    <a:bodyPr/>
                    <a:lstStyle/>
                    <a:p>
                      <a:endParaRPr lang="en-US"/>
                    </a:p>
                  </a:txBody>
                  <a:tcPr anchor="ctr"/>
                </a:tc>
                <a:extLst>
                  <a:ext uri="{0D108BD9-81ED-4DB2-BD59-A6C34878D82A}">
                    <a16:rowId xmlns:a16="http://schemas.microsoft.com/office/drawing/2014/main" xmlns="" val="10003"/>
                  </a:ext>
                </a:extLst>
              </a:tr>
              <a:tr h="547816">
                <a:tc vMerge="1">
                  <a:txBody>
                    <a:bodyPr/>
                    <a:lstStyle/>
                    <a:p>
                      <a:endParaRPr lang="en-US" dirty="0"/>
                    </a:p>
                  </a:txBody>
                  <a:tcPr anchor="ctr"/>
                </a:tc>
                <a:tc>
                  <a:txBody>
                    <a:bodyPr/>
                    <a:lstStyle/>
                    <a:p>
                      <a:r>
                        <a:rPr lang="en-US" dirty="0"/>
                        <a:t>Fair market value of shares u/s56 (2) (</a:t>
                      </a:r>
                      <a:r>
                        <a:rPr lang="en-US" dirty="0" err="1"/>
                        <a:t>viia</a:t>
                      </a:r>
                      <a:r>
                        <a:rPr lang="en-US" dirty="0"/>
                        <a:t>)/(</a:t>
                      </a:r>
                      <a:r>
                        <a:rPr lang="en-US" dirty="0" err="1"/>
                        <a:t>viib</a:t>
                      </a:r>
                      <a:r>
                        <a:rPr lang="en-US" dirty="0"/>
                        <a:t>) is not ascertainable</a:t>
                      </a:r>
                    </a:p>
                  </a:txBody>
                  <a:tcPr anchor="ctr"/>
                </a:tc>
                <a:tc>
                  <a:txBody>
                    <a:bodyPr/>
                    <a:lstStyle/>
                    <a:p>
                      <a:endParaRPr lang="en-US"/>
                    </a:p>
                  </a:txBody>
                  <a:tcPr anchor="ctr"/>
                </a:tc>
                <a:extLst>
                  <a:ext uri="{0D108BD9-81ED-4DB2-BD59-A6C34878D82A}">
                    <a16:rowId xmlns:a16="http://schemas.microsoft.com/office/drawing/2014/main" xmlns="" val="10004"/>
                  </a:ext>
                </a:extLst>
              </a:tr>
              <a:tr h="547816">
                <a:tc vMerge="1">
                  <a:txBody>
                    <a:bodyPr/>
                    <a:lstStyle/>
                    <a:p>
                      <a:endParaRPr lang="en-US" dirty="0"/>
                    </a:p>
                  </a:txBody>
                  <a:tcPr anchor="ctr"/>
                </a:tc>
                <a:tc>
                  <a:txBody>
                    <a:bodyPr/>
                    <a:lstStyle/>
                    <a:p>
                      <a:r>
                        <a:rPr lang="en-US" dirty="0"/>
                        <a:t>Reports of audits carried by Excise/Service tax Department were not made available</a:t>
                      </a:r>
                    </a:p>
                  </a:txBody>
                  <a:tcPr anchor="ctr"/>
                </a:tc>
                <a:tc>
                  <a:txBody>
                    <a:bodyPr/>
                    <a:lstStyle/>
                    <a:p>
                      <a:endParaRPr lang="en-US"/>
                    </a:p>
                  </a:txBody>
                  <a:tcPr anchor="ctr"/>
                </a:tc>
                <a:extLst>
                  <a:ext uri="{0D108BD9-81ED-4DB2-BD59-A6C34878D82A}">
                    <a16:rowId xmlns:a16="http://schemas.microsoft.com/office/drawing/2014/main" xmlns="" val="10005"/>
                  </a:ext>
                </a:extLst>
              </a:tr>
              <a:tr h="547816">
                <a:tc vMerge="1">
                  <a:txBody>
                    <a:bodyPr/>
                    <a:lstStyle/>
                    <a:p>
                      <a:endParaRPr lang="en-US" dirty="0"/>
                    </a:p>
                  </a:txBody>
                  <a:tcPr anchor="ctr"/>
                </a:tc>
                <a:tc>
                  <a:txBody>
                    <a:bodyPr/>
                    <a:lstStyle/>
                    <a:p>
                      <a:r>
                        <a:rPr lang="en-US" dirty="0"/>
                        <a:t>GP ratio is not ascertainable from the financial statements prepared by the </a:t>
                      </a:r>
                      <a:r>
                        <a:rPr lang="en-US" dirty="0" err="1"/>
                        <a:t>assessee</a:t>
                      </a:r>
                      <a:r>
                        <a:rPr lang="en-US" dirty="0"/>
                        <a:t>.</a:t>
                      </a:r>
                    </a:p>
                  </a:txBody>
                  <a:tcPr anchor="ctr"/>
                </a:tc>
                <a:tc>
                  <a:txBody>
                    <a:bodyPr/>
                    <a:lstStyle/>
                    <a:p>
                      <a:endParaRPr lang="en-US"/>
                    </a:p>
                  </a:txBody>
                  <a:tcPr anchor="ctr"/>
                </a:tc>
                <a:extLst>
                  <a:ext uri="{0D108BD9-81ED-4DB2-BD59-A6C34878D82A}">
                    <a16:rowId xmlns:a16="http://schemas.microsoft.com/office/drawing/2014/main" xmlns="" val="10006"/>
                  </a:ext>
                </a:extLst>
              </a:tr>
              <a:tr h="1017373">
                <a:tc vMerge="1">
                  <a:txBody>
                    <a:bodyPr/>
                    <a:lstStyle/>
                    <a:p>
                      <a:endParaRPr lang="en-US" dirty="0"/>
                    </a:p>
                  </a:txBody>
                  <a:tcPr anchor="ctr"/>
                </a:tc>
                <a:tc>
                  <a:txBody>
                    <a:bodyPr/>
                    <a:lstStyle/>
                    <a:p>
                      <a:r>
                        <a:rPr lang="en-US" dirty="0"/>
                        <a:t>Information regarding demand raised or refund issued during the previous year under any tax laws other than Income-tax Act, 1961 and Wealth tax Act, 1957 was not made available.</a:t>
                      </a:r>
                    </a:p>
                  </a:txBody>
                  <a:tcPr anchor="ctr"/>
                </a:tc>
                <a:tc>
                  <a:txBody>
                    <a:bodyPr/>
                    <a:lstStyle/>
                    <a:p>
                      <a:endParaRPr lang="en-US" dirty="0"/>
                    </a:p>
                  </a:txBody>
                  <a:tcPr/>
                </a:tc>
                <a:extLst>
                  <a:ext uri="{0D108BD9-81ED-4DB2-BD59-A6C34878D82A}">
                    <a16:rowId xmlns:a16="http://schemas.microsoft.com/office/drawing/2014/main" xmlns="" val="10007"/>
                  </a:ext>
                </a:extLst>
              </a:tr>
            </a:tbl>
          </a:graphicData>
        </a:graphic>
      </p:graphicFrame>
      <p:sp>
        <p:nvSpPr>
          <p:cNvPr id="4" name="Right Brace 3"/>
          <p:cNvSpPr/>
          <p:nvPr/>
        </p:nvSpPr>
        <p:spPr>
          <a:xfrm>
            <a:off x="7467600" y="1828800"/>
            <a:ext cx="762000" cy="4343400"/>
          </a:xfrm>
          <a:prstGeom prst="rightBrace">
            <a:avLst/>
          </a:prstGeom>
        </p:spPr>
        <p:style>
          <a:lnRef idx="2">
            <a:schemeClr val="accent4"/>
          </a:lnRef>
          <a:fillRef idx="0">
            <a:schemeClr val="accent4"/>
          </a:fillRef>
          <a:effectRef idx="1">
            <a:schemeClr val="accent4"/>
          </a:effectRef>
          <a:fontRef idx="minor">
            <a:schemeClr val="tx1"/>
          </a:fontRef>
        </p:style>
        <p:txBody>
          <a:bodyPr rtlCol="0" anchor="ctr"/>
          <a:lstStyle/>
          <a:p>
            <a:pPr algn="ctr"/>
            <a:r>
              <a:rPr lang="en-US" sz="2800" b="1" dirty="0"/>
              <a:t>Technical</a:t>
            </a:r>
          </a:p>
        </p:txBody>
      </p:sp>
      <p:sp>
        <p:nvSpPr>
          <p:cNvPr id="5" name="TextBox 4"/>
          <p:cNvSpPr txBox="1"/>
          <p:nvPr/>
        </p:nvSpPr>
        <p:spPr>
          <a:xfrm>
            <a:off x="1001841" y="6572272"/>
            <a:ext cx="7651518" cy="369332"/>
          </a:xfrm>
          <a:prstGeom prst="rect">
            <a:avLst/>
          </a:prstGeom>
          <a:noFill/>
        </p:spPr>
        <p:txBody>
          <a:bodyPr wrap="squar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242201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D13BA8-F497-901F-2DCA-917734D12E67}"/>
              </a:ext>
            </a:extLst>
          </p:cNvPr>
          <p:cNvSpPr>
            <a:spLocks noGrp="1"/>
          </p:cNvSpPr>
          <p:nvPr>
            <p:ph type="title"/>
          </p:nvPr>
        </p:nvSpPr>
        <p:spPr/>
        <p:txBody>
          <a:bodyPr>
            <a:normAutofit fontScale="90000"/>
          </a:bodyPr>
          <a:lstStyle/>
          <a:p>
            <a:r>
              <a:rPr lang="en-US" dirty="0"/>
              <a:t>Impact of audit qualification in assessment</a:t>
            </a:r>
          </a:p>
        </p:txBody>
      </p:sp>
      <p:sp>
        <p:nvSpPr>
          <p:cNvPr id="3" name="Content Placeholder 2">
            <a:extLst>
              <a:ext uri="{FF2B5EF4-FFF2-40B4-BE49-F238E27FC236}">
                <a16:creationId xmlns:a16="http://schemas.microsoft.com/office/drawing/2014/main" xmlns="" id="{8ECCBB48-8380-9820-CE46-D7FF5E406B2F}"/>
              </a:ext>
            </a:extLst>
          </p:cNvPr>
          <p:cNvSpPr>
            <a:spLocks noGrp="1"/>
          </p:cNvSpPr>
          <p:nvPr>
            <p:ph sz="quarter" idx="1"/>
          </p:nvPr>
        </p:nvSpPr>
        <p:spPr/>
        <p:txBody>
          <a:bodyPr/>
          <a:lstStyle/>
          <a:p>
            <a:pPr algn="just"/>
            <a:r>
              <a:rPr lang="en-US" sz="1800" dirty="0">
                <a:effectLst/>
                <a:latin typeface="Verdana" panose="020B0604030504040204" pitchFamily="34" charset="0"/>
                <a:ea typeface="Calibri" panose="020F0502020204030204" pitchFamily="34" charset="0"/>
                <a:cs typeface="Shruti" panose="020B0502040204020203" pitchFamily="34" charset="0"/>
              </a:rPr>
              <a:t>Delhi High Court in case of </a:t>
            </a:r>
            <a:r>
              <a:rPr lang="en-US" sz="1800" b="1" dirty="0">
                <a:effectLst/>
                <a:latin typeface="Verdana" panose="020B0604030504040204" pitchFamily="34" charset="0"/>
                <a:ea typeface="Calibri" panose="020F0502020204030204" pitchFamily="34" charset="0"/>
                <a:cs typeface="Shruti" panose="020B0502040204020203" pitchFamily="34" charset="0"/>
              </a:rPr>
              <a:t>PCIT vs. Escorts Limited [2018] 98 taxmann.com 291 (Delhi)</a:t>
            </a:r>
            <a:r>
              <a:rPr lang="en-US" sz="1800" dirty="0">
                <a:effectLst/>
                <a:latin typeface="Verdana" panose="020B0604030504040204" pitchFamily="34" charset="0"/>
                <a:ea typeface="Calibri" panose="020F0502020204030204" pitchFamily="34" charset="0"/>
                <a:cs typeface="Shruti" panose="020B0502040204020203" pitchFamily="34" charset="0"/>
              </a:rPr>
              <a:t> has clearly held that </a:t>
            </a:r>
            <a:r>
              <a:rPr lang="en-US" sz="1800" b="1" dirty="0">
                <a:effectLst/>
                <a:latin typeface="Verdana" panose="020B0604030504040204" pitchFamily="34" charset="0"/>
                <a:ea typeface="Calibri" panose="020F0502020204030204" pitchFamily="34" charset="0"/>
                <a:cs typeface="Shruti" panose="020B0502040204020203" pitchFamily="34" charset="0"/>
              </a:rPr>
              <a:t>Auditor's opinion though relevant and material would not be final and conclusive even when against the assessee.</a:t>
            </a:r>
            <a:r>
              <a:rPr lang="en-US" sz="1800" dirty="0">
                <a:effectLst/>
                <a:latin typeface="Verdana" panose="020B0604030504040204" pitchFamily="34" charset="0"/>
                <a:ea typeface="Calibri" panose="020F0502020204030204" pitchFamily="34" charset="0"/>
                <a:cs typeface="Shruti" panose="020B0502040204020203" pitchFamily="34" charset="0"/>
              </a:rPr>
              <a:t>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Auditor's report in a way is a third party and an independent report that can be equated with an expert opinion.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It may be accepted or rejected or partly accepted and partly rejected. It has to be considered with other material.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It cannot be treated as final or binding on the Assessing Officer, or for that matter even on the assessee, except when mandated by a statutory provision, which requires an unqualified auditor's report or certification. </a:t>
            </a:r>
          </a:p>
          <a:p>
            <a:pPr algn="just"/>
            <a:r>
              <a:rPr lang="en-US" sz="1800" dirty="0">
                <a:effectLst/>
                <a:latin typeface="Verdana" panose="020B0604030504040204" pitchFamily="34" charset="0"/>
                <a:ea typeface="Calibri" panose="020F0502020204030204" pitchFamily="34" charset="0"/>
                <a:cs typeface="Shruti" panose="020B0502040204020203" pitchFamily="34" charset="0"/>
              </a:rPr>
              <a:t>In the absence of statutory provision it would not be right to hold that a reservation or qualifying note in the audit report would be a conclusive and bind finding against the assessee. </a:t>
            </a:r>
            <a:endParaRPr lang="en-US"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4472601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F12BE-A05A-0B8A-0140-5BB786E61193}"/>
              </a:ext>
            </a:extLst>
          </p:cNvPr>
          <p:cNvSpPr>
            <a:spLocks noGrp="1"/>
          </p:cNvSpPr>
          <p:nvPr>
            <p:ph type="title"/>
          </p:nvPr>
        </p:nvSpPr>
        <p:spPr/>
        <p:txBody>
          <a:bodyPr/>
          <a:lstStyle/>
          <a:p>
            <a:r>
              <a:rPr lang="en-US" dirty="0"/>
              <a:t>Impact of Qualification on assessments</a:t>
            </a:r>
          </a:p>
        </p:txBody>
      </p:sp>
      <p:sp>
        <p:nvSpPr>
          <p:cNvPr id="3" name="Content Placeholder 2">
            <a:extLst>
              <a:ext uri="{FF2B5EF4-FFF2-40B4-BE49-F238E27FC236}">
                <a16:creationId xmlns:a16="http://schemas.microsoft.com/office/drawing/2014/main" xmlns="" id="{0DFD2886-6255-C0EA-ECCF-920F8BEA4187}"/>
              </a:ext>
            </a:extLst>
          </p:cNvPr>
          <p:cNvSpPr>
            <a:spLocks noGrp="1"/>
          </p:cNvSpPr>
          <p:nvPr>
            <p:ph sz="quarter" idx="1"/>
          </p:nvPr>
        </p:nvSpPr>
        <p:spPr>
          <a:xfrm>
            <a:off x="457200" y="1219200"/>
            <a:ext cx="8229600" cy="5486400"/>
          </a:xfrm>
        </p:spPr>
        <p:txBody>
          <a:bodyPr>
            <a:normAutofit fontScale="70000" lnSpcReduction="20000"/>
          </a:bodyPr>
          <a:lstStyle/>
          <a:p>
            <a:pPr marL="342900" marR="0" lvl="0" indent="-342900" algn="just">
              <a:lnSpc>
                <a:spcPct val="200000"/>
              </a:lnSpc>
              <a:spcBef>
                <a:spcPts val="0"/>
              </a:spcBef>
              <a:spcAft>
                <a:spcPts val="1000"/>
              </a:spcAft>
              <a:buFont typeface="Symbol" panose="05050102010706020507" pitchFamily="18" charset="2"/>
              <a:buChar char=""/>
            </a:pPr>
            <a:r>
              <a:rPr lang="en-US" sz="1800" b="1" dirty="0">
                <a:effectLst/>
                <a:latin typeface="Verdana" panose="020B0604030504040204" pitchFamily="34" charset="0"/>
                <a:ea typeface="Calibri" panose="020F0502020204030204" pitchFamily="34" charset="0"/>
                <a:cs typeface="Shruti" panose="020B0502040204020203" pitchFamily="34" charset="0"/>
              </a:rPr>
              <a:t>Gujarat High Court</a:t>
            </a:r>
            <a:r>
              <a:rPr lang="en-US" sz="1800" dirty="0">
                <a:effectLst/>
                <a:latin typeface="Verdana" panose="020B0604030504040204" pitchFamily="34" charset="0"/>
                <a:ea typeface="Calibri" panose="020F0502020204030204" pitchFamily="34" charset="0"/>
                <a:cs typeface="Shruti" panose="020B0502040204020203" pitchFamily="34" charset="0"/>
              </a:rPr>
              <a:t> in </a:t>
            </a:r>
            <a:r>
              <a:rPr lang="en-US" sz="1800" b="1" dirty="0">
                <a:effectLst/>
                <a:latin typeface="Verdana" panose="020B0604030504040204" pitchFamily="34" charset="0"/>
                <a:ea typeface="Calibri" panose="020F0502020204030204" pitchFamily="34" charset="0"/>
                <a:cs typeface="Shruti" panose="020B0502040204020203" pitchFamily="34" charset="0"/>
              </a:rPr>
              <a:t>Rajkot </a:t>
            </a:r>
            <a:r>
              <a:rPr lang="en-US" sz="1800" b="1" dirty="0" err="1">
                <a:effectLst/>
                <a:latin typeface="Verdana" panose="020B0604030504040204" pitchFamily="34" charset="0"/>
                <a:ea typeface="Calibri" panose="020F0502020204030204" pitchFamily="34" charset="0"/>
                <a:cs typeface="Shruti" panose="020B0502040204020203" pitchFamily="34" charset="0"/>
              </a:rPr>
              <a:t>Engg</a:t>
            </a:r>
            <a:r>
              <a:rPr lang="en-US" sz="1800" b="1" dirty="0">
                <a:effectLst/>
                <a:latin typeface="Verdana" panose="020B0604030504040204" pitchFamily="34" charset="0"/>
                <a:ea typeface="Calibri" panose="020F0502020204030204" pitchFamily="34" charset="0"/>
                <a:cs typeface="Shruti" panose="020B0502040204020203" pitchFamily="34" charset="0"/>
              </a:rPr>
              <a:t>. Association v. Union of India [1986] 162 ITR 28/26 Taxman 60 (</a:t>
            </a:r>
            <a:r>
              <a:rPr lang="en-US" sz="1800" b="1" dirty="0" err="1">
                <a:effectLst/>
                <a:latin typeface="Verdana" panose="020B0604030504040204" pitchFamily="34" charset="0"/>
                <a:ea typeface="Calibri" panose="020F0502020204030204" pitchFamily="34" charset="0"/>
                <a:cs typeface="Shruti" panose="020B0502040204020203" pitchFamily="34" charset="0"/>
              </a:rPr>
              <a:t>Guj</a:t>
            </a:r>
            <a:r>
              <a:rPr lang="en-US" sz="1800" b="1" dirty="0">
                <a:effectLst/>
                <a:latin typeface="Verdana" panose="020B0604030504040204" pitchFamily="34" charset="0"/>
                <a:ea typeface="Calibri" panose="020F0502020204030204" pitchFamily="34" charset="0"/>
                <a:cs typeface="Shruti" panose="020B0502040204020203" pitchFamily="34" charset="0"/>
              </a:rPr>
              <a:t>.)</a:t>
            </a:r>
            <a:r>
              <a:rPr lang="en-US" sz="1800" dirty="0">
                <a:effectLst/>
                <a:latin typeface="Verdana" panose="020B0604030504040204" pitchFamily="34" charset="0"/>
                <a:ea typeface="Calibri" panose="020F0502020204030204" pitchFamily="34" charset="0"/>
                <a:cs typeface="Shruti" panose="020B0502040204020203" pitchFamily="34" charset="0"/>
              </a:rPr>
              <a:t> had appropriately referred to the affidavit file by the Union of India repelling and quelling misgiving expressed by the assessee on the </a:t>
            </a:r>
            <a:r>
              <a:rPr lang="en-US" sz="1800" b="1" dirty="0">
                <a:effectLst/>
                <a:latin typeface="Verdana" panose="020B0604030504040204" pitchFamily="34" charset="0"/>
                <a:ea typeface="Calibri" panose="020F0502020204030204" pitchFamily="34" charset="0"/>
                <a:cs typeface="Shruti" panose="020B0502040204020203" pitchFamily="34" charset="0"/>
              </a:rPr>
              <a:t>binding nature of qualifications or reservations expressed in audit reports</a:t>
            </a:r>
            <a:r>
              <a:rPr lang="en-US" sz="1800" dirty="0">
                <a:effectLst/>
                <a:latin typeface="Verdana" panose="020B0604030504040204" pitchFamily="34" charset="0"/>
                <a:ea typeface="Calibri" panose="020F0502020204030204" pitchFamily="34" charset="0"/>
                <a:cs typeface="Shruti" panose="020B0502040204020203" pitchFamily="34" charset="0"/>
              </a:rPr>
              <a:t> to clarify and observe:—</a:t>
            </a:r>
            <a:endParaRPr lang="en-US" sz="1800" dirty="0">
              <a:effectLst/>
              <a:latin typeface="Calibri" panose="020F0502020204030204" pitchFamily="34" charset="0"/>
              <a:ea typeface="Calibri" panose="020F0502020204030204" pitchFamily="34" charset="0"/>
              <a:cs typeface="Shruti" panose="020B0502040204020203" pitchFamily="34" charset="0"/>
            </a:endParaRPr>
          </a:p>
          <a:p>
            <a:pPr lvl="1" algn="just">
              <a:lnSpc>
                <a:spcPct val="120000"/>
              </a:lnSpc>
            </a:pPr>
            <a:r>
              <a:rPr lang="en-US" i="1" dirty="0">
                <a:effectLst/>
                <a:latin typeface="Verdana" panose="020B0604030504040204" pitchFamily="34" charset="0"/>
                <a:ea typeface="Calibri" panose="020F0502020204030204" pitchFamily="34" charset="0"/>
                <a:cs typeface="Shruti" panose="020B0502040204020203" pitchFamily="34" charset="0"/>
              </a:rPr>
              <a:t>"53. It was, therefore, submitted that if the auditor finds that the financial information furnished to him is not according to the acceptable accounting policy and principles or not according to the relevant regulations and statutory requirements, he may refuse to give an unqualified opinion in which case an assessee would be exposed to grave consequences of not only a best judgment assessment but also to penalty. We can appreciate this apprehension expressed on behalf of the assessee. However, in view of the clarification made by the Union Government in the reply affidavit of Shri </a:t>
            </a:r>
            <a:r>
              <a:rPr lang="en-US" i="1" dirty="0" err="1">
                <a:effectLst/>
                <a:latin typeface="Verdana" panose="020B0604030504040204" pitchFamily="34" charset="0"/>
                <a:ea typeface="Calibri" panose="020F0502020204030204" pitchFamily="34" charset="0"/>
                <a:cs typeface="Shruti" panose="020B0502040204020203" pitchFamily="34" charset="0"/>
              </a:rPr>
              <a:t>Kalyanchand</a:t>
            </a:r>
            <a:r>
              <a:rPr lang="en-US" i="1" dirty="0">
                <a:effectLst/>
                <a:latin typeface="Verdana" panose="020B0604030504040204" pitchFamily="34" charset="0"/>
                <a:ea typeface="Calibri" panose="020F0502020204030204" pitchFamily="34" charset="0"/>
                <a:cs typeface="Shruti" panose="020B0502040204020203" pitchFamily="34" charset="0"/>
              </a:rPr>
              <a:t>, </a:t>
            </a:r>
            <a:r>
              <a:rPr lang="en-US" b="1" i="1" u="sng" dirty="0">
                <a:effectLst/>
                <a:latin typeface="Verdana" panose="020B0604030504040204" pitchFamily="34" charset="0"/>
                <a:ea typeface="Calibri" panose="020F0502020204030204" pitchFamily="34" charset="0"/>
                <a:cs typeface="Shruti" panose="020B0502040204020203" pitchFamily="34" charset="0"/>
              </a:rPr>
              <a:t>Under Secretary in the Finance Ministry to the Government of India in paragraph 15 that opinions given by the chartered accountants are not binding either on the </a:t>
            </a:r>
            <a:r>
              <a:rPr lang="en-US" b="1" i="1" u="sng" dirty="0" err="1">
                <a:effectLst/>
                <a:latin typeface="Verdana" panose="020B0604030504040204" pitchFamily="34" charset="0"/>
                <a:ea typeface="Calibri" panose="020F0502020204030204" pitchFamily="34" charset="0"/>
                <a:cs typeface="Shruti" panose="020B0502040204020203" pitchFamily="34" charset="0"/>
              </a:rPr>
              <a:t>assessees</a:t>
            </a:r>
            <a:r>
              <a:rPr lang="en-US" b="1" i="1" u="sng" dirty="0">
                <a:effectLst/>
                <a:latin typeface="Verdana" panose="020B0604030504040204" pitchFamily="34" charset="0"/>
                <a:ea typeface="Calibri" panose="020F0502020204030204" pitchFamily="34" charset="0"/>
                <a:cs typeface="Shruti" panose="020B0502040204020203" pitchFamily="34" charset="0"/>
              </a:rPr>
              <a:t> or on the assessing officer, we do not think that the assessee will be prejudiced by the qualified opinion given by the tax auditor in any given case.</a:t>
            </a:r>
            <a:r>
              <a:rPr lang="en-US" i="1" dirty="0">
                <a:effectLst/>
                <a:latin typeface="Verdana" panose="020B0604030504040204" pitchFamily="34" charset="0"/>
                <a:ea typeface="Calibri" panose="020F0502020204030204" pitchFamily="34" charset="0"/>
                <a:cs typeface="Shruti" panose="020B0502040204020203" pitchFamily="34" charset="0"/>
              </a:rPr>
              <a:t> </a:t>
            </a:r>
            <a:endParaRPr lang="en-US" sz="3400" dirty="0"/>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26150018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21D85-ECB6-E80E-843C-BC2F195CD3EA}"/>
              </a:ext>
            </a:extLst>
          </p:cNvPr>
          <p:cNvSpPr>
            <a:spLocks noGrp="1"/>
          </p:cNvSpPr>
          <p:nvPr>
            <p:ph type="title"/>
          </p:nvPr>
        </p:nvSpPr>
        <p:spPr/>
        <p:txBody>
          <a:bodyPr/>
          <a:lstStyle/>
          <a:p>
            <a:r>
              <a:rPr lang="en-US" dirty="0"/>
              <a:t>Mistakes in audit reports</a:t>
            </a:r>
          </a:p>
        </p:txBody>
      </p:sp>
      <p:graphicFrame>
        <p:nvGraphicFramePr>
          <p:cNvPr id="4" name="Content Placeholder 3">
            <a:extLst>
              <a:ext uri="{FF2B5EF4-FFF2-40B4-BE49-F238E27FC236}">
                <a16:creationId xmlns:a16="http://schemas.microsoft.com/office/drawing/2014/main" xmlns="" id="{C3C13E84-3202-BFC6-6DD3-0DACA783994D}"/>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1587894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6798734" cy="684863"/>
          </a:xfrm>
        </p:spPr>
        <p:txBody>
          <a:bodyPr>
            <a:normAutofit/>
          </a:bodyPr>
          <a:lstStyle/>
          <a:p>
            <a:r>
              <a:rPr lang="en-US" dirty="0"/>
              <a:t>Penalty – S.271J</a:t>
            </a:r>
          </a:p>
        </p:txBody>
      </p:sp>
      <p:sp>
        <p:nvSpPr>
          <p:cNvPr id="5" name="Footer Placeholder 4"/>
          <p:cNvSpPr>
            <a:spLocks noGrp="1"/>
          </p:cNvSpPr>
          <p:nvPr>
            <p:ph type="ftr" sz="quarter" idx="11"/>
          </p:nvPr>
        </p:nvSpPr>
        <p:spPr>
          <a:xfrm>
            <a:off x="3429000" y="18288"/>
            <a:ext cx="4114800" cy="329184"/>
          </a:xfrm>
          <a:prstGeom prst="rect">
            <a:avLst/>
          </a:prstGeom>
        </p:spPr>
        <p:txBody>
          <a:bodyPr/>
          <a:lstStyle/>
          <a:p>
            <a:r>
              <a:rPr lang="en-US"/>
              <a:t>G.J. Shah &amp; Company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18947435"/>
              </p:ext>
            </p:extLst>
          </p:nvPr>
        </p:nvGraphicFramePr>
        <p:xfrm>
          <a:off x="457200" y="1294463"/>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5203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617"/>
          <a:stretch/>
        </p:blipFill>
        <p:spPr bwMode="auto">
          <a:xfrm>
            <a:off x="395536" y="1633491"/>
            <a:ext cx="8425728" cy="2854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6846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772400" cy="1362075"/>
          </a:xfrm>
        </p:spPr>
        <p:txBody>
          <a:bodyPr>
            <a:normAutofit fontScale="90000"/>
          </a:bodyPr>
          <a:lstStyle/>
          <a:p>
            <a:pPr algn="ctr"/>
            <a:r>
              <a:rPr sz="8800" dirty="0"/>
              <a:t>FORM 3CD</a:t>
            </a:r>
            <a:endParaRPr lang="en-US" sz="8800" dirty="0"/>
          </a:p>
        </p:txBody>
      </p:sp>
    </p:spTree>
    <p:extLst>
      <p:ext uri="{BB962C8B-B14F-4D97-AF65-F5344CB8AC3E}">
        <p14:creationId xmlns:p14="http://schemas.microsoft.com/office/powerpoint/2010/main" val="28460535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a:t>
            </a:r>
          </a:p>
        </p:txBody>
      </p:sp>
      <p:sp>
        <p:nvSpPr>
          <p:cNvPr id="3" name="Content Placeholder 2"/>
          <p:cNvSpPr>
            <a:spLocks noGrp="1"/>
          </p:cNvSpPr>
          <p:nvPr>
            <p:ph sz="quarter" idx="1"/>
          </p:nvPr>
        </p:nvSpPr>
        <p:spPr/>
        <p:txBody>
          <a:bodyPr>
            <a:normAutofit fontScale="92500" lnSpcReduction="20000"/>
          </a:bodyPr>
          <a:lstStyle/>
          <a:p>
            <a:pPr lvl="0" algn="just">
              <a:lnSpc>
                <a:spcPct val="200000"/>
              </a:lnSpc>
            </a:pPr>
            <a:r>
              <a:rPr lang="en-US" dirty="0"/>
              <a:t>The information/ details given in Form No. 3CD are as per the books maintained and details and information compiled and furnished by the assessee;   </a:t>
            </a:r>
          </a:p>
          <a:p>
            <a:pPr lvl="0" algn="just">
              <a:lnSpc>
                <a:spcPct val="200000"/>
              </a:lnSpc>
            </a:pPr>
            <a:r>
              <a:rPr lang="en-US" dirty="0"/>
              <a:t>We have broadly reviewed the basis of compiling details and information and we have test checked wherever considered necessary the books and/ or the details/ information compiled by the assessee.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3831838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1600" y="620688"/>
            <a:ext cx="7128792" cy="648072"/>
          </a:xfrm>
        </p:spPr>
        <p:txBody>
          <a:bodyPr>
            <a:normAutofit fontScale="90000"/>
          </a:bodyPr>
          <a:lstStyle/>
          <a:p>
            <a:pPr marL="0" indent="0" algn="ctr">
              <a:buNone/>
            </a:pPr>
            <a:r>
              <a:rPr lang="en-IN" sz="2800" b="1" u="sng" dirty="0">
                <a:solidFill>
                  <a:schemeClr val="tx2">
                    <a:lumMod val="75000"/>
                  </a:schemeClr>
                </a:solidFill>
                <a:effectLst/>
                <a:latin typeface="Times New Roman" panose="02020603050405020304" pitchFamily="18" charset="0"/>
                <a:ea typeface="Calibri" panose="020F0502020204030204" pitchFamily="34" charset="0"/>
              </a:rPr>
              <a:t>Clause 1 - </a:t>
            </a:r>
            <a:r>
              <a:rPr lang="en-US" sz="2800" i="0" u="sng" strike="noStrike" baseline="0" dirty="0">
                <a:solidFill>
                  <a:schemeClr val="tx2">
                    <a:lumMod val="75000"/>
                  </a:schemeClr>
                </a:solidFill>
                <a:latin typeface="Times New Roman" panose="02020603050405020304" pitchFamily="18" charset="0"/>
              </a:rPr>
              <a:t>Name of the </a:t>
            </a:r>
            <a:r>
              <a:rPr lang="en-US" sz="2800" i="0" u="sng" strike="noStrike" baseline="0" dirty="0" err="1">
                <a:solidFill>
                  <a:schemeClr val="tx2">
                    <a:lumMod val="75000"/>
                  </a:schemeClr>
                </a:solidFill>
                <a:latin typeface="Times New Roman" panose="02020603050405020304" pitchFamily="18" charset="0"/>
              </a:rPr>
              <a:t>assessee</a:t>
            </a:r>
            <a:r>
              <a:rPr lang="en-US" sz="1800" b="0" i="0" u="none" strike="noStrike" baseline="0" dirty="0">
                <a:latin typeface="Times New Roman" panose="02020603050405020304" pitchFamily="18" charset="0"/>
              </a:rPr>
              <a:t/>
            </a:r>
            <a:br>
              <a:rPr lang="en-US" sz="1800" b="0" i="0" u="none" strike="noStrike" baseline="0" dirty="0">
                <a:latin typeface="Times New Roman" panose="02020603050405020304" pitchFamily="18" charset="0"/>
              </a:rPr>
            </a:br>
            <a:endParaRPr lang="en-IN" sz="3600" dirty="0"/>
          </a:p>
        </p:txBody>
      </p:sp>
      <p:sp>
        <p:nvSpPr>
          <p:cNvPr id="6" name="Rectangle 5"/>
          <p:cNvSpPr/>
          <p:nvPr/>
        </p:nvSpPr>
        <p:spPr>
          <a:xfrm>
            <a:off x="611560" y="1628800"/>
            <a:ext cx="7920880" cy="3456384"/>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sz="2400" b="1" dirty="0"/>
              <a:t>As per para 17.1 of the Guidance Note: “Under clause (1) the name of the </a:t>
            </a:r>
            <a:r>
              <a:rPr lang="en-IN" sz="2400" b="1" dirty="0" err="1"/>
              <a:t>assessee</a:t>
            </a:r>
            <a:r>
              <a:rPr lang="en-IN" sz="2400" b="1" dirty="0"/>
              <a:t> whose accounts are being audited under section 44AB should be given. However, if the </a:t>
            </a:r>
            <a:r>
              <a:rPr lang="en-IN" sz="2400" b="1" dirty="0">
                <a:solidFill>
                  <a:srgbClr val="FF0000"/>
                </a:solidFill>
              </a:rPr>
              <a:t>tax audit is in respect of a branch</a:t>
            </a:r>
            <a:r>
              <a:rPr lang="en-IN" sz="2400" b="1" dirty="0"/>
              <a:t>, name of such </a:t>
            </a:r>
            <a:r>
              <a:rPr lang="en-IN" sz="2400" b="1" dirty="0">
                <a:solidFill>
                  <a:srgbClr val="FF0000"/>
                </a:solidFill>
              </a:rPr>
              <a:t>branch should be mentioned along with the name of the </a:t>
            </a:r>
            <a:r>
              <a:rPr lang="en-IN" sz="2400" b="1" dirty="0" err="1">
                <a:solidFill>
                  <a:srgbClr val="FF0000"/>
                </a:solidFill>
              </a:rPr>
              <a:t>assessee</a:t>
            </a:r>
            <a:r>
              <a:rPr lang="en-IN" sz="2400" b="1" dirty="0"/>
              <a:t>.”</a:t>
            </a:r>
          </a:p>
        </p:txBody>
      </p:sp>
    </p:spTree>
    <p:custDataLst>
      <p:tags r:id="rId1"/>
    </p:custDataLst>
    <p:extLst>
      <p:ext uri="{BB962C8B-B14F-4D97-AF65-F5344CB8AC3E}">
        <p14:creationId xmlns:p14="http://schemas.microsoft.com/office/powerpoint/2010/main" val="397019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Clause 2 : Address</a:t>
            </a:r>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r>
              <a:rPr lang="en-US" dirty="0"/>
              <a:t>It has been observed that in certain tax audit reports </a:t>
            </a:r>
            <a:r>
              <a:rPr lang="en-US" dirty="0">
                <a:solidFill>
                  <a:srgbClr val="FF0000"/>
                </a:solidFill>
              </a:rPr>
              <a:t>address mentioned</a:t>
            </a:r>
            <a:r>
              <a:rPr lang="en-US" dirty="0"/>
              <a:t> in Form No. 3CA/ 3CB is different from the one </a:t>
            </a:r>
            <a:r>
              <a:rPr lang="en-US" dirty="0">
                <a:solidFill>
                  <a:srgbClr val="FF0000"/>
                </a:solidFill>
              </a:rPr>
              <a:t>mentioned in Annual report or as registered under MCA</a:t>
            </a:r>
            <a:r>
              <a:rPr lang="en-US" dirty="0"/>
              <a:t>. </a:t>
            </a:r>
          </a:p>
          <a:p>
            <a:pPr algn="just"/>
            <a:r>
              <a:rPr lang="en-US" sz="2400" i="1" dirty="0"/>
              <a:t>As per the Guidance Note, the tax audit report should contain the address as has been communicated by the assessee to the Income-tax Department for assessment purposes as on the date of signing of the audit report.</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6686425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476672"/>
            <a:ext cx="7920880" cy="1577280"/>
          </a:xfrm>
        </p:spPr>
        <p:txBody>
          <a:bodyPr>
            <a:normAutofit/>
          </a:bodyPr>
          <a:lstStyle/>
          <a:p>
            <a:pPr marL="0" indent="0" algn="just">
              <a:buNone/>
            </a:pPr>
            <a:r>
              <a:rPr lang="en-IN" sz="2200" u="sng" dirty="0">
                <a:solidFill>
                  <a:schemeClr val="tx2">
                    <a:lumMod val="75000"/>
                  </a:schemeClr>
                </a:solidFill>
                <a:effectLst/>
                <a:latin typeface="Times New Roman" panose="02020603050405020304" pitchFamily="18" charset="0"/>
              </a:rPr>
              <a:t>Clause 4 - Whether the </a:t>
            </a:r>
            <a:r>
              <a:rPr lang="en-IN" sz="2200" u="sng" dirty="0" err="1">
                <a:solidFill>
                  <a:schemeClr val="tx2">
                    <a:lumMod val="75000"/>
                  </a:schemeClr>
                </a:solidFill>
                <a:effectLst/>
                <a:latin typeface="Times New Roman" panose="02020603050405020304" pitchFamily="18" charset="0"/>
              </a:rPr>
              <a:t>assessee</a:t>
            </a:r>
            <a:r>
              <a:rPr lang="en-IN" sz="2200" u="sng" dirty="0">
                <a:solidFill>
                  <a:schemeClr val="tx2">
                    <a:lumMod val="75000"/>
                  </a:schemeClr>
                </a:solidFill>
                <a:effectLst/>
                <a:latin typeface="Times New Roman" panose="02020603050405020304" pitchFamily="18" charset="0"/>
              </a:rPr>
              <a:t> is liable to pay indirect tax like excise duty, service tax, sales tax, goods and services tax, customs duty, etc. if yes, please furnish the registration number or, GST number or any other identification number allotted for the </a:t>
            </a:r>
            <a:r>
              <a:rPr lang="en-US" sz="2200" u="sng" dirty="0">
                <a:solidFill>
                  <a:schemeClr val="tx2">
                    <a:lumMod val="75000"/>
                  </a:schemeClr>
                </a:solidFill>
                <a:effectLst/>
                <a:latin typeface="Times New Roman" panose="02020603050405020304" pitchFamily="18" charset="0"/>
              </a:rPr>
              <a:t>same</a:t>
            </a:r>
            <a:endParaRPr lang="en-IN" sz="2200" dirty="0"/>
          </a:p>
        </p:txBody>
      </p:sp>
      <p:sp>
        <p:nvSpPr>
          <p:cNvPr id="6" name="Rectangle 5"/>
          <p:cNvSpPr/>
          <p:nvPr/>
        </p:nvSpPr>
        <p:spPr>
          <a:xfrm>
            <a:off x="611560" y="2132856"/>
            <a:ext cx="7992888" cy="403244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sz="2000" b="1" dirty="0"/>
              <a:t>This clause requires reporting of registrations under indirect tax law. In certain tax audit reports, </a:t>
            </a:r>
            <a:r>
              <a:rPr lang="en-IN" sz="2000" b="1" dirty="0">
                <a:solidFill>
                  <a:srgbClr val="FF0000"/>
                </a:solidFill>
              </a:rPr>
              <a:t>registrations under all the other Indirect Tax Laws</a:t>
            </a:r>
            <a:r>
              <a:rPr lang="en-IN" sz="2000" b="1" dirty="0"/>
              <a:t> which have been </a:t>
            </a:r>
            <a:r>
              <a:rPr lang="en-IN" sz="2000" b="1" dirty="0">
                <a:solidFill>
                  <a:srgbClr val="FF0000"/>
                </a:solidFill>
              </a:rPr>
              <a:t>mentioned in CARO have not been reported</a:t>
            </a:r>
            <a:r>
              <a:rPr lang="en-IN" sz="2000" b="1" dirty="0"/>
              <a:t> under this clause.</a:t>
            </a:r>
          </a:p>
          <a:p>
            <a:pPr algn="just"/>
            <a:endParaRPr lang="en-IN" sz="1000" b="1" dirty="0"/>
          </a:p>
          <a:p>
            <a:pPr algn="just"/>
            <a:r>
              <a:rPr lang="en-IN" sz="2000" b="1" dirty="0"/>
              <a:t>In cases, where it is </a:t>
            </a:r>
            <a:r>
              <a:rPr lang="en-IN" sz="2000" b="1" dirty="0">
                <a:solidFill>
                  <a:srgbClr val="FF0000"/>
                </a:solidFill>
              </a:rPr>
              <a:t>traceable from the Annual Report</a:t>
            </a:r>
            <a:r>
              <a:rPr lang="en-IN" sz="2000" b="1" dirty="0"/>
              <a:t> that the company is registered under the GST Laws, the </a:t>
            </a:r>
            <a:r>
              <a:rPr lang="en-IN" sz="2000" b="1" dirty="0">
                <a:solidFill>
                  <a:srgbClr val="FF0000"/>
                </a:solidFill>
              </a:rPr>
              <a:t>GST registration no. should have been reported</a:t>
            </a:r>
            <a:r>
              <a:rPr lang="en-IN" sz="2000" b="1" dirty="0"/>
              <a:t>. In certain cases, the same was not done.</a:t>
            </a:r>
          </a:p>
          <a:p>
            <a:pPr algn="just"/>
            <a:endParaRPr lang="en-IN" sz="1000" b="1" dirty="0"/>
          </a:p>
          <a:p>
            <a:pPr algn="just"/>
            <a:r>
              <a:rPr lang="en-IN" sz="2000" b="1" dirty="0"/>
              <a:t>Also, in some cases, </a:t>
            </a:r>
            <a:r>
              <a:rPr lang="en-IN" sz="2000" b="1" dirty="0">
                <a:solidFill>
                  <a:srgbClr val="FF0000"/>
                </a:solidFill>
              </a:rPr>
              <a:t>Registration no. based on PAN did not match with the PAN as reported under clause 3 in some cases</a:t>
            </a:r>
            <a:r>
              <a:rPr lang="en-IN" sz="2000" b="1" dirty="0"/>
              <a:t>.</a:t>
            </a:r>
          </a:p>
        </p:txBody>
      </p:sp>
    </p:spTree>
    <p:custDataLst>
      <p:tags r:id="rId1"/>
    </p:custDataLst>
    <p:extLst>
      <p:ext uri="{BB962C8B-B14F-4D97-AF65-F5344CB8AC3E}">
        <p14:creationId xmlns:p14="http://schemas.microsoft.com/office/powerpoint/2010/main" val="2763403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2DEE92-53E5-12A6-F3FE-6884BDC2DA52}"/>
              </a:ext>
            </a:extLst>
          </p:cNvPr>
          <p:cNvSpPr>
            <a:spLocks noGrp="1"/>
          </p:cNvSpPr>
          <p:nvPr>
            <p:ph type="title"/>
          </p:nvPr>
        </p:nvSpPr>
        <p:spPr/>
        <p:txBody>
          <a:bodyPr/>
          <a:lstStyle/>
          <a:p>
            <a:r>
              <a:rPr lang="en-US" dirty="0"/>
              <a:t>Clause 4: Indirect tax registration</a:t>
            </a:r>
          </a:p>
        </p:txBody>
      </p:sp>
      <p:sp>
        <p:nvSpPr>
          <p:cNvPr id="3" name="Content Placeholder 2">
            <a:extLst>
              <a:ext uri="{FF2B5EF4-FFF2-40B4-BE49-F238E27FC236}">
                <a16:creationId xmlns:a16="http://schemas.microsoft.com/office/drawing/2014/main" xmlns="" id="{AB61287C-7F75-2C6C-B950-CC0CBD39A111}"/>
              </a:ext>
            </a:extLst>
          </p:cNvPr>
          <p:cNvSpPr>
            <a:spLocks noGrp="1"/>
          </p:cNvSpPr>
          <p:nvPr>
            <p:ph sz="quarter" idx="1"/>
          </p:nvPr>
        </p:nvSpPr>
        <p:spPr/>
        <p:txBody>
          <a:bodyPr/>
          <a:lstStyle/>
          <a:p>
            <a:r>
              <a:rPr lang="en-US" dirty="0"/>
              <a:t>All the registrations under Indirect tax laws have not been reported</a:t>
            </a:r>
          </a:p>
          <a:p>
            <a:r>
              <a:rPr lang="en-US" dirty="0"/>
              <a:t>Registration no. is not matching with PAN</a:t>
            </a:r>
          </a:p>
          <a:p>
            <a:pPr lvl="1"/>
            <a:r>
              <a:rPr lang="en-US" dirty="0"/>
              <a:t>GST no. of Deceased/ Erstwhile partnership</a:t>
            </a:r>
          </a:p>
        </p:txBody>
      </p:sp>
    </p:spTree>
    <p:extLst>
      <p:ext uri="{BB962C8B-B14F-4D97-AF65-F5344CB8AC3E}">
        <p14:creationId xmlns:p14="http://schemas.microsoft.com/office/powerpoint/2010/main" val="34254643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Clause 10a : Nature of business or prof</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59501122"/>
              </p:ext>
            </p:extLst>
          </p:nvPr>
        </p:nvGraphicFramePr>
        <p:xfrm>
          <a:off x="457200" y="1700807"/>
          <a:ext cx="8229600" cy="3744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9426658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199" y="476672"/>
            <a:ext cx="8291265" cy="936104"/>
          </a:xfrm>
        </p:spPr>
        <p:txBody>
          <a:bodyPr>
            <a:normAutofit fontScale="90000"/>
          </a:bodyPr>
          <a:lstStyle/>
          <a:p>
            <a:pPr marL="0" indent="0" algn="ctr">
              <a:buNone/>
            </a:pPr>
            <a:r>
              <a:rPr lang="en-IN" sz="2600" u="sng" dirty="0">
                <a:solidFill>
                  <a:schemeClr val="tx2">
                    <a:lumMod val="75000"/>
                  </a:schemeClr>
                </a:solidFill>
                <a:effectLst/>
                <a:latin typeface="Times New Roman" panose="02020603050405020304" pitchFamily="18" charset="0"/>
              </a:rPr>
              <a:t>Clause 11a-Whether books of accounts are prescribed under section 44AA, if yes, list of books so prescribed</a:t>
            </a:r>
            <a:br>
              <a:rPr lang="en-IN" sz="2600" u="sng" dirty="0">
                <a:solidFill>
                  <a:schemeClr val="tx2">
                    <a:lumMod val="75000"/>
                  </a:schemeClr>
                </a:solidFill>
                <a:effectLst/>
                <a:latin typeface="Times New Roman" panose="02020603050405020304" pitchFamily="18" charset="0"/>
              </a:rPr>
            </a:br>
            <a:endParaRPr lang="en-IN" sz="2600" dirty="0"/>
          </a:p>
        </p:txBody>
      </p:sp>
      <p:sp>
        <p:nvSpPr>
          <p:cNvPr id="6" name="Rectangle 5"/>
          <p:cNvSpPr/>
          <p:nvPr/>
        </p:nvSpPr>
        <p:spPr>
          <a:xfrm>
            <a:off x="611560" y="1628800"/>
            <a:ext cx="7920880" cy="424847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en-IN" sz="2400" b="1" dirty="0"/>
              <a:t>Under section 44AA </a:t>
            </a:r>
            <a:r>
              <a:rPr lang="en-IN" sz="2400" b="1" dirty="0">
                <a:solidFill>
                  <a:srgbClr val="FF0000"/>
                </a:solidFill>
              </a:rPr>
              <a:t>NO</a:t>
            </a:r>
            <a:r>
              <a:rPr lang="en-IN" sz="2400" b="1" dirty="0"/>
              <a:t> Books of accounts are prescribed for a company.</a:t>
            </a:r>
          </a:p>
          <a:p>
            <a:pPr algn="just"/>
            <a:endParaRPr lang="en-IN" sz="2400" b="1" dirty="0"/>
          </a:p>
          <a:p>
            <a:pPr algn="just"/>
            <a:r>
              <a:rPr lang="en-IN" sz="2400" b="1" dirty="0"/>
              <a:t>Also, the Companies Act, 2013 </a:t>
            </a:r>
            <a:r>
              <a:rPr lang="en-IN" sz="2400" b="1" dirty="0">
                <a:solidFill>
                  <a:srgbClr val="FF0000"/>
                </a:solidFill>
              </a:rPr>
              <a:t>does not specifically prescribes</a:t>
            </a:r>
            <a:r>
              <a:rPr lang="en-IN" sz="2400" b="1" dirty="0"/>
              <a:t> books of accounts for a Company. </a:t>
            </a:r>
          </a:p>
          <a:p>
            <a:pPr algn="just"/>
            <a:endParaRPr lang="en-IN" sz="2400" b="1" dirty="0"/>
          </a:p>
          <a:p>
            <a:pPr algn="just"/>
            <a:r>
              <a:rPr lang="en-IN" sz="2400" b="1" dirty="0"/>
              <a:t>In respect of a </a:t>
            </a:r>
            <a:r>
              <a:rPr lang="en-IN" sz="2400" b="1" dirty="0">
                <a:solidFill>
                  <a:srgbClr val="FF0000"/>
                </a:solidFill>
              </a:rPr>
              <a:t>business, the tax audit report should report ‘NO” </a:t>
            </a:r>
            <a:r>
              <a:rPr lang="en-IN" sz="2400" b="1" dirty="0">
                <a:solidFill>
                  <a:schemeClr val="tx1"/>
                </a:solidFill>
              </a:rPr>
              <a:t>under this sub - clause</a:t>
            </a:r>
            <a:r>
              <a:rPr lang="en-IN" sz="2400" b="1" dirty="0"/>
              <a:t>. </a:t>
            </a:r>
            <a:endParaRPr lang="en-IN" sz="3200" b="1" dirty="0"/>
          </a:p>
        </p:txBody>
      </p:sp>
    </p:spTree>
    <p:custDataLst>
      <p:tags r:id="rId1"/>
    </p:custDataLst>
    <p:extLst>
      <p:ext uri="{BB962C8B-B14F-4D97-AF65-F5344CB8AC3E}">
        <p14:creationId xmlns:p14="http://schemas.microsoft.com/office/powerpoint/2010/main" val="24897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798734" cy="532463"/>
          </a:xfrm>
        </p:spPr>
        <p:txBody>
          <a:bodyPr>
            <a:normAutofit fontScale="90000"/>
          </a:bodyPr>
          <a:lstStyle/>
          <a:p>
            <a:r>
              <a:rPr lang="en-US" dirty="0"/>
              <a:t>Clause 11 (b)</a:t>
            </a:r>
          </a:p>
        </p:txBody>
      </p:sp>
      <p:sp>
        <p:nvSpPr>
          <p:cNvPr id="3" name="Content Placeholder 2"/>
          <p:cNvSpPr>
            <a:spLocks noGrp="1"/>
          </p:cNvSpPr>
          <p:nvPr>
            <p:ph sz="quarter" idx="1"/>
          </p:nvPr>
        </p:nvSpPr>
        <p:spPr>
          <a:xfrm>
            <a:off x="457200" y="1600200"/>
            <a:ext cx="8229600" cy="1143000"/>
          </a:xfrm>
        </p:spPr>
        <p:style>
          <a:lnRef idx="2">
            <a:schemeClr val="accent2"/>
          </a:lnRef>
          <a:fillRef idx="1">
            <a:schemeClr val="lt1"/>
          </a:fillRef>
          <a:effectRef idx="0">
            <a:schemeClr val="accent2"/>
          </a:effectRef>
          <a:fontRef idx="minor">
            <a:schemeClr val="dk1"/>
          </a:fontRef>
        </p:style>
        <p:txBody>
          <a:bodyPr>
            <a:normAutofit/>
          </a:bodyPr>
          <a:lstStyle/>
          <a:p>
            <a:pPr algn="just">
              <a:buNone/>
            </a:pPr>
            <a:r>
              <a:rPr lang="en-US" sz="2800" i="1" dirty="0">
                <a:latin typeface="Times New Roman" pitchFamily="18" charset="0"/>
                <a:cs typeface="Times New Roman" pitchFamily="18" charset="0"/>
              </a:rPr>
              <a:t>“(b) List of books of account maintained </a:t>
            </a:r>
            <a:r>
              <a:rPr lang="en-US" sz="2800" i="1" u="sng" dirty="0">
                <a:solidFill>
                  <a:srgbClr val="FF0000"/>
                </a:solidFill>
                <a:latin typeface="Times New Roman" pitchFamily="18" charset="0"/>
                <a:cs typeface="Times New Roman" pitchFamily="18" charset="0"/>
              </a:rPr>
              <a:t>and the address at which the books of accounts are kept.”</a:t>
            </a:r>
          </a:p>
        </p:txBody>
      </p:sp>
      <p:graphicFrame>
        <p:nvGraphicFramePr>
          <p:cNvPr id="4" name="Diagram 3"/>
          <p:cNvGraphicFramePr/>
          <p:nvPr/>
        </p:nvGraphicFramePr>
        <p:xfrm>
          <a:off x="457200" y="2819400"/>
          <a:ext cx="84582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285851" y="6500834"/>
            <a:ext cx="7367507" cy="338554"/>
          </a:xfrm>
          <a:prstGeom prst="rect">
            <a:avLst/>
          </a:prstGeom>
          <a:noFill/>
        </p:spPr>
        <p:txBody>
          <a:bodyPr wrap="square" rtlCol="0">
            <a:spAutoFit/>
          </a:bodyPr>
          <a:lstStyle/>
          <a:p>
            <a:r>
              <a:rPr lang="en-US" sz="1600" dirty="0"/>
              <a:t>|</a:t>
            </a:r>
            <a:r>
              <a:rPr lang="en-US" sz="1600" b="1" dirty="0"/>
              <a:t> CA. Pankaj G. Shah</a:t>
            </a:r>
            <a:r>
              <a:rPr lang="en-US" sz="1600" dirty="0"/>
              <a:t> | + 91 96918 93040 | </a:t>
            </a:r>
            <a:r>
              <a:rPr lang="en-US" sz="1600" dirty="0">
                <a:hlinkClick r:id="rId7"/>
              </a:rPr>
              <a:t>pankajgshah@gmail.com</a:t>
            </a:r>
            <a:r>
              <a:rPr lang="en-US" sz="1600" dirty="0"/>
              <a:t> | Indore |</a:t>
            </a:r>
          </a:p>
        </p:txBody>
      </p:sp>
    </p:spTree>
    <p:extLst>
      <p:ext uri="{BB962C8B-B14F-4D97-AF65-F5344CB8AC3E}">
        <p14:creationId xmlns:p14="http://schemas.microsoft.com/office/powerpoint/2010/main" val="119962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112B8CA-354A-4E3D-A0DD-28A3C1368203}"/>
                                            </p:graphicEl>
                                          </p:spTgt>
                                        </p:tgtEl>
                                        <p:attrNameLst>
                                          <p:attrName>style.visibility</p:attrName>
                                        </p:attrNameLst>
                                      </p:cBhvr>
                                      <p:to>
                                        <p:strVal val="visible"/>
                                      </p:to>
                                    </p:set>
                                    <p:animEffect transition="in" filter="fade">
                                      <p:cBhvr>
                                        <p:cTn id="7" dur="2000"/>
                                        <p:tgtEl>
                                          <p:spTgt spid="4">
                                            <p:graphicEl>
                                              <a:dgm id="{D112B8CA-354A-4E3D-A0DD-28A3C136820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10FB191-E44F-4060-985E-23B076481CEA}"/>
                                            </p:graphicEl>
                                          </p:spTgt>
                                        </p:tgtEl>
                                        <p:attrNameLst>
                                          <p:attrName>style.visibility</p:attrName>
                                        </p:attrNameLst>
                                      </p:cBhvr>
                                      <p:to>
                                        <p:strVal val="visible"/>
                                      </p:to>
                                    </p:set>
                                    <p:animEffect transition="in" filter="fade">
                                      <p:cBhvr>
                                        <p:cTn id="12" dur="2000"/>
                                        <p:tgtEl>
                                          <p:spTgt spid="4">
                                            <p:graphicEl>
                                              <a:dgm id="{410FB191-E44F-4060-985E-23B076481CE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37D195A0-FA31-43A6-B9A1-942C2664AC67}"/>
                                            </p:graphicEl>
                                          </p:spTgt>
                                        </p:tgtEl>
                                        <p:attrNameLst>
                                          <p:attrName>style.visibility</p:attrName>
                                        </p:attrNameLst>
                                      </p:cBhvr>
                                      <p:to>
                                        <p:strVal val="visible"/>
                                      </p:to>
                                    </p:set>
                                    <p:animEffect transition="in" filter="fade">
                                      <p:cBhvr>
                                        <p:cTn id="17" dur="2000"/>
                                        <p:tgtEl>
                                          <p:spTgt spid="4">
                                            <p:graphicEl>
                                              <a:dgm id="{37D195A0-FA31-43A6-B9A1-942C2664AC6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A7BDAE56-3C0B-4290-B96A-BCE4D3C6F71F}"/>
                                            </p:graphicEl>
                                          </p:spTgt>
                                        </p:tgtEl>
                                        <p:attrNameLst>
                                          <p:attrName>style.visibility</p:attrName>
                                        </p:attrNameLst>
                                      </p:cBhvr>
                                      <p:to>
                                        <p:strVal val="visible"/>
                                      </p:to>
                                    </p:set>
                                    <p:animEffect transition="in" filter="fade">
                                      <p:cBhvr>
                                        <p:cTn id="22" dur="2000"/>
                                        <p:tgtEl>
                                          <p:spTgt spid="4">
                                            <p:graphicEl>
                                              <a:dgm id="{A7BDAE56-3C0B-4290-B96A-BCE4D3C6F71F}"/>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41AD34B0-9D99-4DCB-A901-1A2652439ABE}"/>
                                            </p:graphicEl>
                                          </p:spTgt>
                                        </p:tgtEl>
                                        <p:attrNameLst>
                                          <p:attrName>style.visibility</p:attrName>
                                        </p:attrNameLst>
                                      </p:cBhvr>
                                      <p:to>
                                        <p:strVal val="visible"/>
                                      </p:to>
                                    </p:set>
                                    <p:animEffect transition="in" filter="fade">
                                      <p:cBhvr>
                                        <p:cTn id="27" dur="2000"/>
                                        <p:tgtEl>
                                          <p:spTgt spid="4">
                                            <p:graphicEl>
                                              <a:dgm id="{41AD34B0-9D99-4DCB-A901-1A2652439AB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D31DD62C-1217-45D9-AED2-56BA167FC831}"/>
                                            </p:graphicEl>
                                          </p:spTgt>
                                        </p:tgtEl>
                                        <p:attrNameLst>
                                          <p:attrName>style.visibility</p:attrName>
                                        </p:attrNameLst>
                                      </p:cBhvr>
                                      <p:to>
                                        <p:strVal val="visible"/>
                                      </p:to>
                                    </p:set>
                                    <p:animEffect transition="in" filter="fade">
                                      <p:cBhvr>
                                        <p:cTn id="32" dur="2000"/>
                                        <p:tgtEl>
                                          <p:spTgt spid="4">
                                            <p:graphicEl>
                                              <a:dgm id="{D31DD62C-1217-45D9-AED2-56BA167FC8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81000"/>
            <a:ext cx="8039100" cy="808038"/>
          </a:xfrm>
        </p:spPr>
        <p:txBody>
          <a:bodyPr>
            <a:noAutofit/>
          </a:bodyPr>
          <a:lstStyle/>
          <a:p>
            <a:r>
              <a:rPr lang="en-US" sz="2400" dirty="0" err="1"/>
              <a:t>Cl</a:t>
            </a:r>
            <a:r>
              <a:rPr lang="en-US" sz="2400" dirty="0"/>
              <a:t> 11(b) - List of books of account maintained and the address at which the books of account are kept</a:t>
            </a:r>
          </a:p>
        </p:txBody>
      </p:sp>
      <p:sp>
        <p:nvSpPr>
          <p:cNvPr id="3" name="Content Placeholder 2"/>
          <p:cNvSpPr>
            <a:spLocks noGrp="1"/>
          </p:cNvSpPr>
          <p:nvPr>
            <p:ph sz="quarter" idx="1"/>
          </p:nvPr>
        </p:nvSpPr>
        <p:spPr>
          <a:xfrm>
            <a:off x="495300" y="2627906"/>
            <a:ext cx="8229600" cy="3658614"/>
          </a:xfrm>
        </p:spPr>
        <p:style>
          <a:lnRef idx="2">
            <a:schemeClr val="accent1"/>
          </a:lnRef>
          <a:fillRef idx="1">
            <a:schemeClr val="lt1"/>
          </a:fillRef>
          <a:effectRef idx="0">
            <a:schemeClr val="accent1"/>
          </a:effectRef>
          <a:fontRef idx="minor">
            <a:schemeClr val="dk1"/>
          </a:fontRef>
        </p:style>
        <p:txBody>
          <a:bodyPr>
            <a:normAutofit/>
          </a:bodyPr>
          <a:lstStyle/>
          <a:p>
            <a:r>
              <a:rPr lang="en-US" dirty="0">
                <a:solidFill>
                  <a:srgbClr val="FF0000"/>
                </a:solidFill>
              </a:rPr>
              <a:t>location </a:t>
            </a:r>
            <a:r>
              <a:rPr lang="en-US" dirty="0"/>
              <a:t>of maintenance of Books of Account </a:t>
            </a:r>
            <a:r>
              <a:rPr lang="en-US" dirty="0">
                <a:solidFill>
                  <a:srgbClr val="FF0000"/>
                </a:solidFill>
              </a:rPr>
              <a:t>has not been specified</a:t>
            </a:r>
            <a:r>
              <a:rPr lang="en-US" dirty="0"/>
              <a:t>.</a:t>
            </a:r>
          </a:p>
          <a:p>
            <a:pPr algn="just"/>
            <a:r>
              <a:rPr lang="en-US" dirty="0"/>
              <a:t>Books of Accounts are maintained in </a:t>
            </a:r>
            <a:r>
              <a:rPr lang="en-US" dirty="0">
                <a:solidFill>
                  <a:srgbClr val="FF0000"/>
                </a:solidFill>
              </a:rPr>
              <a:t>computer system, is not mentioned </a:t>
            </a:r>
            <a:r>
              <a:rPr lang="en-US" b="1" dirty="0">
                <a:solidFill>
                  <a:schemeClr val="bg2">
                    <a:lumMod val="50000"/>
                  </a:schemeClr>
                </a:solidFill>
              </a:rPr>
              <a:t>(Audit trail)</a:t>
            </a:r>
          </a:p>
          <a:p>
            <a:pPr algn="just"/>
            <a:r>
              <a:rPr lang="en-US" dirty="0"/>
              <a:t>Discrepancy in respect of reporting of places of Maintenance of records in </a:t>
            </a:r>
            <a:r>
              <a:rPr lang="en-US" dirty="0">
                <a:solidFill>
                  <a:srgbClr val="FF0000"/>
                </a:solidFill>
              </a:rPr>
              <a:t>Tax Audit report visa-</a:t>
            </a:r>
            <a:r>
              <a:rPr lang="en-US" dirty="0" err="1">
                <a:solidFill>
                  <a:srgbClr val="FF0000"/>
                </a:solidFill>
              </a:rPr>
              <a:t>vis</a:t>
            </a:r>
            <a:r>
              <a:rPr lang="en-US" dirty="0">
                <a:solidFill>
                  <a:srgbClr val="FF0000"/>
                </a:solidFill>
              </a:rPr>
              <a:t> annual reports</a:t>
            </a:r>
          </a:p>
        </p:txBody>
      </p:sp>
      <p:sp>
        <p:nvSpPr>
          <p:cNvPr id="4" name="Rectangle 3"/>
          <p:cNvSpPr/>
          <p:nvPr/>
        </p:nvSpPr>
        <p:spPr>
          <a:xfrm>
            <a:off x="838200" y="1295400"/>
            <a:ext cx="7620000" cy="1077218"/>
          </a:xfrm>
          <a:prstGeom prst="rect">
            <a:avLst/>
          </a:prstGeom>
        </p:spPr>
        <p:txBody>
          <a:bodyPr wrap="square">
            <a:spAutoFit/>
          </a:bodyPr>
          <a:lstStyle/>
          <a:p>
            <a:r>
              <a:rPr lang="en-US" sz="1600" dirty="0"/>
              <a:t>(In case books of account are maintained in a computer system, mention the books of account generated by such computer system. If the books of account are not kept at one location, please furnish the addresses of locations along with the details of books of account maintained at each location.</a:t>
            </a:r>
          </a:p>
        </p:txBody>
      </p:sp>
      <p:sp>
        <p:nvSpPr>
          <p:cNvPr id="5" name="TextBox 4"/>
          <p:cNvSpPr txBox="1"/>
          <p:nvPr/>
        </p:nvSpPr>
        <p:spPr>
          <a:xfrm>
            <a:off x="1000100" y="6519446"/>
            <a:ext cx="6845207" cy="338554"/>
          </a:xfrm>
          <a:prstGeom prst="rect">
            <a:avLst/>
          </a:prstGeom>
          <a:noFill/>
        </p:spPr>
        <p:txBody>
          <a:bodyPr wrap="none" rtlCol="0">
            <a:spAutoFit/>
          </a:bodyPr>
          <a:lstStyle/>
          <a:p>
            <a:r>
              <a:rPr lang="en-US" sz="1600" dirty="0"/>
              <a:t>|</a:t>
            </a:r>
            <a:r>
              <a:rPr lang="en-US" sz="1600" b="1" dirty="0"/>
              <a:t> CA. Pankaj G. Shah</a:t>
            </a:r>
            <a:r>
              <a:rPr lang="en-US" sz="1600" dirty="0"/>
              <a:t> | + 91 96918 93040 | </a:t>
            </a:r>
            <a:r>
              <a:rPr lang="en-US" sz="1600" dirty="0">
                <a:hlinkClick r:id="rId2"/>
              </a:rPr>
              <a:t>pankajgshah@gmail.com</a:t>
            </a:r>
            <a:r>
              <a:rPr lang="en-US" sz="1600" dirty="0"/>
              <a:t> | Indore |</a:t>
            </a:r>
          </a:p>
        </p:txBody>
      </p:sp>
    </p:spTree>
    <p:extLst>
      <p:ext uri="{BB962C8B-B14F-4D97-AF65-F5344CB8AC3E}">
        <p14:creationId xmlns:p14="http://schemas.microsoft.com/office/powerpoint/2010/main" val="65323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68760"/>
            <a:ext cx="8432046" cy="367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43808" y="5517232"/>
            <a:ext cx="352167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IN" dirty="0" smtClean="0"/>
              <a:t>Presence of Chartered Accountants</a:t>
            </a:r>
            <a:endParaRPr lang="en-GB" dirty="0"/>
          </a:p>
        </p:txBody>
      </p:sp>
    </p:spTree>
    <p:extLst>
      <p:ext uri="{BB962C8B-B14F-4D97-AF65-F5344CB8AC3E}">
        <p14:creationId xmlns:p14="http://schemas.microsoft.com/office/powerpoint/2010/main" val="33858589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E7D19B-DB03-2E59-01C7-8DC6DA4AB2C9}"/>
              </a:ext>
            </a:extLst>
          </p:cNvPr>
          <p:cNvSpPr>
            <a:spLocks noGrp="1"/>
          </p:cNvSpPr>
          <p:nvPr>
            <p:ph type="title"/>
          </p:nvPr>
        </p:nvSpPr>
        <p:spPr/>
        <p:txBody>
          <a:bodyPr/>
          <a:lstStyle/>
          <a:p>
            <a:r>
              <a:rPr lang="en-US" dirty="0"/>
              <a:t>Company Rule 11(g)</a:t>
            </a:r>
          </a:p>
        </p:txBody>
      </p:sp>
      <p:sp>
        <p:nvSpPr>
          <p:cNvPr id="3" name="Content Placeholder 2">
            <a:extLst>
              <a:ext uri="{FF2B5EF4-FFF2-40B4-BE49-F238E27FC236}">
                <a16:creationId xmlns:a16="http://schemas.microsoft.com/office/drawing/2014/main" xmlns="" id="{766681C1-511C-A2A9-A73F-DF9B6BC4E7B1}"/>
              </a:ext>
            </a:extLst>
          </p:cNvPr>
          <p:cNvSpPr>
            <a:spLocks noGrp="1"/>
          </p:cNvSpPr>
          <p:nvPr>
            <p:ph sz="quarter" idx="1"/>
          </p:nvPr>
        </p:nvSpPr>
        <p:spPr/>
        <p:txBody>
          <a:bodyPr/>
          <a:lstStyle/>
          <a:p>
            <a:r>
              <a:rPr lang="en-US" dirty="0"/>
              <a:t>Audit trail </a:t>
            </a:r>
          </a:p>
          <a:p>
            <a:pPr lvl="1"/>
            <a:r>
              <a:rPr lang="en-US" dirty="0"/>
              <a:t>Configured</a:t>
            </a:r>
          </a:p>
          <a:p>
            <a:pPr lvl="1"/>
            <a:r>
              <a:rPr lang="en-US" dirty="0"/>
              <a:t>Operative throughout year</a:t>
            </a:r>
          </a:p>
          <a:p>
            <a:pPr lvl="1"/>
            <a:r>
              <a:rPr lang="en-US" dirty="0"/>
              <a:t>Tampered or not</a:t>
            </a:r>
          </a:p>
          <a:p>
            <a:pPr lvl="1"/>
            <a:r>
              <a:rPr lang="en-US" dirty="0"/>
              <a:t>Preserved</a:t>
            </a:r>
          </a:p>
          <a:p>
            <a:r>
              <a:rPr lang="en-US" dirty="0"/>
              <a:t>Small companies</a:t>
            </a:r>
          </a:p>
          <a:p>
            <a:pPr lvl="1"/>
            <a:r>
              <a:rPr lang="en-US" dirty="0"/>
              <a:t>Tax audit</a:t>
            </a:r>
          </a:p>
          <a:p>
            <a:pPr lvl="1"/>
            <a:r>
              <a:rPr lang="en-US" dirty="0"/>
              <a:t>No tax audit – Manual books of accounts</a:t>
            </a:r>
          </a:p>
          <a:p>
            <a:pPr lvl="1"/>
            <a:r>
              <a:rPr lang="en-US" dirty="0"/>
              <a:t>Implications of qualification – Trail not maintained</a:t>
            </a:r>
          </a:p>
        </p:txBody>
      </p:sp>
    </p:spTree>
    <p:extLst>
      <p:ext uri="{BB962C8B-B14F-4D97-AF65-F5344CB8AC3E}">
        <p14:creationId xmlns:p14="http://schemas.microsoft.com/office/powerpoint/2010/main" val="27992197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56320"/>
          </a:xfrm>
        </p:spPr>
        <p:txBody>
          <a:bodyPr>
            <a:normAutofit/>
          </a:bodyPr>
          <a:lstStyle/>
          <a:p>
            <a:pPr algn="ctr"/>
            <a:r>
              <a:rPr lang="en-IN" sz="2800" dirty="0" smtClean="0"/>
              <a:t>Suggestive Note – Audit Trail not maintained</a:t>
            </a:r>
            <a:endParaRPr lang="en-GB" sz="2800" dirty="0"/>
          </a:p>
        </p:txBody>
      </p:sp>
      <p:sp>
        <p:nvSpPr>
          <p:cNvPr id="3" name="Content Placeholder 2"/>
          <p:cNvSpPr>
            <a:spLocks noGrp="1"/>
          </p:cNvSpPr>
          <p:nvPr>
            <p:ph sz="quarter" idx="1"/>
          </p:nvPr>
        </p:nvSpPr>
        <p:spPr/>
        <p:txBody>
          <a:bodyPr>
            <a:normAutofit fontScale="85000" lnSpcReduction="10000"/>
          </a:bodyPr>
          <a:lstStyle/>
          <a:p>
            <a:pPr algn="just"/>
            <a:r>
              <a:rPr lang="en-GB" i="1" dirty="0" smtClean="0">
                <a:latin typeface="Calibri" pitchFamily="34" charset="0"/>
                <a:cs typeface="Calibri" pitchFamily="34" charset="0"/>
              </a:rPr>
              <a:t>“During </a:t>
            </a:r>
            <a:r>
              <a:rPr lang="en-GB" i="1" dirty="0">
                <a:latin typeface="Calibri" pitchFamily="34" charset="0"/>
                <a:cs typeface="Calibri" pitchFamily="34" charset="0"/>
              </a:rPr>
              <a:t>the course of our audit, it was observed that the current accounting software being used by the organization does not have the functionality to maintain an audit trail. This limitation is due to the inherent design of the software, and it is not possible to configure this feature within the existing system.</a:t>
            </a:r>
          </a:p>
          <a:p>
            <a:pPr algn="just"/>
            <a:r>
              <a:rPr lang="en-GB" i="1" dirty="0">
                <a:latin typeface="Calibri" pitchFamily="34" charset="0"/>
                <a:cs typeface="Calibri" pitchFamily="34" charset="0"/>
              </a:rPr>
              <a:t>Given the limited number of transactions processed by the organization, it was not deemed feasible by the management to migrate to a more advanced accounting software that offers audit trail functionality. The costs associated with implementing such software would be disproportionately high compared to the organization's transaction volume.</a:t>
            </a:r>
          </a:p>
          <a:p>
            <a:pPr algn="just"/>
            <a:r>
              <a:rPr lang="en-GB" i="1" dirty="0">
                <a:latin typeface="Calibri" pitchFamily="34" charset="0"/>
                <a:cs typeface="Calibri" pitchFamily="34" charset="0"/>
              </a:rPr>
              <a:t>Management has informed that due to this limitation, alternative controls have been implemented to ensure the integrity and accuracy of financial data. These alternative controls include manual reviews, approvals, and documentation</a:t>
            </a:r>
            <a:r>
              <a:rPr lang="en-GB" i="1" dirty="0" smtClean="0">
                <a:latin typeface="Calibri" pitchFamily="34" charset="0"/>
                <a:cs typeface="Calibri" pitchFamily="34" charset="0"/>
              </a:rPr>
              <a:t>.”</a:t>
            </a:r>
            <a:endParaRPr lang="en-GB" i="1" dirty="0">
              <a:latin typeface="Calibri" pitchFamily="34" charset="0"/>
              <a:cs typeface="Calibri" pitchFamily="34" charset="0"/>
            </a:endParaRPr>
          </a:p>
        </p:txBody>
      </p:sp>
    </p:spTree>
    <p:extLst>
      <p:ext uri="{BB962C8B-B14F-4D97-AF65-F5344CB8AC3E}">
        <p14:creationId xmlns:p14="http://schemas.microsoft.com/office/powerpoint/2010/main" val="2435417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90600"/>
          </a:xfrm>
        </p:spPr>
        <p:txBody>
          <a:bodyPr>
            <a:noAutofit/>
          </a:bodyPr>
          <a:lstStyle/>
          <a:p>
            <a:pPr algn="just"/>
            <a:r>
              <a:rPr lang="en-US" sz="2800" dirty="0"/>
              <a:t>11(c) - List of books of account and nature of relevant documents examined.</a:t>
            </a:r>
          </a:p>
        </p:txBody>
      </p:sp>
      <p:sp>
        <p:nvSpPr>
          <p:cNvPr id="3" name="Content Placeholder 2"/>
          <p:cNvSpPr>
            <a:spLocks noGrp="1"/>
          </p:cNvSpPr>
          <p:nvPr>
            <p:ph sz="quarter" idx="1"/>
          </p:nvPr>
        </p:nvSpPr>
        <p:spPr>
          <a:xfrm>
            <a:off x="457200" y="1412776"/>
            <a:ext cx="8229600" cy="5064224"/>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dirty="0"/>
              <a:t>It has been observed that </a:t>
            </a:r>
            <a:r>
              <a:rPr lang="en-US" dirty="0">
                <a:solidFill>
                  <a:srgbClr val="FF0000"/>
                </a:solidFill>
              </a:rPr>
              <a:t>all</a:t>
            </a:r>
            <a:r>
              <a:rPr lang="en-US" dirty="0"/>
              <a:t> the </a:t>
            </a:r>
            <a:r>
              <a:rPr lang="en-US" dirty="0">
                <a:solidFill>
                  <a:srgbClr val="FF0000"/>
                </a:solidFill>
              </a:rPr>
              <a:t>relevant documents</a:t>
            </a:r>
            <a:r>
              <a:rPr lang="en-US" dirty="0"/>
              <a:t> examined are </a:t>
            </a:r>
            <a:r>
              <a:rPr lang="en-US" dirty="0">
                <a:solidFill>
                  <a:srgbClr val="FF0000"/>
                </a:solidFill>
              </a:rPr>
              <a:t>not mentioned </a:t>
            </a:r>
            <a:r>
              <a:rPr lang="en-US" dirty="0"/>
              <a:t>like </a:t>
            </a:r>
            <a:r>
              <a:rPr lang="en-US" dirty="0">
                <a:solidFill>
                  <a:srgbClr val="7030A0"/>
                </a:solidFill>
              </a:rPr>
              <a:t>Invoices, receipts, vouchers, bills, secretarial, confirmation, certificates, internal &amp; external. </a:t>
            </a:r>
            <a:r>
              <a:rPr lang="en-US" dirty="0"/>
              <a:t>In many cases the term “etc.” is used without the mention of detailed documents examined.</a:t>
            </a:r>
          </a:p>
          <a:p>
            <a:pPr algn="just"/>
            <a:r>
              <a:rPr lang="en-US" dirty="0"/>
              <a:t>As per the Guidance Note </a:t>
            </a:r>
            <a:r>
              <a:rPr lang="en-US" dirty="0">
                <a:solidFill>
                  <a:srgbClr val="FF0000"/>
                </a:solidFill>
              </a:rPr>
              <a:t>reference to all such supporting evidences/ relevant documents</a:t>
            </a:r>
            <a:r>
              <a:rPr lang="en-US" dirty="0"/>
              <a:t> is also required to be made under this clause</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72409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6798734" cy="457199"/>
          </a:xfrm>
        </p:spPr>
        <p:txBody>
          <a:bodyPr>
            <a:normAutofit fontScale="90000"/>
          </a:bodyPr>
          <a:lstStyle/>
          <a:p>
            <a:r>
              <a:rPr lang="en-US" dirty="0"/>
              <a:t>Clause 13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56268976"/>
              </p:ext>
            </p:extLst>
          </p:nvPr>
        </p:nvGraphicFramePr>
        <p:xfrm>
          <a:off x="533400" y="13716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2519468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D8D93C-51F0-711F-294B-549FBC53AC0A}"/>
              </a:ext>
            </a:extLst>
          </p:cNvPr>
          <p:cNvSpPr>
            <a:spLocks noGrp="1"/>
          </p:cNvSpPr>
          <p:nvPr>
            <p:ph type="title"/>
          </p:nvPr>
        </p:nvSpPr>
        <p:spPr/>
        <p:txBody>
          <a:bodyPr/>
          <a:lstStyle/>
          <a:p>
            <a:r>
              <a:rPr lang="en-US" dirty="0"/>
              <a:t>ICDS</a:t>
            </a:r>
          </a:p>
        </p:txBody>
      </p:sp>
      <p:graphicFrame>
        <p:nvGraphicFramePr>
          <p:cNvPr id="4" name="Content Placeholder 3">
            <a:extLst>
              <a:ext uri="{FF2B5EF4-FFF2-40B4-BE49-F238E27FC236}">
                <a16:creationId xmlns:a16="http://schemas.microsoft.com/office/drawing/2014/main" xmlns="" id="{66FB4DFC-A057-5C0F-BC24-38B88DEA998F}"/>
              </a:ext>
            </a:extLst>
          </p:cNvPr>
          <p:cNvGraphicFramePr>
            <a:graphicFrameLocks noGrp="1"/>
          </p:cNvGraphicFramePr>
          <p:nvPr>
            <p:ph sz="quarter" idx="1"/>
            <p:extLst>
              <p:ext uri="{D42A27DB-BD31-4B8C-83A1-F6EECF244321}">
                <p14:modId xmlns:p14="http://schemas.microsoft.com/office/powerpoint/2010/main" val="248035446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00355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Form 3CD</a:t>
            </a:r>
          </a:p>
        </p:txBody>
      </p:sp>
      <p:pic>
        <p:nvPicPr>
          <p:cNvPr id="1536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2938" t="17882" r="26891" b="12327"/>
          <a:stretch/>
        </p:blipFill>
        <p:spPr bwMode="auto">
          <a:xfrm>
            <a:off x="609600" y="1295400"/>
            <a:ext cx="6527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23426" t="47222" r="47975" b="25173"/>
          <a:stretch/>
        </p:blipFill>
        <p:spPr bwMode="auto">
          <a:xfrm>
            <a:off x="4584699" y="3352800"/>
            <a:ext cx="3721101" cy="20193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289550" y="5486400"/>
            <a:ext cx="2254250"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en-US" dirty="0"/>
              <a:t>ITR 3 and 5. Impact is not considered in computing in utility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Notified Standards</a:t>
            </a:r>
          </a:p>
        </p:txBody>
      </p:sp>
      <p:graphicFrame>
        <p:nvGraphicFramePr>
          <p:cNvPr id="5" name="Table 4"/>
          <p:cNvGraphicFramePr>
            <a:graphicFrameLocks noGrp="1"/>
          </p:cNvGraphicFramePr>
          <p:nvPr/>
        </p:nvGraphicFramePr>
        <p:xfrm>
          <a:off x="1524000" y="1397000"/>
          <a:ext cx="6096000" cy="488633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xmlns="" val="20000"/>
                    </a:ext>
                  </a:extLst>
                </a:gridCol>
                <a:gridCol w="38100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tblGrid>
              <a:tr h="640059">
                <a:tc>
                  <a:txBody>
                    <a:bodyPr/>
                    <a:lstStyle/>
                    <a:p>
                      <a:r>
                        <a:rPr lang="en-US" sz="1800" dirty="0"/>
                        <a:t>ICDS</a:t>
                      </a:r>
                    </a:p>
                  </a:txBody>
                  <a:tcPr marT="45711" marB="45711"/>
                </a:tc>
                <a:tc>
                  <a:txBody>
                    <a:bodyPr/>
                    <a:lstStyle/>
                    <a:p>
                      <a:r>
                        <a:rPr lang="en-US" sz="1800" dirty="0"/>
                        <a:t>Dealing with</a:t>
                      </a:r>
                    </a:p>
                  </a:txBody>
                  <a:tcPr marT="45711" marB="45711"/>
                </a:tc>
                <a:tc>
                  <a:txBody>
                    <a:bodyPr/>
                    <a:lstStyle/>
                    <a:p>
                      <a:r>
                        <a:rPr lang="en-US" sz="1800" dirty="0"/>
                        <a:t>ICAI AS</a:t>
                      </a:r>
                    </a:p>
                  </a:txBody>
                  <a:tcPr marT="45711" marB="45711"/>
                </a:tc>
                <a:extLst>
                  <a:ext uri="{0D108BD9-81ED-4DB2-BD59-A6C34878D82A}">
                    <a16:rowId xmlns:a16="http://schemas.microsoft.com/office/drawing/2014/main" xmlns="" val="10000"/>
                  </a:ext>
                </a:extLst>
              </a:tr>
              <a:tr h="370768">
                <a:tc>
                  <a:txBody>
                    <a:bodyPr/>
                    <a:lstStyle/>
                    <a:p>
                      <a:pPr algn="ctr"/>
                      <a:r>
                        <a:rPr lang="en-US" sz="1800" dirty="0"/>
                        <a:t>I</a:t>
                      </a:r>
                    </a:p>
                  </a:txBody>
                  <a:tcPr marT="45711" marB="45711"/>
                </a:tc>
                <a:tc>
                  <a:txBody>
                    <a:bodyPr/>
                    <a:lstStyle/>
                    <a:p>
                      <a:r>
                        <a:rPr lang="en-US" sz="1800" dirty="0"/>
                        <a:t>Accounting Policies</a:t>
                      </a:r>
                    </a:p>
                  </a:txBody>
                  <a:tcPr marT="45711" marB="45711"/>
                </a:tc>
                <a:tc>
                  <a:txBody>
                    <a:bodyPr/>
                    <a:lstStyle/>
                    <a:p>
                      <a:r>
                        <a:rPr lang="en-US" sz="1800" dirty="0"/>
                        <a:t>1</a:t>
                      </a:r>
                    </a:p>
                  </a:txBody>
                  <a:tcPr marT="45711" marB="45711"/>
                </a:tc>
                <a:extLst>
                  <a:ext uri="{0D108BD9-81ED-4DB2-BD59-A6C34878D82A}">
                    <a16:rowId xmlns:a16="http://schemas.microsoft.com/office/drawing/2014/main" xmlns="" val="10001"/>
                  </a:ext>
                </a:extLst>
              </a:tr>
              <a:tr h="370768">
                <a:tc>
                  <a:txBody>
                    <a:bodyPr/>
                    <a:lstStyle/>
                    <a:p>
                      <a:pPr algn="ctr"/>
                      <a:r>
                        <a:rPr lang="en-US" sz="1800" dirty="0"/>
                        <a:t>II</a:t>
                      </a:r>
                    </a:p>
                  </a:txBody>
                  <a:tcPr marT="45711" marB="45711"/>
                </a:tc>
                <a:tc>
                  <a:txBody>
                    <a:bodyPr/>
                    <a:lstStyle/>
                    <a:p>
                      <a:r>
                        <a:rPr lang="en-US" sz="1800" dirty="0"/>
                        <a:t>Valuation of Inventories</a:t>
                      </a:r>
                    </a:p>
                  </a:txBody>
                  <a:tcPr marT="45711" marB="45711"/>
                </a:tc>
                <a:tc>
                  <a:txBody>
                    <a:bodyPr/>
                    <a:lstStyle/>
                    <a:p>
                      <a:r>
                        <a:rPr lang="en-US" sz="1800" dirty="0"/>
                        <a:t>2</a:t>
                      </a:r>
                    </a:p>
                  </a:txBody>
                  <a:tcPr marT="45711" marB="45711"/>
                </a:tc>
                <a:extLst>
                  <a:ext uri="{0D108BD9-81ED-4DB2-BD59-A6C34878D82A}">
                    <a16:rowId xmlns:a16="http://schemas.microsoft.com/office/drawing/2014/main" xmlns="" val="10002"/>
                  </a:ext>
                </a:extLst>
              </a:tr>
              <a:tr h="370768">
                <a:tc>
                  <a:txBody>
                    <a:bodyPr/>
                    <a:lstStyle/>
                    <a:p>
                      <a:pPr algn="ctr"/>
                      <a:r>
                        <a:rPr lang="en-US" sz="1800" dirty="0"/>
                        <a:t>III</a:t>
                      </a:r>
                    </a:p>
                  </a:txBody>
                  <a:tcPr marT="45711" marB="45711"/>
                </a:tc>
                <a:tc>
                  <a:txBody>
                    <a:bodyPr/>
                    <a:lstStyle/>
                    <a:p>
                      <a:r>
                        <a:rPr lang="en-US" sz="1800" dirty="0"/>
                        <a:t>Construction Contracts</a:t>
                      </a:r>
                    </a:p>
                  </a:txBody>
                  <a:tcPr marT="45711" marB="45711"/>
                </a:tc>
                <a:tc>
                  <a:txBody>
                    <a:bodyPr/>
                    <a:lstStyle/>
                    <a:p>
                      <a:r>
                        <a:rPr lang="en-US" sz="1800" dirty="0"/>
                        <a:t>7</a:t>
                      </a:r>
                    </a:p>
                  </a:txBody>
                  <a:tcPr marT="45711" marB="45711"/>
                </a:tc>
                <a:extLst>
                  <a:ext uri="{0D108BD9-81ED-4DB2-BD59-A6C34878D82A}">
                    <a16:rowId xmlns:a16="http://schemas.microsoft.com/office/drawing/2014/main" xmlns="" val="10003"/>
                  </a:ext>
                </a:extLst>
              </a:tr>
              <a:tr h="370768">
                <a:tc>
                  <a:txBody>
                    <a:bodyPr/>
                    <a:lstStyle/>
                    <a:p>
                      <a:pPr algn="ctr"/>
                      <a:r>
                        <a:rPr lang="en-US" sz="1800" dirty="0"/>
                        <a:t>IV</a:t>
                      </a:r>
                    </a:p>
                  </a:txBody>
                  <a:tcPr marT="45711" marB="45711"/>
                </a:tc>
                <a:tc>
                  <a:txBody>
                    <a:bodyPr/>
                    <a:lstStyle/>
                    <a:p>
                      <a:r>
                        <a:rPr lang="en-US" sz="1800" dirty="0"/>
                        <a:t>Revenue Recognition</a:t>
                      </a:r>
                    </a:p>
                  </a:txBody>
                  <a:tcPr marT="45711" marB="45711"/>
                </a:tc>
                <a:tc>
                  <a:txBody>
                    <a:bodyPr/>
                    <a:lstStyle/>
                    <a:p>
                      <a:r>
                        <a:rPr lang="en-US" sz="1800" dirty="0"/>
                        <a:t>9</a:t>
                      </a:r>
                    </a:p>
                  </a:txBody>
                  <a:tcPr marT="45711" marB="45711"/>
                </a:tc>
                <a:extLst>
                  <a:ext uri="{0D108BD9-81ED-4DB2-BD59-A6C34878D82A}">
                    <a16:rowId xmlns:a16="http://schemas.microsoft.com/office/drawing/2014/main" xmlns="" val="10004"/>
                  </a:ext>
                </a:extLst>
              </a:tr>
              <a:tr h="370768">
                <a:tc>
                  <a:txBody>
                    <a:bodyPr/>
                    <a:lstStyle/>
                    <a:p>
                      <a:pPr algn="ctr"/>
                      <a:r>
                        <a:rPr lang="en-US" sz="1800" dirty="0"/>
                        <a:t>V</a:t>
                      </a:r>
                    </a:p>
                  </a:txBody>
                  <a:tcPr marT="45711" marB="45711"/>
                </a:tc>
                <a:tc>
                  <a:txBody>
                    <a:bodyPr/>
                    <a:lstStyle/>
                    <a:p>
                      <a:r>
                        <a:rPr lang="en-US" sz="1800" dirty="0"/>
                        <a:t>Tangible Fixed Assets</a:t>
                      </a:r>
                    </a:p>
                  </a:txBody>
                  <a:tcPr marT="45711" marB="45711"/>
                </a:tc>
                <a:tc>
                  <a:txBody>
                    <a:bodyPr/>
                    <a:lstStyle/>
                    <a:p>
                      <a:r>
                        <a:rPr lang="en-US" sz="1800" dirty="0"/>
                        <a:t>10</a:t>
                      </a:r>
                    </a:p>
                  </a:txBody>
                  <a:tcPr marT="45711" marB="45711"/>
                </a:tc>
                <a:extLst>
                  <a:ext uri="{0D108BD9-81ED-4DB2-BD59-A6C34878D82A}">
                    <a16:rowId xmlns:a16="http://schemas.microsoft.com/office/drawing/2014/main" xmlns="" val="10005"/>
                  </a:ext>
                </a:extLst>
              </a:tr>
              <a:tr h="640059">
                <a:tc>
                  <a:txBody>
                    <a:bodyPr/>
                    <a:lstStyle/>
                    <a:p>
                      <a:pPr algn="ctr"/>
                      <a:r>
                        <a:rPr lang="en-US" sz="1800" dirty="0"/>
                        <a:t>VI</a:t>
                      </a:r>
                    </a:p>
                  </a:txBody>
                  <a:tcPr marT="45711" marB="45711"/>
                </a:tc>
                <a:tc>
                  <a:txBody>
                    <a:bodyPr/>
                    <a:lstStyle/>
                    <a:p>
                      <a:r>
                        <a:rPr lang="en-US" sz="1800" dirty="0"/>
                        <a:t>Effects of changes in foreign</a:t>
                      </a:r>
                    </a:p>
                    <a:p>
                      <a:r>
                        <a:rPr lang="en-US" sz="1800" dirty="0"/>
                        <a:t>exchange rates</a:t>
                      </a:r>
                    </a:p>
                  </a:txBody>
                  <a:tcPr marT="45711" marB="45711"/>
                </a:tc>
                <a:tc>
                  <a:txBody>
                    <a:bodyPr/>
                    <a:lstStyle/>
                    <a:p>
                      <a:r>
                        <a:rPr lang="en-US" sz="1800" dirty="0"/>
                        <a:t>11</a:t>
                      </a:r>
                    </a:p>
                  </a:txBody>
                  <a:tcPr marT="45711" marB="45711"/>
                </a:tc>
                <a:extLst>
                  <a:ext uri="{0D108BD9-81ED-4DB2-BD59-A6C34878D82A}">
                    <a16:rowId xmlns:a16="http://schemas.microsoft.com/office/drawing/2014/main" xmlns="" val="10006"/>
                  </a:ext>
                </a:extLst>
              </a:tr>
              <a:tr h="370768">
                <a:tc>
                  <a:txBody>
                    <a:bodyPr/>
                    <a:lstStyle/>
                    <a:p>
                      <a:pPr algn="ctr"/>
                      <a:r>
                        <a:rPr lang="en-US" sz="1800" dirty="0"/>
                        <a:t>VII</a:t>
                      </a:r>
                    </a:p>
                  </a:txBody>
                  <a:tcPr marT="45711" marB="45711"/>
                </a:tc>
                <a:tc>
                  <a:txBody>
                    <a:bodyPr/>
                    <a:lstStyle/>
                    <a:p>
                      <a:r>
                        <a:rPr lang="en-US" sz="1800" dirty="0"/>
                        <a:t>Government Grants</a:t>
                      </a:r>
                    </a:p>
                  </a:txBody>
                  <a:tcPr marT="45711" marB="45711"/>
                </a:tc>
                <a:tc>
                  <a:txBody>
                    <a:bodyPr/>
                    <a:lstStyle/>
                    <a:p>
                      <a:r>
                        <a:rPr lang="en-US" sz="1800" dirty="0"/>
                        <a:t>12</a:t>
                      </a:r>
                    </a:p>
                  </a:txBody>
                  <a:tcPr marT="45711" marB="45711"/>
                </a:tc>
                <a:extLst>
                  <a:ext uri="{0D108BD9-81ED-4DB2-BD59-A6C34878D82A}">
                    <a16:rowId xmlns:a16="http://schemas.microsoft.com/office/drawing/2014/main" xmlns="" val="10007"/>
                  </a:ext>
                </a:extLst>
              </a:tr>
              <a:tr h="370768">
                <a:tc>
                  <a:txBody>
                    <a:bodyPr/>
                    <a:lstStyle/>
                    <a:p>
                      <a:pPr algn="ctr"/>
                      <a:r>
                        <a:rPr lang="en-US" sz="1800" dirty="0"/>
                        <a:t>VIII</a:t>
                      </a:r>
                    </a:p>
                  </a:txBody>
                  <a:tcPr marT="45711" marB="45711"/>
                </a:tc>
                <a:tc>
                  <a:txBody>
                    <a:bodyPr/>
                    <a:lstStyle/>
                    <a:p>
                      <a:r>
                        <a:rPr lang="en-US" sz="1800" dirty="0"/>
                        <a:t>Securities</a:t>
                      </a:r>
                    </a:p>
                  </a:txBody>
                  <a:tcPr marT="45711" marB="45711"/>
                </a:tc>
                <a:tc>
                  <a:txBody>
                    <a:bodyPr/>
                    <a:lstStyle/>
                    <a:p>
                      <a:r>
                        <a:rPr lang="en-US" sz="1800" dirty="0"/>
                        <a:t>13</a:t>
                      </a:r>
                    </a:p>
                  </a:txBody>
                  <a:tcPr marT="45711" marB="45711"/>
                </a:tc>
                <a:extLst>
                  <a:ext uri="{0D108BD9-81ED-4DB2-BD59-A6C34878D82A}">
                    <a16:rowId xmlns:a16="http://schemas.microsoft.com/office/drawing/2014/main" xmlns="" val="10008"/>
                  </a:ext>
                </a:extLst>
              </a:tr>
              <a:tr h="370768">
                <a:tc>
                  <a:txBody>
                    <a:bodyPr/>
                    <a:lstStyle/>
                    <a:p>
                      <a:pPr algn="ctr"/>
                      <a:r>
                        <a:rPr lang="en-US" sz="1800" dirty="0"/>
                        <a:t>IX</a:t>
                      </a:r>
                    </a:p>
                  </a:txBody>
                  <a:tcPr marT="45711" marB="45711"/>
                </a:tc>
                <a:tc>
                  <a:txBody>
                    <a:bodyPr/>
                    <a:lstStyle/>
                    <a:p>
                      <a:r>
                        <a:rPr lang="en-US" sz="1800" dirty="0"/>
                        <a:t>Borrowing Costs</a:t>
                      </a:r>
                    </a:p>
                  </a:txBody>
                  <a:tcPr marT="45711" marB="45711"/>
                </a:tc>
                <a:tc>
                  <a:txBody>
                    <a:bodyPr/>
                    <a:lstStyle/>
                    <a:p>
                      <a:r>
                        <a:rPr lang="en-US" sz="1800" dirty="0"/>
                        <a:t>16</a:t>
                      </a:r>
                    </a:p>
                  </a:txBody>
                  <a:tcPr marT="45711" marB="45711"/>
                </a:tc>
                <a:extLst>
                  <a:ext uri="{0D108BD9-81ED-4DB2-BD59-A6C34878D82A}">
                    <a16:rowId xmlns:a16="http://schemas.microsoft.com/office/drawing/2014/main" xmlns="" val="10009"/>
                  </a:ext>
                </a:extLst>
              </a:tr>
              <a:tr h="640059">
                <a:tc>
                  <a:txBody>
                    <a:bodyPr/>
                    <a:lstStyle/>
                    <a:p>
                      <a:pPr algn="ctr"/>
                      <a:r>
                        <a:rPr lang="en-US" sz="1800" dirty="0"/>
                        <a:t>X</a:t>
                      </a:r>
                    </a:p>
                  </a:txBody>
                  <a:tcPr marT="45711" marB="45711"/>
                </a:tc>
                <a:tc>
                  <a:txBody>
                    <a:bodyPr/>
                    <a:lstStyle/>
                    <a:p>
                      <a:r>
                        <a:rPr lang="en-US" sz="1800" dirty="0"/>
                        <a:t>Provisions, Contingent Liabilities</a:t>
                      </a:r>
                    </a:p>
                    <a:p>
                      <a:r>
                        <a:rPr lang="en-US" sz="1800" dirty="0"/>
                        <a:t>and Contingent Assets.</a:t>
                      </a:r>
                    </a:p>
                  </a:txBody>
                  <a:tcPr marT="45711" marB="45711"/>
                </a:tc>
                <a:tc>
                  <a:txBody>
                    <a:bodyPr/>
                    <a:lstStyle/>
                    <a:p>
                      <a:r>
                        <a:rPr lang="en-US" sz="1800" dirty="0"/>
                        <a:t>29</a:t>
                      </a:r>
                    </a:p>
                  </a:txBody>
                  <a:tcPr marT="45711" marB="45711"/>
                </a:tc>
                <a:extLst>
                  <a:ext uri="{0D108BD9-81ED-4DB2-BD59-A6C34878D82A}">
                    <a16:rowId xmlns:a16="http://schemas.microsoft.com/office/drawing/2014/main" xmlns="" val="10010"/>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t>ICDS - 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Accounting Policies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t>ICDS –I ACCOUNTING POLICIES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pPr eaLnBrk="1" hangingPunct="1"/>
            <a:r>
              <a:rPr lang="en-US"/>
              <a:t>Fundamental changes</a:t>
            </a:r>
          </a:p>
        </p:txBody>
      </p:sp>
      <p:graphicFrame>
        <p:nvGraphicFramePr>
          <p:cNvPr id="6" name="Content Placeholder 5"/>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2191" y="3016354"/>
            <a:ext cx="1327608" cy="369332"/>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IN" dirty="0" smtClean="0"/>
              <a:t>Conclusions</a:t>
            </a:r>
            <a:endParaRPr lang="en-GB"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05" t="-2653" r="-605" b="2653"/>
          <a:stretch/>
        </p:blipFill>
        <p:spPr bwMode="auto">
          <a:xfrm>
            <a:off x="1310989" y="3573016"/>
            <a:ext cx="6450013" cy="2676525"/>
          </a:xfrm>
          <a:prstGeom prst="rect">
            <a:avLst/>
          </a:prstGeom>
          <a:ln/>
        </p:spPr>
        <p:style>
          <a:lnRef idx="2">
            <a:schemeClr val="accent1"/>
          </a:lnRef>
          <a:fillRef idx="1">
            <a:schemeClr val="lt1"/>
          </a:fillRef>
          <a:effectRef idx="0">
            <a:schemeClr val="accent1"/>
          </a:effectRef>
          <a:fontRef idx="minor">
            <a:schemeClr val="dk1"/>
          </a:fontRef>
        </p:style>
      </p:pic>
      <p:sp>
        <p:nvSpPr>
          <p:cNvPr id="3" name="TextBox 2"/>
          <p:cNvSpPr txBox="1"/>
          <p:nvPr/>
        </p:nvSpPr>
        <p:spPr>
          <a:xfrm>
            <a:off x="1547664" y="1340768"/>
            <a:ext cx="5976664"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N" dirty="0" smtClean="0"/>
              <a:t>Ministry of Finance supported exclusivity of “Chartered Accountants” for conducting tax audit </a:t>
            </a:r>
            <a:r>
              <a:rPr lang="en-IN" dirty="0" smtClean="0">
                <a:sym typeface="Wingdings" pitchFamily="2" charset="2"/>
              </a:rPr>
              <a:t> </a:t>
            </a:r>
            <a:endParaRPr lang="en-IN" dirty="0" smtClean="0"/>
          </a:p>
        </p:txBody>
      </p:sp>
    </p:spTree>
    <p:extLst>
      <p:ext uri="{BB962C8B-B14F-4D97-AF65-F5344CB8AC3E}">
        <p14:creationId xmlns:p14="http://schemas.microsoft.com/office/powerpoint/2010/main" val="27208108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B40E05-9C28-486E-816A-B733BA16B102}"/>
              </a:ext>
            </a:extLst>
          </p:cNvPr>
          <p:cNvSpPr>
            <a:spLocks noGrp="1"/>
          </p:cNvSpPr>
          <p:nvPr>
            <p:ph type="title"/>
          </p:nvPr>
        </p:nvSpPr>
        <p:spPr/>
        <p:txBody>
          <a:bodyPr/>
          <a:lstStyle/>
          <a:p>
            <a:r>
              <a:rPr lang="en-US" dirty="0"/>
              <a:t>Mark to Market</a:t>
            </a:r>
            <a:endParaRPr lang="hi-IN" dirty="0"/>
          </a:p>
        </p:txBody>
      </p:sp>
      <p:graphicFrame>
        <p:nvGraphicFramePr>
          <p:cNvPr id="4" name="Content Placeholder 3">
            <a:extLst>
              <a:ext uri="{FF2B5EF4-FFF2-40B4-BE49-F238E27FC236}">
                <a16:creationId xmlns:a16="http://schemas.microsoft.com/office/drawing/2014/main" xmlns="" id="{9C210E0C-4704-4D36-A4E0-03BC7267D189}"/>
              </a:ext>
            </a:extLst>
          </p:cNvPr>
          <p:cNvGraphicFramePr>
            <a:graphicFrameLocks noGrp="1"/>
          </p:cNvGraphicFramePr>
          <p:nvPr>
            <p:ph sz="quarter" idx="1"/>
          </p:nvPr>
        </p:nvGraphicFramePr>
        <p:xfrm>
          <a:off x="304800" y="11430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B13608DA-D15A-4285-82AF-DD22866C095F}"/>
              </a:ext>
            </a:extLst>
          </p:cNvPr>
          <p:cNvSpPr txBox="1"/>
          <p:nvPr/>
        </p:nvSpPr>
        <p:spPr>
          <a:xfrm>
            <a:off x="3581400" y="5029200"/>
            <a:ext cx="1981200" cy="830997"/>
          </a:xfrm>
          <a:prstGeom prst="rect">
            <a:avLst/>
          </a:prstGeom>
          <a:noFill/>
        </p:spPr>
        <p:txBody>
          <a:bodyPr wrap="square" rtlCol="0">
            <a:spAutoFit/>
          </a:bodyPr>
          <a:lstStyle/>
          <a:p>
            <a:pPr algn="ctr"/>
            <a:r>
              <a:rPr lang="en-US" sz="2400" b="1" dirty="0"/>
              <a:t>MTM Gain </a:t>
            </a:r>
          </a:p>
          <a:p>
            <a:pPr algn="ctr"/>
            <a:r>
              <a:rPr lang="en-US" sz="2400" b="1" dirty="0"/>
              <a:t>Rs.2,50,000</a:t>
            </a:r>
            <a:endParaRPr lang="hi-IN" sz="2400" b="1" dirty="0"/>
          </a:p>
        </p:txBody>
      </p:sp>
    </p:spTree>
    <p:extLst>
      <p:ext uri="{BB962C8B-B14F-4D97-AF65-F5344CB8AC3E}">
        <p14:creationId xmlns:p14="http://schemas.microsoft.com/office/powerpoint/2010/main" val="11229455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838200" y="496669"/>
            <a:ext cx="7086600" cy="646331"/>
          </a:xfrm>
          <a:prstGeom prst="rect">
            <a:avLst/>
          </a:prstGeom>
          <a:noFill/>
        </p:spPr>
        <p:txBody>
          <a:bodyPr wrap="square" rtlCol="0">
            <a:spAutoFit/>
          </a:bodyPr>
          <a:lstStyle/>
          <a:p>
            <a:r>
              <a:rPr lang="en-US" sz="3600" dirty="0"/>
              <a:t>Mark to Market Concept</a:t>
            </a:r>
          </a:p>
        </p:txBody>
      </p:sp>
    </p:spTree>
    <p:extLst>
      <p:ext uri="{BB962C8B-B14F-4D97-AF65-F5344CB8AC3E}">
        <p14:creationId xmlns:p14="http://schemas.microsoft.com/office/powerpoint/2010/main" val="42493717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3155CF86-DC3E-482A-B0CF-74BD4E3FBD04}"/>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997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4E601-0013-48FC-BDEE-3FD11792C1D1}"/>
              </a:ext>
            </a:extLst>
          </p:cNvPr>
          <p:cNvSpPr>
            <a:spLocks noGrp="1"/>
          </p:cNvSpPr>
          <p:nvPr>
            <p:ph type="title"/>
          </p:nvPr>
        </p:nvSpPr>
        <p:spPr/>
        <p:txBody>
          <a:bodyPr/>
          <a:lstStyle/>
          <a:p>
            <a:r>
              <a:rPr lang="en-US" dirty="0"/>
              <a:t>Mark to Market</a:t>
            </a:r>
            <a:endParaRPr lang="hi-IN" dirty="0"/>
          </a:p>
        </p:txBody>
      </p:sp>
      <p:graphicFrame>
        <p:nvGraphicFramePr>
          <p:cNvPr id="4" name="Content Placeholder 3">
            <a:extLst>
              <a:ext uri="{FF2B5EF4-FFF2-40B4-BE49-F238E27FC236}">
                <a16:creationId xmlns:a16="http://schemas.microsoft.com/office/drawing/2014/main" xmlns="" id="{9CD12008-4EF8-4255-922F-BE29AC18EEE3}"/>
              </a:ext>
            </a:extLst>
          </p:cNvPr>
          <p:cNvGraphicFramePr>
            <a:graphicFrameLocks noGrp="1"/>
          </p:cNvGraphicFramePr>
          <p:nvPr>
            <p:ph sz="quarter" idx="1"/>
          </p:nvPr>
        </p:nvGraphicFramePr>
        <p:xfrm>
          <a:off x="228600" y="1412240"/>
          <a:ext cx="7315200" cy="5400752"/>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xmlns="" val="1865679734"/>
                    </a:ext>
                  </a:extLst>
                </a:gridCol>
                <a:gridCol w="1828800">
                  <a:extLst>
                    <a:ext uri="{9D8B030D-6E8A-4147-A177-3AD203B41FA5}">
                      <a16:colId xmlns:a16="http://schemas.microsoft.com/office/drawing/2014/main" xmlns="" val="481522017"/>
                    </a:ext>
                  </a:extLst>
                </a:gridCol>
                <a:gridCol w="1828800">
                  <a:extLst>
                    <a:ext uri="{9D8B030D-6E8A-4147-A177-3AD203B41FA5}">
                      <a16:colId xmlns:a16="http://schemas.microsoft.com/office/drawing/2014/main" xmlns="" val="1136139379"/>
                    </a:ext>
                  </a:extLst>
                </a:gridCol>
                <a:gridCol w="1828800">
                  <a:extLst>
                    <a:ext uri="{9D8B030D-6E8A-4147-A177-3AD203B41FA5}">
                      <a16:colId xmlns:a16="http://schemas.microsoft.com/office/drawing/2014/main" xmlns="" val="3892936595"/>
                    </a:ext>
                  </a:extLst>
                </a:gridCol>
              </a:tblGrid>
              <a:tr h="715770">
                <a:tc>
                  <a:txBody>
                    <a:bodyPr/>
                    <a:lstStyle/>
                    <a:p>
                      <a:r>
                        <a:rPr lang="en-US" dirty="0"/>
                        <a:t>Particulars</a:t>
                      </a:r>
                      <a:endParaRPr lang="hi-IN" dirty="0"/>
                    </a:p>
                  </a:txBody>
                  <a:tcPr/>
                </a:tc>
                <a:tc>
                  <a:txBody>
                    <a:bodyPr/>
                    <a:lstStyle/>
                    <a:p>
                      <a:r>
                        <a:rPr lang="en-US" dirty="0"/>
                        <a:t>Enter rate</a:t>
                      </a:r>
                      <a:endParaRPr lang="hi-IN" dirty="0"/>
                    </a:p>
                  </a:txBody>
                  <a:tcPr/>
                </a:tc>
                <a:tc>
                  <a:txBody>
                    <a:bodyPr/>
                    <a:lstStyle/>
                    <a:p>
                      <a:r>
                        <a:rPr lang="en-US" dirty="0"/>
                        <a:t>Year end rate</a:t>
                      </a:r>
                    </a:p>
                    <a:p>
                      <a:r>
                        <a:rPr lang="en-US" dirty="0"/>
                        <a:t>31.3.18</a:t>
                      </a:r>
                      <a:endParaRPr lang="hi-IN" dirty="0"/>
                    </a:p>
                  </a:txBody>
                  <a:tcPr/>
                </a:tc>
                <a:tc>
                  <a:txBody>
                    <a:bodyPr/>
                    <a:lstStyle/>
                    <a:p>
                      <a:r>
                        <a:rPr lang="en-US" dirty="0"/>
                        <a:t>MTM Gain/(Loss)</a:t>
                      </a:r>
                      <a:endParaRPr lang="hi-IN" dirty="0"/>
                    </a:p>
                  </a:txBody>
                  <a:tcPr/>
                </a:tc>
                <a:extLst>
                  <a:ext uri="{0D108BD9-81ED-4DB2-BD59-A6C34878D82A}">
                    <a16:rowId xmlns:a16="http://schemas.microsoft.com/office/drawing/2014/main" xmlns="" val="3727533424"/>
                  </a:ext>
                </a:extLst>
              </a:tr>
              <a:tr h="1124781">
                <a:tc>
                  <a:txBody>
                    <a:bodyPr/>
                    <a:lstStyle/>
                    <a:p>
                      <a:r>
                        <a:rPr lang="en-US" sz="2000" dirty="0"/>
                        <a:t>Foreign Currency Creditors</a:t>
                      </a:r>
                      <a:endParaRPr lang="hi-IN" sz="2000" dirty="0"/>
                    </a:p>
                  </a:txBody>
                  <a:tcPr/>
                </a:tc>
                <a:tc>
                  <a:txBody>
                    <a:bodyPr/>
                    <a:lstStyle/>
                    <a:p>
                      <a:r>
                        <a:rPr lang="en-US" sz="2000" dirty="0"/>
                        <a:t>50000$ @ Rs.60</a:t>
                      </a:r>
                    </a:p>
                    <a:p>
                      <a:r>
                        <a:rPr lang="en-US" sz="2000" dirty="0"/>
                        <a:t>=30,00,000</a:t>
                      </a:r>
                      <a:endParaRPr lang="hi-IN" sz="2000" dirty="0"/>
                    </a:p>
                  </a:txBody>
                  <a:tcPr/>
                </a:tc>
                <a:tc>
                  <a:txBody>
                    <a:bodyPr/>
                    <a:lstStyle/>
                    <a:p>
                      <a:r>
                        <a:rPr lang="en-US" sz="2000" dirty="0"/>
                        <a:t>50000@ 65</a:t>
                      </a:r>
                    </a:p>
                    <a:p>
                      <a:r>
                        <a:rPr lang="en-US" sz="2000" dirty="0"/>
                        <a:t>=3250000</a:t>
                      </a:r>
                      <a:endParaRPr lang="hi-IN" sz="2000" dirty="0"/>
                    </a:p>
                  </a:txBody>
                  <a:tcPr/>
                </a:tc>
                <a:tc>
                  <a:txBody>
                    <a:bodyPr/>
                    <a:lstStyle/>
                    <a:p>
                      <a:pPr algn="r"/>
                      <a:r>
                        <a:rPr lang="en-US" sz="2000" dirty="0"/>
                        <a:t>(Rs.2,50,000)</a:t>
                      </a:r>
                    </a:p>
                    <a:p>
                      <a:pPr algn="r"/>
                      <a:endParaRPr lang="hi-IN" sz="2000" dirty="0"/>
                    </a:p>
                  </a:txBody>
                  <a:tcPr/>
                </a:tc>
                <a:extLst>
                  <a:ext uri="{0D108BD9-81ED-4DB2-BD59-A6C34878D82A}">
                    <a16:rowId xmlns:a16="http://schemas.microsoft.com/office/drawing/2014/main" xmlns="" val="4109750229"/>
                  </a:ext>
                </a:extLst>
              </a:tr>
              <a:tr h="783938">
                <a:tc>
                  <a:txBody>
                    <a:bodyPr/>
                    <a:lstStyle/>
                    <a:p>
                      <a:r>
                        <a:rPr lang="en-US" sz="2000" dirty="0"/>
                        <a:t>USD Future June contract</a:t>
                      </a:r>
                      <a:endParaRPr lang="hi-IN" sz="2000" dirty="0"/>
                    </a:p>
                  </a:txBody>
                  <a:tcPr/>
                </a:tc>
                <a:tc>
                  <a:txBody>
                    <a:bodyPr/>
                    <a:lstStyle/>
                    <a:p>
                      <a:r>
                        <a:rPr lang="en-US" sz="2000" dirty="0"/>
                        <a:t>1 lot of 10000$ @ Rs.68</a:t>
                      </a:r>
                      <a:endParaRPr lang="hi-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 lot of 10000$ @ Rs.62</a:t>
                      </a:r>
                      <a:endParaRPr lang="hi-IN" sz="2000" dirty="0"/>
                    </a:p>
                  </a:txBody>
                  <a:tcPr/>
                </a:tc>
                <a:tc>
                  <a:txBody>
                    <a:bodyPr/>
                    <a:lstStyle/>
                    <a:p>
                      <a:pPr algn="r"/>
                      <a:r>
                        <a:rPr lang="en-US" sz="2000" dirty="0"/>
                        <a:t>(Rs.60000)</a:t>
                      </a:r>
                      <a:endParaRPr lang="hi-IN" sz="2000" dirty="0"/>
                    </a:p>
                  </a:txBody>
                  <a:tcPr/>
                </a:tc>
                <a:extLst>
                  <a:ext uri="{0D108BD9-81ED-4DB2-BD59-A6C34878D82A}">
                    <a16:rowId xmlns:a16="http://schemas.microsoft.com/office/drawing/2014/main" xmlns="" val="411221297"/>
                  </a:ext>
                </a:extLst>
              </a:tr>
              <a:tr h="1203248">
                <a:tc>
                  <a:txBody>
                    <a:bodyPr/>
                    <a:lstStyle/>
                    <a:p>
                      <a:r>
                        <a:rPr lang="en-US" sz="2000" dirty="0"/>
                        <a:t>Foreign Currency Balance in NRO Account</a:t>
                      </a:r>
                      <a:endParaRPr lang="hi-IN" sz="2000" dirty="0"/>
                    </a:p>
                  </a:txBody>
                  <a:tcPr/>
                </a:tc>
                <a:tc>
                  <a:txBody>
                    <a:bodyPr/>
                    <a:lstStyle/>
                    <a:p>
                      <a:r>
                        <a:rPr lang="en-US" sz="2000" dirty="0"/>
                        <a:t>10000$ @ Rs.60</a:t>
                      </a:r>
                    </a:p>
                    <a:p>
                      <a:r>
                        <a:rPr lang="en-US" sz="2000" dirty="0"/>
                        <a:t>=6,00,000</a:t>
                      </a:r>
                      <a:endParaRPr lang="hi-IN" sz="2000" dirty="0"/>
                    </a:p>
                  </a:txBody>
                  <a:tcPr/>
                </a:tc>
                <a:tc>
                  <a:txBody>
                    <a:bodyPr/>
                    <a:lstStyle/>
                    <a:p>
                      <a:r>
                        <a:rPr lang="en-US" sz="2000" dirty="0"/>
                        <a:t>10000@ 65</a:t>
                      </a:r>
                    </a:p>
                    <a:p>
                      <a:r>
                        <a:rPr lang="en-US" sz="2000" dirty="0"/>
                        <a:t>=6,50, 000</a:t>
                      </a:r>
                      <a:endParaRPr lang="hi-IN" sz="2000" dirty="0"/>
                    </a:p>
                  </a:txBody>
                  <a:tcPr/>
                </a:tc>
                <a:tc>
                  <a:txBody>
                    <a:bodyPr/>
                    <a:lstStyle/>
                    <a:p>
                      <a:pPr algn="r"/>
                      <a:r>
                        <a:rPr lang="en-US" sz="2000" dirty="0"/>
                        <a:t>Rs.50,000</a:t>
                      </a:r>
                    </a:p>
                  </a:txBody>
                  <a:tcPr/>
                </a:tc>
                <a:extLst>
                  <a:ext uri="{0D108BD9-81ED-4DB2-BD59-A6C34878D82A}">
                    <a16:rowId xmlns:a16="http://schemas.microsoft.com/office/drawing/2014/main" xmlns="" val="1453863095"/>
                  </a:ext>
                </a:extLst>
              </a:tr>
              <a:tr h="1465623">
                <a:tc>
                  <a:txBody>
                    <a:bodyPr/>
                    <a:lstStyle/>
                    <a:p>
                      <a:r>
                        <a:rPr lang="en-US" sz="2000" dirty="0"/>
                        <a:t>UK Pound Future July contract</a:t>
                      </a:r>
                      <a:endParaRPr lang="hi-IN" sz="2000" dirty="0"/>
                    </a:p>
                  </a:txBody>
                  <a:tcPr/>
                </a:tc>
                <a:tc>
                  <a:txBody>
                    <a:bodyPr/>
                    <a:lstStyle/>
                    <a:p>
                      <a:r>
                        <a:rPr lang="en-US" sz="2000" dirty="0"/>
                        <a:t>2 lot of 5000 UKP @ Rs.80</a:t>
                      </a:r>
                      <a:endParaRPr lang="hi-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 lot of 5000 UKP @ Rs.85</a:t>
                      </a:r>
                      <a:endParaRPr lang="hi-IN" sz="2000" dirty="0"/>
                    </a:p>
                  </a:txBody>
                  <a:tcPr/>
                </a:tc>
                <a:tc>
                  <a:txBody>
                    <a:bodyPr/>
                    <a:lstStyle/>
                    <a:p>
                      <a:pPr algn="r"/>
                      <a:r>
                        <a:rPr lang="en-US" sz="2000" dirty="0"/>
                        <a:t>Rs.50,000</a:t>
                      </a:r>
                      <a:endParaRPr lang="hi-IN" sz="2000" dirty="0"/>
                    </a:p>
                  </a:txBody>
                  <a:tcPr/>
                </a:tc>
                <a:extLst>
                  <a:ext uri="{0D108BD9-81ED-4DB2-BD59-A6C34878D82A}">
                    <a16:rowId xmlns:a16="http://schemas.microsoft.com/office/drawing/2014/main" xmlns="" val="1605360368"/>
                  </a:ext>
                </a:extLst>
              </a:tr>
            </a:tbl>
          </a:graphicData>
        </a:graphic>
      </p:graphicFrame>
      <p:sp>
        <p:nvSpPr>
          <p:cNvPr id="5" name="TextBox 4">
            <a:extLst>
              <a:ext uri="{FF2B5EF4-FFF2-40B4-BE49-F238E27FC236}">
                <a16:creationId xmlns:a16="http://schemas.microsoft.com/office/drawing/2014/main" xmlns="" id="{C903A176-D125-431A-8AFA-75EBDE7D03D0}"/>
              </a:ext>
            </a:extLst>
          </p:cNvPr>
          <p:cNvSpPr txBox="1"/>
          <p:nvPr/>
        </p:nvSpPr>
        <p:spPr>
          <a:xfrm>
            <a:off x="7467600" y="2448580"/>
            <a:ext cx="1905000" cy="523220"/>
          </a:xfrm>
          <a:prstGeom prst="rect">
            <a:avLst/>
          </a:prstGeom>
          <a:noFill/>
        </p:spPr>
        <p:txBody>
          <a:bodyPr wrap="square" rtlCol="0">
            <a:spAutoFit/>
          </a:bodyPr>
          <a:lstStyle/>
          <a:p>
            <a:r>
              <a:rPr lang="en-US" sz="2800" dirty="0"/>
              <a:t>Allowable</a:t>
            </a:r>
            <a:endParaRPr lang="hi-IN" sz="2800" dirty="0"/>
          </a:p>
        </p:txBody>
      </p:sp>
      <p:sp>
        <p:nvSpPr>
          <p:cNvPr id="6" name="TextBox 5">
            <a:extLst>
              <a:ext uri="{FF2B5EF4-FFF2-40B4-BE49-F238E27FC236}">
                <a16:creationId xmlns:a16="http://schemas.microsoft.com/office/drawing/2014/main" xmlns="" id="{23D1BC84-3004-48CF-95FE-82C2322162B9}"/>
              </a:ext>
            </a:extLst>
          </p:cNvPr>
          <p:cNvSpPr txBox="1"/>
          <p:nvPr/>
        </p:nvSpPr>
        <p:spPr>
          <a:xfrm>
            <a:off x="7543800" y="3352800"/>
            <a:ext cx="1905000" cy="954107"/>
          </a:xfrm>
          <a:prstGeom prst="rect">
            <a:avLst/>
          </a:prstGeom>
          <a:noFill/>
        </p:spPr>
        <p:txBody>
          <a:bodyPr wrap="square" rtlCol="0">
            <a:spAutoFit/>
          </a:bodyPr>
          <a:lstStyle/>
          <a:p>
            <a:r>
              <a:rPr lang="en-US" sz="2800" dirty="0"/>
              <a:t>Not</a:t>
            </a:r>
          </a:p>
          <a:p>
            <a:r>
              <a:rPr lang="en-US" sz="2800" dirty="0"/>
              <a:t>Allowable</a:t>
            </a:r>
            <a:endParaRPr lang="hi-IN" sz="2800" dirty="0"/>
          </a:p>
        </p:txBody>
      </p:sp>
      <p:sp>
        <p:nvSpPr>
          <p:cNvPr id="7" name="TextBox 6">
            <a:extLst>
              <a:ext uri="{FF2B5EF4-FFF2-40B4-BE49-F238E27FC236}">
                <a16:creationId xmlns:a16="http://schemas.microsoft.com/office/drawing/2014/main" xmlns="" id="{C7E39BB2-D94A-4579-9CF0-2759AB811B8B}"/>
              </a:ext>
            </a:extLst>
          </p:cNvPr>
          <p:cNvSpPr txBox="1"/>
          <p:nvPr/>
        </p:nvSpPr>
        <p:spPr>
          <a:xfrm>
            <a:off x="7620000" y="4495800"/>
            <a:ext cx="1905000" cy="523220"/>
          </a:xfrm>
          <a:prstGeom prst="rect">
            <a:avLst/>
          </a:prstGeom>
          <a:noFill/>
        </p:spPr>
        <p:txBody>
          <a:bodyPr wrap="square" rtlCol="0">
            <a:spAutoFit/>
          </a:bodyPr>
          <a:lstStyle/>
          <a:p>
            <a:r>
              <a:rPr lang="en-US" sz="2800" dirty="0"/>
              <a:t>Taxable</a:t>
            </a:r>
            <a:endParaRPr lang="hi-IN" sz="2800" dirty="0"/>
          </a:p>
        </p:txBody>
      </p:sp>
      <p:sp>
        <p:nvSpPr>
          <p:cNvPr id="8" name="TextBox 7">
            <a:extLst>
              <a:ext uri="{FF2B5EF4-FFF2-40B4-BE49-F238E27FC236}">
                <a16:creationId xmlns:a16="http://schemas.microsoft.com/office/drawing/2014/main" xmlns="" id="{0133DB0D-1E13-406C-8DBA-3D7DF58EA5A2}"/>
              </a:ext>
            </a:extLst>
          </p:cNvPr>
          <p:cNvSpPr txBox="1"/>
          <p:nvPr/>
        </p:nvSpPr>
        <p:spPr>
          <a:xfrm>
            <a:off x="7620000" y="5410200"/>
            <a:ext cx="1905000" cy="954107"/>
          </a:xfrm>
          <a:prstGeom prst="rect">
            <a:avLst/>
          </a:prstGeom>
          <a:noFill/>
        </p:spPr>
        <p:txBody>
          <a:bodyPr wrap="square" rtlCol="0">
            <a:spAutoFit/>
          </a:bodyPr>
          <a:lstStyle/>
          <a:p>
            <a:r>
              <a:rPr lang="en-US" sz="2800" dirty="0"/>
              <a:t>Not</a:t>
            </a:r>
          </a:p>
          <a:p>
            <a:r>
              <a:rPr lang="en-US" sz="2800" dirty="0"/>
              <a:t>Taxable</a:t>
            </a:r>
            <a:endParaRPr lang="hi-IN" sz="2800" dirty="0"/>
          </a:p>
        </p:txBody>
      </p:sp>
    </p:spTree>
    <p:extLst>
      <p:ext uri="{BB962C8B-B14F-4D97-AF65-F5344CB8AC3E}">
        <p14:creationId xmlns:p14="http://schemas.microsoft.com/office/powerpoint/2010/main" val="137890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t>Change in Accounting Policy</a:t>
            </a:r>
          </a:p>
        </p:txBody>
      </p:sp>
      <p:sp>
        <p:nvSpPr>
          <p:cNvPr id="29699" name="Text Placeholder 3"/>
          <p:cNvSpPr>
            <a:spLocks noGrp="1"/>
          </p:cNvSpPr>
          <p:nvPr>
            <p:ph type="body" idx="1"/>
          </p:nvPr>
        </p:nvSpPr>
        <p:spPr>
          <a:ln w="3175">
            <a:solidFill>
              <a:schemeClr val="tx1"/>
            </a:solidFill>
            <a:miter lim="800000"/>
            <a:headEnd/>
            <a:tailEnd/>
          </a:ln>
        </p:spPr>
        <p:txBody>
          <a:bodyPr/>
          <a:lstStyle/>
          <a:p>
            <a:pPr algn="ctr" eaLnBrk="1" hangingPunct="1"/>
            <a:r>
              <a:rPr lang="en-US"/>
              <a:t>ICAI AS	</a:t>
            </a:r>
          </a:p>
        </p:txBody>
      </p:sp>
      <p:sp>
        <p:nvSpPr>
          <p:cNvPr id="29700" name="Text Placeholder 5"/>
          <p:cNvSpPr>
            <a:spLocks noGrp="1"/>
          </p:cNvSpPr>
          <p:nvPr>
            <p:ph type="body" sz="half" idx="3"/>
          </p:nvPr>
        </p:nvSpPr>
        <p:spPr>
          <a:ln w="3175">
            <a:solidFill>
              <a:schemeClr val="tx1"/>
            </a:solidFill>
            <a:miter lim="800000"/>
            <a:headEnd/>
            <a:tailEnd/>
          </a:ln>
        </p:spPr>
        <p:txBody>
          <a:bodyPr/>
          <a:lstStyle/>
          <a:p>
            <a:pPr algn="ctr" eaLnBrk="1" hangingPunct="1"/>
            <a:r>
              <a:rPr lang="en-US"/>
              <a:t>ICDS</a:t>
            </a:r>
          </a:p>
        </p:txBody>
      </p:sp>
      <p:sp>
        <p:nvSpPr>
          <p:cNvPr id="29701" name="Content Placeholder 4"/>
          <p:cNvSpPr>
            <a:spLocks noGrp="1"/>
          </p:cNvSpPr>
          <p:nvPr>
            <p:ph sz="quarter" idx="2"/>
          </p:nvPr>
        </p:nvSpPr>
        <p:spPr>
          <a:ln w="3175">
            <a:solidFill>
              <a:schemeClr val="tx1"/>
            </a:solidFill>
            <a:miter lim="800000"/>
            <a:headEnd/>
            <a:tailEnd/>
          </a:ln>
        </p:spPr>
        <p:txBody>
          <a:bodyPr/>
          <a:lstStyle/>
          <a:p>
            <a:pPr eaLnBrk="1" hangingPunct="1"/>
            <a:r>
              <a:rPr lang="en-US"/>
              <a:t>Required by statute</a:t>
            </a:r>
          </a:p>
          <a:p>
            <a:pPr algn="just" eaLnBrk="1" hangingPunct="1"/>
            <a:r>
              <a:rPr lang="en-US"/>
              <a:t>Result in a more  appropriate preparation and Presentation</a:t>
            </a:r>
          </a:p>
          <a:p>
            <a:pPr algn="just" eaLnBrk="1" hangingPunct="1"/>
            <a:r>
              <a:rPr lang="en-US"/>
              <a:t>Required by any Accounting Standard</a:t>
            </a:r>
          </a:p>
        </p:txBody>
      </p:sp>
      <p:sp>
        <p:nvSpPr>
          <p:cNvPr id="29702" name="Content Placeholder 6"/>
          <p:cNvSpPr>
            <a:spLocks noGrp="1"/>
          </p:cNvSpPr>
          <p:nvPr>
            <p:ph sz="quarter" idx="4"/>
          </p:nvPr>
        </p:nvSpPr>
        <p:spPr>
          <a:ln w="3175">
            <a:solidFill>
              <a:schemeClr val="tx1"/>
            </a:solidFill>
            <a:miter lim="800000"/>
            <a:headEnd/>
            <a:tailEnd/>
          </a:ln>
        </p:spPr>
        <p:txBody>
          <a:bodyPr/>
          <a:lstStyle/>
          <a:p>
            <a:pPr eaLnBrk="1" hangingPunct="1"/>
            <a:r>
              <a:rPr lang="en-US" i="1" dirty="0">
                <a:solidFill>
                  <a:srgbClr val="FF0000"/>
                </a:solidFill>
              </a:rPr>
              <a:t>“Reasonable cause” </a:t>
            </a:r>
            <a:r>
              <a:rPr lang="en-US" sz="2000" i="1" dirty="0">
                <a:solidFill>
                  <a:srgbClr val="FF0000"/>
                </a:solidFill>
              </a:rPr>
              <a:t>FAQ</a:t>
            </a:r>
            <a:endParaRPr lang="en-US" i="1" dirty="0">
              <a:solidFill>
                <a:srgbClr val="FF0000"/>
              </a:solidFill>
            </a:endParaRPr>
          </a:p>
          <a:p>
            <a:pPr eaLnBrk="1" hangingPunct="1"/>
            <a:r>
              <a:rPr lang="en-US" dirty="0"/>
              <a:t>Flexibility</a:t>
            </a:r>
          </a:p>
          <a:p>
            <a:pPr algn="just" eaLnBrk="1" hangingPunct="1"/>
            <a:r>
              <a:rPr lang="en-US" dirty="0" err="1"/>
              <a:t>Eg</a:t>
            </a:r>
            <a:r>
              <a:rPr lang="en-US" dirty="0"/>
              <a:t>. Change in business model, availability of new technology to gather accounting information, </a:t>
            </a:r>
            <a:r>
              <a:rPr lang="en-US" dirty="0" err="1"/>
              <a:t>etc</a:t>
            </a:r>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xmlns="" id="{5D22C9E2-C2AD-4402-9725-9370CF4B324F}"/>
              </a:ext>
            </a:extLst>
          </p:cNvPr>
          <p:cNvGraphicFramePr>
            <a:graphicFrameLocks noGrp="1"/>
          </p:cNvGraphicFramePr>
          <p:nvPr>
            <p:ph sz="quarter" idx="1"/>
          </p:nvPr>
        </p:nvGraphicFramePr>
        <p:xfrm>
          <a:off x="457200" y="5334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38187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EB396E-1B18-4345-A42A-587E6D66310A}"/>
              </a:ext>
            </a:extLst>
          </p:cNvPr>
          <p:cNvSpPr>
            <a:spLocks noGrp="1"/>
          </p:cNvSpPr>
          <p:nvPr>
            <p:ph type="title"/>
          </p:nvPr>
        </p:nvSpPr>
        <p:spPr/>
        <p:txBody>
          <a:bodyPr/>
          <a:lstStyle/>
          <a:p>
            <a:r>
              <a:rPr lang="en-US" dirty="0"/>
              <a:t>Disclosures in TAR Cl.13(f)(</a:t>
            </a:r>
            <a:r>
              <a:rPr lang="en-US" dirty="0" err="1"/>
              <a:t>i</a:t>
            </a:r>
            <a:r>
              <a:rPr lang="en-US" dirty="0"/>
              <a:t>)</a:t>
            </a:r>
            <a:endParaRPr lang="hi-IN" dirty="0"/>
          </a:p>
        </p:txBody>
      </p:sp>
      <p:sp>
        <p:nvSpPr>
          <p:cNvPr id="3" name="Content Placeholder 2">
            <a:extLst>
              <a:ext uri="{FF2B5EF4-FFF2-40B4-BE49-F238E27FC236}">
                <a16:creationId xmlns:a16="http://schemas.microsoft.com/office/drawing/2014/main" xmlns="" id="{DCCAA57F-648E-413C-9C53-0F126BF6AFCC}"/>
              </a:ext>
            </a:extLst>
          </p:cNvPr>
          <p:cNvSpPr>
            <a:spLocks noGrp="1"/>
          </p:cNvSpPr>
          <p:nvPr>
            <p:ph sz="quarter" idx="1"/>
          </p:nvPr>
        </p:nvSpPr>
        <p:spPr/>
        <p:txBody>
          <a:bodyPr/>
          <a:lstStyle/>
          <a:p>
            <a:r>
              <a:rPr lang="en-US" dirty="0"/>
              <a:t>No need to Disclose if Going concern, Consistency and Accrual are followed</a:t>
            </a:r>
          </a:p>
          <a:p>
            <a:r>
              <a:rPr lang="en-US" dirty="0"/>
              <a:t>Historical Cost convention</a:t>
            </a:r>
          </a:p>
          <a:p>
            <a:r>
              <a:rPr lang="en-US" dirty="0"/>
              <a:t>Use of Estimates</a:t>
            </a:r>
          </a:p>
          <a:p>
            <a:r>
              <a:rPr lang="en-US" dirty="0"/>
              <a:t>Accounting Policies</a:t>
            </a:r>
          </a:p>
          <a:p>
            <a:pPr lvl="1"/>
            <a:r>
              <a:rPr lang="en-US" dirty="0"/>
              <a:t>Revenue Recognition</a:t>
            </a:r>
          </a:p>
          <a:p>
            <a:pPr lvl="1"/>
            <a:r>
              <a:rPr lang="en-US" dirty="0"/>
              <a:t>Inventory valuation policy</a:t>
            </a:r>
          </a:p>
          <a:p>
            <a:pPr lvl="1"/>
            <a:r>
              <a:rPr lang="en-US" dirty="0"/>
              <a:t>Provisions</a:t>
            </a:r>
          </a:p>
          <a:p>
            <a:pPr lvl="1"/>
            <a:r>
              <a:rPr lang="en-US" dirty="0"/>
              <a:t>Tangible Assets</a:t>
            </a:r>
          </a:p>
          <a:p>
            <a:pPr lvl="1"/>
            <a:r>
              <a:rPr lang="en-US" dirty="0"/>
              <a:t>Forex policy if applicable</a:t>
            </a:r>
          </a:p>
          <a:p>
            <a:pPr lvl="1"/>
            <a:r>
              <a:rPr lang="en-US" dirty="0"/>
              <a:t>Borrowing Costs, if applicable</a:t>
            </a:r>
            <a:endParaRPr lang="hi-IN" dirty="0"/>
          </a:p>
        </p:txBody>
      </p:sp>
    </p:spTree>
    <p:extLst>
      <p:ext uri="{BB962C8B-B14F-4D97-AF65-F5344CB8AC3E}">
        <p14:creationId xmlns:p14="http://schemas.microsoft.com/office/powerpoint/2010/main" val="8072863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US"/>
              <a:t>ICDS - II</a:t>
            </a:r>
          </a:p>
        </p:txBody>
      </p:sp>
      <p:sp>
        <p:nvSpPr>
          <p:cNvPr id="5" name="Text Placeholder 4"/>
          <p:cNvSpPr>
            <a:spLocks noGrp="1"/>
          </p:cNvSpPr>
          <p:nvPr>
            <p:ph type="body" idx="1"/>
          </p:nvPr>
        </p:nvSpPr>
        <p:spPr/>
        <p:txBody>
          <a:bodyPr>
            <a:normAutofit/>
          </a:bodyPr>
          <a:lstStyle/>
          <a:p>
            <a:pPr eaLnBrk="1" fontAlgn="auto" hangingPunct="1">
              <a:spcAft>
                <a:spcPts val="0"/>
              </a:spcAft>
              <a:buFont typeface="Wingdings 3"/>
              <a:buNone/>
              <a:defRPr/>
            </a:pPr>
            <a:r>
              <a:rPr lang="en-US" dirty="0"/>
              <a:t>Valuation of Inventories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6798734" cy="541867"/>
          </a:xfrm>
        </p:spPr>
        <p:txBody>
          <a:bodyPr>
            <a:normAutofit fontScale="90000"/>
          </a:bodyPr>
          <a:lstStyle/>
          <a:p>
            <a:r>
              <a:rPr lang="en-US" dirty="0"/>
              <a:t>Clause 14</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507498328"/>
              </p:ext>
            </p:extLst>
          </p:nvPr>
        </p:nvGraphicFramePr>
        <p:xfrm>
          <a:off x="423759" y="1196752"/>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7"/>
              </a:rPr>
              <a:t>pankajgshah@gmail.com</a:t>
            </a:r>
            <a:r>
              <a:rPr lang="en-US" dirty="0"/>
              <a:t> | Indore |</a:t>
            </a:r>
          </a:p>
        </p:txBody>
      </p:sp>
    </p:spTree>
    <p:extLst>
      <p:ext uri="{BB962C8B-B14F-4D97-AF65-F5344CB8AC3E}">
        <p14:creationId xmlns:p14="http://schemas.microsoft.com/office/powerpoint/2010/main" val="31135182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798734" cy="838200"/>
          </a:xfrm>
        </p:spPr>
        <p:txBody>
          <a:bodyPr/>
          <a:lstStyle/>
          <a:p>
            <a:r>
              <a:rPr lang="en-US" dirty="0"/>
              <a:t>Approach</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07829887"/>
              </p:ext>
            </p:extLst>
          </p:nvPr>
        </p:nvGraphicFramePr>
        <p:xfrm>
          <a:off x="430665" y="126876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115616" y="6453336"/>
            <a:ext cx="7242598" cy="307777"/>
          </a:xfrm>
          <a:prstGeom prst="rect">
            <a:avLst/>
          </a:prstGeom>
          <a:noFill/>
        </p:spPr>
        <p:txBody>
          <a:bodyPr wrap="square" rtlCol="0">
            <a:spAutoFit/>
          </a:bodyPr>
          <a:lstStyle/>
          <a:p>
            <a:r>
              <a:rPr lang="en-US" sz="1400" dirty="0"/>
              <a:t>| CA. Pankaj G. Shah | + 91 96918 93040 | </a:t>
            </a:r>
            <a:r>
              <a:rPr lang="en-US" sz="1400" dirty="0">
                <a:hlinkClick r:id="rId7"/>
              </a:rPr>
              <a:t>pankajgshah@gmail.com</a:t>
            </a:r>
            <a:r>
              <a:rPr lang="en-US" sz="1400" dirty="0"/>
              <a:t> | Indore |</a:t>
            </a:r>
          </a:p>
        </p:txBody>
      </p:sp>
    </p:spTree>
    <p:extLst>
      <p:ext uri="{BB962C8B-B14F-4D97-AF65-F5344CB8AC3E}">
        <p14:creationId xmlns:p14="http://schemas.microsoft.com/office/powerpoint/2010/main" val="616902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798734" cy="798176"/>
          </a:xfrm>
        </p:spPr>
        <p:txBody>
          <a:bodyPr/>
          <a:lstStyle/>
          <a:p>
            <a:r>
              <a:rPr lang="en-US" dirty="0">
                <a:solidFill>
                  <a:schemeClr val="tx2">
                    <a:lumMod val="75000"/>
                  </a:schemeClr>
                </a:solidFill>
              </a:rPr>
              <a:t>Brand CA - </a:t>
            </a:r>
            <a:r>
              <a:rPr lang="en-US" i="1" dirty="0">
                <a:solidFill>
                  <a:schemeClr val="tx2">
                    <a:lumMod val="75000"/>
                  </a:schemeClr>
                </a:solidFill>
                <a:latin typeface="Lucida Handwriting" pitchFamily="66" charset="0"/>
              </a:rPr>
              <a:t>class apart</a:t>
            </a:r>
          </a:p>
        </p:txBody>
      </p:sp>
      <p:sp>
        <p:nvSpPr>
          <p:cNvPr id="3" name="Content Placeholder 2"/>
          <p:cNvSpPr>
            <a:spLocks noGrp="1"/>
          </p:cNvSpPr>
          <p:nvPr>
            <p:ph sz="quarter" idx="1"/>
          </p:nvPr>
        </p:nvSpPr>
        <p:spPr>
          <a:xfrm>
            <a:off x="457200" y="1219200"/>
            <a:ext cx="8153400" cy="4953000"/>
          </a:xfrm>
        </p:spPr>
        <p:txBody>
          <a:bodyPr>
            <a:normAutofit/>
          </a:bodyPr>
          <a:lstStyle/>
          <a:p>
            <a:pPr algn="just"/>
            <a:r>
              <a:rPr lang="en-US" sz="2700" dirty="0">
                <a:latin typeface="Times New Roman" pitchFamily="18" charset="0"/>
                <a:cs typeface="Times New Roman" pitchFamily="18" charset="0"/>
              </a:rPr>
              <a:t>Supreme Court in case of </a:t>
            </a:r>
            <a:r>
              <a:rPr lang="en-US" sz="2700" b="1" dirty="0">
                <a:latin typeface="Times New Roman" pitchFamily="18" charset="0"/>
                <a:cs typeface="Times New Roman" pitchFamily="18" charset="0"/>
              </a:rPr>
              <a:t>T.D. </a:t>
            </a:r>
            <a:r>
              <a:rPr lang="en-US" sz="2700" b="1" dirty="0" err="1">
                <a:latin typeface="Times New Roman" pitchFamily="18" charset="0"/>
                <a:cs typeface="Times New Roman" pitchFamily="18" charset="0"/>
              </a:rPr>
              <a:t>Venkat</a:t>
            </a:r>
            <a:r>
              <a:rPr lang="en-US" sz="2700" b="1" dirty="0">
                <a:latin typeface="Times New Roman" pitchFamily="18" charset="0"/>
                <a:cs typeface="Times New Roman" pitchFamily="18" charset="0"/>
              </a:rPr>
              <a:t> </a:t>
            </a:r>
            <a:r>
              <a:rPr lang="en-US" sz="2700" b="1" dirty="0" err="1">
                <a:latin typeface="Times New Roman" pitchFamily="18" charset="0"/>
                <a:cs typeface="Times New Roman" pitchFamily="18" charset="0"/>
              </a:rPr>
              <a:t>Rao</a:t>
            </a:r>
            <a:r>
              <a:rPr lang="en-US" sz="2700" b="1" dirty="0">
                <a:latin typeface="Times New Roman" pitchFamily="18" charset="0"/>
                <a:cs typeface="Times New Roman" pitchFamily="18" charset="0"/>
              </a:rPr>
              <a:t> v. UOI (237 ITR 315)</a:t>
            </a:r>
            <a:r>
              <a:rPr lang="en-US" sz="2700" dirty="0">
                <a:latin typeface="Times New Roman" pitchFamily="18" charset="0"/>
                <a:cs typeface="Times New Roman" pitchFamily="18" charset="0"/>
              </a:rPr>
              <a:t> has upheld the superiority of CAs by noting that </a:t>
            </a:r>
          </a:p>
          <a:p>
            <a:pPr algn="just">
              <a:buNone/>
            </a:pPr>
            <a:r>
              <a:rPr lang="en-US" i="1" dirty="0">
                <a:solidFill>
                  <a:srgbClr val="0070C0"/>
                </a:solidFill>
                <a:latin typeface="Times New Roman" pitchFamily="18" charset="0"/>
                <a:cs typeface="Times New Roman" pitchFamily="18" charset="0"/>
              </a:rPr>
              <a:t>	Chartered Accountants, </a:t>
            </a:r>
            <a:r>
              <a:rPr lang="en-US" i="1" dirty="0">
                <a:solidFill>
                  <a:srgbClr val="FF0000"/>
                </a:solidFill>
                <a:latin typeface="Times New Roman" pitchFamily="18" charset="0"/>
                <a:cs typeface="Times New Roman" pitchFamily="18" charset="0"/>
              </a:rPr>
              <a:t>by reason of their training </a:t>
            </a:r>
            <a:r>
              <a:rPr lang="en-US" i="1" dirty="0">
                <a:solidFill>
                  <a:srgbClr val="0070C0"/>
                </a:solidFill>
                <a:latin typeface="Times New Roman" pitchFamily="18" charset="0"/>
                <a:cs typeface="Times New Roman" pitchFamily="18" charset="0"/>
              </a:rPr>
              <a:t>have special aptitude in the matter of audits and no other person can be held eligible to conduct audit under Section 44AB. </a:t>
            </a:r>
            <a:r>
              <a:rPr lang="en-US" i="1" dirty="0">
                <a:latin typeface="Times New Roman" pitchFamily="18" charset="0"/>
                <a:cs typeface="Times New Roman" pitchFamily="18" charset="0"/>
              </a:rPr>
              <a:t>Supreme Court further held that</a:t>
            </a:r>
            <a:r>
              <a:rPr lang="en-US" i="1" dirty="0">
                <a:solidFill>
                  <a:srgbClr val="0070C0"/>
                </a:solidFill>
                <a:latin typeface="Times New Roman" pitchFamily="18" charset="0"/>
                <a:cs typeface="Times New Roman" pitchFamily="18" charset="0"/>
              </a:rPr>
              <a:t> CAs are a Class by themselves meaning that CAs are the brand for auditing itself.</a:t>
            </a:r>
          </a:p>
        </p:txBody>
      </p:sp>
      <p:sp>
        <p:nvSpPr>
          <p:cNvPr id="4" name="TextBox 3"/>
          <p:cNvSpPr txBox="1"/>
          <p:nvPr/>
        </p:nvSpPr>
        <p:spPr>
          <a:xfrm>
            <a:off x="1001841" y="6417254"/>
            <a:ext cx="7651518" cy="369332"/>
          </a:xfrm>
          <a:prstGeom prst="rect">
            <a:avLst/>
          </a:prstGeom>
          <a:noFill/>
        </p:spPr>
        <p:txBody>
          <a:bodyPr wrap="none" rtlCol="0">
            <a:spAutoFit/>
          </a:bodyPr>
          <a:lstStyle/>
          <a:p>
            <a:r>
              <a:rPr lang="en-US" dirty="0"/>
              <a:t>|</a:t>
            </a:r>
            <a:r>
              <a:rPr lang="en-US" b="1" dirty="0"/>
              <a:t> CA. Pankaj G. Shah</a:t>
            </a:r>
            <a:r>
              <a:rPr lang="en-US" dirty="0"/>
              <a:t> | + 91 96918 93040 | </a:t>
            </a:r>
            <a:r>
              <a:rPr lang="en-US" dirty="0">
                <a:hlinkClick r:id="rId2"/>
              </a:rPr>
              <a:t>pankajgshah@gmail.com</a:t>
            </a:r>
            <a:r>
              <a:rPr lang="en-US" dirty="0"/>
              <a:t> | Indore |</a:t>
            </a:r>
          </a:p>
        </p:txBody>
      </p:sp>
    </p:spTree>
    <p:extLst>
      <p:ext uri="{BB962C8B-B14F-4D97-AF65-F5344CB8AC3E}">
        <p14:creationId xmlns:p14="http://schemas.microsoft.com/office/powerpoint/2010/main" val="185812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Other Issues (Revised)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3F9B74-5BF9-460E-A3AE-82823D3D241E}"/>
              </a:ext>
            </a:extLst>
          </p:cNvPr>
          <p:cNvSpPr>
            <a:spLocks noGrp="1"/>
          </p:cNvSpPr>
          <p:nvPr>
            <p:ph type="title"/>
          </p:nvPr>
        </p:nvSpPr>
        <p:spPr>
          <a:xfrm>
            <a:off x="457200" y="152400"/>
            <a:ext cx="8686800" cy="990600"/>
          </a:xfrm>
        </p:spPr>
        <p:txBody>
          <a:bodyPr/>
          <a:lstStyle/>
          <a:p>
            <a:r>
              <a:rPr lang="en-US" dirty="0"/>
              <a:t>Cost Formulae – FIFO, WEIGHTED AVG.</a:t>
            </a:r>
            <a:endParaRPr lang="hi-IN" dirty="0"/>
          </a:p>
        </p:txBody>
      </p:sp>
      <p:pic>
        <p:nvPicPr>
          <p:cNvPr id="3074" name="Picture 2" descr="Related image">
            <a:extLst>
              <a:ext uri="{FF2B5EF4-FFF2-40B4-BE49-F238E27FC236}">
                <a16:creationId xmlns:a16="http://schemas.microsoft.com/office/drawing/2014/main" xmlns="" id="{274C0A3C-B1DE-4466-8CED-2199C263E6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00" b="8750"/>
          <a:stretch/>
        </p:blipFill>
        <p:spPr bwMode="auto">
          <a:xfrm>
            <a:off x="0" y="1524000"/>
            <a:ext cx="91440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6718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jewellery design">
            <a:extLst>
              <a:ext uri="{FF2B5EF4-FFF2-40B4-BE49-F238E27FC236}">
                <a16:creationId xmlns:a16="http://schemas.microsoft.com/office/drawing/2014/main" xmlns="" id="{D197959A-CC9B-45C5-91A4-40E97F1187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57200" y="1828800"/>
            <a:ext cx="1743075" cy="22462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jewellery design">
            <a:extLst>
              <a:ext uri="{FF2B5EF4-FFF2-40B4-BE49-F238E27FC236}">
                <a16:creationId xmlns:a16="http://schemas.microsoft.com/office/drawing/2014/main" xmlns="" id="{3282A100-50DC-44EF-815E-753E05D29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0" y="2052639"/>
            <a:ext cx="3295650" cy="19048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jewellery design">
            <a:extLst>
              <a:ext uri="{FF2B5EF4-FFF2-40B4-BE49-F238E27FC236}">
                <a16:creationId xmlns:a16="http://schemas.microsoft.com/office/drawing/2014/main" xmlns="" id="{33BB5CB5-823F-4788-A265-4E38184AD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828800"/>
            <a:ext cx="2112319" cy="26478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jewellery design">
            <a:extLst>
              <a:ext uri="{FF2B5EF4-FFF2-40B4-BE49-F238E27FC236}">
                <a16:creationId xmlns:a16="http://schemas.microsoft.com/office/drawing/2014/main" xmlns="" id="{FC296CEC-67FB-4D0A-BA34-08C4186F75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975" y="4136833"/>
            <a:ext cx="2514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5841B6DA-44FB-4AF5-B7A1-B1FF401E524E}"/>
              </a:ext>
            </a:extLst>
          </p:cNvPr>
          <p:cNvSpPr txBox="1"/>
          <p:nvPr/>
        </p:nvSpPr>
        <p:spPr>
          <a:xfrm>
            <a:off x="457200" y="457200"/>
            <a:ext cx="8229600" cy="646331"/>
          </a:xfrm>
          <a:prstGeom prst="rect">
            <a:avLst/>
          </a:prstGeom>
          <a:noFill/>
        </p:spPr>
        <p:txBody>
          <a:bodyPr wrap="square" rtlCol="0">
            <a:spAutoFit/>
          </a:bodyPr>
          <a:lstStyle/>
          <a:p>
            <a:r>
              <a:rPr lang="en-US" sz="3600" dirty="0"/>
              <a:t>Specific Identification method (LIFO)</a:t>
            </a:r>
            <a:endParaRPr lang="hi-IN" sz="3600" dirty="0">
              <a:solidFill>
                <a:srgbClr val="FF0000"/>
              </a:solidFill>
            </a:endParaRPr>
          </a:p>
        </p:txBody>
      </p:sp>
    </p:spTree>
    <p:extLst>
      <p:ext uri="{BB962C8B-B14F-4D97-AF65-F5344CB8AC3E}">
        <p14:creationId xmlns:p14="http://schemas.microsoft.com/office/powerpoint/2010/main" val="97493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96752"/>
            <a:ext cx="8534400" cy="5051648"/>
          </a:xfrm>
        </p:spPr>
        <p:txBody>
          <a:bodyPr>
            <a:normAutofit lnSpcReduction="10000"/>
          </a:bodyPr>
          <a:lstStyle/>
          <a:p>
            <a:r>
              <a:rPr lang="en-IN" b="1" dirty="0"/>
              <a:t>First-in First-out and Weighted Average Cost Formula</a:t>
            </a:r>
            <a:r>
              <a:rPr lang="en-IN" dirty="0"/>
              <a:t> </a:t>
            </a:r>
            <a:endParaRPr lang="en-US" dirty="0"/>
          </a:p>
          <a:p>
            <a:r>
              <a:rPr lang="en-IN" dirty="0"/>
              <a:t>16. Cost of inventories, other than the inventory dealt with in paragraph 13……………..</a:t>
            </a:r>
          </a:p>
          <a:p>
            <a:pPr marL="0" indent="0">
              <a:buNone/>
            </a:pPr>
            <a:r>
              <a:rPr lang="en-IN" dirty="0"/>
              <a:t>PARA 13</a:t>
            </a:r>
          </a:p>
          <a:p>
            <a:pPr marL="0" indent="0">
              <a:buNone/>
            </a:pPr>
            <a:r>
              <a:rPr lang="en-IN" dirty="0"/>
              <a:t>“</a:t>
            </a:r>
            <a:r>
              <a:rPr lang="en-US" dirty="0"/>
              <a:t>13. The Cost of inventories of items</a:t>
            </a:r>
          </a:p>
          <a:p>
            <a:pPr marL="0" indent="0">
              <a:buNone/>
            </a:pPr>
            <a:r>
              <a:rPr lang="en-US" dirty="0"/>
              <a:t>(i) 	that are not ordinarily interchangeable; and</a:t>
            </a:r>
          </a:p>
          <a:p>
            <a:pPr marL="0" indent="0" algn="just">
              <a:buNone/>
            </a:pPr>
            <a:r>
              <a:rPr lang="en-US" dirty="0"/>
              <a:t>(ii) 	goods or services produced and </a:t>
            </a:r>
            <a:r>
              <a:rPr lang="en-US" u="sng" dirty="0"/>
              <a:t>segregated for specific projects shall be assigned by specific identification of their individual costs</a:t>
            </a:r>
            <a:r>
              <a:rPr lang="en-US" dirty="0"/>
              <a:t>.</a:t>
            </a:r>
          </a:p>
          <a:p>
            <a:pPr marL="0" indent="0">
              <a:buNone/>
            </a:pPr>
            <a:r>
              <a:rPr lang="en-US" b="1" dirty="0"/>
              <a:t>14. 'Specific identification of cost' means specific costs are attributed to identified items of inventory.</a:t>
            </a:r>
            <a:r>
              <a:rPr lang="en-IN" b="1" dirty="0"/>
              <a:t>”</a:t>
            </a:r>
          </a:p>
        </p:txBody>
      </p:sp>
    </p:spTree>
    <p:extLst>
      <p:ext uri="{BB962C8B-B14F-4D97-AF65-F5344CB8AC3E}">
        <p14:creationId xmlns:p14="http://schemas.microsoft.com/office/powerpoint/2010/main" val="34490182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Image result for departmental store">
            <a:extLst>
              <a:ext uri="{FF2B5EF4-FFF2-40B4-BE49-F238E27FC236}">
                <a16:creationId xmlns:a16="http://schemas.microsoft.com/office/drawing/2014/main" xmlns="" id="{834E3E62-1AD6-4D16-B77A-5A2B35486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23" y="1143000"/>
            <a:ext cx="9144000" cy="51403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departmental store">
            <a:extLst>
              <a:ext uri="{FF2B5EF4-FFF2-40B4-BE49-F238E27FC236}">
                <a16:creationId xmlns:a16="http://schemas.microsoft.com/office/drawing/2014/main" xmlns="" id="{C938CA56-5C96-417E-AE96-7C8DB40F9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733800"/>
            <a:ext cx="3458308" cy="25937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14E4376-8076-46AF-AEA8-0EB95BC63C51}"/>
              </a:ext>
            </a:extLst>
          </p:cNvPr>
          <p:cNvSpPr txBox="1"/>
          <p:nvPr/>
        </p:nvSpPr>
        <p:spPr>
          <a:xfrm>
            <a:off x="457200" y="457200"/>
            <a:ext cx="8229600" cy="646331"/>
          </a:xfrm>
          <a:prstGeom prst="rect">
            <a:avLst/>
          </a:prstGeom>
          <a:noFill/>
        </p:spPr>
        <p:txBody>
          <a:bodyPr wrap="square" rtlCol="0">
            <a:spAutoFit/>
          </a:bodyPr>
          <a:lstStyle/>
          <a:p>
            <a:r>
              <a:rPr lang="en-US" sz="3600" dirty="0"/>
              <a:t>Retail Method</a:t>
            </a:r>
            <a:endParaRPr lang="hi-IN" sz="3600" dirty="0">
              <a:solidFill>
                <a:srgbClr val="FF0000"/>
              </a:solidFill>
            </a:endParaRPr>
          </a:p>
        </p:txBody>
      </p:sp>
    </p:spTree>
    <p:extLst>
      <p:ext uri="{BB962C8B-B14F-4D97-AF65-F5344CB8AC3E}">
        <p14:creationId xmlns:p14="http://schemas.microsoft.com/office/powerpoint/2010/main" val="48399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Retail Method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77158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42C366-D50D-1661-B72A-6B6C5979587C}"/>
              </a:ext>
            </a:extLst>
          </p:cNvPr>
          <p:cNvSpPr>
            <a:spLocks noGrp="1"/>
          </p:cNvSpPr>
          <p:nvPr>
            <p:ph type="title"/>
          </p:nvPr>
        </p:nvSpPr>
        <p:spPr/>
        <p:txBody>
          <a:bodyPr/>
          <a:lstStyle/>
          <a:p>
            <a:r>
              <a:rPr lang="en-US" dirty="0"/>
              <a:t>Cost formulae</a:t>
            </a:r>
          </a:p>
        </p:txBody>
      </p:sp>
      <p:graphicFrame>
        <p:nvGraphicFramePr>
          <p:cNvPr id="4" name="Content Placeholder 3">
            <a:extLst>
              <a:ext uri="{FF2B5EF4-FFF2-40B4-BE49-F238E27FC236}">
                <a16:creationId xmlns:a16="http://schemas.microsoft.com/office/drawing/2014/main" xmlns="" id="{6AF333D1-86DD-6F35-7656-545725D85BD0}"/>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8383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a:t>WIP for Service Providers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23469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89ACE0-9DD3-4789-809A-19DE5A77EB42}"/>
              </a:ext>
            </a:extLst>
          </p:cNvPr>
          <p:cNvSpPr>
            <a:spLocks noGrp="1"/>
          </p:cNvSpPr>
          <p:nvPr>
            <p:ph type="title"/>
          </p:nvPr>
        </p:nvSpPr>
        <p:spPr/>
        <p:txBody>
          <a:bodyPr/>
          <a:lstStyle/>
          <a:p>
            <a:r>
              <a:rPr lang="en-US" sz="3600" dirty="0"/>
              <a:t>Disclosures</a:t>
            </a:r>
            <a:endParaRPr lang="hi-IN" sz="3600" dirty="0"/>
          </a:p>
        </p:txBody>
      </p:sp>
      <p:sp>
        <p:nvSpPr>
          <p:cNvPr id="3" name="Content Placeholder 2">
            <a:extLst>
              <a:ext uri="{FF2B5EF4-FFF2-40B4-BE49-F238E27FC236}">
                <a16:creationId xmlns:a16="http://schemas.microsoft.com/office/drawing/2014/main" xmlns="" id="{4C6C0F0F-43ED-4F4A-B51E-0DDB2A64B19A}"/>
              </a:ext>
            </a:extLst>
          </p:cNvPr>
          <p:cNvSpPr>
            <a:spLocks noGrp="1"/>
          </p:cNvSpPr>
          <p:nvPr>
            <p:ph sz="quarter" idx="1"/>
          </p:nvPr>
        </p:nvSpPr>
        <p:spPr/>
        <p:txBody>
          <a:bodyPr/>
          <a:lstStyle/>
          <a:p>
            <a:r>
              <a:rPr lang="en-US" b="1" dirty="0"/>
              <a:t>General Disclosure </a:t>
            </a:r>
            <a:endParaRPr lang="en-US" dirty="0"/>
          </a:p>
          <a:p>
            <a:r>
              <a:rPr lang="en-US" dirty="0"/>
              <a:t>Raw materials, work-in-progress, finished goods, goods for trade and stores, spares, etc. are valued at cost or net </a:t>
            </a:r>
            <a:r>
              <a:rPr lang="en-US" dirty="0" err="1"/>
              <a:t>realisable</a:t>
            </a:r>
            <a:r>
              <a:rPr lang="en-US" dirty="0"/>
              <a:t> value, whichever is lower. </a:t>
            </a:r>
          </a:p>
          <a:p>
            <a:r>
              <a:rPr lang="en-US" dirty="0"/>
              <a:t>Goods in transit are valued at cost to date.  </a:t>
            </a:r>
          </a:p>
          <a:p>
            <a:r>
              <a:rPr lang="en-US" dirty="0"/>
              <a:t>‘Cost’ comprises all costs of purchase, costs of conversion and other costs incurred in bringing the inventory to the present location and condition. </a:t>
            </a:r>
          </a:p>
          <a:p>
            <a:r>
              <a:rPr lang="en-US" dirty="0"/>
              <a:t>The cost formulae used is either ‘first in first out’, or ‘specific identification’, or the ‘average cost’, as applicable. </a:t>
            </a:r>
          </a:p>
        </p:txBody>
      </p:sp>
    </p:spTree>
    <p:extLst>
      <p:ext uri="{BB962C8B-B14F-4D97-AF65-F5344CB8AC3E}">
        <p14:creationId xmlns:p14="http://schemas.microsoft.com/office/powerpoint/2010/main" val="31102730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AC69BA-5CC9-4C3E-AB4A-8D971D203319}"/>
              </a:ext>
            </a:extLst>
          </p:cNvPr>
          <p:cNvSpPr>
            <a:spLocks noGrp="1"/>
          </p:cNvSpPr>
          <p:nvPr>
            <p:ph type="title"/>
          </p:nvPr>
        </p:nvSpPr>
        <p:spPr/>
        <p:txBody>
          <a:bodyPr/>
          <a:lstStyle/>
          <a:p>
            <a:r>
              <a:rPr lang="en-US" dirty="0"/>
              <a:t>Specific Disclosure</a:t>
            </a:r>
            <a:endParaRPr lang="hi-IN" dirty="0"/>
          </a:p>
        </p:txBody>
      </p:sp>
      <p:sp>
        <p:nvSpPr>
          <p:cNvPr id="3" name="Content Placeholder 2">
            <a:extLst>
              <a:ext uri="{FF2B5EF4-FFF2-40B4-BE49-F238E27FC236}">
                <a16:creationId xmlns:a16="http://schemas.microsoft.com/office/drawing/2014/main" xmlns="" id="{552AA31F-5A76-4DE7-8D88-6423034A5B50}"/>
              </a:ext>
            </a:extLst>
          </p:cNvPr>
          <p:cNvSpPr>
            <a:spLocks noGrp="1"/>
          </p:cNvSpPr>
          <p:nvPr>
            <p:ph sz="quarter" idx="1"/>
          </p:nvPr>
        </p:nvSpPr>
        <p:spPr/>
        <p:txBody>
          <a:bodyPr/>
          <a:lstStyle/>
          <a:p>
            <a:r>
              <a:rPr lang="en-US" dirty="0"/>
              <a:t>Carrying cost of inventory as on Balance Sheet date is as follows: </a:t>
            </a:r>
          </a:p>
          <a:p>
            <a:pPr lvl="1"/>
            <a:r>
              <a:rPr lang="en-US" dirty="0"/>
              <a:t>Finished goods……….., </a:t>
            </a:r>
          </a:p>
          <a:p>
            <a:pPr lvl="1"/>
            <a:r>
              <a:rPr lang="en-US" dirty="0"/>
              <a:t>Traded goods……………., </a:t>
            </a:r>
          </a:p>
          <a:p>
            <a:pPr lvl="1"/>
            <a:r>
              <a:rPr lang="en-US" dirty="0"/>
              <a:t>Work in progress………………, </a:t>
            </a:r>
          </a:p>
          <a:p>
            <a:pPr lvl="1"/>
            <a:r>
              <a:rPr lang="en-US" dirty="0"/>
              <a:t>Raw materials……………</a:t>
            </a:r>
          </a:p>
          <a:p>
            <a:endParaRPr lang="hi-IN" dirty="0"/>
          </a:p>
        </p:txBody>
      </p:sp>
    </p:spTree>
    <p:extLst>
      <p:ext uri="{BB962C8B-B14F-4D97-AF65-F5344CB8AC3E}">
        <p14:creationId xmlns:p14="http://schemas.microsoft.com/office/powerpoint/2010/main" val="42682892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GUID" val="77fd5b55-faef-4c59-a81d-a34e20927d07"/>
  <p:tag name="AUDIO_ID" val="373"/>
  <p:tag name="TIMELINE" val="5.3"/>
  <p:tag name="ELAPSEDTIME" val="11.9"/>
  <p:tag name="ARTICULATE_SLIDE_NAV" val="4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1571</TotalTime>
  <Words>11566</Words>
  <Application>Microsoft Office PowerPoint</Application>
  <PresentationFormat>On-screen Show (4:3)</PresentationFormat>
  <Paragraphs>1238</Paragraphs>
  <Slides>215</Slides>
  <Notes>12</Notes>
  <HiddenSlides>0</HiddenSlides>
  <MMClips>0</MMClips>
  <ScaleCrop>false</ScaleCrop>
  <HeadingPairs>
    <vt:vector size="4" baseType="variant">
      <vt:variant>
        <vt:lpstr>Theme</vt:lpstr>
      </vt:variant>
      <vt:variant>
        <vt:i4>1</vt:i4>
      </vt:variant>
      <vt:variant>
        <vt:lpstr>Slide Titles</vt:lpstr>
      </vt:variant>
      <vt:variant>
        <vt:i4>215</vt:i4>
      </vt:variant>
    </vt:vector>
  </HeadingPairs>
  <TitlesOfParts>
    <vt:vector size="216" baseType="lpstr">
      <vt:lpstr>Origin</vt:lpstr>
      <vt:lpstr>Tax Audit – 360 degree analysis</vt:lpstr>
      <vt:lpstr>PowerPoint Presentation</vt:lpstr>
      <vt:lpstr>Report of Select Committee</vt:lpstr>
      <vt:lpstr>PowerPoint Presentation</vt:lpstr>
      <vt:lpstr>PowerPoint Presentation</vt:lpstr>
      <vt:lpstr>PowerPoint Presentation</vt:lpstr>
      <vt:lpstr>PowerPoint Presentation</vt:lpstr>
      <vt:lpstr>PowerPoint Presentation</vt:lpstr>
      <vt:lpstr>Brand CA - class apart</vt:lpstr>
      <vt:lpstr>Tax Audit</vt:lpstr>
      <vt:lpstr>Common mistakes</vt:lpstr>
      <vt:lpstr>Audit report - Inventory</vt:lpstr>
      <vt:lpstr>NFRA order 11.07.2023</vt:lpstr>
      <vt:lpstr>Common mistakes</vt:lpstr>
      <vt:lpstr>Compulsory Peer Review and TAQRB</vt:lpstr>
      <vt:lpstr>TAQRB</vt:lpstr>
      <vt:lpstr>Publications</vt:lpstr>
      <vt:lpstr>Tax Audit Quality Review Board</vt:lpstr>
      <vt:lpstr>Reports not signed by client</vt:lpstr>
      <vt:lpstr>Proxy auditor</vt:lpstr>
      <vt:lpstr>Undated audit report</vt:lpstr>
      <vt:lpstr>Revision of audit report</vt:lpstr>
      <vt:lpstr>Sample</vt:lpstr>
      <vt:lpstr>Documentation</vt:lpstr>
      <vt:lpstr>Applicability</vt:lpstr>
      <vt:lpstr>Applicability</vt:lpstr>
      <vt:lpstr>Presumptive Provisions</vt:lpstr>
      <vt:lpstr>Issue 1</vt:lpstr>
      <vt:lpstr>CAN  S.44AD and 44ADA be opted together</vt:lpstr>
      <vt:lpstr>Specified Profession</vt:lpstr>
      <vt:lpstr>Non specified profession</vt:lpstr>
      <vt:lpstr>Issue 2 </vt:lpstr>
      <vt:lpstr>Issue 3:Person engaged in ‘vocation’</vt:lpstr>
      <vt:lpstr>Issue 4</vt:lpstr>
      <vt:lpstr>Issue 5: F&amp;O transactions</vt:lpstr>
      <vt:lpstr>Issue 6:Turnover  (inclusive or exclusive of GST)</vt:lpstr>
      <vt:lpstr>Issue 7 : Allowances</vt:lpstr>
      <vt:lpstr>Issue 8: Section 44AD and 43B(h)</vt:lpstr>
      <vt:lpstr>Issue 9 : S.43CA vs. 44AD</vt:lpstr>
      <vt:lpstr>TDS Requirement</vt:lpstr>
      <vt:lpstr>Form 3CA/3CB</vt:lpstr>
      <vt:lpstr>SA 700 ‘Forming an Opinion and Reporting on Financial Statements</vt:lpstr>
      <vt:lpstr>SA 700 – Illustrative- Assessee’s Responsibility for the Financial Statements and the Statement of Particulars in Form No. 3CD</vt:lpstr>
      <vt:lpstr>SA 700 – Illustrative- Tax Auditor’s Responsibility </vt:lpstr>
      <vt:lpstr>SA 700 – Clause (3) of Form No.3CA or Clause (5) of Form No.3CB</vt:lpstr>
      <vt:lpstr>PowerPoint Presentation</vt:lpstr>
      <vt:lpstr>To start with</vt:lpstr>
      <vt:lpstr>Obtain</vt:lpstr>
      <vt:lpstr>Disclosures</vt:lpstr>
      <vt:lpstr>PowerPoint Presentation</vt:lpstr>
      <vt:lpstr>Form 3CB – Clause 5</vt:lpstr>
      <vt:lpstr>PowerPoint Presentation</vt:lpstr>
      <vt:lpstr>PowerPoint Presentation</vt:lpstr>
      <vt:lpstr>PowerPoint Presentation</vt:lpstr>
      <vt:lpstr>PowerPoint Presentation</vt:lpstr>
      <vt:lpstr>Impact of audit qualification in assessment</vt:lpstr>
      <vt:lpstr>Impact of Qualification on assessments</vt:lpstr>
      <vt:lpstr>Mistakes in audit reports</vt:lpstr>
      <vt:lpstr>Penalty – S.271J</vt:lpstr>
      <vt:lpstr>FORM 3CD</vt:lpstr>
      <vt:lpstr>Notes</vt:lpstr>
      <vt:lpstr>Clause 1 - Name of the assessee </vt:lpstr>
      <vt:lpstr>Clause 2 : Address</vt:lpstr>
      <vt:lpstr>Clause 4 - Whether the assessee is liable to pay indirect tax like excise duty, service tax, sales tax, goods and services tax, customs duty, etc. if yes, please furnish the registration number or, GST number or any other identification number allotted for the same</vt:lpstr>
      <vt:lpstr>Clause 4: Indirect tax registration</vt:lpstr>
      <vt:lpstr>Clause 10a : Nature of business or prof</vt:lpstr>
      <vt:lpstr>Clause 11a-Whether books of accounts are prescribed under section 44AA, if yes, list of books so prescribed </vt:lpstr>
      <vt:lpstr>Clause 11 (b)</vt:lpstr>
      <vt:lpstr>Cl 11(b) - List of books of account maintained and the address at which the books of account are kept</vt:lpstr>
      <vt:lpstr>Company Rule 11(g)</vt:lpstr>
      <vt:lpstr>Suggestive Note – Audit Trail not maintained</vt:lpstr>
      <vt:lpstr>11(c) - List of books of account and nature of relevant documents examined.</vt:lpstr>
      <vt:lpstr>Clause 13 </vt:lpstr>
      <vt:lpstr>ICDS</vt:lpstr>
      <vt:lpstr>Form 3CD</vt:lpstr>
      <vt:lpstr>Notified Standards</vt:lpstr>
      <vt:lpstr>ICDS - I</vt:lpstr>
      <vt:lpstr>ICDS –I ACCOUNTING POLICIES</vt:lpstr>
      <vt:lpstr>Fundamental changes</vt:lpstr>
      <vt:lpstr>Mark to Market</vt:lpstr>
      <vt:lpstr>PowerPoint Presentation</vt:lpstr>
      <vt:lpstr>PowerPoint Presentation</vt:lpstr>
      <vt:lpstr>Mark to Market</vt:lpstr>
      <vt:lpstr>Change in Accounting Policy</vt:lpstr>
      <vt:lpstr>PowerPoint Presentation</vt:lpstr>
      <vt:lpstr>Disclosures in TAR Cl.13(f)(i)</vt:lpstr>
      <vt:lpstr>ICDS - II</vt:lpstr>
      <vt:lpstr>Clause 14</vt:lpstr>
      <vt:lpstr>Approach</vt:lpstr>
      <vt:lpstr>Other Issues (Revised)</vt:lpstr>
      <vt:lpstr>Cost Formulae – FIFO, WEIGHTED AVG.</vt:lpstr>
      <vt:lpstr>PowerPoint Presentation</vt:lpstr>
      <vt:lpstr>PowerPoint Presentation</vt:lpstr>
      <vt:lpstr>PowerPoint Presentation</vt:lpstr>
      <vt:lpstr>Retail Method</vt:lpstr>
      <vt:lpstr>Cost formulae</vt:lpstr>
      <vt:lpstr>WIP for Service Providers</vt:lpstr>
      <vt:lpstr>Disclosures</vt:lpstr>
      <vt:lpstr>Specific Disclosure</vt:lpstr>
      <vt:lpstr>ICDS - VIII</vt:lpstr>
      <vt:lpstr>Securities</vt:lpstr>
      <vt:lpstr>PowerPoint Presentation</vt:lpstr>
      <vt:lpstr>ICDS VII</vt:lpstr>
      <vt:lpstr>Amendment</vt:lpstr>
      <vt:lpstr>Government Grants</vt:lpstr>
      <vt:lpstr>Government Grants</vt:lpstr>
      <vt:lpstr>Clause 14</vt:lpstr>
      <vt:lpstr>Approach</vt:lpstr>
      <vt:lpstr>Clause 13d-Whether any adjustment is required to be made to the profits or loss for complying with the provisions of income computation and disclosure standards notified under section 145(2) &amp; Clause 13e -If answer to (d) above is in the affirmative, give details of such adjustments</vt:lpstr>
      <vt:lpstr>Clause 13f-Disclosure as per ICDS</vt:lpstr>
      <vt:lpstr>Clause 13f-Disclosure as per ICDS</vt:lpstr>
      <vt:lpstr>Implications of Reporting</vt:lpstr>
      <vt:lpstr>Cl 16 : Items not credited to P&amp;L</vt:lpstr>
      <vt:lpstr>Cl. 16(d)</vt:lpstr>
      <vt:lpstr>Cl. 21- Contingent liabilities</vt:lpstr>
      <vt:lpstr>Clause 17: Cases u/s 50C and 43CA</vt:lpstr>
      <vt:lpstr>Clause 17: Audit Checklist</vt:lpstr>
      <vt:lpstr>Clause 17: Issue 4</vt:lpstr>
      <vt:lpstr>Clause 18: Fixed asset schedule</vt:lpstr>
      <vt:lpstr>Cl 18: Date of addition</vt:lpstr>
      <vt:lpstr>Clause 18 and 21: Depreciation</vt:lpstr>
      <vt:lpstr>Clause 18: Depreciation on Intangibles</vt:lpstr>
      <vt:lpstr>Depreciation</vt:lpstr>
      <vt:lpstr>New AS 10- Property, plant and equipment</vt:lpstr>
      <vt:lpstr>Clause 20(b) Details of Employee’s Contribution to Funds</vt:lpstr>
      <vt:lpstr>PowerPoint Presentation</vt:lpstr>
      <vt:lpstr>Clause 21(a)</vt:lpstr>
      <vt:lpstr>Capital v. Revenue Expenses</vt:lpstr>
      <vt:lpstr>Following expenses have been held as revenue</vt:lpstr>
      <vt:lpstr>Cl. 21(a): Personal expense debited to P&amp;L</vt:lpstr>
      <vt:lpstr>Clause 21(a) Personal expenses:</vt:lpstr>
      <vt:lpstr>Clause 21(a): Expenses on fine, penalty, etc</vt:lpstr>
      <vt:lpstr>Interest on Late Deposit of TDS </vt:lpstr>
      <vt:lpstr>Clause 21(a) Penalty or fine:</vt:lpstr>
      <vt:lpstr>Clause 21(b)(i):TDS Disallowances</vt:lpstr>
      <vt:lpstr>PowerPoint Presentation</vt:lpstr>
      <vt:lpstr>Clause 21 (b) :</vt:lpstr>
      <vt:lpstr>Cl 21(c) – Remuneration to partners</vt:lpstr>
      <vt:lpstr>Clause 22: MSME related</vt:lpstr>
      <vt:lpstr>PowerPoint Presentation</vt:lpstr>
      <vt:lpstr>Reporting for Clause 22</vt:lpstr>
      <vt:lpstr>Reporting for Clause 22</vt:lpstr>
      <vt:lpstr>Suggestive Note:</vt:lpstr>
      <vt:lpstr>Clause 22: MSME Interest and 43B(h)</vt:lpstr>
      <vt:lpstr>Advisory to MSME</vt:lpstr>
      <vt:lpstr>Actual payment</vt:lpstr>
      <vt:lpstr>Actual payment</vt:lpstr>
      <vt:lpstr>Section 22 of MSME Act (Disclosures)</vt:lpstr>
      <vt:lpstr>Guidance Note on Section 22 of MSME</vt:lpstr>
      <vt:lpstr>Clause 27a-Amount of Central Value Added Tax Credits/ Input Tax Credit(ITC) availed of or utilised during the previous year and its treatment in profit and loss account and treatment of outstanding Central Value Added Tax Credits/Input Tax Credit (ITC) in accounts</vt:lpstr>
      <vt:lpstr>Cl  34a : Whether the assessee is required to deduct or collect tax as per the provisions of Chapter XVII-B or Chapter XVII-BB, if yes please furnish</vt:lpstr>
      <vt:lpstr>PowerPoint Presentation</vt:lpstr>
      <vt:lpstr>Clause 34(a):</vt:lpstr>
      <vt:lpstr>Clause 21(d): 40A(3) </vt:lpstr>
      <vt:lpstr>3CD Notes – Cash payments</vt:lpstr>
      <vt:lpstr>PowerPoint Presentation</vt:lpstr>
      <vt:lpstr>CROSSED CHEQUE vs. A/C PAYEE CHEQUE</vt:lpstr>
      <vt:lpstr>Cl. 21(h): Amount inadmissible u/s 14A</vt:lpstr>
      <vt:lpstr>Cl 21(i) – Disallowance u/s 36(1)(iii)</vt:lpstr>
      <vt:lpstr>Clause 23:  40A(2)(b)</vt:lpstr>
      <vt:lpstr>Who is not a relative as per 40A(2)(b)?</vt:lpstr>
      <vt:lpstr>Clause 23 : Related Party</vt:lpstr>
      <vt:lpstr>Cl. 25: Amount chargeable u/s 41</vt:lpstr>
      <vt:lpstr>Clause 26 - S.43B(h)</vt:lpstr>
      <vt:lpstr>Clause 26: any tax duty cess….. 43B</vt:lpstr>
      <vt:lpstr>Cl 35b In the case of a manufacturing concern, give quantitative details of the principal items of raw materials, finished products and byproducts :</vt:lpstr>
      <vt:lpstr>PowerPoint Presentation</vt:lpstr>
      <vt:lpstr>PowerPoint Presentation</vt:lpstr>
      <vt:lpstr>PowerPoint Presentation</vt:lpstr>
      <vt:lpstr>Clause 27(b) - Prior Period Items :</vt:lpstr>
      <vt:lpstr>PowerPoint Presentation</vt:lpstr>
      <vt:lpstr>269ST</vt:lpstr>
      <vt:lpstr>PowerPoint Presentation</vt:lpstr>
      <vt:lpstr>PowerPoint Presentation</vt:lpstr>
      <vt:lpstr>PowerPoint Presentation</vt:lpstr>
      <vt:lpstr>Clause 31 : 269ST</vt:lpstr>
      <vt:lpstr>PowerPoint Presentation</vt:lpstr>
      <vt:lpstr>PowerPoint Presentation</vt:lpstr>
      <vt:lpstr>PowerPoint Presentation</vt:lpstr>
      <vt:lpstr>Clause 31</vt:lpstr>
      <vt:lpstr>PowerPoint Presentation</vt:lpstr>
      <vt:lpstr>Clause 31(e)</vt:lpstr>
      <vt:lpstr>Cl 31</vt:lpstr>
      <vt:lpstr>Issues on Clause no. 31</vt:lpstr>
      <vt:lpstr> Issues on  Clause no. 31        </vt:lpstr>
      <vt:lpstr>Ratios</vt:lpstr>
      <vt:lpstr>Ratio</vt:lpstr>
      <vt:lpstr>Quoting of PAN</vt:lpstr>
      <vt:lpstr>Other clauses</vt:lpstr>
      <vt:lpstr>PowerPoint Presentation</vt:lpstr>
      <vt:lpstr>PowerPoint Presentation</vt:lpstr>
      <vt:lpstr>PowerPoint Presentation</vt:lpstr>
      <vt:lpstr>Clause 44: GST related</vt:lpstr>
      <vt:lpstr>PowerPoint Presentation</vt:lpstr>
      <vt:lpstr>PowerPoint Presentation</vt:lpstr>
      <vt:lpstr>Head-wise / nature wise expenditure details not required to be reported</vt:lpstr>
      <vt:lpstr>Total Expenditure incurred during the year</vt:lpstr>
      <vt:lpstr>Multiple registrations</vt:lpstr>
      <vt:lpstr>Reporting of Registered supplier</vt:lpstr>
      <vt:lpstr>Paid or payable</vt:lpstr>
      <vt:lpstr>Schedule III supplies</vt:lpstr>
      <vt:lpstr>Important points</vt:lpstr>
      <vt:lpstr>Expenditure</vt:lpstr>
      <vt:lpstr>Difficulty in compilation or reporting</vt:lpstr>
      <vt:lpstr>Manual Systems</vt:lpstr>
      <vt:lpstr>Suggestive Note in 3CA/3CB</vt:lpstr>
      <vt:lpstr>Things to do first</vt:lpstr>
      <vt:lpstr>PowerPoint Presentation</vt:lpstr>
      <vt:lpstr>PowerPoint Presentation</vt:lpstr>
      <vt:lpstr>PowerPoint Presentation</vt:lpstr>
      <vt:lpstr>PowerPoint Presentation</vt:lpstr>
      <vt:lpstr>Expenditure relating to Registered entities – Composition Scheme</vt:lpstr>
      <vt:lpstr>PowerPoint Presentation</vt:lpstr>
      <vt:lpstr>General principles to be kept in mind while preparing the statement of particulars for Form 3CD:</vt:lpstr>
      <vt:lpstr>Important points to be considered by the  tax auditor  while furnishing the particulars in Form No.3CD….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Audit for Students and Article Assistants</dc:title>
  <dc:creator>ok</dc:creator>
  <cp:lastModifiedBy>Pankaj Shah</cp:lastModifiedBy>
  <cp:revision>119</cp:revision>
  <cp:lastPrinted>2025-08-03T13:56:23Z</cp:lastPrinted>
  <dcterms:created xsi:type="dcterms:W3CDTF">2006-08-16T00:00:00Z</dcterms:created>
  <dcterms:modified xsi:type="dcterms:W3CDTF">2025-08-26T10:05:54Z</dcterms:modified>
</cp:coreProperties>
</file>