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72"/>
  </p:notesMasterIdLst>
  <p:sldIdLst>
    <p:sldId id="256" r:id="rId2"/>
    <p:sldId id="379" r:id="rId3"/>
    <p:sldId id="311" r:id="rId4"/>
    <p:sldId id="362" r:id="rId5"/>
    <p:sldId id="303" r:id="rId6"/>
    <p:sldId id="363" r:id="rId7"/>
    <p:sldId id="277" r:id="rId8"/>
    <p:sldId id="278" r:id="rId9"/>
    <p:sldId id="257" r:id="rId10"/>
    <p:sldId id="377" r:id="rId11"/>
    <p:sldId id="260" r:id="rId12"/>
    <p:sldId id="261" r:id="rId13"/>
    <p:sldId id="287" r:id="rId14"/>
    <p:sldId id="288" r:id="rId15"/>
    <p:sldId id="284" r:id="rId16"/>
    <p:sldId id="289" r:id="rId17"/>
    <p:sldId id="290" r:id="rId18"/>
    <p:sldId id="291" r:id="rId19"/>
    <p:sldId id="300" r:id="rId20"/>
    <p:sldId id="318" r:id="rId21"/>
    <p:sldId id="310" r:id="rId22"/>
    <p:sldId id="365" r:id="rId23"/>
    <p:sldId id="312" r:id="rId24"/>
    <p:sldId id="331" r:id="rId25"/>
    <p:sldId id="329" r:id="rId26"/>
    <p:sldId id="299" r:id="rId27"/>
    <p:sldId id="366" r:id="rId28"/>
    <p:sldId id="266" r:id="rId29"/>
    <p:sldId id="270" r:id="rId30"/>
    <p:sldId id="269" r:id="rId31"/>
    <p:sldId id="267" r:id="rId32"/>
    <p:sldId id="268" r:id="rId33"/>
    <p:sldId id="271" r:id="rId34"/>
    <p:sldId id="272" r:id="rId35"/>
    <p:sldId id="273" r:id="rId36"/>
    <p:sldId id="274" r:id="rId37"/>
    <p:sldId id="276" r:id="rId38"/>
    <p:sldId id="308" r:id="rId39"/>
    <p:sldId id="309" r:id="rId40"/>
    <p:sldId id="330" r:id="rId41"/>
    <p:sldId id="364" r:id="rId42"/>
    <p:sldId id="306" r:id="rId43"/>
    <p:sldId id="280" r:id="rId44"/>
    <p:sldId id="367" r:id="rId45"/>
    <p:sldId id="282" r:id="rId46"/>
    <p:sldId id="368" r:id="rId47"/>
    <p:sldId id="369" r:id="rId48"/>
    <p:sldId id="283" r:id="rId49"/>
    <p:sldId id="304" r:id="rId50"/>
    <p:sldId id="370" r:id="rId51"/>
    <p:sldId id="286" r:id="rId52"/>
    <p:sldId id="371" r:id="rId53"/>
    <p:sldId id="372" r:id="rId54"/>
    <p:sldId id="373" r:id="rId55"/>
    <p:sldId id="292" r:id="rId56"/>
    <p:sldId id="307" r:id="rId57"/>
    <p:sldId id="294" r:id="rId58"/>
    <p:sldId id="295" r:id="rId59"/>
    <p:sldId id="297" r:id="rId60"/>
    <p:sldId id="298" r:id="rId61"/>
    <p:sldId id="374" r:id="rId62"/>
    <p:sldId id="375" r:id="rId63"/>
    <p:sldId id="301" r:id="rId64"/>
    <p:sldId id="296" r:id="rId65"/>
    <p:sldId id="319" r:id="rId66"/>
    <p:sldId id="293" r:id="rId67"/>
    <p:sldId id="305" r:id="rId68"/>
    <p:sldId id="376" r:id="rId69"/>
    <p:sldId id="378" r:id="rId70"/>
    <p:sldId id="380" r:id="rId7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1594" y="62"/>
      </p:cViewPr>
      <p:guideLst/>
    </p:cSldViewPr>
  </p:slideViewPr>
  <p:notesTextViewPr>
    <p:cViewPr>
      <p:scale>
        <a:sx n="1" d="1"/>
        <a:sy n="1" d="1"/>
      </p:scale>
      <p:origin x="0" y="0"/>
    </p:cViewPr>
  </p:notesTextViewPr>
  <p:sorterViewPr>
    <p:cViewPr>
      <p:scale>
        <a:sx n="100" d="100"/>
        <a:sy n="100" d="100"/>
      </p:scale>
      <p:origin x="0" y="-147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1#1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5B3557-9A6B-4BAD-ACF1-B20B3748FC9E}" type="doc">
      <dgm:prSet loTypeId="urn:microsoft.com/office/officeart/2005/8/layout/orgChart1" loCatId="hierarchy" qsTypeId="urn:microsoft.com/office/officeart/2005/8/quickstyle/simple1" qsCatId="simple" csTypeId="urn:microsoft.com/office/officeart/2005/8/colors/colorful1" csCatId="colorful" phldr="1"/>
      <dgm:spPr/>
      <dgm:t>
        <a:bodyPr/>
        <a:lstStyle/>
        <a:p>
          <a:endParaRPr lang="en-IN"/>
        </a:p>
      </dgm:t>
    </dgm:pt>
    <dgm:pt modelId="{17196B0A-9973-491B-9314-B82D24BDD8F6}">
      <dgm:prSet phldrT="[Text]"/>
      <dgm:spPr>
        <a:solidFill>
          <a:schemeClr val="accent2">
            <a:lumMod val="75000"/>
          </a:schemeClr>
        </a:solidFill>
      </dgm:spPr>
      <dgm:t>
        <a:bodyPr/>
        <a:lstStyle/>
        <a:p>
          <a:r>
            <a:rPr lang="en-IN" dirty="0"/>
            <a:t>Share Transactions</a:t>
          </a:r>
        </a:p>
      </dgm:t>
    </dgm:pt>
    <dgm:pt modelId="{A98C91C2-74DC-43E1-BA15-807AEF8A84EC}" type="parTrans" cxnId="{0DE1552B-CB6A-4F10-9DE5-3AE3EC86DED7}">
      <dgm:prSet/>
      <dgm:spPr/>
      <dgm:t>
        <a:bodyPr/>
        <a:lstStyle/>
        <a:p>
          <a:endParaRPr lang="en-IN"/>
        </a:p>
      </dgm:t>
    </dgm:pt>
    <dgm:pt modelId="{09726980-C3A9-4D5A-AB92-0B9B27CB15A1}" type="sibTrans" cxnId="{0DE1552B-CB6A-4F10-9DE5-3AE3EC86DED7}">
      <dgm:prSet/>
      <dgm:spPr/>
      <dgm:t>
        <a:bodyPr/>
        <a:lstStyle/>
        <a:p>
          <a:endParaRPr lang="en-IN"/>
        </a:p>
      </dgm:t>
    </dgm:pt>
    <dgm:pt modelId="{84FC1B0B-408C-440B-9B16-C16B7651DE3E}">
      <dgm:prSet phldrT="[Text]"/>
      <dgm:spPr/>
      <dgm:t>
        <a:bodyPr/>
        <a:lstStyle/>
        <a:p>
          <a:r>
            <a:rPr lang="en-IN" dirty="0"/>
            <a:t>Business</a:t>
          </a:r>
        </a:p>
      </dgm:t>
    </dgm:pt>
    <dgm:pt modelId="{CA67C053-8DA4-4A5D-A684-DEB0680A5FDE}" type="parTrans" cxnId="{7448F227-C770-4545-931E-F565DD408FB9}">
      <dgm:prSet/>
      <dgm:spPr/>
      <dgm:t>
        <a:bodyPr/>
        <a:lstStyle/>
        <a:p>
          <a:endParaRPr lang="en-IN"/>
        </a:p>
      </dgm:t>
    </dgm:pt>
    <dgm:pt modelId="{04CE0827-E162-4406-8FDA-472DD7866083}" type="sibTrans" cxnId="{7448F227-C770-4545-931E-F565DD408FB9}">
      <dgm:prSet/>
      <dgm:spPr/>
      <dgm:t>
        <a:bodyPr/>
        <a:lstStyle/>
        <a:p>
          <a:endParaRPr lang="en-IN"/>
        </a:p>
      </dgm:t>
    </dgm:pt>
    <dgm:pt modelId="{ADC19235-7E1B-4F21-A80C-599C41323276}">
      <dgm:prSet phldrT="[Text]"/>
      <dgm:spPr/>
      <dgm:t>
        <a:bodyPr/>
        <a:lstStyle/>
        <a:p>
          <a:r>
            <a:rPr lang="en-IN" dirty="0"/>
            <a:t>Trading</a:t>
          </a:r>
        </a:p>
      </dgm:t>
    </dgm:pt>
    <dgm:pt modelId="{C8E7D414-7C53-4BC5-990E-86E5786D0208}" type="parTrans" cxnId="{AB1DE14B-8706-4C0F-817F-6FE007BDDE73}">
      <dgm:prSet/>
      <dgm:spPr/>
      <dgm:t>
        <a:bodyPr/>
        <a:lstStyle/>
        <a:p>
          <a:endParaRPr lang="en-IN"/>
        </a:p>
      </dgm:t>
    </dgm:pt>
    <dgm:pt modelId="{39A97C68-8CFB-4224-92F2-1168FE0CBA30}" type="sibTrans" cxnId="{AB1DE14B-8706-4C0F-817F-6FE007BDDE73}">
      <dgm:prSet/>
      <dgm:spPr/>
      <dgm:t>
        <a:bodyPr/>
        <a:lstStyle/>
        <a:p>
          <a:endParaRPr lang="en-IN"/>
        </a:p>
      </dgm:t>
    </dgm:pt>
    <dgm:pt modelId="{F64076CE-18AC-488F-9CEC-DE43A953F9E0}">
      <dgm:prSet phldrT="[Text]"/>
      <dgm:spPr/>
      <dgm:t>
        <a:bodyPr/>
        <a:lstStyle/>
        <a:p>
          <a:r>
            <a:rPr lang="en-IN" dirty="0"/>
            <a:t>Day Trading /Speculative</a:t>
          </a:r>
        </a:p>
      </dgm:t>
    </dgm:pt>
    <dgm:pt modelId="{B07512CB-E9AB-4026-92EB-0AFECDB0586F}" type="parTrans" cxnId="{C9E1365F-7FE9-4A7E-853D-5BF24058B439}">
      <dgm:prSet/>
      <dgm:spPr/>
      <dgm:t>
        <a:bodyPr/>
        <a:lstStyle/>
        <a:p>
          <a:endParaRPr lang="en-IN"/>
        </a:p>
      </dgm:t>
    </dgm:pt>
    <dgm:pt modelId="{2C9E0CB8-0B68-4490-91AB-FC0CCF73E509}" type="sibTrans" cxnId="{C9E1365F-7FE9-4A7E-853D-5BF24058B439}">
      <dgm:prSet/>
      <dgm:spPr/>
      <dgm:t>
        <a:bodyPr/>
        <a:lstStyle/>
        <a:p>
          <a:endParaRPr lang="en-IN"/>
        </a:p>
      </dgm:t>
    </dgm:pt>
    <dgm:pt modelId="{ABE801A1-2205-40CA-9366-49AB7D203956}">
      <dgm:prSet phldrT="[Text]"/>
      <dgm:spPr/>
      <dgm:t>
        <a:bodyPr/>
        <a:lstStyle/>
        <a:p>
          <a:r>
            <a:rPr lang="en-IN" dirty="0"/>
            <a:t>Investment</a:t>
          </a:r>
        </a:p>
      </dgm:t>
    </dgm:pt>
    <dgm:pt modelId="{95D276F3-112E-4F22-8175-F293DC7962AC}" type="parTrans" cxnId="{059C003C-1F51-40EF-8BC6-30081AC7F9DF}">
      <dgm:prSet/>
      <dgm:spPr/>
      <dgm:t>
        <a:bodyPr/>
        <a:lstStyle/>
        <a:p>
          <a:endParaRPr lang="en-IN"/>
        </a:p>
      </dgm:t>
    </dgm:pt>
    <dgm:pt modelId="{B5DD6A29-830D-4953-B90B-864390E7BCC1}" type="sibTrans" cxnId="{059C003C-1F51-40EF-8BC6-30081AC7F9DF}">
      <dgm:prSet/>
      <dgm:spPr/>
      <dgm:t>
        <a:bodyPr/>
        <a:lstStyle/>
        <a:p>
          <a:endParaRPr lang="en-IN"/>
        </a:p>
      </dgm:t>
    </dgm:pt>
    <dgm:pt modelId="{1F7D7597-248D-4E43-8436-6F2FED737ECA}">
      <dgm:prSet phldrT="[Text]"/>
      <dgm:spPr/>
      <dgm:t>
        <a:bodyPr/>
        <a:lstStyle/>
        <a:p>
          <a:r>
            <a:rPr lang="en-IN" dirty="0"/>
            <a:t>Stock Market Sale</a:t>
          </a:r>
        </a:p>
      </dgm:t>
    </dgm:pt>
    <dgm:pt modelId="{8F37DFEA-D18D-47A0-8689-DA024D05BE10}" type="parTrans" cxnId="{630621E9-99AC-40E7-8591-CF0CB7643543}">
      <dgm:prSet/>
      <dgm:spPr/>
      <dgm:t>
        <a:bodyPr/>
        <a:lstStyle/>
        <a:p>
          <a:endParaRPr lang="en-IN"/>
        </a:p>
      </dgm:t>
    </dgm:pt>
    <dgm:pt modelId="{ACCFE3C9-D350-481A-BA27-EBBD4A1BBC10}" type="sibTrans" cxnId="{630621E9-99AC-40E7-8591-CF0CB7643543}">
      <dgm:prSet/>
      <dgm:spPr/>
      <dgm:t>
        <a:bodyPr/>
        <a:lstStyle/>
        <a:p>
          <a:endParaRPr lang="en-IN"/>
        </a:p>
      </dgm:t>
    </dgm:pt>
    <dgm:pt modelId="{2DE36A78-86C8-4B78-95A8-7B21CE71A37E}">
      <dgm:prSet phldrT="[Text]"/>
      <dgm:spPr/>
      <dgm:t>
        <a:bodyPr/>
        <a:lstStyle/>
        <a:p>
          <a:r>
            <a:rPr lang="en-IN"/>
            <a:t>Short Term</a:t>
          </a:r>
          <a:endParaRPr lang="en-IN" dirty="0"/>
        </a:p>
      </dgm:t>
    </dgm:pt>
    <dgm:pt modelId="{722A4406-F184-43FB-A5DB-5698EB3A66CA}" type="parTrans" cxnId="{CE665239-A33E-4F23-B5A4-F8B757FCCF36}">
      <dgm:prSet/>
      <dgm:spPr/>
      <dgm:t>
        <a:bodyPr/>
        <a:lstStyle/>
        <a:p>
          <a:endParaRPr lang="en-IN"/>
        </a:p>
      </dgm:t>
    </dgm:pt>
    <dgm:pt modelId="{2B2B9650-1C4C-4EF3-9AE0-24A8ECFD62E1}" type="sibTrans" cxnId="{CE665239-A33E-4F23-B5A4-F8B757FCCF36}">
      <dgm:prSet/>
      <dgm:spPr/>
      <dgm:t>
        <a:bodyPr/>
        <a:lstStyle/>
        <a:p>
          <a:endParaRPr lang="en-IN"/>
        </a:p>
      </dgm:t>
    </dgm:pt>
    <dgm:pt modelId="{59773700-B870-467A-BAAF-BB9E9FB1D816}">
      <dgm:prSet phldrT="[Text]"/>
      <dgm:spPr/>
      <dgm:t>
        <a:bodyPr/>
        <a:lstStyle/>
        <a:p>
          <a:r>
            <a:rPr lang="en-IN" dirty="0"/>
            <a:t>15% (Sec. 111A)</a:t>
          </a:r>
        </a:p>
      </dgm:t>
    </dgm:pt>
    <dgm:pt modelId="{F3BC7966-E5BC-481A-9375-A61F68D9152B}" type="parTrans" cxnId="{E479737E-D415-4C53-89FD-C18F6633F214}">
      <dgm:prSet/>
      <dgm:spPr/>
      <dgm:t>
        <a:bodyPr/>
        <a:lstStyle/>
        <a:p>
          <a:endParaRPr lang="en-IN"/>
        </a:p>
      </dgm:t>
    </dgm:pt>
    <dgm:pt modelId="{BC4D7088-5308-44F5-9D5D-8E2BAA014686}" type="sibTrans" cxnId="{E479737E-D415-4C53-89FD-C18F6633F214}">
      <dgm:prSet/>
      <dgm:spPr/>
      <dgm:t>
        <a:bodyPr/>
        <a:lstStyle/>
        <a:p>
          <a:endParaRPr lang="en-IN"/>
        </a:p>
      </dgm:t>
    </dgm:pt>
    <dgm:pt modelId="{7DC90DDD-AC34-4285-A583-1C47FCE78E80}">
      <dgm:prSet phldrT="[Text]"/>
      <dgm:spPr/>
      <dgm:t>
        <a:bodyPr/>
        <a:lstStyle/>
        <a:p>
          <a:r>
            <a:rPr lang="en-IN" dirty="0"/>
            <a:t>Long Term</a:t>
          </a:r>
        </a:p>
      </dgm:t>
    </dgm:pt>
    <dgm:pt modelId="{AE5E2B0C-CA18-4120-9197-8EB1DF3FD32B}" type="parTrans" cxnId="{E054986E-67B6-421E-9C87-8C041F9E4EB3}">
      <dgm:prSet/>
      <dgm:spPr/>
      <dgm:t>
        <a:bodyPr/>
        <a:lstStyle/>
        <a:p>
          <a:endParaRPr lang="en-IN"/>
        </a:p>
      </dgm:t>
    </dgm:pt>
    <dgm:pt modelId="{F80B8990-ABBD-46BC-A32A-4C4D60D39F8A}" type="sibTrans" cxnId="{E054986E-67B6-421E-9C87-8C041F9E4EB3}">
      <dgm:prSet/>
      <dgm:spPr/>
      <dgm:t>
        <a:bodyPr/>
        <a:lstStyle/>
        <a:p>
          <a:endParaRPr lang="en-IN"/>
        </a:p>
      </dgm:t>
    </dgm:pt>
    <dgm:pt modelId="{F047A92C-D318-4998-8358-453E8E37CECD}">
      <dgm:prSet phldrT="[Text]"/>
      <dgm:spPr/>
      <dgm:t>
        <a:bodyPr/>
        <a:lstStyle/>
        <a:p>
          <a:r>
            <a:rPr lang="en-IN" dirty="0"/>
            <a:t>10% in excess of Rs. 1,00,000 per year (Sec. 112A)</a:t>
          </a:r>
        </a:p>
      </dgm:t>
    </dgm:pt>
    <dgm:pt modelId="{AB28CCA5-7C76-456B-ADFD-36142F2F1B84}" type="parTrans" cxnId="{B02C3B8C-3422-44B1-8FDB-45CA49D35B96}">
      <dgm:prSet/>
      <dgm:spPr/>
      <dgm:t>
        <a:bodyPr/>
        <a:lstStyle/>
        <a:p>
          <a:endParaRPr lang="en-IN"/>
        </a:p>
      </dgm:t>
    </dgm:pt>
    <dgm:pt modelId="{9BE29EED-6375-4DE5-AE2D-26362F64635A}" type="sibTrans" cxnId="{B02C3B8C-3422-44B1-8FDB-45CA49D35B96}">
      <dgm:prSet/>
      <dgm:spPr/>
      <dgm:t>
        <a:bodyPr/>
        <a:lstStyle/>
        <a:p>
          <a:endParaRPr lang="en-IN"/>
        </a:p>
      </dgm:t>
    </dgm:pt>
    <dgm:pt modelId="{956AD6F0-8D8D-4292-9F8D-1715200885C2}">
      <dgm:prSet phldrT="[Text]"/>
      <dgm:spPr/>
      <dgm:t>
        <a:bodyPr/>
        <a:lstStyle/>
        <a:p>
          <a:r>
            <a:rPr lang="en-IN" dirty="0"/>
            <a:t>Buy Back By Companies</a:t>
          </a:r>
        </a:p>
      </dgm:t>
    </dgm:pt>
    <dgm:pt modelId="{0605A4D6-F19D-499F-B69E-7B1B29C8242E}" type="parTrans" cxnId="{B744023B-52E2-4458-9396-DF03ECC48AFE}">
      <dgm:prSet/>
      <dgm:spPr/>
      <dgm:t>
        <a:bodyPr/>
        <a:lstStyle/>
        <a:p>
          <a:endParaRPr lang="en-IN"/>
        </a:p>
      </dgm:t>
    </dgm:pt>
    <dgm:pt modelId="{ED05ECBC-7264-43CB-85D2-188CFDB770C7}" type="sibTrans" cxnId="{B744023B-52E2-4458-9396-DF03ECC48AFE}">
      <dgm:prSet/>
      <dgm:spPr/>
      <dgm:t>
        <a:bodyPr/>
        <a:lstStyle/>
        <a:p>
          <a:endParaRPr lang="en-IN"/>
        </a:p>
      </dgm:t>
    </dgm:pt>
    <dgm:pt modelId="{A7900A46-87F1-44B2-B897-D53F1D0938B3}">
      <dgm:prSet phldrT="[Text]"/>
      <dgm:spPr/>
      <dgm:t>
        <a:bodyPr/>
        <a:lstStyle/>
        <a:p>
          <a:r>
            <a:rPr lang="en-IN" dirty="0"/>
            <a:t>Fully Exempt</a:t>
          </a:r>
        </a:p>
      </dgm:t>
    </dgm:pt>
    <dgm:pt modelId="{76C392DD-C2E4-4380-A6DA-190B7FC7EEEF}" type="parTrans" cxnId="{4389D735-5244-477D-AACF-EC980E61283B}">
      <dgm:prSet/>
      <dgm:spPr/>
      <dgm:t>
        <a:bodyPr/>
        <a:lstStyle/>
        <a:p>
          <a:endParaRPr lang="en-IN"/>
        </a:p>
      </dgm:t>
    </dgm:pt>
    <dgm:pt modelId="{01FA141F-424C-4AEE-94A8-0514000963BE}" type="sibTrans" cxnId="{4389D735-5244-477D-AACF-EC980E61283B}">
      <dgm:prSet/>
      <dgm:spPr/>
      <dgm:t>
        <a:bodyPr/>
        <a:lstStyle/>
        <a:p>
          <a:endParaRPr lang="en-IN"/>
        </a:p>
      </dgm:t>
    </dgm:pt>
    <dgm:pt modelId="{CE71B374-1FB1-46A5-AC08-A4CD2F99E64A}">
      <dgm:prSet phldrT="[Text]"/>
      <dgm:spPr/>
      <dgm:t>
        <a:bodyPr/>
        <a:lstStyle/>
        <a:p>
          <a:r>
            <a:rPr lang="en-IN"/>
            <a:t>Taxable at Normal Rates</a:t>
          </a:r>
          <a:endParaRPr lang="en-IN" dirty="0"/>
        </a:p>
      </dgm:t>
    </dgm:pt>
    <dgm:pt modelId="{8A85D513-EBEC-43A7-BB09-5891DF287FEB}" type="parTrans" cxnId="{9D430B94-6E59-4BCF-853E-FF80EB4DC5DB}">
      <dgm:prSet/>
      <dgm:spPr/>
      <dgm:t>
        <a:bodyPr/>
        <a:lstStyle/>
        <a:p>
          <a:endParaRPr lang="en-IN"/>
        </a:p>
      </dgm:t>
    </dgm:pt>
    <dgm:pt modelId="{C61169EF-3C90-44C7-925E-F0B9E0ED370A}" type="sibTrans" cxnId="{9D430B94-6E59-4BCF-853E-FF80EB4DC5DB}">
      <dgm:prSet/>
      <dgm:spPr/>
      <dgm:t>
        <a:bodyPr/>
        <a:lstStyle/>
        <a:p>
          <a:endParaRPr lang="en-IN"/>
        </a:p>
      </dgm:t>
    </dgm:pt>
    <dgm:pt modelId="{C395CCBC-9571-48F5-ABDC-6648145587FE}">
      <dgm:prSet phldrT="[Text]"/>
      <dgm:spPr/>
      <dgm:t>
        <a:bodyPr/>
        <a:lstStyle/>
        <a:p>
          <a:r>
            <a:rPr lang="en-GB"/>
            <a:t>Loss not allowed as set off from other income</a:t>
          </a:r>
          <a:endParaRPr lang="en-IN" dirty="0"/>
        </a:p>
      </dgm:t>
    </dgm:pt>
    <dgm:pt modelId="{3D7E660E-3AD9-4330-8E96-CBAF3BCE8F30}" type="parTrans" cxnId="{74F7BE94-ADD0-48AF-A5FA-BDC1F097CEA8}">
      <dgm:prSet/>
      <dgm:spPr/>
      <dgm:t>
        <a:bodyPr/>
        <a:lstStyle/>
        <a:p>
          <a:endParaRPr lang="en-IN"/>
        </a:p>
      </dgm:t>
    </dgm:pt>
    <dgm:pt modelId="{78248063-FA75-4B7F-B8A3-9B5C7FFCFDFF}" type="sibTrans" cxnId="{74F7BE94-ADD0-48AF-A5FA-BDC1F097CEA8}">
      <dgm:prSet/>
      <dgm:spPr/>
      <dgm:t>
        <a:bodyPr/>
        <a:lstStyle/>
        <a:p>
          <a:endParaRPr lang="en-IN"/>
        </a:p>
      </dgm:t>
    </dgm:pt>
    <dgm:pt modelId="{D1C0B5B0-CB03-40C4-B5CF-274C6D10E5B4}" type="pres">
      <dgm:prSet presAssocID="{595B3557-9A6B-4BAD-ACF1-B20B3748FC9E}" presName="hierChild1" presStyleCnt="0">
        <dgm:presLayoutVars>
          <dgm:orgChart val="1"/>
          <dgm:chPref val="1"/>
          <dgm:dir/>
          <dgm:animOne val="branch"/>
          <dgm:animLvl val="lvl"/>
          <dgm:resizeHandles/>
        </dgm:presLayoutVars>
      </dgm:prSet>
      <dgm:spPr/>
    </dgm:pt>
    <dgm:pt modelId="{EF38D034-C153-48F3-9FB8-A25FEF259D38}" type="pres">
      <dgm:prSet presAssocID="{17196B0A-9973-491B-9314-B82D24BDD8F6}" presName="hierRoot1" presStyleCnt="0">
        <dgm:presLayoutVars>
          <dgm:hierBranch val="init"/>
        </dgm:presLayoutVars>
      </dgm:prSet>
      <dgm:spPr/>
    </dgm:pt>
    <dgm:pt modelId="{DB2ED905-2989-473B-BC79-82760119F7C1}" type="pres">
      <dgm:prSet presAssocID="{17196B0A-9973-491B-9314-B82D24BDD8F6}" presName="rootComposite1" presStyleCnt="0"/>
      <dgm:spPr/>
    </dgm:pt>
    <dgm:pt modelId="{E73915B4-7925-4DE4-BD45-A98E39F5509E}" type="pres">
      <dgm:prSet presAssocID="{17196B0A-9973-491B-9314-B82D24BDD8F6}" presName="rootText1" presStyleLbl="node0" presStyleIdx="0" presStyleCnt="1">
        <dgm:presLayoutVars>
          <dgm:chPref val="3"/>
        </dgm:presLayoutVars>
      </dgm:prSet>
      <dgm:spPr/>
    </dgm:pt>
    <dgm:pt modelId="{597794CD-F61C-462A-8759-1B3E2FF4C448}" type="pres">
      <dgm:prSet presAssocID="{17196B0A-9973-491B-9314-B82D24BDD8F6}" presName="rootConnector1" presStyleLbl="node1" presStyleIdx="0" presStyleCnt="0"/>
      <dgm:spPr/>
    </dgm:pt>
    <dgm:pt modelId="{3D6D0667-4EA1-452F-A493-713A8178897F}" type="pres">
      <dgm:prSet presAssocID="{17196B0A-9973-491B-9314-B82D24BDD8F6}" presName="hierChild2" presStyleCnt="0"/>
      <dgm:spPr/>
    </dgm:pt>
    <dgm:pt modelId="{F2128DBC-FF1F-46E6-9FD3-308DD88112CB}" type="pres">
      <dgm:prSet presAssocID="{CA67C053-8DA4-4A5D-A684-DEB0680A5FDE}" presName="Name37" presStyleLbl="parChTrans1D2" presStyleIdx="0" presStyleCnt="2"/>
      <dgm:spPr/>
    </dgm:pt>
    <dgm:pt modelId="{C357C1F4-ABA9-416F-8AAD-43371F0A9BD3}" type="pres">
      <dgm:prSet presAssocID="{84FC1B0B-408C-440B-9B16-C16B7651DE3E}" presName="hierRoot2" presStyleCnt="0">
        <dgm:presLayoutVars>
          <dgm:hierBranch val="init"/>
        </dgm:presLayoutVars>
      </dgm:prSet>
      <dgm:spPr/>
    </dgm:pt>
    <dgm:pt modelId="{F64BE57C-AC5F-4211-BE10-2BCDD5DE5D47}" type="pres">
      <dgm:prSet presAssocID="{84FC1B0B-408C-440B-9B16-C16B7651DE3E}" presName="rootComposite" presStyleCnt="0"/>
      <dgm:spPr/>
    </dgm:pt>
    <dgm:pt modelId="{CE20FA18-94AA-48B9-817F-89102FC3CC99}" type="pres">
      <dgm:prSet presAssocID="{84FC1B0B-408C-440B-9B16-C16B7651DE3E}" presName="rootText" presStyleLbl="node2" presStyleIdx="0" presStyleCnt="2">
        <dgm:presLayoutVars>
          <dgm:chPref val="3"/>
        </dgm:presLayoutVars>
      </dgm:prSet>
      <dgm:spPr/>
    </dgm:pt>
    <dgm:pt modelId="{B335C688-F2EE-4EA4-87DA-9D17BBEA6F3A}" type="pres">
      <dgm:prSet presAssocID="{84FC1B0B-408C-440B-9B16-C16B7651DE3E}" presName="rootConnector" presStyleLbl="node2" presStyleIdx="0" presStyleCnt="2"/>
      <dgm:spPr/>
    </dgm:pt>
    <dgm:pt modelId="{9543A90D-D621-4A3C-BA51-23E43AB179A6}" type="pres">
      <dgm:prSet presAssocID="{84FC1B0B-408C-440B-9B16-C16B7651DE3E}" presName="hierChild4" presStyleCnt="0"/>
      <dgm:spPr/>
    </dgm:pt>
    <dgm:pt modelId="{D861FEAF-FE13-464D-BB3B-C1187F198497}" type="pres">
      <dgm:prSet presAssocID="{C8E7D414-7C53-4BC5-990E-86E5786D0208}" presName="Name37" presStyleLbl="parChTrans1D3" presStyleIdx="0" presStyleCnt="4"/>
      <dgm:spPr/>
    </dgm:pt>
    <dgm:pt modelId="{26A817EC-AA7D-4238-9BB6-5ECDDCE71391}" type="pres">
      <dgm:prSet presAssocID="{ADC19235-7E1B-4F21-A80C-599C41323276}" presName="hierRoot2" presStyleCnt="0">
        <dgm:presLayoutVars>
          <dgm:hierBranch val="init"/>
        </dgm:presLayoutVars>
      </dgm:prSet>
      <dgm:spPr/>
    </dgm:pt>
    <dgm:pt modelId="{B43D67DF-4570-4FEE-A651-474AE63872C2}" type="pres">
      <dgm:prSet presAssocID="{ADC19235-7E1B-4F21-A80C-599C41323276}" presName="rootComposite" presStyleCnt="0"/>
      <dgm:spPr/>
    </dgm:pt>
    <dgm:pt modelId="{DD5492BC-F437-438B-80FB-C19DB145C8B9}" type="pres">
      <dgm:prSet presAssocID="{ADC19235-7E1B-4F21-A80C-599C41323276}" presName="rootText" presStyleLbl="node3" presStyleIdx="0" presStyleCnt="4">
        <dgm:presLayoutVars>
          <dgm:chPref val="3"/>
        </dgm:presLayoutVars>
      </dgm:prSet>
      <dgm:spPr/>
    </dgm:pt>
    <dgm:pt modelId="{52FA52C0-872B-4FDB-A4A0-7EFF40221774}" type="pres">
      <dgm:prSet presAssocID="{ADC19235-7E1B-4F21-A80C-599C41323276}" presName="rootConnector" presStyleLbl="node3" presStyleIdx="0" presStyleCnt="4"/>
      <dgm:spPr/>
    </dgm:pt>
    <dgm:pt modelId="{41F67D94-E5EB-4BA0-86ED-D8881B65C186}" type="pres">
      <dgm:prSet presAssocID="{ADC19235-7E1B-4F21-A80C-599C41323276}" presName="hierChild4" presStyleCnt="0"/>
      <dgm:spPr/>
    </dgm:pt>
    <dgm:pt modelId="{B5B7C7A6-6AF8-4BB8-BF55-6B1FDA8417AD}" type="pres">
      <dgm:prSet presAssocID="{8A85D513-EBEC-43A7-BB09-5891DF287FEB}" presName="Name37" presStyleLbl="parChTrans1D4" presStyleIdx="0" presStyleCnt="7"/>
      <dgm:spPr/>
    </dgm:pt>
    <dgm:pt modelId="{927DDF62-312F-4190-8E64-8EBB346AFD1F}" type="pres">
      <dgm:prSet presAssocID="{CE71B374-1FB1-46A5-AC08-A4CD2F99E64A}" presName="hierRoot2" presStyleCnt="0">
        <dgm:presLayoutVars>
          <dgm:hierBranch val="init"/>
        </dgm:presLayoutVars>
      </dgm:prSet>
      <dgm:spPr/>
    </dgm:pt>
    <dgm:pt modelId="{DC238C78-612E-484F-9A32-A35B518A69E6}" type="pres">
      <dgm:prSet presAssocID="{CE71B374-1FB1-46A5-AC08-A4CD2F99E64A}" presName="rootComposite" presStyleCnt="0"/>
      <dgm:spPr/>
    </dgm:pt>
    <dgm:pt modelId="{557F85BF-CF47-4D0B-AD5D-C4EA52BEDA57}" type="pres">
      <dgm:prSet presAssocID="{CE71B374-1FB1-46A5-AC08-A4CD2F99E64A}" presName="rootText" presStyleLbl="node4" presStyleIdx="0" presStyleCnt="7">
        <dgm:presLayoutVars>
          <dgm:chPref val="3"/>
        </dgm:presLayoutVars>
      </dgm:prSet>
      <dgm:spPr/>
    </dgm:pt>
    <dgm:pt modelId="{BBFC69EE-73F8-4360-A52C-E2EEE57C4587}" type="pres">
      <dgm:prSet presAssocID="{CE71B374-1FB1-46A5-AC08-A4CD2F99E64A}" presName="rootConnector" presStyleLbl="node4" presStyleIdx="0" presStyleCnt="7"/>
      <dgm:spPr/>
    </dgm:pt>
    <dgm:pt modelId="{169112C6-CC3F-4228-AFB2-BC8F09FAC129}" type="pres">
      <dgm:prSet presAssocID="{CE71B374-1FB1-46A5-AC08-A4CD2F99E64A}" presName="hierChild4" presStyleCnt="0"/>
      <dgm:spPr/>
    </dgm:pt>
    <dgm:pt modelId="{F8B5AFF5-F5F0-4432-BC45-BA8B4A858E92}" type="pres">
      <dgm:prSet presAssocID="{CE71B374-1FB1-46A5-AC08-A4CD2F99E64A}" presName="hierChild5" presStyleCnt="0"/>
      <dgm:spPr/>
    </dgm:pt>
    <dgm:pt modelId="{966D2FDC-5D6C-47FC-9180-457696566106}" type="pres">
      <dgm:prSet presAssocID="{ADC19235-7E1B-4F21-A80C-599C41323276}" presName="hierChild5" presStyleCnt="0"/>
      <dgm:spPr/>
    </dgm:pt>
    <dgm:pt modelId="{D9402E28-38FD-4DD8-89FA-17C96E0CA3EB}" type="pres">
      <dgm:prSet presAssocID="{B07512CB-E9AB-4026-92EB-0AFECDB0586F}" presName="Name37" presStyleLbl="parChTrans1D3" presStyleIdx="1" presStyleCnt="4"/>
      <dgm:spPr/>
    </dgm:pt>
    <dgm:pt modelId="{53B6C4CD-A23F-45B9-AC0C-A27B3579CAE6}" type="pres">
      <dgm:prSet presAssocID="{F64076CE-18AC-488F-9CEC-DE43A953F9E0}" presName="hierRoot2" presStyleCnt="0">
        <dgm:presLayoutVars>
          <dgm:hierBranch val="init"/>
        </dgm:presLayoutVars>
      </dgm:prSet>
      <dgm:spPr/>
    </dgm:pt>
    <dgm:pt modelId="{7BBAAA57-7EE9-4914-A680-E6F989C77954}" type="pres">
      <dgm:prSet presAssocID="{F64076CE-18AC-488F-9CEC-DE43A953F9E0}" presName="rootComposite" presStyleCnt="0"/>
      <dgm:spPr/>
    </dgm:pt>
    <dgm:pt modelId="{A650BD40-00E2-4280-A4EB-97C03E59D513}" type="pres">
      <dgm:prSet presAssocID="{F64076CE-18AC-488F-9CEC-DE43A953F9E0}" presName="rootText" presStyleLbl="node3" presStyleIdx="1" presStyleCnt="4">
        <dgm:presLayoutVars>
          <dgm:chPref val="3"/>
        </dgm:presLayoutVars>
      </dgm:prSet>
      <dgm:spPr/>
    </dgm:pt>
    <dgm:pt modelId="{3887B2E4-5612-400A-AAA7-B49D05BA1896}" type="pres">
      <dgm:prSet presAssocID="{F64076CE-18AC-488F-9CEC-DE43A953F9E0}" presName="rootConnector" presStyleLbl="node3" presStyleIdx="1" presStyleCnt="4"/>
      <dgm:spPr/>
    </dgm:pt>
    <dgm:pt modelId="{4A81E991-19C4-46EE-8B80-7A5A7DE68700}" type="pres">
      <dgm:prSet presAssocID="{F64076CE-18AC-488F-9CEC-DE43A953F9E0}" presName="hierChild4" presStyleCnt="0"/>
      <dgm:spPr/>
    </dgm:pt>
    <dgm:pt modelId="{1325DB90-472E-42EE-A8B8-977B5F0DBF95}" type="pres">
      <dgm:prSet presAssocID="{3D7E660E-3AD9-4330-8E96-CBAF3BCE8F30}" presName="Name37" presStyleLbl="parChTrans1D4" presStyleIdx="1" presStyleCnt="7"/>
      <dgm:spPr/>
    </dgm:pt>
    <dgm:pt modelId="{E175AE1E-0AF4-40F2-BE1E-2D582AFECA6F}" type="pres">
      <dgm:prSet presAssocID="{C395CCBC-9571-48F5-ABDC-6648145587FE}" presName="hierRoot2" presStyleCnt="0">
        <dgm:presLayoutVars>
          <dgm:hierBranch val="init"/>
        </dgm:presLayoutVars>
      </dgm:prSet>
      <dgm:spPr/>
    </dgm:pt>
    <dgm:pt modelId="{29506E38-767B-45C3-8F87-653E3D6521FF}" type="pres">
      <dgm:prSet presAssocID="{C395CCBC-9571-48F5-ABDC-6648145587FE}" presName="rootComposite" presStyleCnt="0"/>
      <dgm:spPr/>
    </dgm:pt>
    <dgm:pt modelId="{562F5522-6230-4F2A-90CC-2DFAC99D34A3}" type="pres">
      <dgm:prSet presAssocID="{C395CCBC-9571-48F5-ABDC-6648145587FE}" presName="rootText" presStyleLbl="node4" presStyleIdx="1" presStyleCnt="7">
        <dgm:presLayoutVars>
          <dgm:chPref val="3"/>
        </dgm:presLayoutVars>
      </dgm:prSet>
      <dgm:spPr/>
    </dgm:pt>
    <dgm:pt modelId="{892573B4-CCA6-465C-86D6-57158CA7133B}" type="pres">
      <dgm:prSet presAssocID="{C395CCBC-9571-48F5-ABDC-6648145587FE}" presName="rootConnector" presStyleLbl="node4" presStyleIdx="1" presStyleCnt="7"/>
      <dgm:spPr/>
    </dgm:pt>
    <dgm:pt modelId="{1AE85E5A-E5B7-47F9-A013-16AA990FAB84}" type="pres">
      <dgm:prSet presAssocID="{C395CCBC-9571-48F5-ABDC-6648145587FE}" presName="hierChild4" presStyleCnt="0"/>
      <dgm:spPr/>
    </dgm:pt>
    <dgm:pt modelId="{4B58DDC9-F8F8-490B-8E7C-ADED336997D8}" type="pres">
      <dgm:prSet presAssocID="{C395CCBC-9571-48F5-ABDC-6648145587FE}" presName="hierChild5" presStyleCnt="0"/>
      <dgm:spPr/>
    </dgm:pt>
    <dgm:pt modelId="{CC4CABD1-AC48-4E05-B692-3C832723371C}" type="pres">
      <dgm:prSet presAssocID="{F64076CE-18AC-488F-9CEC-DE43A953F9E0}" presName="hierChild5" presStyleCnt="0"/>
      <dgm:spPr/>
    </dgm:pt>
    <dgm:pt modelId="{3AD99DBC-1E03-43F0-A812-1E34321E9C34}" type="pres">
      <dgm:prSet presAssocID="{84FC1B0B-408C-440B-9B16-C16B7651DE3E}" presName="hierChild5" presStyleCnt="0"/>
      <dgm:spPr/>
    </dgm:pt>
    <dgm:pt modelId="{EB111039-2C39-4E80-8F75-ACF40F5F7B31}" type="pres">
      <dgm:prSet presAssocID="{95D276F3-112E-4F22-8175-F293DC7962AC}" presName="Name37" presStyleLbl="parChTrans1D2" presStyleIdx="1" presStyleCnt="2"/>
      <dgm:spPr/>
    </dgm:pt>
    <dgm:pt modelId="{438DEC68-18B1-4B34-B03F-078F80BADF75}" type="pres">
      <dgm:prSet presAssocID="{ABE801A1-2205-40CA-9366-49AB7D203956}" presName="hierRoot2" presStyleCnt="0">
        <dgm:presLayoutVars>
          <dgm:hierBranch val="init"/>
        </dgm:presLayoutVars>
      </dgm:prSet>
      <dgm:spPr/>
    </dgm:pt>
    <dgm:pt modelId="{13FC1216-DFCA-46EB-A735-59B4A0FD5421}" type="pres">
      <dgm:prSet presAssocID="{ABE801A1-2205-40CA-9366-49AB7D203956}" presName="rootComposite" presStyleCnt="0"/>
      <dgm:spPr/>
    </dgm:pt>
    <dgm:pt modelId="{0BF5F721-D332-4AF5-AACC-14A4E1EC610D}" type="pres">
      <dgm:prSet presAssocID="{ABE801A1-2205-40CA-9366-49AB7D203956}" presName="rootText" presStyleLbl="node2" presStyleIdx="1" presStyleCnt="2">
        <dgm:presLayoutVars>
          <dgm:chPref val="3"/>
        </dgm:presLayoutVars>
      </dgm:prSet>
      <dgm:spPr/>
    </dgm:pt>
    <dgm:pt modelId="{D47B6145-BE44-49E4-A33B-2D7FE0DCC0C3}" type="pres">
      <dgm:prSet presAssocID="{ABE801A1-2205-40CA-9366-49AB7D203956}" presName="rootConnector" presStyleLbl="node2" presStyleIdx="1" presStyleCnt="2"/>
      <dgm:spPr/>
    </dgm:pt>
    <dgm:pt modelId="{1A81DE27-2D28-4A25-937F-2CBFF184E0F3}" type="pres">
      <dgm:prSet presAssocID="{ABE801A1-2205-40CA-9366-49AB7D203956}" presName="hierChild4" presStyleCnt="0"/>
      <dgm:spPr/>
    </dgm:pt>
    <dgm:pt modelId="{4CF4C658-39F3-4BDB-B1B5-EBBED4ED40F5}" type="pres">
      <dgm:prSet presAssocID="{8F37DFEA-D18D-47A0-8689-DA024D05BE10}" presName="Name37" presStyleLbl="parChTrans1D3" presStyleIdx="2" presStyleCnt="4"/>
      <dgm:spPr/>
    </dgm:pt>
    <dgm:pt modelId="{14317772-5D72-4A69-84E3-B1A24AEC03AA}" type="pres">
      <dgm:prSet presAssocID="{1F7D7597-248D-4E43-8436-6F2FED737ECA}" presName="hierRoot2" presStyleCnt="0">
        <dgm:presLayoutVars>
          <dgm:hierBranch val="init"/>
        </dgm:presLayoutVars>
      </dgm:prSet>
      <dgm:spPr/>
    </dgm:pt>
    <dgm:pt modelId="{717F3D2B-1166-443A-9A9D-1D91045EA93F}" type="pres">
      <dgm:prSet presAssocID="{1F7D7597-248D-4E43-8436-6F2FED737ECA}" presName="rootComposite" presStyleCnt="0"/>
      <dgm:spPr/>
    </dgm:pt>
    <dgm:pt modelId="{6A79190B-90FA-4E92-B6CA-58271888E390}" type="pres">
      <dgm:prSet presAssocID="{1F7D7597-248D-4E43-8436-6F2FED737ECA}" presName="rootText" presStyleLbl="node3" presStyleIdx="2" presStyleCnt="4">
        <dgm:presLayoutVars>
          <dgm:chPref val="3"/>
        </dgm:presLayoutVars>
      </dgm:prSet>
      <dgm:spPr/>
    </dgm:pt>
    <dgm:pt modelId="{C9F388AB-1AD5-48F7-9D46-C768AC16CFAC}" type="pres">
      <dgm:prSet presAssocID="{1F7D7597-248D-4E43-8436-6F2FED737ECA}" presName="rootConnector" presStyleLbl="node3" presStyleIdx="2" presStyleCnt="4"/>
      <dgm:spPr/>
    </dgm:pt>
    <dgm:pt modelId="{B470908D-DE99-4248-A718-17ADDEE74991}" type="pres">
      <dgm:prSet presAssocID="{1F7D7597-248D-4E43-8436-6F2FED737ECA}" presName="hierChild4" presStyleCnt="0"/>
      <dgm:spPr/>
    </dgm:pt>
    <dgm:pt modelId="{1B3A8181-82C8-4D47-8F06-1E527FD12C9E}" type="pres">
      <dgm:prSet presAssocID="{722A4406-F184-43FB-A5DB-5698EB3A66CA}" presName="Name37" presStyleLbl="parChTrans1D4" presStyleIdx="2" presStyleCnt="7"/>
      <dgm:spPr/>
    </dgm:pt>
    <dgm:pt modelId="{0DE7C07E-722C-4D58-BF29-5FC43C34540A}" type="pres">
      <dgm:prSet presAssocID="{2DE36A78-86C8-4B78-95A8-7B21CE71A37E}" presName="hierRoot2" presStyleCnt="0">
        <dgm:presLayoutVars>
          <dgm:hierBranch val="init"/>
        </dgm:presLayoutVars>
      </dgm:prSet>
      <dgm:spPr/>
    </dgm:pt>
    <dgm:pt modelId="{76B3B7EA-66AA-413A-8D38-E082DADD22A1}" type="pres">
      <dgm:prSet presAssocID="{2DE36A78-86C8-4B78-95A8-7B21CE71A37E}" presName="rootComposite" presStyleCnt="0"/>
      <dgm:spPr/>
    </dgm:pt>
    <dgm:pt modelId="{5A3176C6-590D-4AF9-8FEA-C8331FBD7513}" type="pres">
      <dgm:prSet presAssocID="{2DE36A78-86C8-4B78-95A8-7B21CE71A37E}" presName="rootText" presStyleLbl="node4" presStyleIdx="2" presStyleCnt="7">
        <dgm:presLayoutVars>
          <dgm:chPref val="3"/>
        </dgm:presLayoutVars>
      </dgm:prSet>
      <dgm:spPr/>
    </dgm:pt>
    <dgm:pt modelId="{BB4DC515-CA1E-4307-8570-DAF02DD78981}" type="pres">
      <dgm:prSet presAssocID="{2DE36A78-86C8-4B78-95A8-7B21CE71A37E}" presName="rootConnector" presStyleLbl="node4" presStyleIdx="2" presStyleCnt="7"/>
      <dgm:spPr/>
    </dgm:pt>
    <dgm:pt modelId="{EB4315AC-72DC-4F5A-95D3-B7837469E30D}" type="pres">
      <dgm:prSet presAssocID="{2DE36A78-86C8-4B78-95A8-7B21CE71A37E}" presName="hierChild4" presStyleCnt="0"/>
      <dgm:spPr/>
    </dgm:pt>
    <dgm:pt modelId="{A9C971F8-4226-4B6B-9BBF-94E87E20A673}" type="pres">
      <dgm:prSet presAssocID="{F3BC7966-E5BC-481A-9375-A61F68D9152B}" presName="Name37" presStyleLbl="parChTrans1D4" presStyleIdx="3" presStyleCnt="7"/>
      <dgm:spPr/>
    </dgm:pt>
    <dgm:pt modelId="{92FEA4FC-3F20-4D14-876B-51B2550861AC}" type="pres">
      <dgm:prSet presAssocID="{59773700-B870-467A-BAAF-BB9E9FB1D816}" presName="hierRoot2" presStyleCnt="0">
        <dgm:presLayoutVars>
          <dgm:hierBranch val="init"/>
        </dgm:presLayoutVars>
      </dgm:prSet>
      <dgm:spPr/>
    </dgm:pt>
    <dgm:pt modelId="{5686EF46-816A-4753-AB55-E03371BCCFB8}" type="pres">
      <dgm:prSet presAssocID="{59773700-B870-467A-BAAF-BB9E9FB1D816}" presName="rootComposite" presStyleCnt="0"/>
      <dgm:spPr/>
    </dgm:pt>
    <dgm:pt modelId="{79782FF7-FCC3-409F-BDDC-B46348D1E039}" type="pres">
      <dgm:prSet presAssocID="{59773700-B870-467A-BAAF-BB9E9FB1D816}" presName="rootText" presStyleLbl="node4" presStyleIdx="3" presStyleCnt="7">
        <dgm:presLayoutVars>
          <dgm:chPref val="3"/>
        </dgm:presLayoutVars>
      </dgm:prSet>
      <dgm:spPr/>
    </dgm:pt>
    <dgm:pt modelId="{1DB57ED0-C83D-429B-88F8-0C1741636CCF}" type="pres">
      <dgm:prSet presAssocID="{59773700-B870-467A-BAAF-BB9E9FB1D816}" presName="rootConnector" presStyleLbl="node4" presStyleIdx="3" presStyleCnt="7"/>
      <dgm:spPr/>
    </dgm:pt>
    <dgm:pt modelId="{83D591CD-4027-47D2-AC62-C942F67261B6}" type="pres">
      <dgm:prSet presAssocID="{59773700-B870-467A-BAAF-BB9E9FB1D816}" presName="hierChild4" presStyleCnt="0"/>
      <dgm:spPr/>
    </dgm:pt>
    <dgm:pt modelId="{F9D7055B-BCD7-4349-AAA4-B9BF4F610FC8}" type="pres">
      <dgm:prSet presAssocID="{59773700-B870-467A-BAAF-BB9E9FB1D816}" presName="hierChild5" presStyleCnt="0"/>
      <dgm:spPr/>
    </dgm:pt>
    <dgm:pt modelId="{979B66C5-0352-4F44-A4F7-865BF63833E7}" type="pres">
      <dgm:prSet presAssocID="{2DE36A78-86C8-4B78-95A8-7B21CE71A37E}" presName="hierChild5" presStyleCnt="0"/>
      <dgm:spPr/>
    </dgm:pt>
    <dgm:pt modelId="{6A4DDBBC-1D3A-46AE-9E94-9BD5773537BE}" type="pres">
      <dgm:prSet presAssocID="{AE5E2B0C-CA18-4120-9197-8EB1DF3FD32B}" presName="Name37" presStyleLbl="parChTrans1D4" presStyleIdx="4" presStyleCnt="7"/>
      <dgm:spPr/>
    </dgm:pt>
    <dgm:pt modelId="{B8DC3939-D994-4481-B051-175D6F5D26AF}" type="pres">
      <dgm:prSet presAssocID="{7DC90DDD-AC34-4285-A583-1C47FCE78E80}" presName="hierRoot2" presStyleCnt="0">
        <dgm:presLayoutVars>
          <dgm:hierBranch val="init"/>
        </dgm:presLayoutVars>
      </dgm:prSet>
      <dgm:spPr/>
    </dgm:pt>
    <dgm:pt modelId="{45C04B2A-5EF4-4235-BB47-766EB16E4545}" type="pres">
      <dgm:prSet presAssocID="{7DC90DDD-AC34-4285-A583-1C47FCE78E80}" presName="rootComposite" presStyleCnt="0"/>
      <dgm:spPr/>
    </dgm:pt>
    <dgm:pt modelId="{F55AA62D-FC98-4B9F-B2F6-6EF108DEC7F8}" type="pres">
      <dgm:prSet presAssocID="{7DC90DDD-AC34-4285-A583-1C47FCE78E80}" presName="rootText" presStyleLbl="node4" presStyleIdx="4" presStyleCnt="7">
        <dgm:presLayoutVars>
          <dgm:chPref val="3"/>
        </dgm:presLayoutVars>
      </dgm:prSet>
      <dgm:spPr/>
    </dgm:pt>
    <dgm:pt modelId="{7C226CD9-CA72-444A-9A37-C095410D0CB7}" type="pres">
      <dgm:prSet presAssocID="{7DC90DDD-AC34-4285-A583-1C47FCE78E80}" presName="rootConnector" presStyleLbl="node4" presStyleIdx="4" presStyleCnt="7"/>
      <dgm:spPr/>
    </dgm:pt>
    <dgm:pt modelId="{83B29ABF-D04C-415C-AAEB-D51645875089}" type="pres">
      <dgm:prSet presAssocID="{7DC90DDD-AC34-4285-A583-1C47FCE78E80}" presName="hierChild4" presStyleCnt="0"/>
      <dgm:spPr/>
    </dgm:pt>
    <dgm:pt modelId="{A883B3BE-197D-48C3-B2FC-DB85344FEA9D}" type="pres">
      <dgm:prSet presAssocID="{AB28CCA5-7C76-456B-ADFD-36142F2F1B84}" presName="Name37" presStyleLbl="parChTrans1D4" presStyleIdx="5" presStyleCnt="7"/>
      <dgm:spPr/>
    </dgm:pt>
    <dgm:pt modelId="{64B90D3C-FAEC-4713-8D00-34BC630EF07C}" type="pres">
      <dgm:prSet presAssocID="{F047A92C-D318-4998-8358-453E8E37CECD}" presName="hierRoot2" presStyleCnt="0">
        <dgm:presLayoutVars>
          <dgm:hierBranch val="init"/>
        </dgm:presLayoutVars>
      </dgm:prSet>
      <dgm:spPr/>
    </dgm:pt>
    <dgm:pt modelId="{824D2BCE-F47E-4A39-AB0F-271522B9DD2F}" type="pres">
      <dgm:prSet presAssocID="{F047A92C-D318-4998-8358-453E8E37CECD}" presName="rootComposite" presStyleCnt="0"/>
      <dgm:spPr/>
    </dgm:pt>
    <dgm:pt modelId="{7957CD61-C349-44E8-AC3D-AB5FA2D87597}" type="pres">
      <dgm:prSet presAssocID="{F047A92C-D318-4998-8358-453E8E37CECD}" presName="rootText" presStyleLbl="node4" presStyleIdx="5" presStyleCnt="7">
        <dgm:presLayoutVars>
          <dgm:chPref val="3"/>
        </dgm:presLayoutVars>
      </dgm:prSet>
      <dgm:spPr/>
    </dgm:pt>
    <dgm:pt modelId="{10799AFB-2D6D-4918-AE78-DB939AD5E0DA}" type="pres">
      <dgm:prSet presAssocID="{F047A92C-D318-4998-8358-453E8E37CECD}" presName="rootConnector" presStyleLbl="node4" presStyleIdx="5" presStyleCnt="7"/>
      <dgm:spPr/>
    </dgm:pt>
    <dgm:pt modelId="{AB93ECC4-7C30-414D-A8B0-1525CD22A986}" type="pres">
      <dgm:prSet presAssocID="{F047A92C-D318-4998-8358-453E8E37CECD}" presName="hierChild4" presStyleCnt="0"/>
      <dgm:spPr/>
    </dgm:pt>
    <dgm:pt modelId="{550B6235-4CDA-4B45-9994-38465C00823A}" type="pres">
      <dgm:prSet presAssocID="{F047A92C-D318-4998-8358-453E8E37CECD}" presName="hierChild5" presStyleCnt="0"/>
      <dgm:spPr/>
    </dgm:pt>
    <dgm:pt modelId="{2F97BBD8-8D32-4A77-8CBD-97DB6CF19F26}" type="pres">
      <dgm:prSet presAssocID="{7DC90DDD-AC34-4285-A583-1C47FCE78E80}" presName="hierChild5" presStyleCnt="0"/>
      <dgm:spPr/>
    </dgm:pt>
    <dgm:pt modelId="{674060E1-0A7B-4C10-AF56-65A34B2D27C8}" type="pres">
      <dgm:prSet presAssocID="{1F7D7597-248D-4E43-8436-6F2FED737ECA}" presName="hierChild5" presStyleCnt="0"/>
      <dgm:spPr/>
    </dgm:pt>
    <dgm:pt modelId="{4DC0D529-5D1E-4B9B-BD8C-4C413E25E88D}" type="pres">
      <dgm:prSet presAssocID="{0605A4D6-F19D-499F-B69E-7B1B29C8242E}" presName="Name37" presStyleLbl="parChTrans1D3" presStyleIdx="3" presStyleCnt="4"/>
      <dgm:spPr/>
    </dgm:pt>
    <dgm:pt modelId="{62ADFA2D-7C42-40A5-8ADC-F50961CC50BF}" type="pres">
      <dgm:prSet presAssocID="{956AD6F0-8D8D-4292-9F8D-1715200885C2}" presName="hierRoot2" presStyleCnt="0">
        <dgm:presLayoutVars>
          <dgm:hierBranch val="init"/>
        </dgm:presLayoutVars>
      </dgm:prSet>
      <dgm:spPr/>
    </dgm:pt>
    <dgm:pt modelId="{34623C07-6100-46B2-A2A5-C902D2416119}" type="pres">
      <dgm:prSet presAssocID="{956AD6F0-8D8D-4292-9F8D-1715200885C2}" presName="rootComposite" presStyleCnt="0"/>
      <dgm:spPr/>
    </dgm:pt>
    <dgm:pt modelId="{B1D24CEA-D05B-4D3B-8B0E-53EA852DD4A3}" type="pres">
      <dgm:prSet presAssocID="{956AD6F0-8D8D-4292-9F8D-1715200885C2}" presName="rootText" presStyleLbl="node3" presStyleIdx="3" presStyleCnt="4">
        <dgm:presLayoutVars>
          <dgm:chPref val="3"/>
        </dgm:presLayoutVars>
      </dgm:prSet>
      <dgm:spPr/>
    </dgm:pt>
    <dgm:pt modelId="{76D298A6-FCD9-4077-BF7F-5560300A1566}" type="pres">
      <dgm:prSet presAssocID="{956AD6F0-8D8D-4292-9F8D-1715200885C2}" presName="rootConnector" presStyleLbl="node3" presStyleIdx="3" presStyleCnt="4"/>
      <dgm:spPr/>
    </dgm:pt>
    <dgm:pt modelId="{5B27439F-82F2-4C96-A307-383C509CF7C4}" type="pres">
      <dgm:prSet presAssocID="{956AD6F0-8D8D-4292-9F8D-1715200885C2}" presName="hierChild4" presStyleCnt="0"/>
      <dgm:spPr/>
    </dgm:pt>
    <dgm:pt modelId="{08268911-E10C-4A0F-977E-5243B9AF16D5}" type="pres">
      <dgm:prSet presAssocID="{76C392DD-C2E4-4380-A6DA-190B7FC7EEEF}" presName="Name37" presStyleLbl="parChTrans1D4" presStyleIdx="6" presStyleCnt="7"/>
      <dgm:spPr/>
    </dgm:pt>
    <dgm:pt modelId="{DCE73A07-A0FA-4359-93E9-D6B485C274F4}" type="pres">
      <dgm:prSet presAssocID="{A7900A46-87F1-44B2-B897-D53F1D0938B3}" presName="hierRoot2" presStyleCnt="0">
        <dgm:presLayoutVars>
          <dgm:hierBranch val="init"/>
        </dgm:presLayoutVars>
      </dgm:prSet>
      <dgm:spPr/>
    </dgm:pt>
    <dgm:pt modelId="{D3A87BA2-B8B8-4140-9798-1F5F904AC559}" type="pres">
      <dgm:prSet presAssocID="{A7900A46-87F1-44B2-B897-D53F1D0938B3}" presName="rootComposite" presStyleCnt="0"/>
      <dgm:spPr/>
    </dgm:pt>
    <dgm:pt modelId="{017C9AB2-613D-482A-B88F-6295527A35F0}" type="pres">
      <dgm:prSet presAssocID="{A7900A46-87F1-44B2-B897-D53F1D0938B3}" presName="rootText" presStyleLbl="node4" presStyleIdx="6" presStyleCnt="7">
        <dgm:presLayoutVars>
          <dgm:chPref val="3"/>
        </dgm:presLayoutVars>
      </dgm:prSet>
      <dgm:spPr/>
    </dgm:pt>
    <dgm:pt modelId="{C59B10B5-7F2D-431F-A40E-C02393029943}" type="pres">
      <dgm:prSet presAssocID="{A7900A46-87F1-44B2-B897-D53F1D0938B3}" presName="rootConnector" presStyleLbl="node4" presStyleIdx="6" presStyleCnt="7"/>
      <dgm:spPr/>
    </dgm:pt>
    <dgm:pt modelId="{2F9EB970-DD4D-467E-A7F2-3EB0C8F257FA}" type="pres">
      <dgm:prSet presAssocID="{A7900A46-87F1-44B2-B897-D53F1D0938B3}" presName="hierChild4" presStyleCnt="0"/>
      <dgm:spPr/>
    </dgm:pt>
    <dgm:pt modelId="{CEB6E87E-0792-431A-8D68-92CF7FFB672E}" type="pres">
      <dgm:prSet presAssocID="{A7900A46-87F1-44B2-B897-D53F1D0938B3}" presName="hierChild5" presStyleCnt="0"/>
      <dgm:spPr/>
    </dgm:pt>
    <dgm:pt modelId="{81413FF6-835C-415A-9C3B-42F351DCD442}" type="pres">
      <dgm:prSet presAssocID="{956AD6F0-8D8D-4292-9F8D-1715200885C2}" presName="hierChild5" presStyleCnt="0"/>
      <dgm:spPr/>
    </dgm:pt>
    <dgm:pt modelId="{EF669335-15F0-4A36-A2A9-BF609EAC09CA}" type="pres">
      <dgm:prSet presAssocID="{ABE801A1-2205-40CA-9366-49AB7D203956}" presName="hierChild5" presStyleCnt="0"/>
      <dgm:spPr/>
    </dgm:pt>
    <dgm:pt modelId="{85EDE70E-EF20-45AE-BEB7-60F8F5E34499}" type="pres">
      <dgm:prSet presAssocID="{17196B0A-9973-491B-9314-B82D24BDD8F6}" presName="hierChild3" presStyleCnt="0"/>
      <dgm:spPr/>
    </dgm:pt>
  </dgm:ptLst>
  <dgm:cxnLst>
    <dgm:cxn modelId="{3E48E20B-5BE4-421D-BBDE-75430A07435D}" type="presOf" srcId="{1F7D7597-248D-4E43-8436-6F2FED737ECA}" destId="{C9F388AB-1AD5-48F7-9D46-C768AC16CFAC}" srcOrd="1" destOrd="0" presId="urn:microsoft.com/office/officeart/2005/8/layout/orgChart1"/>
    <dgm:cxn modelId="{1CA7D50E-AD13-4713-B697-C1C314A832D9}" type="presOf" srcId="{59773700-B870-467A-BAAF-BB9E9FB1D816}" destId="{1DB57ED0-C83D-429B-88F8-0C1741636CCF}" srcOrd="1" destOrd="0" presId="urn:microsoft.com/office/officeart/2005/8/layout/orgChart1"/>
    <dgm:cxn modelId="{7982DF17-927B-420C-B02B-EA8D13C006DB}" type="presOf" srcId="{7DC90DDD-AC34-4285-A583-1C47FCE78E80}" destId="{7C226CD9-CA72-444A-9A37-C095410D0CB7}" srcOrd="1" destOrd="0" presId="urn:microsoft.com/office/officeart/2005/8/layout/orgChart1"/>
    <dgm:cxn modelId="{7448F227-C770-4545-931E-F565DD408FB9}" srcId="{17196B0A-9973-491B-9314-B82D24BDD8F6}" destId="{84FC1B0B-408C-440B-9B16-C16B7651DE3E}" srcOrd="0" destOrd="0" parTransId="{CA67C053-8DA4-4A5D-A684-DEB0680A5FDE}" sibTransId="{04CE0827-E162-4406-8FDA-472DD7866083}"/>
    <dgm:cxn modelId="{E72A5429-F85B-4963-BB88-D9023C119379}" type="presOf" srcId="{AB28CCA5-7C76-456B-ADFD-36142F2F1B84}" destId="{A883B3BE-197D-48C3-B2FC-DB85344FEA9D}" srcOrd="0" destOrd="0" presId="urn:microsoft.com/office/officeart/2005/8/layout/orgChart1"/>
    <dgm:cxn modelId="{0DE1552B-CB6A-4F10-9DE5-3AE3EC86DED7}" srcId="{595B3557-9A6B-4BAD-ACF1-B20B3748FC9E}" destId="{17196B0A-9973-491B-9314-B82D24BDD8F6}" srcOrd="0" destOrd="0" parTransId="{A98C91C2-74DC-43E1-BA15-807AEF8A84EC}" sibTransId="{09726980-C3A9-4D5A-AB92-0B9B27CB15A1}"/>
    <dgm:cxn modelId="{4389D735-5244-477D-AACF-EC980E61283B}" srcId="{956AD6F0-8D8D-4292-9F8D-1715200885C2}" destId="{A7900A46-87F1-44B2-B897-D53F1D0938B3}" srcOrd="0" destOrd="0" parTransId="{76C392DD-C2E4-4380-A6DA-190B7FC7EEEF}" sibTransId="{01FA141F-424C-4AEE-94A8-0514000963BE}"/>
    <dgm:cxn modelId="{BFCEE636-5AD6-49FD-8B0E-FF537E0FB150}" type="presOf" srcId="{7DC90DDD-AC34-4285-A583-1C47FCE78E80}" destId="{F55AA62D-FC98-4B9F-B2F6-6EF108DEC7F8}" srcOrd="0" destOrd="0" presId="urn:microsoft.com/office/officeart/2005/8/layout/orgChart1"/>
    <dgm:cxn modelId="{CE665239-A33E-4F23-B5A4-F8B757FCCF36}" srcId="{1F7D7597-248D-4E43-8436-6F2FED737ECA}" destId="{2DE36A78-86C8-4B78-95A8-7B21CE71A37E}" srcOrd="0" destOrd="0" parTransId="{722A4406-F184-43FB-A5DB-5698EB3A66CA}" sibTransId="{2B2B9650-1C4C-4EF3-9AE0-24A8ECFD62E1}"/>
    <dgm:cxn modelId="{B744023B-52E2-4458-9396-DF03ECC48AFE}" srcId="{ABE801A1-2205-40CA-9366-49AB7D203956}" destId="{956AD6F0-8D8D-4292-9F8D-1715200885C2}" srcOrd="1" destOrd="0" parTransId="{0605A4D6-F19D-499F-B69E-7B1B29C8242E}" sibTransId="{ED05ECBC-7264-43CB-85D2-188CFDB770C7}"/>
    <dgm:cxn modelId="{059C003C-1F51-40EF-8BC6-30081AC7F9DF}" srcId="{17196B0A-9973-491B-9314-B82D24BDD8F6}" destId="{ABE801A1-2205-40CA-9366-49AB7D203956}" srcOrd="1" destOrd="0" parTransId="{95D276F3-112E-4F22-8175-F293DC7962AC}" sibTransId="{B5DD6A29-830D-4953-B90B-864390E7BCC1}"/>
    <dgm:cxn modelId="{0E77A040-75D8-49B9-8C03-4D1B0370C9E4}" type="presOf" srcId="{84FC1B0B-408C-440B-9B16-C16B7651DE3E}" destId="{CE20FA18-94AA-48B9-817F-89102FC3CC99}" srcOrd="0" destOrd="0" presId="urn:microsoft.com/office/officeart/2005/8/layout/orgChart1"/>
    <dgm:cxn modelId="{B4ADE35B-995C-416D-A606-D46C2A179CA8}" type="presOf" srcId="{F047A92C-D318-4998-8358-453E8E37CECD}" destId="{7957CD61-C349-44E8-AC3D-AB5FA2D87597}" srcOrd="0" destOrd="0" presId="urn:microsoft.com/office/officeart/2005/8/layout/orgChart1"/>
    <dgm:cxn modelId="{66BF005D-55F3-4A18-9B44-6D7BA6BB66D1}" type="presOf" srcId="{AE5E2B0C-CA18-4120-9197-8EB1DF3FD32B}" destId="{6A4DDBBC-1D3A-46AE-9E94-9BD5773537BE}" srcOrd="0" destOrd="0" presId="urn:microsoft.com/office/officeart/2005/8/layout/orgChart1"/>
    <dgm:cxn modelId="{C9E1365F-7FE9-4A7E-853D-5BF24058B439}" srcId="{84FC1B0B-408C-440B-9B16-C16B7651DE3E}" destId="{F64076CE-18AC-488F-9CEC-DE43A953F9E0}" srcOrd="1" destOrd="0" parTransId="{B07512CB-E9AB-4026-92EB-0AFECDB0586F}" sibTransId="{2C9E0CB8-0B68-4490-91AB-FC0CCF73E509}"/>
    <dgm:cxn modelId="{20320844-4C8D-434D-A581-592DE07F35AD}" type="presOf" srcId="{84FC1B0B-408C-440B-9B16-C16B7651DE3E}" destId="{B335C688-F2EE-4EA4-87DA-9D17BBEA6F3A}" srcOrd="1" destOrd="0" presId="urn:microsoft.com/office/officeart/2005/8/layout/orgChart1"/>
    <dgm:cxn modelId="{A3C1FA49-F2D4-46E7-8D91-B8656864F74D}" type="presOf" srcId="{ADC19235-7E1B-4F21-A80C-599C41323276}" destId="{DD5492BC-F437-438B-80FB-C19DB145C8B9}" srcOrd="0" destOrd="0" presId="urn:microsoft.com/office/officeart/2005/8/layout/orgChart1"/>
    <dgm:cxn modelId="{AB1DE14B-8706-4C0F-817F-6FE007BDDE73}" srcId="{84FC1B0B-408C-440B-9B16-C16B7651DE3E}" destId="{ADC19235-7E1B-4F21-A80C-599C41323276}" srcOrd="0" destOrd="0" parTransId="{C8E7D414-7C53-4BC5-990E-86E5786D0208}" sibTransId="{39A97C68-8CFB-4224-92F2-1168FE0CBA30}"/>
    <dgm:cxn modelId="{ACDD964E-0BEA-478D-956D-BD61E1782A50}" type="presOf" srcId="{95D276F3-112E-4F22-8175-F293DC7962AC}" destId="{EB111039-2C39-4E80-8F75-ACF40F5F7B31}" srcOrd="0" destOrd="0" presId="urn:microsoft.com/office/officeart/2005/8/layout/orgChart1"/>
    <dgm:cxn modelId="{E054986E-67B6-421E-9C87-8C041F9E4EB3}" srcId="{1F7D7597-248D-4E43-8436-6F2FED737ECA}" destId="{7DC90DDD-AC34-4285-A583-1C47FCE78E80}" srcOrd="1" destOrd="0" parTransId="{AE5E2B0C-CA18-4120-9197-8EB1DF3FD32B}" sibTransId="{F80B8990-ABBD-46BC-A32A-4C4D60D39F8A}"/>
    <dgm:cxn modelId="{15991270-0F4F-40B3-B1E3-709917D3A486}" type="presOf" srcId="{956AD6F0-8D8D-4292-9F8D-1715200885C2}" destId="{B1D24CEA-D05B-4D3B-8B0E-53EA852DD4A3}" srcOrd="0" destOrd="0" presId="urn:microsoft.com/office/officeart/2005/8/layout/orgChart1"/>
    <dgm:cxn modelId="{968E5D76-3B4C-46B5-AF03-FCCD6C13B53B}" type="presOf" srcId="{F047A92C-D318-4998-8358-453E8E37CECD}" destId="{10799AFB-2D6D-4918-AE78-DB939AD5E0DA}" srcOrd="1" destOrd="0" presId="urn:microsoft.com/office/officeart/2005/8/layout/orgChart1"/>
    <dgm:cxn modelId="{1267557A-C1AF-4490-9807-29D645D88D62}" type="presOf" srcId="{8F37DFEA-D18D-47A0-8689-DA024D05BE10}" destId="{4CF4C658-39F3-4BDB-B1B5-EBBED4ED40F5}" srcOrd="0" destOrd="0" presId="urn:microsoft.com/office/officeart/2005/8/layout/orgChart1"/>
    <dgm:cxn modelId="{83A9915A-336C-46EA-AF14-EB4A458C53DB}" type="presOf" srcId="{F3BC7966-E5BC-481A-9375-A61F68D9152B}" destId="{A9C971F8-4226-4B6B-9BBF-94E87E20A673}" srcOrd="0" destOrd="0" presId="urn:microsoft.com/office/officeart/2005/8/layout/orgChart1"/>
    <dgm:cxn modelId="{E479737E-D415-4C53-89FD-C18F6633F214}" srcId="{2DE36A78-86C8-4B78-95A8-7B21CE71A37E}" destId="{59773700-B870-467A-BAAF-BB9E9FB1D816}" srcOrd="0" destOrd="0" parTransId="{F3BC7966-E5BC-481A-9375-A61F68D9152B}" sibTransId="{BC4D7088-5308-44F5-9D5D-8E2BAA014686}"/>
    <dgm:cxn modelId="{4D427185-FC76-4E68-A343-F41F996CD621}" type="presOf" srcId="{ABE801A1-2205-40CA-9366-49AB7D203956}" destId="{D47B6145-BE44-49E4-A33B-2D7FE0DCC0C3}" srcOrd="1" destOrd="0" presId="urn:microsoft.com/office/officeart/2005/8/layout/orgChart1"/>
    <dgm:cxn modelId="{6E37AB86-CAC1-4B94-AD38-8ACA6FC5B420}" type="presOf" srcId="{C395CCBC-9571-48F5-ABDC-6648145587FE}" destId="{892573B4-CCA6-465C-86D6-57158CA7133B}" srcOrd="1" destOrd="0" presId="urn:microsoft.com/office/officeart/2005/8/layout/orgChart1"/>
    <dgm:cxn modelId="{1C81CB86-CB5E-4167-8320-F638FA4BD58E}" type="presOf" srcId="{17196B0A-9973-491B-9314-B82D24BDD8F6}" destId="{E73915B4-7925-4DE4-BD45-A98E39F5509E}" srcOrd="0" destOrd="0" presId="urn:microsoft.com/office/officeart/2005/8/layout/orgChart1"/>
    <dgm:cxn modelId="{FC8D7B8A-5A81-406C-95A3-DF7C714359FB}" type="presOf" srcId="{17196B0A-9973-491B-9314-B82D24BDD8F6}" destId="{597794CD-F61C-462A-8759-1B3E2FF4C448}" srcOrd="1" destOrd="0" presId="urn:microsoft.com/office/officeart/2005/8/layout/orgChart1"/>
    <dgm:cxn modelId="{B02C3B8C-3422-44B1-8FDB-45CA49D35B96}" srcId="{7DC90DDD-AC34-4285-A583-1C47FCE78E80}" destId="{F047A92C-D318-4998-8358-453E8E37CECD}" srcOrd="0" destOrd="0" parTransId="{AB28CCA5-7C76-456B-ADFD-36142F2F1B84}" sibTransId="{9BE29EED-6375-4DE5-AE2D-26362F64635A}"/>
    <dgm:cxn modelId="{1EE64F8D-0193-4778-B616-0B2B99265B2D}" type="presOf" srcId="{2DE36A78-86C8-4B78-95A8-7B21CE71A37E}" destId="{5A3176C6-590D-4AF9-8FEA-C8331FBD7513}" srcOrd="0" destOrd="0" presId="urn:microsoft.com/office/officeart/2005/8/layout/orgChart1"/>
    <dgm:cxn modelId="{6B91D98E-5AC1-40A2-88B9-99040F287C80}" type="presOf" srcId="{A7900A46-87F1-44B2-B897-D53F1D0938B3}" destId="{017C9AB2-613D-482A-B88F-6295527A35F0}" srcOrd="0" destOrd="0" presId="urn:microsoft.com/office/officeart/2005/8/layout/orgChart1"/>
    <dgm:cxn modelId="{9D430B94-6E59-4BCF-853E-FF80EB4DC5DB}" srcId="{ADC19235-7E1B-4F21-A80C-599C41323276}" destId="{CE71B374-1FB1-46A5-AC08-A4CD2F99E64A}" srcOrd="0" destOrd="0" parTransId="{8A85D513-EBEC-43A7-BB09-5891DF287FEB}" sibTransId="{C61169EF-3C90-44C7-925E-F0B9E0ED370A}"/>
    <dgm:cxn modelId="{74F7BE94-ADD0-48AF-A5FA-BDC1F097CEA8}" srcId="{F64076CE-18AC-488F-9CEC-DE43A953F9E0}" destId="{C395CCBC-9571-48F5-ABDC-6648145587FE}" srcOrd="0" destOrd="0" parTransId="{3D7E660E-3AD9-4330-8E96-CBAF3BCE8F30}" sibTransId="{78248063-FA75-4B7F-B8A3-9B5C7FFCFDFF}"/>
    <dgm:cxn modelId="{18CA3995-2113-46FA-BD5B-1CD25DE786F4}" type="presOf" srcId="{3D7E660E-3AD9-4330-8E96-CBAF3BCE8F30}" destId="{1325DB90-472E-42EE-A8B8-977B5F0DBF95}" srcOrd="0" destOrd="0" presId="urn:microsoft.com/office/officeart/2005/8/layout/orgChart1"/>
    <dgm:cxn modelId="{C2C79C96-505D-47DF-9BDA-6F76BA405146}" type="presOf" srcId="{ADC19235-7E1B-4F21-A80C-599C41323276}" destId="{52FA52C0-872B-4FDB-A4A0-7EFF40221774}" srcOrd="1" destOrd="0" presId="urn:microsoft.com/office/officeart/2005/8/layout/orgChart1"/>
    <dgm:cxn modelId="{BE44B69E-14D5-486D-909E-6674379AAF32}" type="presOf" srcId="{2DE36A78-86C8-4B78-95A8-7B21CE71A37E}" destId="{BB4DC515-CA1E-4307-8570-DAF02DD78981}" srcOrd="1" destOrd="0" presId="urn:microsoft.com/office/officeart/2005/8/layout/orgChart1"/>
    <dgm:cxn modelId="{C2268E9F-C263-48B9-9C9C-2222E22724AF}" type="presOf" srcId="{76C392DD-C2E4-4380-A6DA-190B7FC7EEEF}" destId="{08268911-E10C-4A0F-977E-5243B9AF16D5}" srcOrd="0" destOrd="0" presId="urn:microsoft.com/office/officeart/2005/8/layout/orgChart1"/>
    <dgm:cxn modelId="{962D78A5-ABB6-4B87-847D-96649683254C}" type="presOf" srcId="{F64076CE-18AC-488F-9CEC-DE43A953F9E0}" destId="{A650BD40-00E2-4280-A4EB-97C03E59D513}" srcOrd="0" destOrd="0" presId="urn:microsoft.com/office/officeart/2005/8/layout/orgChart1"/>
    <dgm:cxn modelId="{063E3DA7-DEEC-4F95-BA91-A5AD9F6CE38A}" type="presOf" srcId="{F64076CE-18AC-488F-9CEC-DE43A953F9E0}" destId="{3887B2E4-5612-400A-AAA7-B49D05BA1896}" srcOrd="1" destOrd="0" presId="urn:microsoft.com/office/officeart/2005/8/layout/orgChart1"/>
    <dgm:cxn modelId="{8988D6A8-BFDA-45A6-9C53-6D72EFC8F9B9}" type="presOf" srcId="{ABE801A1-2205-40CA-9366-49AB7D203956}" destId="{0BF5F721-D332-4AF5-AACC-14A4E1EC610D}" srcOrd="0" destOrd="0" presId="urn:microsoft.com/office/officeart/2005/8/layout/orgChart1"/>
    <dgm:cxn modelId="{58066DAA-DACB-40E5-966F-995FEE1E26EB}" type="presOf" srcId="{722A4406-F184-43FB-A5DB-5698EB3A66CA}" destId="{1B3A8181-82C8-4D47-8F06-1E527FD12C9E}" srcOrd="0" destOrd="0" presId="urn:microsoft.com/office/officeart/2005/8/layout/orgChart1"/>
    <dgm:cxn modelId="{F7062FAB-56D6-4618-AE2D-CA359D8D7242}" type="presOf" srcId="{59773700-B870-467A-BAAF-BB9E9FB1D816}" destId="{79782FF7-FCC3-409F-BDDC-B46348D1E039}" srcOrd="0" destOrd="0" presId="urn:microsoft.com/office/officeart/2005/8/layout/orgChart1"/>
    <dgm:cxn modelId="{F5FE35B2-7003-4C21-BE5A-57B54F6BB242}" type="presOf" srcId="{A7900A46-87F1-44B2-B897-D53F1D0938B3}" destId="{C59B10B5-7F2D-431F-A40E-C02393029943}" srcOrd="1" destOrd="0" presId="urn:microsoft.com/office/officeart/2005/8/layout/orgChart1"/>
    <dgm:cxn modelId="{DE7D1CB4-5614-4EE5-996B-8D81E1C0B7D6}" type="presOf" srcId="{CE71B374-1FB1-46A5-AC08-A4CD2F99E64A}" destId="{557F85BF-CF47-4D0B-AD5D-C4EA52BEDA57}" srcOrd="0" destOrd="0" presId="urn:microsoft.com/office/officeart/2005/8/layout/orgChart1"/>
    <dgm:cxn modelId="{B9F250BD-B909-4E94-AC4B-07DB7957123F}" type="presOf" srcId="{1F7D7597-248D-4E43-8436-6F2FED737ECA}" destId="{6A79190B-90FA-4E92-B6CA-58271888E390}" srcOrd="0" destOrd="0" presId="urn:microsoft.com/office/officeart/2005/8/layout/orgChart1"/>
    <dgm:cxn modelId="{AD08BFC5-5B10-4C4F-B863-AF8AA8535765}" type="presOf" srcId="{B07512CB-E9AB-4026-92EB-0AFECDB0586F}" destId="{D9402E28-38FD-4DD8-89FA-17C96E0CA3EB}" srcOrd="0" destOrd="0" presId="urn:microsoft.com/office/officeart/2005/8/layout/orgChart1"/>
    <dgm:cxn modelId="{01DBC0C6-7045-47F6-9F16-A6D501B31F21}" type="presOf" srcId="{CA67C053-8DA4-4A5D-A684-DEB0680A5FDE}" destId="{F2128DBC-FF1F-46E6-9FD3-308DD88112CB}" srcOrd="0" destOrd="0" presId="urn:microsoft.com/office/officeart/2005/8/layout/orgChart1"/>
    <dgm:cxn modelId="{D163CFD3-ADF1-4709-B2A1-6095E768830C}" type="presOf" srcId="{956AD6F0-8D8D-4292-9F8D-1715200885C2}" destId="{76D298A6-FCD9-4077-BF7F-5560300A1566}" srcOrd="1" destOrd="0" presId="urn:microsoft.com/office/officeart/2005/8/layout/orgChart1"/>
    <dgm:cxn modelId="{36C08BD4-1002-4201-992F-AE27C2B75E75}" type="presOf" srcId="{CE71B374-1FB1-46A5-AC08-A4CD2F99E64A}" destId="{BBFC69EE-73F8-4360-A52C-E2EEE57C4587}" srcOrd="1" destOrd="0" presId="urn:microsoft.com/office/officeart/2005/8/layout/orgChart1"/>
    <dgm:cxn modelId="{2356E5DF-BAEC-4445-B0F0-7E3124E3B549}" type="presOf" srcId="{C8E7D414-7C53-4BC5-990E-86E5786D0208}" destId="{D861FEAF-FE13-464D-BB3B-C1187F198497}" srcOrd="0" destOrd="0" presId="urn:microsoft.com/office/officeart/2005/8/layout/orgChart1"/>
    <dgm:cxn modelId="{630621E9-99AC-40E7-8591-CF0CB7643543}" srcId="{ABE801A1-2205-40CA-9366-49AB7D203956}" destId="{1F7D7597-248D-4E43-8436-6F2FED737ECA}" srcOrd="0" destOrd="0" parTransId="{8F37DFEA-D18D-47A0-8689-DA024D05BE10}" sibTransId="{ACCFE3C9-D350-481A-BA27-EBBD4A1BBC10}"/>
    <dgm:cxn modelId="{CF71D9ED-FDFB-49DF-8679-113DC7661B29}" type="presOf" srcId="{595B3557-9A6B-4BAD-ACF1-B20B3748FC9E}" destId="{D1C0B5B0-CB03-40C4-B5CF-274C6D10E5B4}" srcOrd="0" destOrd="0" presId="urn:microsoft.com/office/officeart/2005/8/layout/orgChart1"/>
    <dgm:cxn modelId="{DE1411F5-7A83-4A94-A15E-74CFF4F170F3}" type="presOf" srcId="{8A85D513-EBEC-43A7-BB09-5891DF287FEB}" destId="{B5B7C7A6-6AF8-4BB8-BF55-6B1FDA8417AD}" srcOrd="0" destOrd="0" presId="urn:microsoft.com/office/officeart/2005/8/layout/orgChart1"/>
    <dgm:cxn modelId="{AF5EEAF7-1B73-4E78-B21E-45B550C93399}" type="presOf" srcId="{C395CCBC-9571-48F5-ABDC-6648145587FE}" destId="{562F5522-6230-4F2A-90CC-2DFAC99D34A3}" srcOrd="0" destOrd="0" presId="urn:microsoft.com/office/officeart/2005/8/layout/orgChart1"/>
    <dgm:cxn modelId="{6F4C6DFD-4F96-4A08-A272-C2C4126CF282}" type="presOf" srcId="{0605A4D6-F19D-499F-B69E-7B1B29C8242E}" destId="{4DC0D529-5D1E-4B9B-BD8C-4C413E25E88D}" srcOrd="0" destOrd="0" presId="urn:microsoft.com/office/officeart/2005/8/layout/orgChart1"/>
    <dgm:cxn modelId="{711B0F15-E31E-4F57-9598-11580CFA9DCF}" type="presParOf" srcId="{D1C0B5B0-CB03-40C4-B5CF-274C6D10E5B4}" destId="{EF38D034-C153-48F3-9FB8-A25FEF259D38}" srcOrd="0" destOrd="0" presId="urn:microsoft.com/office/officeart/2005/8/layout/orgChart1"/>
    <dgm:cxn modelId="{D160FC6E-C38D-4301-A1E9-0E16D0BB04A5}" type="presParOf" srcId="{EF38D034-C153-48F3-9FB8-A25FEF259D38}" destId="{DB2ED905-2989-473B-BC79-82760119F7C1}" srcOrd="0" destOrd="0" presId="urn:microsoft.com/office/officeart/2005/8/layout/orgChart1"/>
    <dgm:cxn modelId="{8FCE6D5F-BE2F-40F7-A0A3-4AA57D50B8DB}" type="presParOf" srcId="{DB2ED905-2989-473B-BC79-82760119F7C1}" destId="{E73915B4-7925-4DE4-BD45-A98E39F5509E}" srcOrd="0" destOrd="0" presId="urn:microsoft.com/office/officeart/2005/8/layout/orgChart1"/>
    <dgm:cxn modelId="{CCECF2BA-BE82-460F-BAA5-4A563E828DC7}" type="presParOf" srcId="{DB2ED905-2989-473B-BC79-82760119F7C1}" destId="{597794CD-F61C-462A-8759-1B3E2FF4C448}" srcOrd="1" destOrd="0" presId="urn:microsoft.com/office/officeart/2005/8/layout/orgChart1"/>
    <dgm:cxn modelId="{01927F5A-1B41-46FD-825E-56652F0DF116}" type="presParOf" srcId="{EF38D034-C153-48F3-9FB8-A25FEF259D38}" destId="{3D6D0667-4EA1-452F-A493-713A8178897F}" srcOrd="1" destOrd="0" presId="urn:microsoft.com/office/officeart/2005/8/layout/orgChart1"/>
    <dgm:cxn modelId="{6C3B71C7-E9D7-4699-8BA3-A04451EA7B0F}" type="presParOf" srcId="{3D6D0667-4EA1-452F-A493-713A8178897F}" destId="{F2128DBC-FF1F-46E6-9FD3-308DD88112CB}" srcOrd="0" destOrd="0" presId="urn:microsoft.com/office/officeart/2005/8/layout/orgChart1"/>
    <dgm:cxn modelId="{8D2ED980-A161-4C1C-AC57-2E1BFB858A7C}" type="presParOf" srcId="{3D6D0667-4EA1-452F-A493-713A8178897F}" destId="{C357C1F4-ABA9-416F-8AAD-43371F0A9BD3}" srcOrd="1" destOrd="0" presId="urn:microsoft.com/office/officeart/2005/8/layout/orgChart1"/>
    <dgm:cxn modelId="{2CF0B945-381F-4EC1-83A7-C20B842950DB}" type="presParOf" srcId="{C357C1F4-ABA9-416F-8AAD-43371F0A9BD3}" destId="{F64BE57C-AC5F-4211-BE10-2BCDD5DE5D47}" srcOrd="0" destOrd="0" presId="urn:microsoft.com/office/officeart/2005/8/layout/orgChart1"/>
    <dgm:cxn modelId="{4CB0939E-A062-469D-81E3-A63AB28E3A0F}" type="presParOf" srcId="{F64BE57C-AC5F-4211-BE10-2BCDD5DE5D47}" destId="{CE20FA18-94AA-48B9-817F-89102FC3CC99}" srcOrd="0" destOrd="0" presId="urn:microsoft.com/office/officeart/2005/8/layout/orgChart1"/>
    <dgm:cxn modelId="{1DF5654A-2BF2-4BA6-AA5B-4A165AF5E438}" type="presParOf" srcId="{F64BE57C-AC5F-4211-BE10-2BCDD5DE5D47}" destId="{B335C688-F2EE-4EA4-87DA-9D17BBEA6F3A}" srcOrd="1" destOrd="0" presId="urn:microsoft.com/office/officeart/2005/8/layout/orgChart1"/>
    <dgm:cxn modelId="{BBF18B7B-BE25-4247-AC3D-B61CA22AB20B}" type="presParOf" srcId="{C357C1F4-ABA9-416F-8AAD-43371F0A9BD3}" destId="{9543A90D-D621-4A3C-BA51-23E43AB179A6}" srcOrd="1" destOrd="0" presId="urn:microsoft.com/office/officeart/2005/8/layout/orgChart1"/>
    <dgm:cxn modelId="{A9A3827B-68D6-434C-BA69-DF897E96F8EE}" type="presParOf" srcId="{9543A90D-D621-4A3C-BA51-23E43AB179A6}" destId="{D861FEAF-FE13-464D-BB3B-C1187F198497}" srcOrd="0" destOrd="0" presId="urn:microsoft.com/office/officeart/2005/8/layout/orgChart1"/>
    <dgm:cxn modelId="{CD3037C6-F72E-42C3-AD37-6386AA6817F1}" type="presParOf" srcId="{9543A90D-D621-4A3C-BA51-23E43AB179A6}" destId="{26A817EC-AA7D-4238-9BB6-5ECDDCE71391}" srcOrd="1" destOrd="0" presId="urn:microsoft.com/office/officeart/2005/8/layout/orgChart1"/>
    <dgm:cxn modelId="{410F731E-D4DB-4CF9-ABBE-D6254919D514}" type="presParOf" srcId="{26A817EC-AA7D-4238-9BB6-5ECDDCE71391}" destId="{B43D67DF-4570-4FEE-A651-474AE63872C2}" srcOrd="0" destOrd="0" presId="urn:microsoft.com/office/officeart/2005/8/layout/orgChart1"/>
    <dgm:cxn modelId="{87638140-731F-409C-8B8A-39090F0D422A}" type="presParOf" srcId="{B43D67DF-4570-4FEE-A651-474AE63872C2}" destId="{DD5492BC-F437-438B-80FB-C19DB145C8B9}" srcOrd="0" destOrd="0" presId="urn:microsoft.com/office/officeart/2005/8/layout/orgChart1"/>
    <dgm:cxn modelId="{2E9981A2-90E4-43E9-B51E-86CC0F481004}" type="presParOf" srcId="{B43D67DF-4570-4FEE-A651-474AE63872C2}" destId="{52FA52C0-872B-4FDB-A4A0-7EFF40221774}" srcOrd="1" destOrd="0" presId="urn:microsoft.com/office/officeart/2005/8/layout/orgChart1"/>
    <dgm:cxn modelId="{0C401FB3-F4DF-44A6-93CC-15F3C849880A}" type="presParOf" srcId="{26A817EC-AA7D-4238-9BB6-5ECDDCE71391}" destId="{41F67D94-E5EB-4BA0-86ED-D8881B65C186}" srcOrd="1" destOrd="0" presId="urn:microsoft.com/office/officeart/2005/8/layout/orgChart1"/>
    <dgm:cxn modelId="{4BEC656C-1249-4821-86D4-08E05473E30E}" type="presParOf" srcId="{41F67D94-E5EB-4BA0-86ED-D8881B65C186}" destId="{B5B7C7A6-6AF8-4BB8-BF55-6B1FDA8417AD}" srcOrd="0" destOrd="0" presId="urn:microsoft.com/office/officeart/2005/8/layout/orgChart1"/>
    <dgm:cxn modelId="{F9A0302C-2DDF-4111-AF78-45621D4EB0F4}" type="presParOf" srcId="{41F67D94-E5EB-4BA0-86ED-D8881B65C186}" destId="{927DDF62-312F-4190-8E64-8EBB346AFD1F}" srcOrd="1" destOrd="0" presId="urn:microsoft.com/office/officeart/2005/8/layout/orgChart1"/>
    <dgm:cxn modelId="{6A4F7984-47F1-40DD-9969-DBC0AE90BF25}" type="presParOf" srcId="{927DDF62-312F-4190-8E64-8EBB346AFD1F}" destId="{DC238C78-612E-484F-9A32-A35B518A69E6}" srcOrd="0" destOrd="0" presId="urn:microsoft.com/office/officeart/2005/8/layout/orgChart1"/>
    <dgm:cxn modelId="{FB9E9B8E-6E6C-46C3-BE18-09F839DCFA68}" type="presParOf" srcId="{DC238C78-612E-484F-9A32-A35B518A69E6}" destId="{557F85BF-CF47-4D0B-AD5D-C4EA52BEDA57}" srcOrd="0" destOrd="0" presId="urn:microsoft.com/office/officeart/2005/8/layout/orgChart1"/>
    <dgm:cxn modelId="{CB087B98-276C-4CAA-A183-534798B43446}" type="presParOf" srcId="{DC238C78-612E-484F-9A32-A35B518A69E6}" destId="{BBFC69EE-73F8-4360-A52C-E2EEE57C4587}" srcOrd="1" destOrd="0" presId="urn:microsoft.com/office/officeart/2005/8/layout/orgChart1"/>
    <dgm:cxn modelId="{6B8EB17E-DCE1-4DB6-BA4E-FFAFA727C353}" type="presParOf" srcId="{927DDF62-312F-4190-8E64-8EBB346AFD1F}" destId="{169112C6-CC3F-4228-AFB2-BC8F09FAC129}" srcOrd="1" destOrd="0" presId="urn:microsoft.com/office/officeart/2005/8/layout/orgChart1"/>
    <dgm:cxn modelId="{2F963C68-0885-4D00-AC51-5F4049E0E853}" type="presParOf" srcId="{927DDF62-312F-4190-8E64-8EBB346AFD1F}" destId="{F8B5AFF5-F5F0-4432-BC45-BA8B4A858E92}" srcOrd="2" destOrd="0" presId="urn:microsoft.com/office/officeart/2005/8/layout/orgChart1"/>
    <dgm:cxn modelId="{FBFF472C-DCDF-4357-A3F8-BD736343565F}" type="presParOf" srcId="{26A817EC-AA7D-4238-9BB6-5ECDDCE71391}" destId="{966D2FDC-5D6C-47FC-9180-457696566106}" srcOrd="2" destOrd="0" presId="urn:microsoft.com/office/officeart/2005/8/layout/orgChart1"/>
    <dgm:cxn modelId="{D6ACEC54-5CA3-4018-B0FE-82967B4A9980}" type="presParOf" srcId="{9543A90D-D621-4A3C-BA51-23E43AB179A6}" destId="{D9402E28-38FD-4DD8-89FA-17C96E0CA3EB}" srcOrd="2" destOrd="0" presId="urn:microsoft.com/office/officeart/2005/8/layout/orgChart1"/>
    <dgm:cxn modelId="{4B626419-3DEB-4091-885D-7102C929DBFA}" type="presParOf" srcId="{9543A90D-D621-4A3C-BA51-23E43AB179A6}" destId="{53B6C4CD-A23F-45B9-AC0C-A27B3579CAE6}" srcOrd="3" destOrd="0" presId="urn:microsoft.com/office/officeart/2005/8/layout/orgChart1"/>
    <dgm:cxn modelId="{74E93528-4C73-40DF-BD55-41FB853343EC}" type="presParOf" srcId="{53B6C4CD-A23F-45B9-AC0C-A27B3579CAE6}" destId="{7BBAAA57-7EE9-4914-A680-E6F989C77954}" srcOrd="0" destOrd="0" presId="urn:microsoft.com/office/officeart/2005/8/layout/orgChart1"/>
    <dgm:cxn modelId="{CDE13EF3-CD5A-44F4-8A74-548999B398A2}" type="presParOf" srcId="{7BBAAA57-7EE9-4914-A680-E6F989C77954}" destId="{A650BD40-00E2-4280-A4EB-97C03E59D513}" srcOrd="0" destOrd="0" presId="urn:microsoft.com/office/officeart/2005/8/layout/orgChart1"/>
    <dgm:cxn modelId="{9B43F89A-CFD2-445F-8B4D-761FB0DDF162}" type="presParOf" srcId="{7BBAAA57-7EE9-4914-A680-E6F989C77954}" destId="{3887B2E4-5612-400A-AAA7-B49D05BA1896}" srcOrd="1" destOrd="0" presId="urn:microsoft.com/office/officeart/2005/8/layout/orgChart1"/>
    <dgm:cxn modelId="{CB7DF7CF-4231-4945-A09E-27D17BB97929}" type="presParOf" srcId="{53B6C4CD-A23F-45B9-AC0C-A27B3579CAE6}" destId="{4A81E991-19C4-46EE-8B80-7A5A7DE68700}" srcOrd="1" destOrd="0" presId="urn:microsoft.com/office/officeart/2005/8/layout/orgChart1"/>
    <dgm:cxn modelId="{8DAF7F04-D4B1-4AF8-9DA8-F843C6CC1C4F}" type="presParOf" srcId="{4A81E991-19C4-46EE-8B80-7A5A7DE68700}" destId="{1325DB90-472E-42EE-A8B8-977B5F0DBF95}" srcOrd="0" destOrd="0" presId="urn:microsoft.com/office/officeart/2005/8/layout/orgChart1"/>
    <dgm:cxn modelId="{B39D16EB-F963-4C5A-BB30-A9FC48256479}" type="presParOf" srcId="{4A81E991-19C4-46EE-8B80-7A5A7DE68700}" destId="{E175AE1E-0AF4-40F2-BE1E-2D582AFECA6F}" srcOrd="1" destOrd="0" presId="urn:microsoft.com/office/officeart/2005/8/layout/orgChart1"/>
    <dgm:cxn modelId="{1B8B796A-B0D0-47F8-B248-D878071CBB8E}" type="presParOf" srcId="{E175AE1E-0AF4-40F2-BE1E-2D582AFECA6F}" destId="{29506E38-767B-45C3-8F87-653E3D6521FF}" srcOrd="0" destOrd="0" presId="urn:microsoft.com/office/officeart/2005/8/layout/orgChart1"/>
    <dgm:cxn modelId="{775BD121-0259-4DE8-8A88-8F970FE9DB5C}" type="presParOf" srcId="{29506E38-767B-45C3-8F87-653E3D6521FF}" destId="{562F5522-6230-4F2A-90CC-2DFAC99D34A3}" srcOrd="0" destOrd="0" presId="urn:microsoft.com/office/officeart/2005/8/layout/orgChart1"/>
    <dgm:cxn modelId="{449FD78A-8431-403C-A9AA-F259DE92EC03}" type="presParOf" srcId="{29506E38-767B-45C3-8F87-653E3D6521FF}" destId="{892573B4-CCA6-465C-86D6-57158CA7133B}" srcOrd="1" destOrd="0" presId="urn:microsoft.com/office/officeart/2005/8/layout/orgChart1"/>
    <dgm:cxn modelId="{44EA860C-E29C-4BF7-9AD6-C8C092234F30}" type="presParOf" srcId="{E175AE1E-0AF4-40F2-BE1E-2D582AFECA6F}" destId="{1AE85E5A-E5B7-47F9-A013-16AA990FAB84}" srcOrd="1" destOrd="0" presId="urn:microsoft.com/office/officeart/2005/8/layout/orgChart1"/>
    <dgm:cxn modelId="{BA7E4402-4CAE-4E2A-9DD0-22274618B8DA}" type="presParOf" srcId="{E175AE1E-0AF4-40F2-BE1E-2D582AFECA6F}" destId="{4B58DDC9-F8F8-490B-8E7C-ADED336997D8}" srcOrd="2" destOrd="0" presId="urn:microsoft.com/office/officeart/2005/8/layout/orgChart1"/>
    <dgm:cxn modelId="{71AAF55D-44E7-4268-9A93-6E194E15CBCC}" type="presParOf" srcId="{53B6C4CD-A23F-45B9-AC0C-A27B3579CAE6}" destId="{CC4CABD1-AC48-4E05-B692-3C832723371C}" srcOrd="2" destOrd="0" presId="urn:microsoft.com/office/officeart/2005/8/layout/orgChart1"/>
    <dgm:cxn modelId="{3B44CF82-3C5C-48BE-B674-7CD1CB2425F5}" type="presParOf" srcId="{C357C1F4-ABA9-416F-8AAD-43371F0A9BD3}" destId="{3AD99DBC-1E03-43F0-A812-1E34321E9C34}" srcOrd="2" destOrd="0" presId="urn:microsoft.com/office/officeart/2005/8/layout/orgChart1"/>
    <dgm:cxn modelId="{F7C2C24F-AF4A-467C-8825-34FA042BE286}" type="presParOf" srcId="{3D6D0667-4EA1-452F-A493-713A8178897F}" destId="{EB111039-2C39-4E80-8F75-ACF40F5F7B31}" srcOrd="2" destOrd="0" presId="urn:microsoft.com/office/officeart/2005/8/layout/orgChart1"/>
    <dgm:cxn modelId="{83A9A6DE-3855-4752-8618-46E915886209}" type="presParOf" srcId="{3D6D0667-4EA1-452F-A493-713A8178897F}" destId="{438DEC68-18B1-4B34-B03F-078F80BADF75}" srcOrd="3" destOrd="0" presId="urn:microsoft.com/office/officeart/2005/8/layout/orgChart1"/>
    <dgm:cxn modelId="{7DDBA6D7-6F88-431F-A8EC-13F2BFE2637E}" type="presParOf" srcId="{438DEC68-18B1-4B34-B03F-078F80BADF75}" destId="{13FC1216-DFCA-46EB-A735-59B4A0FD5421}" srcOrd="0" destOrd="0" presId="urn:microsoft.com/office/officeart/2005/8/layout/orgChart1"/>
    <dgm:cxn modelId="{4E737EAB-9917-4341-8F3C-60D8F85093A5}" type="presParOf" srcId="{13FC1216-DFCA-46EB-A735-59B4A0FD5421}" destId="{0BF5F721-D332-4AF5-AACC-14A4E1EC610D}" srcOrd="0" destOrd="0" presId="urn:microsoft.com/office/officeart/2005/8/layout/orgChart1"/>
    <dgm:cxn modelId="{50FB9916-DA78-4802-B55E-E49AEC0DCE62}" type="presParOf" srcId="{13FC1216-DFCA-46EB-A735-59B4A0FD5421}" destId="{D47B6145-BE44-49E4-A33B-2D7FE0DCC0C3}" srcOrd="1" destOrd="0" presId="urn:microsoft.com/office/officeart/2005/8/layout/orgChart1"/>
    <dgm:cxn modelId="{1DA4DC9B-48F3-418F-A8BB-11F5E02AD0B4}" type="presParOf" srcId="{438DEC68-18B1-4B34-B03F-078F80BADF75}" destId="{1A81DE27-2D28-4A25-937F-2CBFF184E0F3}" srcOrd="1" destOrd="0" presId="urn:microsoft.com/office/officeart/2005/8/layout/orgChart1"/>
    <dgm:cxn modelId="{8CF505FD-1ECE-49AE-AD79-C69C8DF1240F}" type="presParOf" srcId="{1A81DE27-2D28-4A25-937F-2CBFF184E0F3}" destId="{4CF4C658-39F3-4BDB-B1B5-EBBED4ED40F5}" srcOrd="0" destOrd="0" presId="urn:microsoft.com/office/officeart/2005/8/layout/orgChart1"/>
    <dgm:cxn modelId="{5BD3E6BC-1101-4A25-91D1-847ECB922B81}" type="presParOf" srcId="{1A81DE27-2D28-4A25-937F-2CBFF184E0F3}" destId="{14317772-5D72-4A69-84E3-B1A24AEC03AA}" srcOrd="1" destOrd="0" presId="urn:microsoft.com/office/officeart/2005/8/layout/orgChart1"/>
    <dgm:cxn modelId="{134FE38A-412F-4DEC-8412-5CD36D3A5EF7}" type="presParOf" srcId="{14317772-5D72-4A69-84E3-B1A24AEC03AA}" destId="{717F3D2B-1166-443A-9A9D-1D91045EA93F}" srcOrd="0" destOrd="0" presId="urn:microsoft.com/office/officeart/2005/8/layout/orgChart1"/>
    <dgm:cxn modelId="{9D2DCFD6-4623-40DC-8DBA-1C17C62077DF}" type="presParOf" srcId="{717F3D2B-1166-443A-9A9D-1D91045EA93F}" destId="{6A79190B-90FA-4E92-B6CA-58271888E390}" srcOrd="0" destOrd="0" presId="urn:microsoft.com/office/officeart/2005/8/layout/orgChart1"/>
    <dgm:cxn modelId="{DFA48EF5-2CCF-4238-B910-FC6CAA5D22A6}" type="presParOf" srcId="{717F3D2B-1166-443A-9A9D-1D91045EA93F}" destId="{C9F388AB-1AD5-48F7-9D46-C768AC16CFAC}" srcOrd="1" destOrd="0" presId="urn:microsoft.com/office/officeart/2005/8/layout/orgChart1"/>
    <dgm:cxn modelId="{573BFF6B-0A23-4F3E-A0EA-CB34D2BBBBC1}" type="presParOf" srcId="{14317772-5D72-4A69-84E3-B1A24AEC03AA}" destId="{B470908D-DE99-4248-A718-17ADDEE74991}" srcOrd="1" destOrd="0" presId="urn:microsoft.com/office/officeart/2005/8/layout/orgChart1"/>
    <dgm:cxn modelId="{F2BBDD1C-56A8-4225-8E5E-3CDF966DD575}" type="presParOf" srcId="{B470908D-DE99-4248-A718-17ADDEE74991}" destId="{1B3A8181-82C8-4D47-8F06-1E527FD12C9E}" srcOrd="0" destOrd="0" presId="urn:microsoft.com/office/officeart/2005/8/layout/orgChart1"/>
    <dgm:cxn modelId="{9B1B4EFB-BCDD-463B-9A7B-5212C0A43EA5}" type="presParOf" srcId="{B470908D-DE99-4248-A718-17ADDEE74991}" destId="{0DE7C07E-722C-4D58-BF29-5FC43C34540A}" srcOrd="1" destOrd="0" presId="urn:microsoft.com/office/officeart/2005/8/layout/orgChart1"/>
    <dgm:cxn modelId="{D9ED570A-3171-45EC-B98D-28ADC8EC17FB}" type="presParOf" srcId="{0DE7C07E-722C-4D58-BF29-5FC43C34540A}" destId="{76B3B7EA-66AA-413A-8D38-E082DADD22A1}" srcOrd="0" destOrd="0" presId="urn:microsoft.com/office/officeart/2005/8/layout/orgChart1"/>
    <dgm:cxn modelId="{49CFB0D2-0967-4759-9706-59C3251B4B9E}" type="presParOf" srcId="{76B3B7EA-66AA-413A-8D38-E082DADD22A1}" destId="{5A3176C6-590D-4AF9-8FEA-C8331FBD7513}" srcOrd="0" destOrd="0" presId="urn:microsoft.com/office/officeart/2005/8/layout/orgChart1"/>
    <dgm:cxn modelId="{7B358F48-398E-4489-8025-6D90553235DE}" type="presParOf" srcId="{76B3B7EA-66AA-413A-8D38-E082DADD22A1}" destId="{BB4DC515-CA1E-4307-8570-DAF02DD78981}" srcOrd="1" destOrd="0" presId="urn:microsoft.com/office/officeart/2005/8/layout/orgChart1"/>
    <dgm:cxn modelId="{97F2A80F-5879-40FD-B6A9-089A04C23413}" type="presParOf" srcId="{0DE7C07E-722C-4D58-BF29-5FC43C34540A}" destId="{EB4315AC-72DC-4F5A-95D3-B7837469E30D}" srcOrd="1" destOrd="0" presId="urn:microsoft.com/office/officeart/2005/8/layout/orgChart1"/>
    <dgm:cxn modelId="{CE936208-B52C-4AA7-BF32-AD0B65DFA758}" type="presParOf" srcId="{EB4315AC-72DC-4F5A-95D3-B7837469E30D}" destId="{A9C971F8-4226-4B6B-9BBF-94E87E20A673}" srcOrd="0" destOrd="0" presId="urn:microsoft.com/office/officeart/2005/8/layout/orgChart1"/>
    <dgm:cxn modelId="{9DC88C05-126D-490A-85BD-9382A6C2D2BF}" type="presParOf" srcId="{EB4315AC-72DC-4F5A-95D3-B7837469E30D}" destId="{92FEA4FC-3F20-4D14-876B-51B2550861AC}" srcOrd="1" destOrd="0" presId="urn:microsoft.com/office/officeart/2005/8/layout/orgChart1"/>
    <dgm:cxn modelId="{ECD4A4F3-B477-42E1-BEBB-797DF9BE82E1}" type="presParOf" srcId="{92FEA4FC-3F20-4D14-876B-51B2550861AC}" destId="{5686EF46-816A-4753-AB55-E03371BCCFB8}" srcOrd="0" destOrd="0" presId="urn:microsoft.com/office/officeart/2005/8/layout/orgChart1"/>
    <dgm:cxn modelId="{DB5CB455-5474-4396-BE48-954161035935}" type="presParOf" srcId="{5686EF46-816A-4753-AB55-E03371BCCFB8}" destId="{79782FF7-FCC3-409F-BDDC-B46348D1E039}" srcOrd="0" destOrd="0" presId="urn:microsoft.com/office/officeart/2005/8/layout/orgChart1"/>
    <dgm:cxn modelId="{763A49EB-673E-4E2E-A8E0-4CE8F85264B3}" type="presParOf" srcId="{5686EF46-816A-4753-AB55-E03371BCCFB8}" destId="{1DB57ED0-C83D-429B-88F8-0C1741636CCF}" srcOrd="1" destOrd="0" presId="urn:microsoft.com/office/officeart/2005/8/layout/orgChart1"/>
    <dgm:cxn modelId="{56593C92-EFA3-4B14-8352-6237FD130457}" type="presParOf" srcId="{92FEA4FC-3F20-4D14-876B-51B2550861AC}" destId="{83D591CD-4027-47D2-AC62-C942F67261B6}" srcOrd="1" destOrd="0" presId="urn:microsoft.com/office/officeart/2005/8/layout/orgChart1"/>
    <dgm:cxn modelId="{518AACB6-5F5A-41CB-9DEE-6622CC727C5B}" type="presParOf" srcId="{92FEA4FC-3F20-4D14-876B-51B2550861AC}" destId="{F9D7055B-BCD7-4349-AAA4-B9BF4F610FC8}" srcOrd="2" destOrd="0" presId="urn:microsoft.com/office/officeart/2005/8/layout/orgChart1"/>
    <dgm:cxn modelId="{E2776A48-1A61-444D-8451-6017BCFE2E79}" type="presParOf" srcId="{0DE7C07E-722C-4D58-BF29-5FC43C34540A}" destId="{979B66C5-0352-4F44-A4F7-865BF63833E7}" srcOrd="2" destOrd="0" presId="urn:microsoft.com/office/officeart/2005/8/layout/orgChart1"/>
    <dgm:cxn modelId="{8CECE646-6F1B-473E-8401-5B6123CA9AAA}" type="presParOf" srcId="{B470908D-DE99-4248-A718-17ADDEE74991}" destId="{6A4DDBBC-1D3A-46AE-9E94-9BD5773537BE}" srcOrd="2" destOrd="0" presId="urn:microsoft.com/office/officeart/2005/8/layout/orgChart1"/>
    <dgm:cxn modelId="{B7678D54-98CB-4DC6-9F84-623E546616D7}" type="presParOf" srcId="{B470908D-DE99-4248-A718-17ADDEE74991}" destId="{B8DC3939-D994-4481-B051-175D6F5D26AF}" srcOrd="3" destOrd="0" presId="urn:microsoft.com/office/officeart/2005/8/layout/orgChart1"/>
    <dgm:cxn modelId="{4851C09A-44A1-4348-914A-DDDA4857BC94}" type="presParOf" srcId="{B8DC3939-D994-4481-B051-175D6F5D26AF}" destId="{45C04B2A-5EF4-4235-BB47-766EB16E4545}" srcOrd="0" destOrd="0" presId="urn:microsoft.com/office/officeart/2005/8/layout/orgChart1"/>
    <dgm:cxn modelId="{117736EF-2984-49AC-A0D0-6EF23573062B}" type="presParOf" srcId="{45C04B2A-5EF4-4235-BB47-766EB16E4545}" destId="{F55AA62D-FC98-4B9F-B2F6-6EF108DEC7F8}" srcOrd="0" destOrd="0" presId="urn:microsoft.com/office/officeart/2005/8/layout/orgChart1"/>
    <dgm:cxn modelId="{4C9B523F-E25B-449A-B225-BC231EE1E238}" type="presParOf" srcId="{45C04B2A-5EF4-4235-BB47-766EB16E4545}" destId="{7C226CD9-CA72-444A-9A37-C095410D0CB7}" srcOrd="1" destOrd="0" presId="urn:microsoft.com/office/officeart/2005/8/layout/orgChart1"/>
    <dgm:cxn modelId="{C345BF27-12B8-4FFA-81B9-A830B20CD836}" type="presParOf" srcId="{B8DC3939-D994-4481-B051-175D6F5D26AF}" destId="{83B29ABF-D04C-415C-AAEB-D51645875089}" srcOrd="1" destOrd="0" presId="urn:microsoft.com/office/officeart/2005/8/layout/orgChart1"/>
    <dgm:cxn modelId="{3D7737F0-7607-4969-8748-AE30C469DEE0}" type="presParOf" srcId="{83B29ABF-D04C-415C-AAEB-D51645875089}" destId="{A883B3BE-197D-48C3-B2FC-DB85344FEA9D}" srcOrd="0" destOrd="0" presId="urn:microsoft.com/office/officeart/2005/8/layout/orgChart1"/>
    <dgm:cxn modelId="{F041934B-4736-4091-89B5-7D18935BFC72}" type="presParOf" srcId="{83B29ABF-D04C-415C-AAEB-D51645875089}" destId="{64B90D3C-FAEC-4713-8D00-34BC630EF07C}" srcOrd="1" destOrd="0" presId="urn:microsoft.com/office/officeart/2005/8/layout/orgChart1"/>
    <dgm:cxn modelId="{70C987D3-D852-4481-9058-132459AC16C0}" type="presParOf" srcId="{64B90D3C-FAEC-4713-8D00-34BC630EF07C}" destId="{824D2BCE-F47E-4A39-AB0F-271522B9DD2F}" srcOrd="0" destOrd="0" presId="urn:microsoft.com/office/officeart/2005/8/layout/orgChart1"/>
    <dgm:cxn modelId="{738AC996-D062-42FB-8DA6-795AFF1F12BD}" type="presParOf" srcId="{824D2BCE-F47E-4A39-AB0F-271522B9DD2F}" destId="{7957CD61-C349-44E8-AC3D-AB5FA2D87597}" srcOrd="0" destOrd="0" presId="urn:microsoft.com/office/officeart/2005/8/layout/orgChart1"/>
    <dgm:cxn modelId="{B944961C-5893-42A7-87D9-F89D495BAC97}" type="presParOf" srcId="{824D2BCE-F47E-4A39-AB0F-271522B9DD2F}" destId="{10799AFB-2D6D-4918-AE78-DB939AD5E0DA}" srcOrd="1" destOrd="0" presId="urn:microsoft.com/office/officeart/2005/8/layout/orgChart1"/>
    <dgm:cxn modelId="{E65D2414-A1F2-4EB2-A98C-D33FE34F063C}" type="presParOf" srcId="{64B90D3C-FAEC-4713-8D00-34BC630EF07C}" destId="{AB93ECC4-7C30-414D-A8B0-1525CD22A986}" srcOrd="1" destOrd="0" presId="urn:microsoft.com/office/officeart/2005/8/layout/orgChart1"/>
    <dgm:cxn modelId="{7210F671-7F92-4BD8-B869-8ABA224C2890}" type="presParOf" srcId="{64B90D3C-FAEC-4713-8D00-34BC630EF07C}" destId="{550B6235-4CDA-4B45-9994-38465C00823A}" srcOrd="2" destOrd="0" presId="urn:microsoft.com/office/officeart/2005/8/layout/orgChart1"/>
    <dgm:cxn modelId="{7AE74403-937B-4B62-99BB-4D57D1094AD6}" type="presParOf" srcId="{B8DC3939-D994-4481-B051-175D6F5D26AF}" destId="{2F97BBD8-8D32-4A77-8CBD-97DB6CF19F26}" srcOrd="2" destOrd="0" presId="urn:microsoft.com/office/officeart/2005/8/layout/orgChart1"/>
    <dgm:cxn modelId="{8B07731A-B811-44CE-895E-AE806AA7FD74}" type="presParOf" srcId="{14317772-5D72-4A69-84E3-B1A24AEC03AA}" destId="{674060E1-0A7B-4C10-AF56-65A34B2D27C8}" srcOrd="2" destOrd="0" presId="urn:microsoft.com/office/officeart/2005/8/layout/orgChart1"/>
    <dgm:cxn modelId="{02120B38-F02A-48B1-81BA-5564178DFBC3}" type="presParOf" srcId="{1A81DE27-2D28-4A25-937F-2CBFF184E0F3}" destId="{4DC0D529-5D1E-4B9B-BD8C-4C413E25E88D}" srcOrd="2" destOrd="0" presId="urn:microsoft.com/office/officeart/2005/8/layout/orgChart1"/>
    <dgm:cxn modelId="{DC7E83E7-B946-4ED4-8001-39749B28F350}" type="presParOf" srcId="{1A81DE27-2D28-4A25-937F-2CBFF184E0F3}" destId="{62ADFA2D-7C42-40A5-8ADC-F50961CC50BF}" srcOrd="3" destOrd="0" presId="urn:microsoft.com/office/officeart/2005/8/layout/orgChart1"/>
    <dgm:cxn modelId="{2A00C0BC-8B2A-4137-96ED-B902A5163FEB}" type="presParOf" srcId="{62ADFA2D-7C42-40A5-8ADC-F50961CC50BF}" destId="{34623C07-6100-46B2-A2A5-C902D2416119}" srcOrd="0" destOrd="0" presId="urn:microsoft.com/office/officeart/2005/8/layout/orgChart1"/>
    <dgm:cxn modelId="{7478CE7C-0D1C-42DD-B665-0B45CEDBC7D8}" type="presParOf" srcId="{34623C07-6100-46B2-A2A5-C902D2416119}" destId="{B1D24CEA-D05B-4D3B-8B0E-53EA852DD4A3}" srcOrd="0" destOrd="0" presId="urn:microsoft.com/office/officeart/2005/8/layout/orgChart1"/>
    <dgm:cxn modelId="{6A265D14-8919-4C3E-AC88-0826EB64C428}" type="presParOf" srcId="{34623C07-6100-46B2-A2A5-C902D2416119}" destId="{76D298A6-FCD9-4077-BF7F-5560300A1566}" srcOrd="1" destOrd="0" presId="urn:microsoft.com/office/officeart/2005/8/layout/orgChart1"/>
    <dgm:cxn modelId="{B10BDC2B-E44F-43D9-BFF2-CFB3F9F2ADDF}" type="presParOf" srcId="{62ADFA2D-7C42-40A5-8ADC-F50961CC50BF}" destId="{5B27439F-82F2-4C96-A307-383C509CF7C4}" srcOrd="1" destOrd="0" presId="urn:microsoft.com/office/officeart/2005/8/layout/orgChart1"/>
    <dgm:cxn modelId="{A874725A-DB13-4076-9360-AC34A9CD3844}" type="presParOf" srcId="{5B27439F-82F2-4C96-A307-383C509CF7C4}" destId="{08268911-E10C-4A0F-977E-5243B9AF16D5}" srcOrd="0" destOrd="0" presId="urn:microsoft.com/office/officeart/2005/8/layout/orgChart1"/>
    <dgm:cxn modelId="{AE260A4D-1D90-4BE3-B6FF-3F213C7C857E}" type="presParOf" srcId="{5B27439F-82F2-4C96-A307-383C509CF7C4}" destId="{DCE73A07-A0FA-4359-93E9-D6B485C274F4}" srcOrd="1" destOrd="0" presId="urn:microsoft.com/office/officeart/2005/8/layout/orgChart1"/>
    <dgm:cxn modelId="{0777F652-C964-4DC0-A85D-ECFF99261A5D}" type="presParOf" srcId="{DCE73A07-A0FA-4359-93E9-D6B485C274F4}" destId="{D3A87BA2-B8B8-4140-9798-1F5F904AC559}" srcOrd="0" destOrd="0" presId="urn:microsoft.com/office/officeart/2005/8/layout/orgChart1"/>
    <dgm:cxn modelId="{F7C1BD74-37D2-4843-B8FB-46A3F210B583}" type="presParOf" srcId="{D3A87BA2-B8B8-4140-9798-1F5F904AC559}" destId="{017C9AB2-613D-482A-B88F-6295527A35F0}" srcOrd="0" destOrd="0" presId="urn:microsoft.com/office/officeart/2005/8/layout/orgChart1"/>
    <dgm:cxn modelId="{DE0F8C7D-ABB2-42D2-A981-BB6CE408D475}" type="presParOf" srcId="{D3A87BA2-B8B8-4140-9798-1F5F904AC559}" destId="{C59B10B5-7F2D-431F-A40E-C02393029943}" srcOrd="1" destOrd="0" presId="urn:microsoft.com/office/officeart/2005/8/layout/orgChart1"/>
    <dgm:cxn modelId="{DA3C3B7D-A0C3-4A11-B576-5D464A93F55F}" type="presParOf" srcId="{DCE73A07-A0FA-4359-93E9-D6B485C274F4}" destId="{2F9EB970-DD4D-467E-A7F2-3EB0C8F257FA}" srcOrd="1" destOrd="0" presId="urn:microsoft.com/office/officeart/2005/8/layout/orgChart1"/>
    <dgm:cxn modelId="{5FA96E98-7ECA-47B0-82F2-E2E3CC83933F}" type="presParOf" srcId="{DCE73A07-A0FA-4359-93E9-D6B485C274F4}" destId="{CEB6E87E-0792-431A-8D68-92CF7FFB672E}" srcOrd="2" destOrd="0" presId="urn:microsoft.com/office/officeart/2005/8/layout/orgChart1"/>
    <dgm:cxn modelId="{A39D13EF-01D6-44A0-B2DE-51B83726C981}" type="presParOf" srcId="{62ADFA2D-7C42-40A5-8ADC-F50961CC50BF}" destId="{81413FF6-835C-415A-9C3B-42F351DCD442}" srcOrd="2" destOrd="0" presId="urn:microsoft.com/office/officeart/2005/8/layout/orgChart1"/>
    <dgm:cxn modelId="{B66AF577-5C5F-4C9F-8403-D1AF84569A6D}" type="presParOf" srcId="{438DEC68-18B1-4B34-B03F-078F80BADF75}" destId="{EF669335-15F0-4A36-A2A9-BF609EAC09CA}" srcOrd="2" destOrd="0" presId="urn:microsoft.com/office/officeart/2005/8/layout/orgChart1"/>
    <dgm:cxn modelId="{D1AAD820-E1F0-4E6F-A018-FF91B9E60F64}" type="presParOf" srcId="{EF38D034-C153-48F3-9FB8-A25FEF259D38}" destId="{85EDE70E-EF20-45AE-BEB7-60F8F5E34499}"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A18660D-E624-48B5-AE81-B735BEF2469F}"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60569EA2-EC32-455C-A69E-07C663F71937}">
      <dgm:prSet/>
      <dgm:spPr/>
      <dgm:t>
        <a:bodyPr/>
        <a:lstStyle/>
        <a:p>
          <a:pPr rtl="0"/>
          <a:r>
            <a:rPr lang="en-US" dirty="0"/>
            <a:t>Less than F.V.</a:t>
          </a:r>
        </a:p>
      </dgm:t>
    </dgm:pt>
    <dgm:pt modelId="{B1AE0D99-3CC0-404E-8F79-5968277445BD}" type="parTrans" cxnId="{75104CFF-8883-45D0-A2A6-7FAA23F08326}">
      <dgm:prSet/>
      <dgm:spPr/>
      <dgm:t>
        <a:bodyPr/>
        <a:lstStyle/>
        <a:p>
          <a:endParaRPr lang="en-US"/>
        </a:p>
      </dgm:t>
    </dgm:pt>
    <dgm:pt modelId="{77D43D85-24FD-4CAD-AF3C-1D62F4B34214}" type="sibTrans" cxnId="{75104CFF-8883-45D0-A2A6-7FAA23F08326}">
      <dgm:prSet/>
      <dgm:spPr/>
      <dgm:t>
        <a:bodyPr/>
        <a:lstStyle/>
        <a:p>
          <a:endParaRPr lang="en-US"/>
        </a:p>
      </dgm:t>
    </dgm:pt>
    <dgm:pt modelId="{ADE9C0D9-2EB1-4640-8FC6-5FE4930F1F46}">
      <dgm:prSet/>
      <dgm:spPr/>
      <dgm:t>
        <a:bodyPr/>
        <a:lstStyle/>
        <a:p>
          <a:pPr rtl="0"/>
          <a:r>
            <a:rPr lang="en-US" dirty="0"/>
            <a:t>Fair Value</a:t>
          </a:r>
        </a:p>
      </dgm:t>
    </dgm:pt>
    <dgm:pt modelId="{FD668EF4-0575-4201-B748-5B0D99B3EE71}" type="parTrans" cxnId="{D6F7DD53-B317-4AFC-8E9C-B6E6EB5E9945}">
      <dgm:prSet/>
      <dgm:spPr/>
      <dgm:t>
        <a:bodyPr/>
        <a:lstStyle/>
        <a:p>
          <a:endParaRPr lang="en-US"/>
        </a:p>
      </dgm:t>
    </dgm:pt>
    <dgm:pt modelId="{CDD128E6-AEA0-4697-BC3F-B68CCA50827B}" type="sibTrans" cxnId="{D6F7DD53-B317-4AFC-8E9C-B6E6EB5E9945}">
      <dgm:prSet/>
      <dgm:spPr/>
      <dgm:t>
        <a:bodyPr/>
        <a:lstStyle/>
        <a:p>
          <a:endParaRPr lang="en-US"/>
        </a:p>
      </dgm:t>
    </dgm:pt>
    <dgm:pt modelId="{031AA53C-0CEB-48F3-BE77-FAF61AF9AB32}">
      <dgm:prSet/>
      <dgm:spPr/>
      <dgm:t>
        <a:bodyPr/>
        <a:lstStyle/>
        <a:p>
          <a:pPr rtl="0"/>
          <a:r>
            <a:rPr lang="en-US" dirty="0"/>
            <a:t>More than F.V.</a:t>
          </a:r>
        </a:p>
      </dgm:t>
    </dgm:pt>
    <dgm:pt modelId="{8DBD7302-0AC0-492D-B7B4-15E3CFC5D01D}" type="parTrans" cxnId="{1BCCBA68-041E-4ED0-B527-E484286CC0FD}">
      <dgm:prSet/>
      <dgm:spPr/>
      <dgm:t>
        <a:bodyPr/>
        <a:lstStyle/>
        <a:p>
          <a:endParaRPr lang="en-US"/>
        </a:p>
      </dgm:t>
    </dgm:pt>
    <dgm:pt modelId="{D6B6BF16-B610-4F4F-AEDC-F7273CFFDF7E}" type="sibTrans" cxnId="{1BCCBA68-041E-4ED0-B527-E484286CC0FD}">
      <dgm:prSet/>
      <dgm:spPr/>
      <dgm:t>
        <a:bodyPr/>
        <a:lstStyle/>
        <a:p>
          <a:endParaRPr lang="en-US"/>
        </a:p>
      </dgm:t>
    </dgm:pt>
    <dgm:pt modelId="{7258A7A0-662A-4B92-896B-785518075C74}">
      <dgm:prSet/>
      <dgm:spPr/>
      <dgm:t>
        <a:bodyPr/>
        <a:lstStyle/>
        <a:p>
          <a:pPr rtl="0"/>
          <a:r>
            <a:rPr lang="en-US" dirty="0"/>
            <a:t>S.56(2)(x) on </a:t>
          </a:r>
          <a:r>
            <a:rPr lang="en-US" dirty="0" err="1"/>
            <a:t>reveiver</a:t>
          </a:r>
          <a:endParaRPr lang="en-US" dirty="0"/>
        </a:p>
      </dgm:t>
    </dgm:pt>
    <dgm:pt modelId="{1B0D6048-8DF7-4BCD-ADC4-9210B656281C}" type="parTrans" cxnId="{69F8CCF7-E35A-4C2B-8A97-4B03A7BD3EE5}">
      <dgm:prSet/>
      <dgm:spPr/>
      <dgm:t>
        <a:bodyPr/>
        <a:lstStyle/>
        <a:p>
          <a:endParaRPr lang="en-US"/>
        </a:p>
      </dgm:t>
    </dgm:pt>
    <dgm:pt modelId="{60971B61-FD29-4C36-AC10-D3A934046870}" type="sibTrans" cxnId="{69F8CCF7-E35A-4C2B-8A97-4B03A7BD3EE5}">
      <dgm:prSet/>
      <dgm:spPr/>
      <dgm:t>
        <a:bodyPr/>
        <a:lstStyle/>
        <a:p>
          <a:endParaRPr lang="en-US"/>
        </a:p>
      </dgm:t>
    </dgm:pt>
    <dgm:pt modelId="{41DC4F33-3A98-4936-9C20-787B6BA754F5}">
      <dgm:prSet/>
      <dgm:spPr/>
      <dgm:t>
        <a:bodyPr/>
        <a:lstStyle/>
        <a:p>
          <a:pPr rtl="0"/>
          <a:r>
            <a:rPr lang="en-US" dirty="0"/>
            <a:t>S.56(2)(</a:t>
          </a:r>
          <a:r>
            <a:rPr lang="en-US" dirty="0" err="1"/>
            <a:t>viib</a:t>
          </a:r>
          <a:r>
            <a:rPr lang="en-US" dirty="0"/>
            <a:t>) on issuer</a:t>
          </a:r>
        </a:p>
      </dgm:t>
    </dgm:pt>
    <dgm:pt modelId="{D6206A67-BADC-4570-889B-AC17080A719E}" type="parTrans" cxnId="{6CEB7799-7440-40AA-97F8-58A06FDB4385}">
      <dgm:prSet/>
      <dgm:spPr/>
      <dgm:t>
        <a:bodyPr/>
        <a:lstStyle/>
        <a:p>
          <a:endParaRPr lang="en-US"/>
        </a:p>
      </dgm:t>
    </dgm:pt>
    <dgm:pt modelId="{4790FE9F-5A95-4F75-95F3-79D4263B7565}" type="sibTrans" cxnId="{6CEB7799-7440-40AA-97F8-58A06FDB4385}">
      <dgm:prSet/>
      <dgm:spPr/>
      <dgm:t>
        <a:bodyPr/>
        <a:lstStyle/>
        <a:p>
          <a:endParaRPr lang="en-US"/>
        </a:p>
      </dgm:t>
    </dgm:pt>
    <dgm:pt modelId="{9C2D340F-800E-4217-AA98-ECB9DFFED422}" type="pres">
      <dgm:prSet presAssocID="{7A18660D-E624-48B5-AE81-B735BEF2469F}" presName="Name0" presStyleCnt="0">
        <dgm:presLayoutVars>
          <dgm:dir/>
          <dgm:resizeHandles val="exact"/>
        </dgm:presLayoutVars>
      </dgm:prSet>
      <dgm:spPr/>
    </dgm:pt>
    <dgm:pt modelId="{7B28284D-02E3-47C0-AE74-3F1605C7DEA8}" type="pres">
      <dgm:prSet presAssocID="{60569EA2-EC32-455C-A69E-07C663F71937}" presName="node" presStyleLbl="node1" presStyleIdx="0" presStyleCnt="3">
        <dgm:presLayoutVars>
          <dgm:bulletEnabled val="1"/>
        </dgm:presLayoutVars>
      </dgm:prSet>
      <dgm:spPr/>
    </dgm:pt>
    <dgm:pt modelId="{F209440F-541D-4458-960B-108FF388FC5A}" type="pres">
      <dgm:prSet presAssocID="{77D43D85-24FD-4CAD-AF3C-1D62F4B34214}" presName="sibTrans" presStyleLbl="sibTrans2D1" presStyleIdx="0" presStyleCnt="2"/>
      <dgm:spPr/>
    </dgm:pt>
    <dgm:pt modelId="{D0AEE983-CC30-4A20-BCB6-7A4B54BD7CC1}" type="pres">
      <dgm:prSet presAssocID="{77D43D85-24FD-4CAD-AF3C-1D62F4B34214}" presName="connectorText" presStyleLbl="sibTrans2D1" presStyleIdx="0" presStyleCnt="2"/>
      <dgm:spPr/>
    </dgm:pt>
    <dgm:pt modelId="{8D3027C3-2EC0-4391-A0E8-7A0EE783E307}" type="pres">
      <dgm:prSet presAssocID="{ADE9C0D9-2EB1-4640-8FC6-5FE4930F1F46}" presName="node" presStyleLbl="node1" presStyleIdx="1" presStyleCnt="3">
        <dgm:presLayoutVars>
          <dgm:bulletEnabled val="1"/>
        </dgm:presLayoutVars>
      </dgm:prSet>
      <dgm:spPr/>
    </dgm:pt>
    <dgm:pt modelId="{04341E2E-9B17-45CB-9D9A-0A0CF6168B96}" type="pres">
      <dgm:prSet presAssocID="{CDD128E6-AEA0-4697-BC3F-B68CCA50827B}" presName="sibTrans" presStyleLbl="sibTrans2D1" presStyleIdx="1" presStyleCnt="2"/>
      <dgm:spPr/>
    </dgm:pt>
    <dgm:pt modelId="{83EA4B4D-DA2F-41B3-B5B2-34810352830D}" type="pres">
      <dgm:prSet presAssocID="{CDD128E6-AEA0-4697-BC3F-B68CCA50827B}" presName="connectorText" presStyleLbl="sibTrans2D1" presStyleIdx="1" presStyleCnt="2"/>
      <dgm:spPr/>
    </dgm:pt>
    <dgm:pt modelId="{506E40BA-91D6-4150-9700-12F299BADDE9}" type="pres">
      <dgm:prSet presAssocID="{031AA53C-0CEB-48F3-BE77-FAF61AF9AB32}" presName="node" presStyleLbl="node1" presStyleIdx="2" presStyleCnt="3">
        <dgm:presLayoutVars>
          <dgm:bulletEnabled val="1"/>
        </dgm:presLayoutVars>
      </dgm:prSet>
      <dgm:spPr/>
    </dgm:pt>
  </dgm:ptLst>
  <dgm:cxnLst>
    <dgm:cxn modelId="{A48EBF24-BA08-40A2-A81D-470EC847D7C8}" type="presOf" srcId="{ADE9C0D9-2EB1-4640-8FC6-5FE4930F1F46}" destId="{8D3027C3-2EC0-4391-A0E8-7A0EE783E307}" srcOrd="0" destOrd="0" presId="urn:microsoft.com/office/officeart/2005/8/layout/process1"/>
    <dgm:cxn modelId="{B21B8539-890A-44A0-929D-D8D908A12CB3}" type="presOf" srcId="{7A18660D-E624-48B5-AE81-B735BEF2469F}" destId="{9C2D340F-800E-4217-AA98-ECB9DFFED422}" srcOrd="0" destOrd="0" presId="urn:microsoft.com/office/officeart/2005/8/layout/process1"/>
    <dgm:cxn modelId="{65FB323B-EE58-4C8D-B3A1-D295EFD0AC11}" type="presOf" srcId="{77D43D85-24FD-4CAD-AF3C-1D62F4B34214}" destId="{F209440F-541D-4458-960B-108FF388FC5A}" srcOrd="0" destOrd="0" presId="urn:microsoft.com/office/officeart/2005/8/layout/process1"/>
    <dgm:cxn modelId="{E687295C-8F0B-4D08-8B10-B108CAFD7E68}" type="presOf" srcId="{77D43D85-24FD-4CAD-AF3C-1D62F4B34214}" destId="{D0AEE983-CC30-4A20-BCB6-7A4B54BD7CC1}" srcOrd="1" destOrd="0" presId="urn:microsoft.com/office/officeart/2005/8/layout/process1"/>
    <dgm:cxn modelId="{FD2C6C5E-15CE-4503-9EDE-4DFABBBC420D}" type="presOf" srcId="{CDD128E6-AEA0-4697-BC3F-B68CCA50827B}" destId="{04341E2E-9B17-45CB-9D9A-0A0CF6168B96}" srcOrd="0" destOrd="0" presId="urn:microsoft.com/office/officeart/2005/8/layout/process1"/>
    <dgm:cxn modelId="{1BCCBA68-041E-4ED0-B527-E484286CC0FD}" srcId="{7A18660D-E624-48B5-AE81-B735BEF2469F}" destId="{031AA53C-0CEB-48F3-BE77-FAF61AF9AB32}" srcOrd="2" destOrd="0" parTransId="{8DBD7302-0AC0-492D-B7B4-15E3CFC5D01D}" sibTransId="{D6B6BF16-B610-4F4F-AEDC-F7273CFFDF7E}"/>
    <dgm:cxn modelId="{D6F7DD53-B317-4AFC-8E9C-B6E6EB5E9945}" srcId="{7A18660D-E624-48B5-AE81-B735BEF2469F}" destId="{ADE9C0D9-2EB1-4640-8FC6-5FE4930F1F46}" srcOrd="1" destOrd="0" parTransId="{FD668EF4-0575-4201-B748-5B0D99B3EE71}" sibTransId="{CDD128E6-AEA0-4697-BC3F-B68CCA50827B}"/>
    <dgm:cxn modelId="{466B8B7B-4C14-4A18-9806-A374E2B65DC5}" type="presOf" srcId="{031AA53C-0CEB-48F3-BE77-FAF61AF9AB32}" destId="{506E40BA-91D6-4150-9700-12F299BADDE9}" srcOrd="0" destOrd="0" presId="urn:microsoft.com/office/officeart/2005/8/layout/process1"/>
    <dgm:cxn modelId="{B25B3189-8D51-44E9-B28A-C2915298A48C}" type="presOf" srcId="{CDD128E6-AEA0-4697-BC3F-B68CCA50827B}" destId="{83EA4B4D-DA2F-41B3-B5B2-34810352830D}" srcOrd="1" destOrd="0" presId="urn:microsoft.com/office/officeart/2005/8/layout/process1"/>
    <dgm:cxn modelId="{0437FC8F-3A85-4592-8DAB-37E093460D88}" type="presOf" srcId="{7258A7A0-662A-4B92-896B-785518075C74}" destId="{7B28284D-02E3-47C0-AE74-3F1605C7DEA8}" srcOrd="0" destOrd="1" presId="urn:microsoft.com/office/officeart/2005/8/layout/process1"/>
    <dgm:cxn modelId="{6CEB7799-7440-40AA-97F8-58A06FDB4385}" srcId="{031AA53C-0CEB-48F3-BE77-FAF61AF9AB32}" destId="{41DC4F33-3A98-4936-9C20-787B6BA754F5}" srcOrd="0" destOrd="0" parTransId="{D6206A67-BADC-4570-889B-AC17080A719E}" sibTransId="{4790FE9F-5A95-4F75-95F3-79D4263B7565}"/>
    <dgm:cxn modelId="{FEF6C6C2-20B6-4998-B836-9B30D6C30A6F}" type="presOf" srcId="{60569EA2-EC32-455C-A69E-07C663F71937}" destId="{7B28284D-02E3-47C0-AE74-3F1605C7DEA8}" srcOrd="0" destOrd="0" presId="urn:microsoft.com/office/officeart/2005/8/layout/process1"/>
    <dgm:cxn modelId="{903E5AED-AB01-44C7-BFC1-5D325713AF7E}" type="presOf" srcId="{41DC4F33-3A98-4936-9C20-787B6BA754F5}" destId="{506E40BA-91D6-4150-9700-12F299BADDE9}" srcOrd="0" destOrd="1" presId="urn:microsoft.com/office/officeart/2005/8/layout/process1"/>
    <dgm:cxn modelId="{69F8CCF7-E35A-4C2B-8A97-4B03A7BD3EE5}" srcId="{60569EA2-EC32-455C-A69E-07C663F71937}" destId="{7258A7A0-662A-4B92-896B-785518075C74}" srcOrd="0" destOrd="0" parTransId="{1B0D6048-8DF7-4BCD-ADC4-9210B656281C}" sibTransId="{60971B61-FD29-4C36-AC10-D3A934046870}"/>
    <dgm:cxn modelId="{75104CFF-8883-45D0-A2A6-7FAA23F08326}" srcId="{7A18660D-E624-48B5-AE81-B735BEF2469F}" destId="{60569EA2-EC32-455C-A69E-07C663F71937}" srcOrd="0" destOrd="0" parTransId="{B1AE0D99-3CC0-404E-8F79-5968277445BD}" sibTransId="{77D43D85-24FD-4CAD-AF3C-1D62F4B34214}"/>
    <dgm:cxn modelId="{296FF169-CDD1-4F57-AEA1-34EB1085033C}" type="presParOf" srcId="{9C2D340F-800E-4217-AA98-ECB9DFFED422}" destId="{7B28284D-02E3-47C0-AE74-3F1605C7DEA8}" srcOrd="0" destOrd="0" presId="urn:microsoft.com/office/officeart/2005/8/layout/process1"/>
    <dgm:cxn modelId="{EFCD00BD-173C-41F6-BB23-7FA98DA55930}" type="presParOf" srcId="{9C2D340F-800E-4217-AA98-ECB9DFFED422}" destId="{F209440F-541D-4458-960B-108FF388FC5A}" srcOrd="1" destOrd="0" presId="urn:microsoft.com/office/officeart/2005/8/layout/process1"/>
    <dgm:cxn modelId="{B5303375-94D7-4BEF-A920-E69B84D7C6B3}" type="presParOf" srcId="{F209440F-541D-4458-960B-108FF388FC5A}" destId="{D0AEE983-CC30-4A20-BCB6-7A4B54BD7CC1}" srcOrd="0" destOrd="0" presId="urn:microsoft.com/office/officeart/2005/8/layout/process1"/>
    <dgm:cxn modelId="{6425E45A-E451-4578-87D0-DCEEB3E03B79}" type="presParOf" srcId="{9C2D340F-800E-4217-AA98-ECB9DFFED422}" destId="{8D3027C3-2EC0-4391-A0E8-7A0EE783E307}" srcOrd="2" destOrd="0" presId="urn:microsoft.com/office/officeart/2005/8/layout/process1"/>
    <dgm:cxn modelId="{4E5AA77A-FFE8-4CE9-B9B6-32E8721F1607}" type="presParOf" srcId="{9C2D340F-800E-4217-AA98-ECB9DFFED422}" destId="{04341E2E-9B17-45CB-9D9A-0A0CF6168B96}" srcOrd="3" destOrd="0" presId="urn:microsoft.com/office/officeart/2005/8/layout/process1"/>
    <dgm:cxn modelId="{3C3E3CD2-D148-4EB0-92B5-5A42F9F88087}" type="presParOf" srcId="{04341E2E-9B17-45CB-9D9A-0A0CF6168B96}" destId="{83EA4B4D-DA2F-41B3-B5B2-34810352830D}" srcOrd="0" destOrd="0" presId="urn:microsoft.com/office/officeart/2005/8/layout/process1"/>
    <dgm:cxn modelId="{BDBE59AC-DC4B-4810-B1E7-54FD9BA21FB7}" type="presParOf" srcId="{9C2D340F-800E-4217-AA98-ECB9DFFED422}" destId="{506E40BA-91D6-4150-9700-12F299BADDE9}"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C072B86-8F75-42E8-B1A8-CF2DD3BEFD6B}" type="doc">
      <dgm:prSet loTypeId="urn:microsoft.com/office/officeart/2005/8/layout/hChevron3" loCatId="process" qsTypeId="urn:microsoft.com/office/officeart/2005/8/quickstyle/simple1" qsCatId="simple" csTypeId="urn:microsoft.com/office/officeart/2005/8/colors/colorful1" csCatId="colorful" phldr="1"/>
      <dgm:spPr/>
      <dgm:t>
        <a:bodyPr/>
        <a:lstStyle/>
        <a:p>
          <a:endParaRPr lang="en-US"/>
        </a:p>
      </dgm:t>
    </dgm:pt>
    <dgm:pt modelId="{DE1B6A89-0623-4D7C-BEA4-7F42B92AC723}">
      <dgm:prSet/>
      <dgm:spPr/>
      <dgm:t>
        <a:bodyPr/>
        <a:lstStyle/>
        <a:p>
          <a:pPr rtl="0"/>
          <a:r>
            <a:rPr lang="en-US" dirty="0"/>
            <a:t>Book Value </a:t>
          </a:r>
        </a:p>
      </dgm:t>
    </dgm:pt>
    <dgm:pt modelId="{CE7C1451-E616-445F-8449-E81F6B4E7422}" type="parTrans" cxnId="{4B552E2E-40CE-43C2-90D3-2B74AA28F218}">
      <dgm:prSet/>
      <dgm:spPr/>
      <dgm:t>
        <a:bodyPr/>
        <a:lstStyle/>
        <a:p>
          <a:endParaRPr lang="en-US"/>
        </a:p>
      </dgm:t>
    </dgm:pt>
    <dgm:pt modelId="{D64FBF80-73F8-44DD-98A2-B9D1989D3D8E}" type="sibTrans" cxnId="{4B552E2E-40CE-43C2-90D3-2B74AA28F218}">
      <dgm:prSet/>
      <dgm:spPr/>
      <dgm:t>
        <a:bodyPr/>
        <a:lstStyle/>
        <a:p>
          <a:endParaRPr lang="en-US"/>
        </a:p>
      </dgm:t>
    </dgm:pt>
    <dgm:pt modelId="{8F5EDD4D-550F-483C-9308-CA90B7865CD6}">
      <dgm:prSet/>
      <dgm:spPr/>
      <dgm:t>
        <a:bodyPr/>
        <a:lstStyle/>
        <a:p>
          <a:pPr rtl="0"/>
          <a:r>
            <a:rPr lang="en-US"/>
            <a:t>Transaction price</a:t>
          </a:r>
        </a:p>
      </dgm:t>
    </dgm:pt>
    <dgm:pt modelId="{33E2A42B-3E88-4EFC-A291-24890E7D2BCF}" type="parTrans" cxnId="{545C0154-51CA-420A-925C-8F981C51D65F}">
      <dgm:prSet/>
      <dgm:spPr/>
      <dgm:t>
        <a:bodyPr/>
        <a:lstStyle/>
        <a:p>
          <a:endParaRPr lang="en-US"/>
        </a:p>
      </dgm:t>
    </dgm:pt>
    <dgm:pt modelId="{21301353-8707-4D36-9842-FB35F30A07C1}" type="sibTrans" cxnId="{545C0154-51CA-420A-925C-8F981C51D65F}">
      <dgm:prSet/>
      <dgm:spPr/>
      <dgm:t>
        <a:bodyPr/>
        <a:lstStyle/>
        <a:p>
          <a:endParaRPr lang="en-US"/>
        </a:p>
      </dgm:t>
    </dgm:pt>
    <dgm:pt modelId="{BBD46924-1BF7-41B1-AD0E-89B1879069FD}">
      <dgm:prSet/>
      <dgm:spPr/>
      <dgm:t>
        <a:bodyPr/>
        <a:lstStyle/>
        <a:p>
          <a:pPr rtl="0"/>
          <a:r>
            <a:rPr lang="en-US" dirty="0"/>
            <a:t>Issue price</a:t>
          </a:r>
        </a:p>
      </dgm:t>
    </dgm:pt>
    <dgm:pt modelId="{CB6D357A-9F58-491D-8C18-8B47278EB24A}" type="parTrans" cxnId="{DED7366D-7BB1-4B4A-9ECE-66E19B659810}">
      <dgm:prSet/>
      <dgm:spPr/>
      <dgm:t>
        <a:bodyPr/>
        <a:lstStyle/>
        <a:p>
          <a:endParaRPr lang="en-US"/>
        </a:p>
      </dgm:t>
    </dgm:pt>
    <dgm:pt modelId="{10885831-BF39-4055-87F7-280D0DFA3955}" type="sibTrans" cxnId="{DED7366D-7BB1-4B4A-9ECE-66E19B659810}">
      <dgm:prSet/>
      <dgm:spPr/>
      <dgm:t>
        <a:bodyPr/>
        <a:lstStyle/>
        <a:p>
          <a:endParaRPr lang="en-US"/>
        </a:p>
      </dgm:t>
    </dgm:pt>
    <dgm:pt modelId="{56949716-D435-4F93-AF0A-0FF463F9B460}">
      <dgm:prSet/>
      <dgm:spPr/>
      <dgm:t>
        <a:bodyPr/>
        <a:lstStyle/>
        <a:p>
          <a:pPr rtl="0"/>
          <a:r>
            <a:rPr lang="en-US"/>
            <a:t>(Intrinsic value)</a:t>
          </a:r>
        </a:p>
      </dgm:t>
    </dgm:pt>
    <dgm:pt modelId="{BB396C0B-3F28-4F0C-A570-90DF4ADC69A9}" type="parTrans" cxnId="{93F8D99B-4556-444E-A2B4-57E5B01418E4}">
      <dgm:prSet/>
      <dgm:spPr/>
      <dgm:t>
        <a:bodyPr/>
        <a:lstStyle/>
        <a:p>
          <a:endParaRPr lang="en-US"/>
        </a:p>
      </dgm:t>
    </dgm:pt>
    <dgm:pt modelId="{F0887050-B6A9-4B83-B224-7EFB4539F497}" type="sibTrans" cxnId="{93F8D99B-4556-444E-A2B4-57E5B01418E4}">
      <dgm:prSet/>
      <dgm:spPr/>
      <dgm:t>
        <a:bodyPr/>
        <a:lstStyle/>
        <a:p>
          <a:endParaRPr lang="en-US"/>
        </a:p>
      </dgm:t>
    </dgm:pt>
    <dgm:pt modelId="{F673A991-0F2C-432A-B228-5023D56CC5D6}">
      <dgm:prSet/>
      <dgm:spPr/>
      <dgm:t>
        <a:bodyPr/>
        <a:lstStyle/>
        <a:p>
          <a:pPr rtl="0"/>
          <a:r>
            <a:rPr lang="en-US"/>
            <a:t>Discounted </a:t>
          </a:r>
          <a:r>
            <a:rPr lang="en-US" dirty="0"/>
            <a:t>cash flow method</a:t>
          </a:r>
        </a:p>
      </dgm:t>
    </dgm:pt>
    <dgm:pt modelId="{09DED5A1-F43B-446E-8E27-9F01CCE0936C}" type="parTrans" cxnId="{06D4D6FA-71CF-4C28-BA33-FF68A0ECD23E}">
      <dgm:prSet/>
      <dgm:spPr/>
      <dgm:t>
        <a:bodyPr/>
        <a:lstStyle/>
        <a:p>
          <a:endParaRPr lang="en-US"/>
        </a:p>
      </dgm:t>
    </dgm:pt>
    <dgm:pt modelId="{366C182A-8063-4B6F-B038-7788F4BF241F}" type="sibTrans" cxnId="{06D4D6FA-71CF-4C28-BA33-FF68A0ECD23E}">
      <dgm:prSet/>
      <dgm:spPr/>
      <dgm:t>
        <a:bodyPr/>
        <a:lstStyle/>
        <a:p>
          <a:endParaRPr lang="en-US"/>
        </a:p>
      </dgm:t>
    </dgm:pt>
    <dgm:pt modelId="{E2EBC513-8340-411B-9ED0-88281D5B9143}" type="pres">
      <dgm:prSet presAssocID="{8C072B86-8F75-42E8-B1A8-CF2DD3BEFD6B}" presName="Name0" presStyleCnt="0">
        <dgm:presLayoutVars>
          <dgm:dir/>
          <dgm:resizeHandles val="exact"/>
        </dgm:presLayoutVars>
      </dgm:prSet>
      <dgm:spPr/>
    </dgm:pt>
    <dgm:pt modelId="{95318B46-A84B-4D36-8E8E-C1EF6C7DAA5B}" type="pres">
      <dgm:prSet presAssocID="{DE1B6A89-0623-4D7C-BEA4-7F42B92AC723}" presName="parAndChTx" presStyleLbl="node1" presStyleIdx="0" presStyleCnt="3">
        <dgm:presLayoutVars>
          <dgm:bulletEnabled val="1"/>
        </dgm:presLayoutVars>
      </dgm:prSet>
      <dgm:spPr/>
    </dgm:pt>
    <dgm:pt modelId="{8C6DEE8A-2502-4434-9698-B1EAE477805D}" type="pres">
      <dgm:prSet presAssocID="{D64FBF80-73F8-44DD-98A2-B9D1989D3D8E}" presName="parAndChSpace" presStyleCnt="0"/>
      <dgm:spPr/>
    </dgm:pt>
    <dgm:pt modelId="{9E9F984D-86DB-4924-90BD-CF4F58102408}" type="pres">
      <dgm:prSet presAssocID="{8F5EDD4D-550F-483C-9308-CA90B7865CD6}" presName="parAndChTx" presStyleLbl="node1" presStyleIdx="1" presStyleCnt="3">
        <dgm:presLayoutVars>
          <dgm:bulletEnabled val="1"/>
        </dgm:presLayoutVars>
      </dgm:prSet>
      <dgm:spPr/>
    </dgm:pt>
    <dgm:pt modelId="{783D9845-59FD-4FD8-8C23-0186C8AFEC9D}" type="pres">
      <dgm:prSet presAssocID="{21301353-8707-4D36-9842-FB35F30A07C1}" presName="parAndChSpace" presStyleCnt="0"/>
      <dgm:spPr/>
    </dgm:pt>
    <dgm:pt modelId="{745CAC62-4FC0-4D8B-BB67-AB99F5AE8151}" type="pres">
      <dgm:prSet presAssocID="{BBD46924-1BF7-41B1-AD0E-89B1879069FD}" presName="parAndChTx" presStyleLbl="node1" presStyleIdx="2" presStyleCnt="3">
        <dgm:presLayoutVars>
          <dgm:bulletEnabled val="1"/>
        </dgm:presLayoutVars>
      </dgm:prSet>
      <dgm:spPr/>
    </dgm:pt>
  </dgm:ptLst>
  <dgm:cxnLst>
    <dgm:cxn modelId="{4B552E2E-40CE-43C2-90D3-2B74AA28F218}" srcId="{8C072B86-8F75-42E8-B1A8-CF2DD3BEFD6B}" destId="{DE1B6A89-0623-4D7C-BEA4-7F42B92AC723}" srcOrd="0" destOrd="0" parTransId="{CE7C1451-E616-445F-8449-E81F6B4E7422}" sibTransId="{D64FBF80-73F8-44DD-98A2-B9D1989D3D8E}"/>
    <dgm:cxn modelId="{6B55B16B-9395-4139-B00A-867C490D0EB4}" type="presOf" srcId="{DE1B6A89-0623-4D7C-BEA4-7F42B92AC723}" destId="{95318B46-A84B-4D36-8E8E-C1EF6C7DAA5B}" srcOrd="0" destOrd="0" presId="urn:microsoft.com/office/officeart/2005/8/layout/hChevron3"/>
    <dgm:cxn modelId="{DED7366D-7BB1-4B4A-9ECE-66E19B659810}" srcId="{8C072B86-8F75-42E8-B1A8-CF2DD3BEFD6B}" destId="{BBD46924-1BF7-41B1-AD0E-89B1879069FD}" srcOrd="2" destOrd="0" parTransId="{CB6D357A-9F58-491D-8C18-8B47278EB24A}" sibTransId="{10885831-BF39-4055-87F7-280D0DFA3955}"/>
    <dgm:cxn modelId="{545C0154-51CA-420A-925C-8F981C51D65F}" srcId="{8C072B86-8F75-42E8-B1A8-CF2DD3BEFD6B}" destId="{8F5EDD4D-550F-483C-9308-CA90B7865CD6}" srcOrd="1" destOrd="0" parTransId="{33E2A42B-3E88-4EFC-A291-24890E7D2BCF}" sibTransId="{21301353-8707-4D36-9842-FB35F30A07C1}"/>
    <dgm:cxn modelId="{118F7C84-590C-4178-96F2-076564850F8A}" type="presOf" srcId="{8F5EDD4D-550F-483C-9308-CA90B7865CD6}" destId="{9E9F984D-86DB-4924-90BD-CF4F58102408}" srcOrd="0" destOrd="0" presId="urn:microsoft.com/office/officeart/2005/8/layout/hChevron3"/>
    <dgm:cxn modelId="{6FEEDB94-B0CF-4AE5-878E-6F9A0614782A}" type="presOf" srcId="{BBD46924-1BF7-41B1-AD0E-89B1879069FD}" destId="{745CAC62-4FC0-4D8B-BB67-AB99F5AE8151}" srcOrd="0" destOrd="0" presId="urn:microsoft.com/office/officeart/2005/8/layout/hChevron3"/>
    <dgm:cxn modelId="{93F8D99B-4556-444E-A2B4-57E5B01418E4}" srcId="{DE1B6A89-0623-4D7C-BEA4-7F42B92AC723}" destId="{56949716-D435-4F93-AF0A-0FF463F9B460}" srcOrd="0" destOrd="0" parTransId="{BB396C0B-3F28-4F0C-A570-90DF4ADC69A9}" sibTransId="{F0887050-B6A9-4B83-B224-7EFB4539F497}"/>
    <dgm:cxn modelId="{B1BE139E-2692-47AE-8B10-D8343080A375}" type="presOf" srcId="{56949716-D435-4F93-AF0A-0FF463F9B460}" destId="{95318B46-A84B-4D36-8E8E-C1EF6C7DAA5B}" srcOrd="0" destOrd="1" presId="urn:microsoft.com/office/officeart/2005/8/layout/hChevron3"/>
    <dgm:cxn modelId="{2792C8DE-8A95-4B89-8FDC-56851F7B5A55}" type="presOf" srcId="{8C072B86-8F75-42E8-B1A8-CF2DD3BEFD6B}" destId="{E2EBC513-8340-411B-9ED0-88281D5B9143}" srcOrd="0" destOrd="0" presId="urn:microsoft.com/office/officeart/2005/8/layout/hChevron3"/>
    <dgm:cxn modelId="{58E0C5F0-F4ED-44A0-A9E3-8D4B57AB3A32}" type="presOf" srcId="{F673A991-0F2C-432A-B228-5023D56CC5D6}" destId="{745CAC62-4FC0-4D8B-BB67-AB99F5AE8151}" srcOrd="0" destOrd="1" presId="urn:microsoft.com/office/officeart/2005/8/layout/hChevron3"/>
    <dgm:cxn modelId="{06D4D6FA-71CF-4C28-BA33-FF68A0ECD23E}" srcId="{BBD46924-1BF7-41B1-AD0E-89B1879069FD}" destId="{F673A991-0F2C-432A-B228-5023D56CC5D6}" srcOrd="0" destOrd="0" parTransId="{09DED5A1-F43B-446E-8E27-9F01CCE0936C}" sibTransId="{366C182A-8063-4B6F-B038-7788F4BF241F}"/>
    <dgm:cxn modelId="{37DAF4FD-033B-4DB5-8639-BC21AAB2A0E1}" type="presParOf" srcId="{E2EBC513-8340-411B-9ED0-88281D5B9143}" destId="{95318B46-A84B-4D36-8E8E-C1EF6C7DAA5B}" srcOrd="0" destOrd="0" presId="urn:microsoft.com/office/officeart/2005/8/layout/hChevron3"/>
    <dgm:cxn modelId="{9822C9F2-EEDB-4DDF-B493-F01360533109}" type="presParOf" srcId="{E2EBC513-8340-411B-9ED0-88281D5B9143}" destId="{8C6DEE8A-2502-4434-9698-B1EAE477805D}" srcOrd="1" destOrd="0" presId="urn:microsoft.com/office/officeart/2005/8/layout/hChevron3"/>
    <dgm:cxn modelId="{507E014C-8C51-49EC-BC94-E1EDAFD72AEA}" type="presParOf" srcId="{E2EBC513-8340-411B-9ED0-88281D5B9143}" destId="{9E9F984D-86DB-4924-90BD-CF4F58102408}" srcOrd="2" destOrd="0" presId="urn:microsoft.com/office/officeart/2005/8/layout/hChevron3"/>
    <dgm:cxn modelId="{89BE47C1-B290-4647-8DD4-B5694E368F8C}" type="presParOf" srcId="{E2EBC513-8340-411B-9ED0-88281D5B9143}" destId="{783D9845-59FD-4FD8-8C23-0186C8AFEC9D}" srcOrd="3" destOrd="0" presId="urn:microsoft.com/office/officeart/2005/8/layout/hChevron3"/>
    <dgm:cxn modelId="{C478AD6E-02FB-4771-B3B7-385BA8F05BBB}" type="presParOf" srcId="{E2EBC513-8340-411B-9ED0-88281D5B9143}" destId="{745CAC62-4FC0-4D8B-BB67-AB99F5AE8151}" srcOrd="4"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43ECE17-12B9-4750-89F4-0CB9C4E9876B}" type="doc">
      <dgm:prSet loTypeId="urn:microsoft.com/office/officeart/2005/8/layout/orgChart1" loCatId="hierarchy" qsTypeId="urn:microsoft.com/office/officeart/2005/8/quickstyle/simple1" qsCatId="simple" csTypeId="urn:microsoft.com/office/officeart/2005/8/colors/colorful1" csCatId="colorful"/>
      <dgm:spPr/>
      <dgm:t>
        <a:bodyPr/>
        <a:lstStyle/>
        <a:p>
          <a:endParaRPr lang="en-US"/>
        </a:p>
      </dgm:t>
    </dgm:pt>
    <dgm:pt modelId="{F61B1C76-83AA-4C93-91CD-411FABCE789F}">
      <dgm:prSet/>
      <dgm:spPr/>
      <dgm:t>
        <a:bodyPr/>
        <a:lstStyle/>
        <a:p>
          <a:pPr rtl="0"/>
          <a:r>
            <a:rPr lang="en-US"/>
            <a:t>Share</a:t>
          </a:r>
        </a:p>
      </dgm:t>
    </dgm:pt>
    <dgm:pt modelId="{2163ED35-CFB2-4B16-AF17-9C44FDC8FF36}" type="parTrans" cxnId="{A776D486-8640-4D0A-BF04-E2D9FEF67C5F}">
      <dgm:prSet/>
      <dgm:spPr/>
      <dgm:t>
        <a:bodyPr/>
        <a:lstStyle/>
        <a:p>
          <a:endParaRPr lang="en-US"/>
        </a:p>
      </dgm:t>
    </dgm:pt>
    <dgm:pt modelId="{41F1741F-8A41-44CB-9EC7-3B8F32C27944}" type="sibTrans" cxnId="{A776D486-8640-4D0A-BF04-E2D9FEF67C5F}">
      <dgm:prSet/>
      <dgm:spPr/>
      <dgm:t>
        <a:bodyPr/>
        <a:lstStyle/>
        <a:p>
          <a:endParaRPr lang="en-US"/>
        </a:p>
      </dgm:t>
    </dgm:pt>
    <dgm:pt modelId="{E28FCCDF-96DF-4F49-9548-9BBB85627133}">
      <dgm:prSet/>
      <dgm:spPr/>
      <dgm:t>
        <a:bodyPr/>
        <a:lstStyle/>
        <a:p>
          <a:pPr rtl="0"/>
          <a:r>
            <a:rPr lang="en-US"/>
            <a:t>Issue</a:t>
          </a:r>
        </a:p>
      </dgm:t>
    </dgm:pt>
    <dgm:pt modelId="{D3074A43-3D64-4D0A-AF03-3479C2CDEB47}" type="parTrans" cxnId="{01993CBE-E3B9-41A4-9B74-933C9FB10276}">
      <dgm:prSet/>
      <dgm:spPr/>
      <dgm:t>
        <a:bodyPr/>
        <a:lstStyle/>
        <a:p>
          <a:endParaRPr lang="en-US"/>
        </a:p>
      </dgm:t>
    </dgm:pt>
    <dgm:pt modelId="{8545C4CC-9A5C-4B3F-AFA9-BB9812C4CA2C}" type="sibTrans" cxnId="{01993CBE-E3B9-41A4-9B74-933C9FB10276}">
      <dgm:prSet/>
      <dgm:spPr/>
      <dgm:t>
        <a:bodyPr/>
        <a:lstStyle/>
        <a:p>
          <a:endParaRPr lang="en-US"/>
        </a:p>
      </dgm:t>
    </dgm:pt>
    <dgm:pt modelId="{CBB4DEFC-2859-422B-A928-0A3F7B150C2C}">
      <dgm:prSet/>
      <dgm:spPr/>
      <dgm:t>
        <a:bodyPr/>
        <a:lstStyle/>
        <a:p>
          <a:pPr rtl="0"/>
          <a:r>
            <a:rPr lang="en-US"/>
            <a:t>Issuer</a:t>
          </a:r>
        </a:p>
      </dgm:t>
    </dgm:pt>
    <dgm:pt modelId="{4F70207D-1F4D-4B06-B186-537DB427AA6E}" type="parTrans" cxnId="{B7E03E81-88A2-4052-B6F8-7F77C3509295}">
      <dgm:prSet/>
      <dgm:spPr/>
      <dgm:t>
        <a:bodyPr/>
        <a:lstStyle/>
        <a:p>
          <a:endParaRPr lang="en-US"/>
        </a:p>
      </dgm:t>
    </dgm:pt>
    <dgm:pt modelId="{D61DD759-C763-46B3-B0D7-C62D796BE5F6}" type="sibTrans" cxnId="{B7E03E81-88A2-4052-B6F8-7F77C3509295}">
      <dgm:prSet/>
      <dgm:spPr/>
      <dgm:t>
        <a:bodyPr/>
        <a:lstStyle/>
        <a:p>
          <a:endParaRPr lang="en-US"/>
        </a:p>
      </dgm:t>
    </dgm:pt>
    <dgm:pt modelId="{DB037669-CEFB-41AF-9A08-058F8D711C4A}">
      <dgm:prSet/>
      <dgm:spPr/>
      <dgm:t>
        <a:bodyPr/>
        <a:lstStyle/>
        <a:p>
          <a:pPr rtl="0"/>
          <a:r>
            <a:rPr lang="en-US" dirty="0"/>
            <a:t>S.56(2)(</a:t>
          </a:r>
          <a:r>
            <a:rPr lang="en-US" dirty="0" err="1"/>
            <a:t>viib</a:t>
          </a:r>
          <a:r>
            <a:rPr lang="en-US" dirty="0"/>
            <a:t>)</a:t>
          </a:r>
        </a:p>
      </dgm:t>
    </dgm:pt>
    <dgm:pt modelId="{D92E51B9-394B-46E6-AB8F-43BBADADE832}" type="parTrans" cxnId="{FF416EC4-AE15-4DD1-90DB-BF9A21F652C3}">
      <dgm:prSet/>
      <dgm:spPr/>
      <dgm:t>
        <a:bodyPr/>
        <a:lstStyle/>
        <a:p>
          <a:endParaRPr lang="en-US"/>
        </a:p>
      </dgm:t>
    </dgm:pt>
    <dgm:pt modelId="{E739CB49-999D-4F93-900A-78D6F4499772}" type="sibTrans" cxnId="{FF416EC4-AE15-4DD1-90DB-BF9A21F652C3}">
      <dgm:prSet/>
      <dgm:spPr/>
      <dgm:t>
        <a:bodyPr/>
        <a:lstStyle/>
        <a:p>
          <a:endParaRPr lang="en-US"/>
        </a:p>
      </dgm:t>
    </dgm:pt>
    <dgm:pt modelId="{773D6589-B90B-4FD1-BE6E-7BE990AAE308}">
      <dgm:prSet/>
      <dgm:spPr/>
      <dgm:t>
        <a:bodyPr/>
        <a:lstStyle/>
        <a:p>
          <a:pPr rtl="0"/>
          <a:r>
            <a:rPr lang="en-US"/>
            <a:t>Asset based</a:t>
          </a:r>
        </a:p>
      </dgm:t>
    </dgm:pt>
    <dgm:pt modelId="{A7E70E54-0AE8-4095-BCBB-9439C0ABBF18}" type="parTrans" cxnId="{583C64F3-E46E-4B86-B3D1-7A997989DAE9}">
      <dgm:prSet/>
      <dgm:spPr/>
      <dgm:t>
        <a:bodyPr/>
        <a:lstStyle/>
        <a:p>
          <a:endParaRPr lang="en-US"/>
        </a:p>
      </dgm:t>
    </dgm:pt>
    <dgm:pt modelId="{35DC07D5-0FD9-4901-B5F1-EA8209AA81D8}" type="sibTrans" cxnId="{583C64F3-E46E-4B86-B3D1-7A997989DAE9}">
      <dgm:prSet/>
      <dgm:spPr/>
      <dgm:t>
        <a:bodyPr/>
        <a:lstStyle/>
        <a:p>
          <a:endParaRPr lang="en-US"/>
        </a:p>
      </dgm:t>
    </dgm:pt>
    <dgm:pt modelId="{63EBFABA-9953-4CCF-8AFE-D5BEA4218D59}">
      <dgm:prSet/>
      <dgm:spPr/>
      <dgm:t>
        <a:bodyPr/>
        <a:lstStyle/>
        <a:p>
          <a:pPr rtl="0"/>
          <a:r>
            <a:rPr lang="en-US"/>
            <a:t>RV</a:t>
          </a:r>
        </a:p>
      </dgm:t>
    </dgm:pt>
    <dgm:pt modelId="{4616A169-59F5-4A5E-894B-1C01445D1306}" type="parTrans" cxnId="{A29CCD3C-83C0-4AB0-9ADB-8A5B06E4F37A}">
      <dgm:prSet/>
      <dgm:spPr/>
      <dgm:t>
        <a:bodyPr/>
        <a:lstStyle/>
        <a:p>
          <a:endParaRPr lang="en-US"/>
        </a:p>
      </dgm:t>
    </dgm:pt>
    <dgm:pt modelId="{53048A99-7F3B-4ECE-8C47-546444547000}" type="sibTrans" cxnId="{A29CCD3C-83C0-4AB0-9ADB-8A5B06E4F37A}">
      <dgm:prSet/>
      <dgm:spPr/>
      <dgm:t>
        <a:bodyPr/>
        <a:lstStyle/>
        <a:p>
          <a:endParaRPr lang="en-US"/>
        </a:p>
      </dgm:t>
    </dgm:pt>
    <dgm:pt modelId="{F2E4763C-6E63-447B-8338-94203621F5E2}">
      <dgm:prSet/>
      <dgm:spPr/>
      <dgm:t>
        <a:bodyPr/>
        <a:lstStyle/>
        <a:p>
          <a:pPr rtl="0"/>
          <a:r>
            <a:rPr lang="en-US"/>
            <a:t>CA</a:t>
          </a:r>
        </a:p>
      </dgm:t>
    </dgm:pt>
    <dgm:pt modelId="{5698DFD8-BC69-47E4-97F3-FA707FE940CA}" type="parTrans" cxnId="{9986BD11-B46D-4F06-8E9E-9478BEB9C74A}">
      <dgm:prSet/>
      <dgm:spPr/>
      <dgm:t>
        <a:bodyPr/>
        <a:lstStyle/>
        <a:p>
          <a:endParaRPr lang="en-US"/>
        </a:p>
      </dgm:t>
    </dgm:pt>
    <dgm:pt modelId="{11FD7A05-34CB-4465-A0E9-E8B9696F7D8C}" type="sibTrans" cxnId="{9986BD11-B46D-4F06-8E9E-9478BEB9C74A}">
      <dgm:prSet/>
      <dgm:spPr/>
      <dgm:t>
        <a:bodyPr/>
        <a:lstStyle/>
        <a:p>
          <a:endParaRPr lang="en-US"/>
        </a:p>
      </dgm:t>
    </dgm:pt>
    <dgm:pt modelId="{E4EF84B8-E562-4811-B633-84C3B80A60D4}">
      <dgm:prSet/>
      <dgm:spPr/>
      <dgm:t>
        <a:bodyPr/>
        <a:lstStyle/>
        <a:p>
          <a:pPr rtl="0"/>
          <a:r>
            <a:rPr lang="en-US"/>
            <a:t>Merchant Banker</a:t>
          </a:r>
        </a:p>
      </dgm:t>
    </dgm:pt>
    <dgm:pt modelId="{73E19148-7609-4A35-A4FB-180EFDE1E7A2}" type="parTrans" cxnId="{0DC9B3C7-797E-4585-A093-1E4A3BEEBE0C}">
      <dgm:prSet/>
      <dgm:spPr/>
      <dgm:t>
        <a:bodyPr/>
        <a:lstStyle/>
        <a:p>
          <a:endParaRPr lang="en-US"/>
        </a:p>
      </dgm:t>
    </dgm:pt>
    <dgm:pt modelId="{7814E53B-7EE4-41E2-9FCC-A303109F9130}" type="sibTrans" cxnId="{0DC9B3C7-797E-4585-A093-1E4A3BEEBE0C}">
      <dgm:prSet/>
      <dgm:spPr/>
      <dgm:t>
        <a:bodyPr/>
        <a:lstStyle/>
        <a:p>
          <a:endParaRPr lang="en-US"/>
        </a:p>
      </dgm:t>
    </dgm:pt>
    <dgm:pt modelId="{79ABAC7F-2BC7-4701-982E-01D1C5E171CA}">
      <dgm:prSet/>
      <dgm:spPr/>
      <dgm:t>
        <a:bodyPr/>
        <a:lstStyle/>
        <a:p>
          <a:pPr rtl="0"/>
          <a:r>
            <a:rPr lang="en-US"/>
            <a:t>Rule 11UA(2)</a:t>
          </a:r>
        </a:p>
      </dgm:t>
    </dgm:pt>
    <dgm:pt modelId="{DB93D8E3-5F58-413E-A387-B3B39E493EF9}" type="parTrans" cxnId="{9A7C9033-7F15-4FD8-BFEB-321F322D2D07}">
      <dgm:prSet/>
      <dgm:spPr/>
      <dgm:t>
        <a:bodyPr/>
        <a:lstStyle/>
        <a:p>
          <a:endParaRPr lang="en-US"/>
        </a:p>
      </dgm:t>
    </dgm:pt>
    <dgm:pt modelId="{D5CFB89C-A6FC-4076-9632-ECBCA5A98D6E}" type="sibTrans" cxnId="{9A7C9033-7F15-4FD8-BFEB-321F322D2D07}">
      <dgm:prSet/>
      <dgm:spPr/>
      <dgm:t>
        <a:bodyPr/>
        <a:lstStyle/>
        <a:p>
          <a:endParaRPr lang="en-US"/>
        </a:p>
      </dgm:t>
    </dgm:pt>
    <dgm:pt modelId="{37F99F42-B0B5-4E1B-8AD1-4F971C290AA0}">
      <dgm:prSet/>
      <dgm:spPr/>
      <dgm:t>
        <a:bodyPr/>
        <a:lstStyle/>
        <a:p>
          <a:pPr rtl="0"/>
          <a:r>
            <a:rPr lang="en-US"/>
            <a:t>Merchant Banker if DFCF</a:t>
          </a:r>
        </a:p>
      </dgm:t>
    </dgm:pt>
    <dgm:pt modelId="{7E85BAC5-0A30-4560-8AEC-68177580A841}" type="parTrans" cxnId="{866674B4-C4AD-44EA-BFCC-6900F70498C4}">
      <dgm:prSet/>
      <dgm:spPr/>
      <dgm:t>
        <a:bodyPr/>
        <a:lstStyle/>
        <a:p>
          <a:endParaRPr lang="en-US"/>
        </a:p>
      </dgm:t>
    </dgm:pt>
    <dgm:pt modelId="{43240DB9-9AC0-4180-B38B-8D95C3540F90}" type="sibTrans" cxnId="{866674B4-C4AD-44EA-BFCC-6900F70498C4}">
      <dgm:prSet/>
      <dgm:spPr/>
      <dgm:t>
        <a:bodyPr/>
        <a:lstStyle/>
        <a:p>
          <a:endParaRPr lang="en-US"/>
        </a:p>
      </dgm:t>
    </dgm:pt>
    <dgm:pt modelId="{806A63FD-8E4F-4B6D-A6EE-AE58AD018103}">
      <dgm:prSet/>
      <dgm:spPr/>
      <dgm:t>
        <a:bodyPr/>
        <a:lstStyle/>
        <a:p>
          <a:pPr rtl="0"/>
          <a:r>
            <a:rPr lang="en-US"/>
            <a:t>Book Value</a:t>
          </a:r>
        </a:p>
      </dgm:t>
    </dgm:pt>
    <dgm:pt modelId="{4F049A98-19CC-4EFC-B6C9-E3A8DFE9A839}" type="parTrans" cxnId="{A62A04C7-9F4C-4AC9-95F3-BF00013E0C3F}">
      <dgm:prSet/>
      <dgm:spPr/>
      <dgm:t>
        <a:bodyPr/>
        <a:lstStyle/>
        <a:p>
          <a:endParaRPr lang="en-US"/>
        </a:p>
      </dgm:t>
    </dgm:pt>
    <dgm:pt modelId="{04FC7F93-0CCA-43AE-AABA-57AE17CF7672}" type="sibTrans" cxnId="{A62A04C7-9F4C-4AC9-95F3-BF00013E0C3F}">
      <dgm:prSet/>
      <dgm:spPr/>
      <dgm:t>
        <a:bodyPr/>
        <a:lstStyle/>
        <a:p>
          <a:endParaRPr lang="en-US"/>
        </a:p>
      </dgm:t>
    </dgm:pt>
    <dgm:pt modelId="{D9AA17C4-5EB9-4A9C-9A46-F487B374DBA3}">
      <dgm:prSet/>
      <dgm:spPr/>
      <dgm:t>
        <a:bodyPr/>
        <a:lstStyle/>
        <a:p>
          <a:pPr rtl="0"/>
          <a:r>
            <a:rPr lang="en-US"/>
            <a:t>Receiver</a:t>
          </a:r>
        </a:p>
      </dgm:t>
    </dgm:pt>
    <dgm:pt modelId="{BBC58B2D-F0A6-46DC-9AB0-74721F3114F5}" type="parTrans" cxnId="{337B8E93-DB5F-42B9-8AA1-0DADF7D8C01E}">
      <dgm:prSet/>
      <dgm:spPr/>
      <dgm:t>
        <a:bodyPr/>
        <a:lstStyle/>
        <a:p>
          <a:endParaRPr lang="en-US"/>
        </a:p>
      </dgm:t>
    </dgm:pt>
    <dgm:pt modelId="{9DAE3EED-5A11-47E6-BB06-02BDF88BBEB5}" type="sibTrans" cxnId="{337B8E93-DB5F-42B9-8AA1-0DADF7D8C01E}">
      <dgm:prSet/>
      <dgm:spPr/>
      <dgm:t>
        <a:bodyPr/>
        <a:lstStyle/>
        <a:p>
          <a:endParaRPr lang="en-US"/>
        </a:p>
      </dgm:t>
    </dgm:pt>
    <dgm:pt modelId="{01C5ACA1-F917-4DDA-8652-A242434F7896}">
      <dgm:prSet/>
      <dgm:spPr/>
      <dgm:t>
        <a:bodyPr/>
        <a:lstStyle/>
        <a:p>
          <a:pPr rtl="0"/>
          <a:r>
            <a:rPr lang="en-US"/>
            <a:t>No specific Section</a:t>
          </a:r>
        </a:p>
      </dgm:t>
    </dgm:pt>
    <dgm:pt modelId="{E7082BF6-4357-417D-BB1D-D9F6903BA8D4}" type="parTrans" cxnId="{1C2355C2-BC36-422A-B122-49521BA1C541}">
      <dgm:prSet/>
      <dgm:spPr/>
      <dgm:t>
        <a:bodyPr/>
        <a:lstStyle/>
        <a:p>
          <a:endParaRPr lang="en-US"/>
        </a:p>
      </dgm:t>
    </dgm:pt>
    <dgm:pt modelId="{7A651F14-761D-4066-911E-42D70D3C6303}" type="sibTrans" cxnId="{1C2355C2-BC36-422A-B122-49521BA1C541}">
      <dgm:prSet/>
      <dgm:spPr/>
      <dgm:t>
        <a:bodyPr/>
        <a:lstStyle/>
        <a:p>
          <a:endParaRPr lang="en-US"/>
        </a:p>
      </dgm:t>
    </dgm:pt>
    <dgm:pt modelId="{DB18C698-67DA-4593-BFDC-2322A760E9D8}">
      <dgm:prSet/>
      <dgm:spPr/>
      <dgm:t>
        <a:bodyPr/>
        <a:lstStyle/>
        <a:p>
          <a:pPr rtl="0"/>
          <a:r>
            <a:rPr lang="en-US"/>
            <a:t>Transfer</a:t>
          </a:r>
        </a:p>
      </dgm:t>
    </dgm:pt>
    <dgm:pt modelId="{2466399A-D1D5-4BE1-8DA6-9C31CF60560F}" type="parTrans" cxnId="{ACE045D8-74F2-48A3-B89E-B3698EE70D83}">
      <dgm:prSet/>
      <dgm:spPr/>
      <dgm:t>
        <a:bodyPr/>
        <a:lstStyle/>
        <a:p>
          <a:endParaRPr lang="en-US"/>
        </a:p>
      </dgm:t>
    </dgm:pt>
    <dgm:pt modelId="{F539AC0D-E1DE-45FD-968B-0A7C3008A7E8}" type="sibTrans" cxnId="{ACE045D8-74F2-48A3-B89E-B3698EE70D83}">
      <dgm:prSet/>
      <dgm:spPr/>
      <dgm:t>
        <a:bodyPr/>
        <a:lstStyle/>
        <a:p>
          <a:endParaRPr lang="en-US"/>
        </a:p>
      </dgm:t>
    </dgm:pt>
    <dgm:pt modelId="{C7757FF8-63EA-473F-8BCF-C4ABC881406E}">
      <dgm:prSet/>
      <dgm:spPr/>
      <dgm:t>
        <a:bodyPr/>
        <a:lstStyle/>
        <a:p>
          <a:pPr rtl="0"/>
          <a:r>
            <a:rPr lang="en-US"/>
            <a:t>Seller</a:t>
          </a:r>
        </a:p>
      </dgm:t>
    </dgm:pt>
    <dgm:pt modelId="{CDE2889C-B1EF-41EE-84CC-4301E57F45AD}" type="parTrans" cxnId="{61673C25-1648-423C-9579-692F115A00D2}">
      <dgm:prSet/>
      <dgm:spPr/>
      <dgm:t>
        <a:bodyPr/>
        <a:lstStyle/>
        <a:p>
          <a:endParaRPr lang="en-US"/>
        </a:p>
      </dgm:t>
    </dgm:pt>
    <dgm:pt modelId="{D6A7B347-4DA5-469B-9021-CD29EE0C98FC}" type="sibTrans" cxnId="{61673C25-1648-423C-9579-692F115A00D2}">
      <dgm:prSet/>
      <dgm:spPr/>
      <dgm:t>
        <a:bodyPr/>
        <a:lstStyle/>
        <a:p>
          <a:endParaRPr lang="en-US"/>
        </a:p>
      </dgm:t>
    </dgm:pt>
    <dgm:pt modelId="{1053D928-7D95-497C-B5B7-96F94567E902}">
      <dgm:prSet/>
      <dgm:spPr/>
      <dgm:t>
        <a:bodyPr/>
        <a:lstStyle/>
        <a:p>
          <a:pPr rtl="0"/>
          <a:r>
            <a:rPr lang="en-US"/>
            <a:t>S.50CA</a:t>
          </a:r>
        </a:p>
      </dgm:t>
    </dgm:pt>
    <dgm:pt modelId="{C702347B-9AD8-485C-8334-A62C3D6A7D54}" type="parTrans" cxnId="{9B5B4DCC-683D-4ED8-8314-B79B497D0AB4}">
      <dgm:prSet/>
      <dgm:spPr/>
      <dgm:t>
        <a:bodyPr/>
        <a:lstStyle/>
        <a:p>
          <a:endParaRPr lang="en-US"/>
        </a:p>
      </dgm:t>
    </dgm:pt>
    <dgm:pt modelId="{9C0F1EE9-4530-4B85-9841-91520D76CBD3}" type="sibTrans" cxnId="{9B5B4DCC-683D-4ED8-8314-B79B497D0AB4}">
      <dgm:prSet/>
      <dgm:spPr/>
      <dgm:t>
        <a:bodyPr/>
        <a:lstStyle/>
        <a:p>
          <a:endParaRPr lang="en-US"/>
        </a:p>
      </dgm:t>
    </dgm:pt>
    <dgm:pt modelId="{DD99F7ED-3A3B-4F98-8F84-735F73DB735B}">
      <dgm:prSet/>
      <dgm:spPr/>
      <dgm:t>
        <a:bodyPr/>
        <a:lstStyle/>
        <a:p>
          <a:pPr rtl="0"/>
          <a:r>
            <a:rPr lang="en-US"/>
            <a:t>Rule 11UAA</a:t>
          </a:r>
        </a:p>
      </dgm:t>
    </dgm:pt>
    <dgm:pt modelId="{AAA2C14F-E909-4376-9B97-35881493181D}" type="parTrans" cxnId="{DA691CBF-E740-4770-9FC9-1DC6F4207061}">
      <dgm:prSet/>
      <dgm:spPr/>
      <dgm:t>
        <a:bodyPr/>
        <a:lstStyle/>
        <a:p>
          <a:endParaRPr lang="en-US"/>
        </a:p>
      </dgm:t>
    </dgm:pt>
    <dgm:pt modelId="{523FD4A6-C1FC-4DBD-A936-CB974096D942}" type="sibTrans" cxnId="{DA691CBF-E740-4770-9FC9-1DC6F4207061}">
      <dgm:prSet/>
      <dgm:spPr/>
      <dgm:t>
        <a:bodyPr/>
        <a:lstStyle/>
        <a:p>
          <a:endParaRPr lang="en-US"/>
        </a:p>
      </dgm:t>
    </dgm:pt>
    <dgm:pt modelId="{899CC0ED-55F8-4A96-8D32-E748241292EA}">
      <dgm:prSet/>
      <dgm:spPr/>
      <dgm:t>
        <a:bodyPr/>
        <a:lstStyle/>
        <a:p>
          <a:pPr rtl="0"/>
          <a:r>
            <a:rPr lang="en-US"/>
            <a:t>Specified</a:t>
          </a:r>
        </a:p>
      </dgm:t>
    </dgm:pt>
    <dgm:pt modelId="{19BF8E2C-394A-4770-8EFF-FDAB06204F55}" type="parTrans" cxnId="{180166D1-B699-4C39-813A-46654ADFC9E2}">
      <dgm:prSet/>
      <dgm:spPr/>
      <dgm:t>
        <a:bodyPr/>
        <a:lstStyle/>
        <a:p>
          <a:endParaRPr lang="en-US"/>
        </a:p>
      </dgm:t>
    </dgm:pt>
    <dgm:pt modelId="{48EE17E7-2A24-4E35-B5CE-D3C0E640B88E}" type="sibTrans" cxnId="{180166D1-B699-4C39-813A-46654ADFC9E2}">
      <dgm:prSet/>
      <dgm:spPr/>
      <dgm:t>
        <a:bodyPr/>
        <a:lstStyle/>
        <a:p>
          <a:endParaRPr lang="en-US"/>
        </a:p>
      </dgm:t>
    </dgm:pt>
    <dgm:pt modelId="{713EA62A-4EA2-41C8-B576-D547B8C0EA4A}">
      <dgm:prSet/>
      <dgm:spPr/>
      <dgm:t>
        <a:bodyPr/>
        <a:lstStyle/>
        <a:p>
          <a:pPr rtl="0"/>
          <a:r>
            <a:rPr lang="en-US"/>
            <a:t>No valuer</a:t>
          </a:r>
        </a:p>
      </dgm:t>
    </dgm:pt>
    <dgm:pt modelId="{0452B789-C616-42AD-92D3-4314DB0443A2}" type="parTrans" cxnId="{B8B8A1FF-C862-40C7-AA21-38623BD86D37}">
      <dgm:prSet/>
      <dgm:spPr/>
      <dgm:t>
        <a:bodyPr/>
        <a:lstStyle/>
        <a:p>
          <a:endParaRPr lang="en-US"/>
        </a:p>
      </dgm:t>
    </dgm:pt>
    <dgm:pt modelId="{2C5D6FED-CFC4-44EA-B7DC-1E445847D5E1}" type="sibTrans" cxnId="{B8B8A1FF-C862-40C7-AA21-38623BD86D37}">
      <dgm:prSet/>
      <dgm:spPr/>
      <dgm:t>
        <a:bodyPr/>
        <a:lstStyle/>
        <a:p>
          <a:endParaRPr lang="en-US"/>
        </a:p>
      </dgm:t>
    </dgm:pt>
    <dgm:pt modelId="{B70070B0-EE67-4BC1-8BB9-E5D3A020635A}">
      <dgm:prSet/>
      <dgm:spPr/>
      <dgm:t>
        <a:bodyPr/>
        <a:lstStyle/>
        <a:p>
          <a:pPr rtl="0"/>
          <a:r>
            <a:rPr lang="en-US"/>
            <a:t>Buyer</a:t>
          </a:r>
        </a:p>
      </dgm:t>
    </dgm:pt>
    <dgm:pt modelId="{104A591B-DF8A-4F33-9246-782979A6DA61}" type="parTrans" cxnId="{0AD2A226-E7AF-4530-B0AC-9392266FD423}">
      <dgm:prSet/>
      <dgm:spPr/>
      <dgm:t>
        <a:bodyPr/>
        <a:lstStyle/>
        <a:p>
          <a:endParaRPr lang="en-US"/>
        </a:p>
      </dgm:t>
    </dgm:pt>
    <dgm:pt modelId="{74763EAE-9ACF-485F-AD6F-9F3BAA82280F}" type="sibTrans" cxnId="{0AD2A226-E7AF-4530-B0AC-9392266FD423}">
      <dgm:prSet/>
      <dgm:spPr/>
      <dgm:t>
        <a:bodyPr/>
        <a:lstStyle/>
        <a:p>
          <a:endParaRPr lang="en-US"/>
        </a:p>
      </dgm:t>
    </dgm:pt>
    <dgm:pt modelId="{3CDB1E7B-2B2B-4A7C-A6C6-AE6DE2B8BF47}">
      <dgm:prSet/>
      <dgm:spPr/>
      <dgm:t>
        <a:bodyPr/>
        <a:lstStyle/>
        <a:p>
          <a:pPr rtl="0"/>
          <a:r>
            <a:rPr lang="en-US"/>
            <a:t>S.56(2)(x)</a:t>
          </a:r>
        </a:p>
      </dgm:t>
    </dgm:pt>
    <dgm:pt modelId="{B01064C5-4490-4C87-8B56-A48D3FF81A48}" type="parTrans" cxnId="{696C45FC-42A6-44BE-8B06-F4BF8C906B5D}">
      <dgm:prSet/>
      <dgm:spPr/>
      <dgm:t>
        <a:bodyPr/>
        <a:lstStyle/>
        <a:p>
          <a:endParaRPr lang="en-US"/>
        </a:p>
      </dgm:t>
    </dgm:pt>
    <dgm:pt modelId="{53403164-E6CE-4656-B5D7-C335E5EA10F6}" type="sibTrans" cxnId="{696C45FC-42A6-44BE-8B06-F4BF8C906B5D}">
      <dgm:prSet/>
      <dgm:spPr/>
      <dgm:t>
        <a:bodyPr/>
        <a:lstStyle/>
        <a:p>
          <a:endParaRPr lang="en-US"/>
        </a:p>
      </dgm:t>
    </dgm:pt>
    <dgm:pt modelId="{4856051B-10D4-49C5-B0F0-01C917032B59}">
      <dgm:prSet/>
      <dgm:spPr/>
      <dgm:t>
        <a:bodyPr/>
        <a:lstStyle/>
        <a:p>
          <a:pPr rtl="0"/>
          <a:r>
            <a:rPr lang="en-US"/>
            <a:t>Rule 11UA(1)</a:t>
          </a:r>
        </a:p>
      </dgm:t>
    </dgm:pt>
    <dgm:pt modelId="{F22CE679-8F2A-4549-9AFF-A49CD38AAC5B}" type="parTrans" cxnId="{5E289F3B-7E05-4D83-B169-12E4410E7066}">
      <dgm:prSet/>
      <dgm:spPr/>
      <dgm:t>
        <a:bodyPr/>
        <a:lstStyle/>
        <a:p>
          <a:endParaRPr lang="en-US"/>
        </a:p>
      </dgm:t>
    </dgm:pt>
    <dgm:pt modelId="{1D13AA6A-3505-4806-B9F9-B0A077A7487C}" type="sibTrans" cxnId="{5E289F3B-7E05-4D83-B169-12E4410E7066}">
      <dgm:prSet/>
      <dgm:spPr/>
      <dgm:t>
        <a:bodyPr/>
        <a:lstStyle/>
        <a:p>
          <a:endParaRPr lang="en-US"/>
        </a:p>
      </dgm:t>
    </dgm:pt>
    <dgm:pt modelId="{A7837A39-738E-4C46-9A28-5AF9600C2522}">
      <dgm:prSet/>
      <dgm:spPr/>
      <dgm:t>
        <a:bodyPr/>
        <a:lstStyle/>
        <a:p>
          <a:pPr rtl="0"/>
          <a:r>
            <a:rPr lang="en-US"/>
            <a:t>Specified </a:t>
          </a:r>
        </a:p>
      </dgm:t>
    </dgm:pt>
    <dgm:pt modelId="{FF7CF3D7-B5E0-479D-BB31-6F40634D1951}" type="parTrans" cxnId="{F13DB880-0142-4B5B-BAB4-3717DDCED881}">
      <dgm:prSet/>
      <dgm:spPr/>
      <dgm:t>
        <a:bodyPr/>
        <a:lstStyle/>
        <a:p>
          <a:endParaRPr lang="en-US"/>
        </a:p>
      </dgm:t>
    </dgm:pt>
    <dgm:pt modelId="{7CA4AB04-EE1E-44A9-8FBD-6E1EF10CD94F}" type="sibTrans" cxnId="{F13DB880-0142-4B5B-BAB4-3717DDCED881}">
      <dgm:prSet/>
      <dgm:spPr/>
      <dgm:t>
        <a:bodyPr/>
        <a:lstStyle/>
        <a:p>
          <a:endParaRPr lang="en-US"/>
        </a:p>
      </dgm:t>
    </dgm:pt>
    <dgm:pt modelId="{8044C362-E2CC-414D-8E15-0E8DBAB30D68}">
      <dgm:prSet/>
      <dgm:spPr/>
      <dgm:t>
        <a:bodyPr/>
        <a:lstStyle/>
        <a:p>
          <a:pPr rtl="0"/>
          <a:r>
            <a:rPr lang="en-US"/>
            <a:t>No valuer</a:t>
          </a:r>
        </a:p>
      </dgm:t>
    </dgm:pt>
    <dgm:pt modelId="{C3826F3B-E950-45B5-9FE9-17C924117E44}" type="parTrans" cxnId="{E67C89BD-3BE2-4920-BAA4-F5B0BCC626B1}">
      <dgm:prSet/>
      <dgm:spPr/>
      <dgm:t>
        <a:bodyPr/>
        <a:lstStyle/>
        <a:p>
          <a:endParaRPr lang="en-US"/>
        </a:p>
      </dgm:t>
    </dgm:pt>
    <dgm:pt modelId="{9EBC3483-123F-495C-A52A-5CAD58B2BAE9}" type="sibTrans" cxnId="{E67C89BD-3BE2-4920-BAA4-F5B0BCC626B1}">
      <dgm:prSet/>
      <dgm:spPr/>
      <dgm:t>
        <a:bodyPr/>
        <a:lstStyle/>
        <a:p>
          <a:endParaRPr lang="en-US"/>
        </a:p>
      </dgm:t>
    </dgm:pt>
    <dgm:pt modelId="{490319B2-B845-4FB4-A0E6-17BC127ECF97}" type="pres">
      <dgm:prSet presAssocID="{243ECE17-12B9-4750-89F4-0CB9C4E9876B}" presName="hierChild1" presStyleCnt="0">
        <dgm:presLayoutVars>
          <dgm:orgChart val="1"/>
          <dgm:chPref val="1"/>
          <dgm:dir/>
          <dgm:animOne val="branch"/>
          <dgm:animLvl val="lvl"/>
          <dgm:resizeHandles/>
        </dgm:presLayoutVars>
      </dgm:prSet>
      <dgm:spPr/>
    </dgm:pt>
    <dgm:pt modelId="{35AA5ADA-ECBB-491B-8AD4-CFD90717B092}" type="pres">
      <dgm:prSet presAssocID="{F61B1C76-83AA-4C93-91CD-411FABCE789F}" presName="hierRoot1" presStyleCnt="0">
        <dgm:presLayoutVars>
          <dgm:hierBranch val="init"/>
        </dgm:presLayoutVars>
      </dgm:prSet>
      <dgm:spPr/>
    </dgm:pt>
    <dgm:pt modelId="{5A18DE28-479E-466A-84CA-583B8438F8AB}" type="pres">
      <dgm:prSet presAssocID="{F61B1C76-83AA-4C93-91CD-411FABCE789F}" presName="rootComposite1" presStyleCnt="0"/>
      <dgm:spPr/>
    </dgm:pt>
    <dgm:pt modelId="{471502B6-2933-4EB5-9E55-6D8908746F70}" type="pres">
      <dgm:prSet presAssocID="{F61B1C76-83AA-4C93-91CD-411FABCE789F}" presName="rootText1" presStyleLbl="node0" presStyleIdx="0" presStyleCnt="1">
        <dgm:presLayoutVars>
          <dgm:chPref val="3"/>
        </dgm:presLayoutVars>
      </dgm:prSet>
      <dgm:spPr/>
    </dgm:pt>
    <dgm:pt modelId="{91D21391-1470-4374-9DB8-BB8FBEDB1B6F}" type="pres">
      <dgm:prSet presAssocID="{F61B1C76-83AA-4C93-91CD-411FABCE789F}" presName="rootConnector1" presStyleLbl="node1" presStyleIdx="0" presStyleCnt="0"/>
      <dgm:spPr/>
    </dgm:pt>
    <dgm:pt modelId="{F93257BA-6547-4582-BDBB-5540A0B6BE2E}" type="pres">
      <dgm:prSet presAssocID="{F61B1C76-83AA-4C93-91CD-411FABCE789F}" presName="hierChild2" presStyleCnt="0"/>
      <dgm:spPr/>
    </dgm:pt>
    <dgm:pt modelId="{97EB48F0-51D1-42C8-B2FD-9466139B64AE}" type="pres">
      <dgm:prSet presAssocID="{D3074A43-3D64-4D0A-AF03-3479C2CDEB47}" presName="Name37" presStyleLbl="parChTrans1D2" presStyleIdx="0" presStyleCnt="2"/>
      <dgm:spPr/>
    </dgm:pt>
    <dgm:pt modelId="{E3D9B54A-8210-43E4-9225-0027CB1977F3}" type="pres">
      <dgm:prSet presAssocID="{E28FCCDF-96DF-4F49-9548-9BBB85627133}" presName="hierRoot2" presStyleCnt="0">
        <dgm:presLayoutVars>
          <dgm:hierBranch val="init"/>
        </dgm:presLayoutVars>
      </dgm:prSet>
      <dgm:spPr/>
    </dgm:pt>
    <dgm:pt modelId="{ADF25795-C0C1-425B-979B-B2FD88E90646}" type="pres">
      <dgm:prSet presAssocID="{E28FCCDF-96DF-4F49-9548-9BBB85627133}" presName="rootComposite" presStyleCnt="0"/>
      <dgm:spPr/>
    </dgm:pt>
    <dgm:pt modelId="{C1B3E3A1-202E-45BD-BBE1-5661E1A53948}" type="pres">
      <dgm:prSet presAssocID="{E28FCCDF-96DF-4F49-9548-9BBB85627133}" presName="rootText" presStyleLbl="node2" presStyleIdx="0" presStyleCnt="2">
        <dgm:presLayoutVars>
          <dgm:chPref val="3"/>
        </dgm:presLayoutVars>
      </dgm:prSet>
      <dgm:spPr/>
    </dgm:pt>
    <dgm:pt modelId="{A214F2E0-E52B-468F-8476-4C49A94DABBC}" type="pres">
      <dgm:prSet presAssocID="{E28FCCDF-96DF-4F49-9548-9BBB85627133}" presName="rootConnector" presStyleLbl="node2" presStyleIdx="0" presStyleCnt="2"/>
      <dgm:spPr/>
    </dgm:pt>
    <dgm:pt modelId="{04D2863E-06D0-4E3B-A250-0C034EBEDBEA}" type="pres">
      <dgm:prSet presAssocID="{E28FCCDF-96DF-4F49-9548-9BBB85627133}" presName="hierChild4" presStyleCnt="0"/>
      <dgm:spPr/>
    </dgm:pt>
    <dgm:pt modelId="{DD8D1387-9D3F-4BAB-80B0-F2D9BBE3A9A2}" type="pres">
      <dgm:prSet presAssocID="{4F70207D-1F4D-4B06-B186-537DB427AA6E}" presName="Name37" presStyleLbl="parChTrans1D3" presStyleIdx="0" presStyleCnt="4"/>
      <dgm:spPr/>
    </dgm:pt>
    <dgm:pt modelId="{94F68D92-88B4-49D0-8526-6DD417A9353C}" type="pres">
      <dgm:prSet presAssocID="{CBB4DEFC-2859-422B-A928-0A3F7B150C2C}" presName="hierRoot2" presStyleCnt="0">
        <dgm:presLayoutVars>
          <dgm:hierBranch val="init"/>
        </dgm:presLayoutVars>
      </dgm:prSet>
      <dgm:spPr/>
    </dgm:pt>
    <dgm:pt modelId="{45FF03C2-6B21-4DA6-84F2-BA2A82F2C0D3}" type="pres">
      <dgm:prSet presAssocID="{CBB4DEFC-2859-422B-A928-0A3F7B150C2C}" presName="rootComposite" presStyleCnt="0"/>
      <dgm:spPr/>
    </dgm:pt>
    <dgm:pt modelId="{F69166AA-4D60-4313-8372-76E28C25F1F5}" type="pres">
      <dgm:prSet presAssocID="{CBB4DEFC-2859-422B-A928-0A3F7B150C2C}" presName="rootText" presStyleLbl="node3" presStyleIdx="0" presStyleCnt="4">
        <dgm:presLayoutVars>
          <dgm:chPref val="3"/>
        </dgm:presLayoutVars>
      </dgm:prSet>
      <dgm:spPr/>
    </dgm:pt>
    <dgm:pt modelId="{12CC9CFD-72F1-458E-B42C-8BF6EBCDBAEE}" type="pres">
      <dgm:prSet presAssocID="{CBB4DEFC-2859-422B-A928-0A3F7B150C2C}" presName="rootConnector" presStyleLbl="node3" presStyleIdx="0" presStyleCnt="4"/>
      <dgm:spPr/>
    </dgm:pt>
    <dgm:pt modelId="{8DFA9C3E-42F7-4784-B924-C5E40D31AD5C}" type="pres">
      <dgm:prSet presAssocID="{CBB4DEFC-2859-422B-A928-0A3F7B150C2C}" presName="hierChild4" presStyleCnt="0"/>
      <dgm:spPr/>
    </dgm:pt>
    <dgm:pt modelId="{F632E91A-D53F-4BCE-AE11-A0B4DCF05448}" type="pres">
      <dgm:prSet presAssocID="{D92E51B9-394B-46E6-AB8F-43BBADADE832}" presName="Name37" presStyleLbl="parChTrans1D4" presStyleIdx="0" presStyleCnt="17"/>
      <dgm:spPr/>
    </dgm:pt>
    <dgm:pt modelId="{D19A6799-F890-4C09-A013-81E3BA8D7511}" type="pres">
      <dgm:prSet presAssocID="{DB037669-CEFB-41AF-9A08-058F8D711C4A}" presName="hierRoot2" presStyleCnt="0">
        <dgm:presLayoutVars>
          <dgm:hierBranch val="init"/>
        </dgm:presLayoutVars>
      </dgm:prSet>
      <dgm:spPr/>
    </dgm:pt>
    <dgm:pt modelId="{D536C526-5FA0-404B-ACCB-DA19540238CA}" type="pres">
      <dgm:prSet presAssocID="{DB037669-CEFB-41AF-9A08-058F8D711C4A}" presName="rootComposite" presStyleCnt="0"/>
      <dgm:spPr/>
    </dgm:pt>
    <dgm:pt modelId="{754DED5C-3E32-4FDA-A2C6-F159372C6824}" type="pres">
      <dgm:prSet presAssocID="{DB037669-CEFB-41AF-9A08-058F8D711C4A}" presName="rootText" presStyleLbl="node4" presStyleIdx="0" presStyleCnt="17">
        <dgm:presLayoutVars>
          <dgm:chPref val="3"/>
        </dgm:presLayoutVars>
      </dgm:prSet>
      <dgm:spPr/>
    </dgm:pt>
    <dgm:pt modelId="{8B75F3D1-5C8B-4B25-845A-93A910D8D692}" type="pres">
      <dgm:prSet presAssocID="{DB037669-CEFB-41AF-9A08-058F8D711C4A}" presName="rootConnector" presStyleLbl="node4" presStyleIdx="0" presStyleCnt="17"/>
      <dgm:spPr/>
    </dgm:pt>
    <dgm:pt modelId="{3F4E6967-D740-41CB-8198-400F0BD37C89}" type="pres">
      <dgm:prSet presAssocID="{DB037669-CEFB-41AF-9A08-058F8D711C4A}" presName="hierChild4" presStyleCnt="0"/>
      <dgm:spPr/>
    </dgm:pt>
    <dgm:pt modelId="{5A2F94D5-B45A-4CF3-AA19-B2832037B033}" type="pres">
      <dgm:prSet presAssocID="{A7E70E54-0AE8-4095-BCBB-9439C0ABBF18}" presName="Name37" presStyleLbl="parChTrans1D4" presStyleIdx="1" presStyleCnt="17"/>
      <dgm:spPr/>
    </dgm:pt>
    <dgm:pt modelId="{D98517BB-0BB9-4F37-A45E-74E9E6375425}" type="pres">
      <dgm:prSet presAssocID="{773D6589-B90B-4FD1-BE6E-7BE990AAE308}" presName="hierRoot2" presStyleCnt="0">
        <dgm:presLayoutVars>
          <dgm:hierBranch val="init"/>
        </dgm:presLayoutVars>
      </dgm:prSet>
      <dgm:spPr/>
    </dgm:pt>
    <dgm:pt modelId="{D25EDFDB-2729-439F-9E9A-623CFD9FAD9F}" type="pres">
      <dgm:prSet presAssocID="{773D6589-B90B-4FD1-BE6E-7BE990AAE308}" presName="rootComposite" presStyleCnt="0"/>
      <dgm:spPr/>
    </dgm:pt>
    <dgm:pt modelId="{7154905F-F33E-4757-A207-7EF3A8AE7A1A}" type="pres">
      <dgm:prSet presAssocID="{773D6589-B90B-4FD1-BE6E-7BE990AAE308}" presName="rootText" presStyleLbl="node4" presStyleIdx="1" presStyleCnt="17">
        <dgm:presLayoutVars>
          <dgm:chPref val="3"/>
        </dgm:presLayoutVars>
      </dgm:prSet>
      <dgm:spPr/>
    </dgm:pt>
    <dgm:pt modelId="{E3B713E9-52FC-4EF0-A8E1-FFC81EE1C84A}" type="pres">
      <dgm:prSet presAssocID="{773D6589-B90B-4FD1-BE6E-7BE990AAE308}" presName="rootConnector" presStyleLbl="node4" presStyleIdx="1" presStyleCnt="17"/>
      <dgm:spPr/>
    </dgm:pt>
    <dgm:pt modelId="{4BB101C3-B7A3-47A7-8FB2-6B0BFE914EE3}" type="pres">
      <dgm:prSet presAssocID="{773D6589-B90B-4FD1-BE6E-7BE990AAE308}" presName="hierChild4" presStyleCnt="0"/>
      <dgm:spPr/>
    </dgm:pt>
    <dgm:pt modelId="{224590A9-615F-4C9C-A60F-887A8BF5C6A8}" type="pres">
      <dgm:prSet presAssocID="{4616A169-59F5-4A5E-894B-1C01445D1306}" presName="Name37" presStyleLbl="parChTrans1D4" presStyleIdx="2" presStyleCnt="17"/>
      <dgm:spPr/>
    </dgm:pt>
    <dgm:pt modelId="{7BB1994F-27D3-4654-9955-FE1C1E8460E3}" type="pres">
      <dgm:prSet presAssocID="{63EBFABA-9953-4CCF-8AFE-D5BEA4218D59}" presName="hierRoot2" presStyleCnt="0">
        <dgm:presLayoutVars>
          <dgm:hierBranch val="init"/>
        </dgm:presLayoutVars>
      </dgm:prSet>
      <dgm:spPr/>
    </dgm:pt>
    <dgm:pt modelId="{AD228412-8046-4AEF-8E46-A9F903A988B0}" type="pres">
      <dgm:prSet presAssocID="{63EBFABA-9953-4CCF-8AFE-D5BEA4218D59}" presName="rootComposite" presStyleCnt="0"/>
      <dgm:spPr/>
    </dgm:pt>
    <dgm:pt modelId="{F44AC7E6-2EAC-4C8A-9C39-77EF78853DB8}" type="pres">
      <dgm:prSet presAssocID="{63EBFABA-9953-4CCF-8AFE-D5BEA4218D59}" presName="rootText" presStyleLbl="node4" presStyleIdx="2" presStyleCnt="17">
        <dgm:presLayoutVars>
          <dgm:chPref val="3"/>
        </dgm:presLayoutVars>
      </dgm:prSet>
      <dgm:spPr/>
    </dgm:pt>
    <dgm:pt modelId="{0A920C6F-0C78-4B04-A07B-E657F4F35A4F}" type="pres">
      <dgm:prSet presAssocID="{63EBFABA-9953-4CCF-8AFE-D5BEA4218D59}" presName="rootConnector" presStyleLbl="node4" presStyleIdx="2" presStyleCnt="17"/>
      <dgm:spPr/>
    </dgm:pt>
    <dgm:pt modelId="{3937369B-5E92-457A-99ED-FD6CF48F4EB5}" type="pres">
      <dgm:prSet presAssocID="{63EBFABA-9953-4CCF-8AFE-D5BEA4218D59}" presName="hierChild4" presStyleCnt="0"/>
      <dgm:spPr/>
    </dgm:pt>
    <dgm:pt modelId="{753F1424-2721-4D0B-8AAA-549694B798A2}" type="pres">
      <dgm:prSet presAssocID="{63EBFABA-9953-4CCF-8AFE-D5BEA4218D59}" presName="hierChild5" presStyleCnt="0"/>
      <dgm:spPr/>
    </dgm:pt>
    <dgm:pt modelId="{59AF90FC-5473-4786-B494-B28F4F976F68}" type="pres">
      <dgm:prSet presAssocID="{5698DFD8-BC69-47E4-97F3-FA707FE940CA}" presName="Name37" presStyleLbl="parChTrans1D4" presStyleIdx="3" presStyleCnt="17"/>
      <dgm:spPr/>
    </dgm:pt>
    <dgm:pt modelId="{A3537D3B-4FB5-44FE-89AE-31C9E455C1D3}" type="pres">
      <dgm:prSet presAssocID="{F2E4763C-6E63-447B-8338-94203621F5E2}" presName="hierRoot2" presStyleCnt="0">
        <dgm:presLayoutVars>
          <dgm:hierBranch val="init"/>
        </dgm:presLayoutVars>
      </dgm:prSet>
      <dgm:spPr/>
    </dgm:pt>
    <dgm:pt modelId="{CE4FBD64-4D66-44EE-A3B3-A389D36E41E4}" type="pres">
      <dgm:prSet presAssocID="{F2E4763C-6E63-447B-8338-94203621F5E2}" presName="rootComposite" presStyleCnt="0"/>
      <dgm:spPr/>
    </dgm:pt>
    <dgm:pt modelId="{D50CA688-DAAA-4BE3-9A36-ED6EAC802720}" type="pres">
      <dgm:prSet presAssocID="{F2E4763C-6E63-447B-8338-94203621F5E2}" presName="rootText" presStyleLbl="node4" presStyleIdx="3" presStyleCnt="17">
        <dgm:presLayoutVars>
          <dgm:chPref val="3"/>
        </dgm:presLayoutVars>
      </dgm:prSet>
      <dgm:spPr/>
    </dgm:pt>
    <dgm:pt modelId="{66008368-F714-469E-A2AF-A07C81BA26FE}" type="pres">
      <dgm:prSet presAssocID="{F2E4763C-6E63-447B-8338-94203621F5E2}" presName="rootConnector" presStyleLbl="node4" presStyleIdx="3" presStyleCnt="17"/>
      <dgm:spPr/>
    </dgm:pt>
    <dgm:pt modelId="{A3CAFAD3-99A0-49D7-878D-6E761B857840}" type="pres">
      <dgm:prSet presAssocID="{F2E4763C-6E63-447B-8338-94203621F5E2}" presName="hierChild4" presStyleCnt="0"/>
      <dgm:spPr/>
    </dgm:pt>
    <dgm:pt modelId="{A491CE27-3B88-46E8-8448-0E63B6ED3E51}" type="pres">
      <dgm:prSet presAssocID="{F2E4763C-6E63-447B-8338-94203621F5E2}" presName="hierChild5" presStyleCnt="0"/>
      <dgm:spPr/>
    </dgm:pt>
    <dgm:pt modelId="{E167246E-222E-418F-9A10-7190A9B477C8}" type="pres">
      <dgm:prSet presAssocID="{73E19148-7609-4A35-A4FB-180EFDE1E7A2}" presName="Name37" presStyleLbl="parChTrans1D4" presStyleIdx="4" presStyleCnt="17"/>
      <dgm:spPr/>
    </dgm:pt>
    <dgm:pt modelId="{9C1228AD-780A-4F8F-8933-F250A349E378}" type="pres">
      <dgm:prSet presAssocID="{E4EF84B8-E562-4811-B633-84C3B80A60D4}" presName="hierRoot2" presStyleCnt="0">
        <dgm:presLayoutVars>
          <dgm:hierBranch val="init"/>
        </dgm:presLayoutVars>
      </dgm:prSet>
      <dgm:spPr/>
    </dgm:pt>
    <dgm:pt modelId="{C547AB97-93AD-4BB3-B4D4-E25060FFA3EE}" type="pres">
      <dgm:prSet presAssocID="{E4EF84B8-E562-4811-B633-84C3B80A60D4}" presName="rootComposite" presStyleCnt="0"/>
      <dgm:spPr/>
    </dgm:pt>
    <dgm:pt modelId="{A47E3BCE-6244-4F87-A022-806EDDF19262}" type="pres">
      <dgm:prSet presAssocID="{E4EF84B8-E562-4811-B633-84C3B80A60D4}" presName="rootText" presStyleLbl="node4" presStyleIdx="4" presStyleCnt="17">
        <dgm:presLayoutVars>
          <dgm:chPref val="3"/>
        </dgm:presLayoutVars>
      </dgm:prSet>
      <dgm:spPr/>
    </dgm:pt>
    <dgm:pt modelId="{473393BF-A86E-4C13-AA77-AF70B753A057}" type="pres">
      <dgm:prSet presAssocID="{E4EF84B8-E562-4811-B633-84C3B80A60D4}" presName="rootConnector" presStyleLbl="node4" presStyleIdx="4" presStyleCnt="17"/>
      <dgm:spPr/>
    </dgm:pt>
    <dgm:pt modelId="{BAC815D5-A475-49BA-8A8F-8B7507095088}" type="pres">
      <dgm:prSet presAssocID="{E4EF84B8-E562-4811-B633-84C3B80A60D4}" presName="hierChild4" presStyleCnt="0"/>
      <dgm:spPr/>
    </dgm:pt>
    <dgm:pt modelId="{85B2B626-1118-4E9D-AAEF-9186BCF893E4}" type="pres">
      <dgm:prSet presAssocID="{E4EF84B8-E562-4811-B633-84C3B80A60D4}" presName="hierChild5" presStyleCnt="0"/>
      <dgm:spPr/>
    </dgm:pt>
    <dgm:pt modelId="{722A29C6-B8B2-42A7-A0CB-AF442D5A158A}" type="pres">
      <dgm:prSet presAssocID="{773D6589-B90B-4FD1-BE6E-7BE990AAE308}" presName="hierChild5" presStyleCnt="0"/>
      <dgm:spPr/>
    </dgm:pt>
    <dgm:pt modelId="{99693C6E-B8F5-4AE5-812F-925A019E774D}" type="pres">
      <dgm:prSet presAssocID="{DB93D8E3-5F58-413E-A387-B3B39E493EF9}" presName="Name37" presStyleLbl="parChTrans1D4" presStyleIdx="5" presStyleCnt="17"/>
      <dgm:spPr/>
    </dgm:pt>
    <dgm:pt modelId="{529D3568-9363-4800-9FD2-4B592E7E931C}" type="pres">
      <dgm:prSet presAssocID="{79ABAC7F-2BC7-4701-982E-01D1C5E171CA}" presName="hierRoot2" presStyleCnt="0">
        <dgm:presLayoutVars>
          <dgm:hierBranch val="init"/>
        </dgm:presLayoutVars>
      </dgm:prSet>
      <dgm:spPr/>
    </dgm:pt>
    <dgm:pt modelId="{FD6AD5F9-37E1-4A1B-BD77-3BA15BAAF551}" type="pres">
      <dgm:prSet presAssocID="{79ABAC7F-2BC7-4701-982E-01D1C5E171CA}" presName="rootComposite" presStyleCnt="0"/>
      <dgm:spPr/>
    </dgm:pt>
    <dgm:pt modelId="{784D15E8-57E1-4703-985E-378296769DE5}" type="pres">
      <dgm:prSet presAssocID="{79ABAC7F-2BC7-4701-982E-01D1C5E171CA}" presName="rootText" presStyleLbl="node4" presStyleIdx="5" presStyleCnt="17">
        <dgm:presLayoutVars>
          <dgm:chPref val="3"/>
        </dgm:presLayoutVars>
      </dgm:prSet>
      <dgm:spPr/>
    </dgm:pt>
    <dgm:pt modelId="{B6CC2E04-4C36-43EC-B6E7-F9229D52D06E}" type="pres">
      <dgm:prSet presAssocID="{79ABAC7F-2BC7-4701-982E-01D1C5E171CA}" presName="rootConnector" presStyleLbl="node4" presStyleIdx="5" presStyleCnt="17"/>
      <dgm:spPr/>
    </dgm:pt>
    <dgm:pt modelId="{C582D491-C291-496F-9A3A-3EB2F8DF90CF}" type="pres">
      <dgm:prSet presAssocID="{79ABAC7F-2BC7-4701-982E-01D1C5E171CA}" presName="hierChild4" presStyleCnt="0"/>
      <dgm:spPr/>
    </dgm:pt>
    <dgm:pt modelId="{519B791B-5240-4FDC-8FB7-A8C16F6B07F3}" type="pres">
      <dgm:prSet presAssocID="{7E85BAC5-0A30-4560-8AEC-68177580A841}" presName="Name37" presStyleLbl="parChTrans1D4" presStyleIdx="6" presStyleCnt="17"/>
      <dgm:spPr/>
    </dgm:pt>
    <dgm:pt modelId="{AB1339EA-8570-4D91-930E-37FEE24EF863}" type="pres">
      <dgm:prSet presAssocID="{37F99F42-B0B5-4E1B-8AD1-4F971C290AA0}" presName="hierRoot2" presStyleCnt="0">
        <dgm:presLayoutVars>
          <dgm:hierBranch val="init"/>
        </dgm:presLayoutVars>
      </dgm:prSet>
      <dgm:spPr/>
    </dgm:pt>
    <dgm:pt modelId="{920CAB29-6600-4BB0-8478-7A95B97E452F}" type="pres">
      <dgm:prSet presAssocID="{37F99F42-B0B5-4E1B-8AD1-4F971C290AA0}" presName="rootComposite" presStyleCnt="0"/>
      <dgm:spPr/>
    </dgm:pt>
    <dgm:pt modelId="{A2095DDF-CD91-4335-B7AE-18EDE130B281}" type="pres">
      <dgm:prSet presAssocID="{37F99F42-B0B5-4E1B-8AD1-4F971C290AA0}" presName="rootText" presStyleLbl="node4" presStyleIdx="6" presStyleCnt="17">
        <dgm:presLayoutVars>
          <dgm:chPref val="3"/>
        </dgm:presLayoutVars>
      </dgm:prSet>
      <dgm:spPr/>
    </dgm:pt>
    <dgm:pt modelId="{F63DBECD-B739-4851-A209-33CC27C72449}" type="pres">
      <dgm:prSet presAssocID="{37F99F42-B0B5-4E1B-8AD1-4F971C290AA0}" presName="rootConnector" presStyleLbl="node4" presStyleIdx="6" presStyleCnt="17"/>
      <dgm:spPr/>
    </dgm:pt>
    <dgm:pt modelId="{BAFAAEE2-8301-4C88-8305-50622325248D}" type="pres">
      <dgm:prSet presAssocID="{37F99F42-B0B5-4E1B-8AD1-4F971C290AA0}" presName="hierChild4" presStyleCnt="0"/>
      <dgm:spPr/>
    </dgm:pt>
    <dgm:pt modelId="{4A2CF009-45CE-41FF-A8C2-AEFFF41190BC}" type="pres">
      <dgm:prSet presAssocID="{37F99F42-B0B5-4E1B-8AD1-4F971C290AA0}" presName="hierChild5" presStyleCnt="0"/>
      <dgm:spPr/>
    </dgm:pt>
    <dgm:pt modelId="{D67AC45D-355C-487C-B1F1-09F3A79D4BA2}" type="pres">
      <dgm:prSet presAssocID="{4F049A98-19CC-4EFC-B6C9-E3A8DFE9A839}" presName="Name37" presStyleLbl="parChTrans1D4" presStyleIdx="7" presStyleCnt="17"/>
      <dgm:spPr/>
    </dgm:pt>
    <dgm:pt modelId="{F40814FC-A189-4AC1-8E1B-25E2F4DD62C6}" type="pres">
      <dgm:prSet presAssocID="{806A63FD-8E4F-4B6D-A6EE-AE58AD018103}" presName="hierRoot2" presStyleCnt="0">
        <dgm:presLayoutVars>
          <dgm:hierBranch val="init"/>
        </dgm:presLayoutVars>
      </dgm:prSet>
      <dgm:spPr/>
    </dgm:pt>
    <dgm:pt modelId="{E2A7F6AF-1F47-4EE0-95D5-E7AAAABD4998}" type="pres">
      <dgm:prSet presAssocID="{806A63FD-8E4F-4B6D-A6EE-AE58AD018103}" presName="rootComposite" presStyleCnt="0"/>
      <dgm:spPr/>
    </dgm:pt>
    <dgm:pt modelId="{D9C5D835-4DD7-41FF-B8F5-D12A4FEC8462}" type="pres">
      <dgm:prSet presAssocID="{806A63FD-8E4F-4B6D-A6EE-AE58AD018103}" presName="rootText" presStyleLbl="node4" presStyleIdx="7" presStyleCnt="17">
        <dgm:presLayoutVars>
          <dgm:chPref val="3"/>
        </dgm:presLayoutVars>
      </dgm:prSet>
      <dgm:spPr/>
    </dgm:pt>
    <dgm:pt modelId="{18C90A8F-FBF8-4671-A7E2-6F2D0B861DAA}" type="pres">
      <dgm:prSet presAssocID="{806A63FD-8E4F-4B6D-A6EE-AE58AD018103}" presName="rootConnector" presStyleLbl="node4" presStyleIdx="7" presStyleCnt="17"/>
      <dgm:spPr/>
    </dgm:pt>
    <dgm:pt modelId="{8ED97D45-DE75-4581-B410-B299D5143BAD}" type="pres">
      <dgm:prSet presAssocID="{806A63FD-8E4F-4B6D-A6EE-AE58AD018103}" presName="hierChild4" presStyleCnt="0"/>
      <dgm:spPr/>
    </dgm:pt>
    <dgm:pt modelId="{BE04DB81-3A21-48EE-9B8D-852213C4488D}" type="pres">
      <dgm:prSet presAssocID="{806A63FD-8E4F-4B6D-A6EE-AE58AD018103}" presName="hierChild5" presStyleCnt="0"/>
      <dgm:spPr/>
    </dgm:pt>
    <dgm:pt modelId="{A3664FA3-A0AB-4C2D-BC46-66086C2563A5}" type="pres">
      <dgm:prSet presAssocID="{79ABAC7F-2BC7-4701-982E-01D1C5E171CA}" presName="hierChild5" presStyleCnt="0"/>
      <dgm:spPr/>
    </dgm:pt>
    <dgm:pt modelId="{E313D5DF-8709-4F59-A260-96BB62B4D760}" type="pres">
      <dgm:prSet presAssocID="{DB037669-CEFB-41AF-9A08-058F8D711C4A}" presName="hierChild5" presStyleCnt="0"/>
      <dgm:spPr/>
    </dgm:pt>
    <dgm:pt modelId="{DE957A10-A7DF-4A72-A809-A9A4C0374A0B}" type="pres">
      <dgm:prSet presAssocID="{CBB4DEFC-2859-422B-A928-0A3F7B150C2C}" presName="hierChild5" presStyleCnt="0"/>
      <dgm:spPr/>
    </dgm:pt>
    <dgm:pt modelId="{E1B380CF-D685-4484-90C8-905CEEA25483}" type="pres">
      <dgm:prSet presAssocID="{BBC58B2D-F0A6-46DC-9AB0-74721F3114F5}" presName="Name37" presStyleLbl="parChTrans1D3" presStyleIdx="1" presStyleCnt="4"/>
      <dgm:spPr/>
    </dgm:pt>
    <dgm:pt modelId="{FC852CD0-7252-4BE7-A665-EB9476F8DCEA}" type="pres">
      <dgm:prSet presAssocID="{D9AA17C4-5EB9-4A9C-9A46-F487B374DBA3}" presName="hierRoot2" presStyleCnt="0">
        <dgm:presLayoutVars>
          <dgm:hierBranch val="init"/>
        </dgm:presLayoutVars>
      </dgm:prSet>
      <dgm:spPr/>
    </dgm:pt>
    <dgm:pt modelId="{BBEF25AB-8AD7-4746-B092-8B81F5814A4A}" type="pres">
      <dgm:prSet presAssocID="{D9AA17C4-5EB9-4A9C-9A46-F487B374DBA3}" presName="rootComposite" presStyleCnt="0"/>
      <dgm:spPr/>
    </dgm:pt>
    <dgm:pt modelId="{7B28A874-D6B3-4193-A37B-B358CAB438CF}" type="pres">
      <dgm:prSet presAssocID="{D9AA17C4-5EB9-4A9C-9A46-F487B374DBA3}" presName="rootText" presStyleLbl="node3" presStyleIdx="1" presStyleCnt="4">
        <dgm:presLayoutVars>
          <dgm:chPref val="3"/>
        </dgm:presLayoutVars>
      </dgm:prSet>
      <dgm:spPr/>
    </dgm:pt>
    <dgm:pt modelId="{5539AA56-17B6-4DCD-9112-28C1C81CDBF6}" type="pres">
      <dgm:prSet presAssocID="{D9AA17C4-5EB9-4A9C-9A46-F487B374DBA3}" presName="rootConnector" presStyleLbl="node3" presStyleIdx="1" presStyleCnt="4"/>
      <dgm:spPr/>
    </dgm:pt>
    <dgm:pt modelId="{F7079E4C-0FFC-4476-A52A-519CDC494534}" type="pres">
      <dgm:prSet presAssocID="{D9AA17C4-5EB9-4A9C-9A46-F487B374DBA3}" presName="hierChild4" presStyleCnt="0"/>
      <dgm:spPr/>
    </dgm:pt>
    <dgm:pt modelId="{4F025C39-5A06-4184-BCF0-CFA6C6A3F2AC}" type="pres">
      <dgm:prSet presAssocID="{E7082BF6-4357-417D-BB1D-D9F6903BA8D4}" presName="Name37" presStyleLbl="parChTrans1D4" presStyleIdx="8" presStyleCnt="17"/>
      <dgm:spPr/>
    </dgm:pt>
    <dgm:pt modelId="{CE685352-F7E3-49EB-A118-FF20890F9815}" type="pres">
      <dgm:prSet presAssocID="{01C5ACA1-F917-4DDA-8652-A242434F7896}" presName="hierRoot2" presStyleCnt="0">
        <dgm:presLayoutVars>
          <dgm:hierBranch val="init"/>
        </dgm:presLayoutVars>
      </dgm:prSet>
      <dgm:spPr/>
    </dgm:pt>
    <dgm:pt modelId="{BC6DF93A-CC47-4276-B2DD-7ACF8CDABDFD}" type="pres">
      <dgm:prSet presAssocID="{01C5ACA1-F917-4DDA-8652-A242434F7896}" presName="rootComposite" presStyleCnt="0"/>
      <dgm:spPr/>
    </dgm:pt>
    <dgm:pt modelId="{63DEEA3A-0636-4956-82C7-045BBCBD4584}" type="pres">
      <dgm:prSet presAssocID="{01C5ACA1-F917-4DDA-8652-A242434F7896}" presName="rootText" presStyleLbl="node4" presStyleIdx="8" presStyleCnt="17">
        <dgm:presLayoutVars>
          <dgm:chPref val="3"/>
        </dgm:presLayoutVars>
      </dgm:prSet>
      <dgm:spPr/>
    </dgm:pt>
    <dgm:pt modelId="{7E9D02D3-F9C7-4F67-B791-1C5A0C4F4545}" type="pres">
      <dgm:prSet presAssocID="{01C5ACA1-F917-4DDA-8652-A242434F7896}" presName="rootConnector" presStyleLbl="node4" presStyleIdx="8" presStyleCnt="17"/>
      <dgm:spPr/>
    </dgm:pt>
    <dgm:pt modelId="{83AF3209-A32E-427A-B3FB-EF46832E211E}" type="pres">
      <dgm:prSet presAssocID="{01C5ACA1-F917-4DDA-8652-A242434F7896}" presName="hierChild4" presStyleCnt="0"/>
      <dgm:spPr/>
    </dgm:pt>
    <dgm:pt modelId="{7B374F4F-C756-494F-AA36-B4998259BBDE}" type="pres">
      <dgm:prSet presAssocID="{01C5ACA1-F917-4DDA-8652-A242434F7896}" presName="hierChild5" presStyleCnt="0"/>
      <dgm:spPr/>
    </dgm:pt>
    <dgm:pt modelId="{554D7B84-037C-497C-980B-0A9FB049A9A7}" type="pres">
      <dgm:prSet presAssocID="{D9AA17C4-5EB9-4A9C-9A46-F487B374DBA3}" presName="hierChild5" presStyleCnt="0"/>
      <dgm:spPr/>
    </dgm:pt>
    <dgm:pt modelId="{5EAE42A8-7BB8-4098-8A66-D2A9FCB51D84}" type="pres">
      <dgm:prSet presAssocID="{E28FCCDF-96DF-4F49-9548-9BBB85627133}" presName="hierChild5" presStyleCnt="0"/>
      <dgm:spPr/>
    </dgm:pt>
    <dgm:pt modelId="{5FE43629-1A1C-4AAF-9537-E4BD71768B80}" type="pres">
      <dgm:prSet presAssocID="{2466399A-D1D5-4BE1-8DA6-9C31CF60560F}" presName="Name37" presStyleLbl="parChTrans1D2" presStyleIdx="1" presStyleCnt="2"/>
      <dgm:spPr/>
    </dgm:pt>
    <dgm:pt modelId="{08725282-E3BC-43F1-9945-CF3D46B25594}" type="pres">
      <dgm:prSet presAssocID="{DB18C698-67DA-4593-BFDC-2322A760E9D8}" presName="hierRoot2" presStyleCnt="0">
        <dgm:presLayoutVars>
          <dgm:hierBranch val="init"/>
        </dgm:presLayoutVars>
      </dgm:prSet>
      <dgm:spPr/>
    </dgm:pt>
    <dgm:pt modelId="{3CE3329D-A2CB-414F-A596-BA3005A627AB}" type="pres">
      <dgm:prSet presAssocID="{DB18C698-67DA-4593-BFDC-2322A760E9D8}" presName="rootComposite" presStyleCnt="0"/>
      <dgm:spPr/>
    </dgm:pt>
    <dgm:pt modelId="{079F2D95-CF63-41FC-9F40-7FFCABEBF577}" type="pres">
      <dgm:prSet presAssocID="{DB18C698-67DA-4593-BFDC-2322A760E9D8}" presName="rootText" presStyleLbl="node2" presStyleIdx="1" presStyleCnt="2">
        <dgm:presLayoutVars>
          <dgm:chPref val="3"/>
        </dgm:presLayoutVars>
      </dgm:prSet>
      <dgm:spPr/>
    </dgm:pt>
    <dgm:pt modelId="{95009831-56E7-4651-8DBE-CDD5FB8614B3}" type="pres">
      <dgm:prSet presAssocID="{DB18C698-67DA-4593-BFDC-2322A760E9D8}" presName="rootConnector" presStyleLbl="node2" presStyleIdx="1" presStyleCnt="2"/>
      <dgm:spPr/>
    </dgm:pt>
    <dgm:pt modelId="{570ED889-15F6-49F0-8C9F-38EA6FD4ABE8}" type="pres">
      <dgm:prSet presAssocID="{DB18C698-67DA-4593-BFDC-2322A760E9D8}" presName="hierChild4" presStyleCnt="0"/>
      <dgm:spPr/>
    </dgm:pt>
    <dgm:pt modelId="{2C1903BA-492F-4007-ACC7-6ACCF526F997}" type="pres">
      <dgm:prSet presAssocID="{CDE2889C-B1EF-41EE-84CC-4301E57F45AD}" presName="Name37" presStyleLbl="parChTrans1D3" presStyleIdx="2" presStyleCnt="4"/>
      <dgm:spPr/>
    </dgm:pt>
    <dgm:pt modelId="{D8CB82E4-9986-4435-A741-B11191090C4C}" type="pres">
      <dgm:prSet presAssocID="{C7757FF8-63EA-473F-8BCF-C4ABC881406E}" presName="hierRoot2" presStyleCnt="0">
        <dgm:presLayoutVars>
          <dgm:hierBranch val="init"/>
        </dgm:presLayoutVars>
      </dgm:prSet>
      <dgm:spPr/>
    </dgm:pt>
    <dgm:pt modelId="{A634C5AB-FCF6-42C7-A931-8C6C2D62FB36}" type="pres">
      <dgm:prSet presAssocID="{C7757FF8-63EA-473F-8BCF-C4ABC881406E}" presName="rootComposite" presStyleCnt="0"/>
      <dgm:spPr/>
    </dgm:pt>
    <dgm:pt modelId="{6C88A9CD-DC34-49A1-9282-EC27C3D1C5DE}" type="pres">
      <dgm:prSet presAssocID="{C7757FF8-63EA-473F-8BCF-C4ABC881406E}" presName="rootText" presStyleLbl="node3" presStyleIdx="2" presStyleCnt="4">
        <dgm:presLayoutVars>
          <dgm:chPref val="3"/>
        </dgm:presLayoutVars>
      </dgm:prSet>
      <dgm:spPr/>
    </dgm:pt>
    <dgm:pt modelId="{5AA81761-2641-4C26-9A35-4E3AB27ABCBB}" type="pres">
      <dgm:prSet presAssocID="{C7757FF8-63EA-473F-8BCF-C4ABC881406E}" presName="rootConnector" presStyleLbl="node3" presStyleIdx="2" presStyleCnt="4"/>
      <dgm:spPr/>
    </dgm:pt>
    <dgm:pt modelId="{44691A23-9FC0-4282-AB3C-48057250903D}" type="pres">
      <dgm:prSet presAssocID="{C7757FF8-63EA-473F-8BCF-C4ABC881406E}" presName="hierChild4" presStyleCnt="0"/>
      <dgm:spPr/>
    </dgm:pt>
    <dgm:pt modelId="{102CF4EC-0768-4568-B2E3-A7B7F3C06B18}" type="pres">
      <dgm:prSet presAssocID="{C702347B-9AD8-485C-8334-A62C3D6A7D54}" presName="Name37" presStyleLbl="parChTrans1D4" presStyleIdx="9" presStyleCnt="17"/>
      <dgm:spPr/>
    </dgm:pt>
    <dgm:pt modelId="{CA05BC2D-4AC3-4326-9E8D-A029392AF77C}" type="pres">
      <dgm:prSet presAssocID="{1053D928-7D95-497C-B5B7-96F94567E902}" presName="hierRoot2" presStyleCnt="0">
        <dgm:presLayoutVars>
          <dgm:hierBranch val="init"/>
        </dgm:presLayoutVars>
      </dgm:prSet>
      <dgm:spPr/>
    </dgm:pt>
    <dgm:pt modelId="{39E0B10C-F835-4B6D-B6EE-4090A96467AA}" type="pres">
      <dgm:prSet presAssocID="{1053D928-7D95-497C-B5B7-96F94567E902}" presName="rootComposite" presStyleCnt="0"/>
      <dgm:spPr/>
    </dgm:pt>
    <dgm:pt modelId="{20760B09-0EDF-4C04-9FF8-C6E32289D06B}" type="pres">
      <dgm:prSet presAssocID="{1053D928-7D95-497C-B5B7-96F94567E902}" presName="rootText" presStyleLbl="node4" presStyleIdx="9" presStyleCnt="17">
        <dgm:presLayoutVars>
          <dgm:chPref val="3"/>
        </dgm:presLayoutVars>
      </dgm:prSet>
      <dgm:spPr/>
    </dgm:pt>
    <dgm:pt modelId="{56A3EFF2-7505-4280-9633-C9FF97F3B8A3}" type="pres">
      <dgm:prSet presAssocID="{1053D928-7D95-497C-B5B7-96F94567E902}" presName="rootConnector" presStyleLbl="node4" presStyleIdx="9" presStyleCnt="17"/>
      <dgm:spPr/>
    </dgm:pt>
    <dgm:pt modelId="{02860D26-9154-45E9-B541-5A7B4CC94A51}" type="pres">
      <dgm:prSet presAssocID="{1053D928-7D95-497C-B5B7-96F94567E902}" presName="hierChild4" presStyleCnt="0"/>
      <dgm:spPr/>
    </dgm:pt>
    <dgm:pt modelId="{DA91F392-E802-4BA6-9D51-651412D496C0}" type="pres">
      <dgm:prSet presAssocID="{AAA2C14F-E909-4376-9B97-35881493181D}" presName="Name37" presStyleLbl="parChTrans1D4" presStyleIdx="10" presStyleCnt="17"/>
      <dgm:spPr/>
    </dgm:pt>
    <dgm:pt modelId="{0C9892B4-8334-49CF-AAC3-1B0C80612542}" type="pres">
      <dgm:prSet presAssocID="{DD99F7ED-3A3B-4F98-8F84-735F73DB735B}" presName="hierRoot2" presStyleCnt="0">
        <dgm:presLayoutVars>
          <dgm:hierBranch val="init"/>
        </dgm:presLayoutVars>
      </dgm:prSet>
      <dgm:spPr/>
    </dgm:pt>
    <dgm:pt modelId="{071D3F9C-FBD7-4B6E-818A-BD0B051D2EDA}" type="pres">
      <dgm:prSet presAssocID="{DD99F7ED-3A3B-4F98-8F84-735F73DB735B}" presName="rootComposite" presStyleCnt="0"/>
      <dgm:spPr/>
    </dgm:pt>
    <dgm:pt modelId="{01816886-2519-448F-97F0-73B017788B3F}" type="pres">
      <dgm:prSet presAssocID="{DD99F7ED-3A3B-4F98-8F84-735F73DB735B}" presName="rootText" presStyleLbl="node4" presStyleIdx="10" presStyleCnt="17">
        <dgm:presLayoutVars>
          <dgm:chPref val="3"/>
        </dgm:presLayoutVars>
      </dgm:prSet>
      <dgm:spPr/>
    </dgm:pt>
    <dgm:pt modelId="{26EBC4F2-DD20-4664-8D5C-B13889249AC2}" type="pres">
      <dgm:prSet presAssocID="{DD99F7ED-3A3B-4F98-8F84-735F73DB735B}" presName="rootConnector" presStyleLbl="node4" presStyleIdx="10" presStyleCnt="17"/>
      <dgm:spPr/>
    </dgm:pt>
    <dgm:pt modelId="{D679893F-FCF1-4041-A980-BDD24DB6A12D}" type="pres">
      <dgm:prSet presAssocID="{DD99F7ED-3A3B-4F98-8F84-735F73DB735B}" presName="hierChild4" presStyleCnt="0"/>
      <dgm:spPr/>
    </dgm:pt>
    <dgm:pt modelId="{CD77B565-807A-4050-9737-CD606DFFF7DB}" type="pres">
      <dgm:prSet presAssocID="{19BF8E2C-394A-4770-8EFF-FDAB06204F55}" presName="Name37" presStyleLbl="parChTrans1D4" presStyleIdx="11" presStyleCnt="17"/>
      <dgm:spPr/>
    </dgm:pt>
    <dgm:pt modelId="{F86A7E73-C153-409C-8077-9140ED62F627}" type="pres">
      <dgm:prSet presAssocID="{899CC0ED-55F8-4A96-8D32-E748241292EA}" presName="hierRoot2" presStyleCnt="0">
        <dgm:presLayoutVars>
          <dgm:hierBranch val="init"/>
        </dgm:presLayoutVars>
      </dgm:prSet>
      <dgm:spPr/>
    </dgm:pt>
    <dgm:pt modelId="{65C76242-D4D1-43FC-A025-9F798DDDA7E8}" type="pres">
      <dgm:prSet presAssocID="{899CC0ED-55F8-4A96-8D32-E748241292EA}" presName="rootComposite" presStyleCnt="0"/>
      <dgm:spPr/>
    </dgm:pt>
    <dgm:pt modelId="{5400C434-39FF-4FC5-845E-4A49047B1DD3}" type="pres">
      <dgm:prSet presAssocID="{899CC0ED-55F8-4A96-8D32-E748241292EA}" presName="rootText" presStyleLbl="node4" presStyleIdx="11" presStyleCnt="17">
        <dgm:presLayoutVars>
          <dgm:chPref val="3"/>
        </dgm:presLayoutVars>
      </dgm:prSet>
      <dgm:spPr/>
    </dgm:pt>
    <dgm:pt modelId="{8C8CC87A-C6CC-48FC-A29F-6491D86E0B11}" type="pres">
      <dgm:prSet presAssocID="{899CC0ED-55F8-4A96-8D32-E748241292EA}" presName="rootConnector" presStyleLbl="node4" presStyleIdx="11" presStyleCnt="17"/>
      <dgm:spPr/>
    </dgm:pt>
    <dgm:pt modelId="{2CCC229F-8B3F-4906-9EEB-7187AD37EA5F}" type="pres">
      <dgm:prSet presAssocID="{899CC0ED-55F8-4A96-8D32-E748241292EA}" presName="hierChild4" presStyleCnt="0"/>
      <dgm:spPr/>
    </dgm:pt>
    <dgm:pt modelId="{99E8C854-8BAC-48E9-8E3D-D937F390E02E}" type="pres">
      <dgm:prSet presAssocID="{0452B789-C616-42AD-92D3-4314DB0443A2}" presName="Name37" presStyleLbl="parChTrans1D4" presStyleIdx="12" presStyleCnt="17"/>
      <dgm:spPr/>
    </dgm:pt>
    <dgm:pt modelId="{9971B660-CD4D-4350-B514-AE9BA7654E39}" type="pres">
      <dgm:prSet presAssocID="{713EA62A-4EA2-41C8-B576-D547B8C0EA4A}" presName="hierRoot2" presStyleCnt="0">
        <dgm:presLayoutVars>
          <dgm:hierBranch val="init"/>
        </dgm:presLayoutVars>
      </dgm:prSet>
      <dgm:spPr/>
    </dgm:pt>
    <dgm:pt modelId="{2B964D3B-1078-476C-A082-88976428FD3D}" type="pres">
      <dgm:prSet presAssocID="{713EA62A-4EA2-41C8-B576-D547B8C0EA4A}" presName="rootComposite" presStyleCnt="0"/>
      <dgm:spPr/>
    </dgm:pt>
    <dgm:pt modelId="{02472D2D-597F-4269-8A88-3B7A2991FE68}" type="pres">
      <dgm:prSet presAssocID="{713EA62A-4EA2-41C8-B576-D547B8C0EA4A}" presName="rootText" presStyleLbl="node4" presStyleIdx="12" presStyleCnt="17">
        <dgm:presLayoutVars>
          <dgm:chPref val="3"/>
        </dgm:presLayoutVars>
      </dgm:prSet>
      <dgm:spPr/>
    </dgm:pt>
    <dgm:pt modelId="{7C6FEA3C-DC23-47C5-8837-25E10C263B6B}" type="pres">
      <dgm:prSet presAssocID="{713EA62A-4EA2-41C8-B576-D547B8C0EA4A}" presName="rootConnector" presStyleLbl="node4" presStyleIdx="12" presStyleCnt="17"/>
      <dgm:spPr/>
    </dgm:pt>
    <dgm:pt modelId="{02511044-CE5E-4FC1-8A3F-13C06408A31B}" type="pres">
      <dgm:prSet presAssocID="{713EA62A-4EA2-41C8-B576-D547B8C0EA4A}" presName="hierChild4" presStyleCnt="0"/>
      <dgm:spPr/>
    </dgm:pt>
    <dgm:pt modelId="{5EDED420-CF40-4D8E-BA90-DDE9689199FB}" type="pres">
      <dgm:prSet presAssocID="{713EA62A-4EA2-41C8-B576-D547B8C0EA4A}" presName="hierChild5" presStyleCnt="0"/>
      <dgm:spPr/>
    </dgm:pt>
    <dgm:pt modelId="{578D4727-9841-4795-BF0F-3F67065AFAF3}" type="pres">
      <dgm:prSet presAssocID="{899CC0ED-55F8-4A96-8D32-E748241292EA}" presName="hierChild5" presStyleCnt="0"/>
      <dgm:spPr/>
    </dgm:pt>
    <dgm:pt modelId="{07417269-E8E1-4443-A2E6-423A44700DA8}" type="pres">
      <dgm:prSet presAssocID="{DD99F7ED-3A3B-4F98-8F84-735F73DB735B}" presName="hierChild5" presStyleCnt="0"/>
      <dgm:spPr/>
    </dgm:pt>
    <dgm:pt modelId="{EC84C6ED-F1BE-4CAC-8FEC-08A031FAF754}" type="pres">
      <dgm:prSet presAssocID="{1053D928-7D95-497C-B5B7-96F94567E902}" presName="hierChild5" presStyleCnt="0"/>
      <dgm:spPr/>
    </dgm:pt>
    <dgm:pt modelId="{E790CF23-4FCC-4C1E-AC8F-42892DD474C5}" type="pres">
      <dgm:prSet presAssocID="{C7757FF8-63EA-473F-8BCF-C4ABC881406E}" presName="hierChild5" presStyleCnt="0"/>
      <dgm:spPr/>
    </dgm:pt>
    <dgm:pt modelId="{6B7705CC-8CD8-4BD0-B38F-FD721022FE6F}" type="pres">
      <dgm:prSet presAssocID="{104A591B-DF8A-4F33-9246-782979A6DA61}" presName="Name37" presStyleLbl="parChTrans1D3" presStyleIdx="3" presStyleCnt="4"/>
      <dgm:spPr/>
    </dgm:pt>
    <dgm:pt modelId="{4431DFEA-A942-4374-A047-4BAC2C2024A7}" type="pres">
      <dgm:prSet presAssocID="{B70070B0-EE67-4BC1-8BB9-E5D3A020635A}" presName="hierRoot2" presStyleCnt="0">
        <dgm:presLayoutVars>
          <dgm:hierBranch val="init"/>
        </dgm:presLayoutVars>
      </dgm:prSet>
      <dgm:spPr/>
    </dgm:pt>
    <dgm:pt modelId="{009B9CEA-A681-4E59-AE4D-799FE7E3E034}" type="pres">
      <dgm:prSet presAssocID="{B70070B0-EE67-4BC1-8BB9-E5D3A020635A}" presName="rootComposite" presStyleCnt="0"/>
      <dgm:spPr/>
    </dgm:pt>
    <dgm:pt modelId="{3D57B3F7-B259-4E90-A0D9-6D58E8D0371F}" type="pres">
      <dgm:prSet presAssocID="{B70070B0-EE67-4BC1-8BB9-E5D3A020635A}" presName="rootText" presStyleLbl="node3" presStyleIdx="3" presStyleCnt="4">
        <dgm:presLayoutVars>
          <dgm:chPref val="3"/>
        </dgm:presLayoutVars>
      </dgm:prSet>
      <dgm:spPr/>
    </dgm:pt>
    <dgm:pt modelId="{00198836-A289-4019-9C5A-743CB418A800}" type="pres">
      <dgm:prSet presAssocID="{B70070B0-EE67-4BC1-8BB9-E5D3A020635A}" presName="rootConnector" presStyleLbl="node3" presStyleIdx="3" presStyleCnt="4"/>
      <dgm:spPr/>
    </dgm:pt>
    <dgm:pt modelId="{8B91EC10-91E3-456A-9EFB-80B8566202B8}" type="pres">
      <dgm:prSet presAssocID="{B70070B0-EE67-4BC1-8BB9-E5D3A020635A}" presName="hierChild4" presStyleCnt="0"/>
      <dgm:spPr/>
    </dgm:pt>
    <dgm:pt modelId="{9A1BAC34-646C-4203-8733-94AC7AA2DFCF}" type="pres">
      <dgm:prSet presAssocID="{B01064C5-4490-4C87-8B56-A48D3FF81A48}" presName="Name37" presStyleLbl="parChTrans1D4" presStyleIdx="13" presStyleCnt="17"/>
      <dgm:spPr/>
    </dgm:pt>
    <dgm:pt modelId="{22323D62-37C8-4756-937A-49282085B5FA}" type="pres">
      <dgm:prSet presAssocID="{3CDB1E7B-2B2B-4A7C-A6C6-AE6DE2B8BF47}" presName="hierRoot2" presStyleCnt="0">
        <dgm:presLayoutVars>
          <dgm:hierBranch val="init"/>
        </dgm:presLayoutVars>
      </dgm:prSet>
      <dgm:spPr/>
    </dgm:pt>
    <dgm:pt modelId="{3A84E10D-8476-4659-8AC5-F087EE42D30D}" type="pres">
      <dgm:prSet presAssocID="{3CDB1E7B-2B2B-4A7C-A6C6-AE6DE2B8BF47}" presName="rootComposite" presStyleCnt="0"/>
      <dgm:spPr/>
    </dgm:pt>
    <dgm:pt modelId="{75BFA565-3E31-4A19-80CF-D2ECE543F6E5}" type="pres">
      <dgm:prSet presAssocID="{3CDB1E7B-2B2B-4A7C-A6C6-AE6DE2B8BF47}" presName="rootText" presStyleLbl="node4" presStyleIdx="13" presStyleCnt="17">
        <dgm:presLayoutVars>
          <dgm:chPref val="3"/>
        </dgm:presLayoutVars>
      </dgm:prSet>
      <dgm:spPr/>
    </dgm:pt>
    <dgm:pt modelId="{55CF2382-9CA3-4603-8F11-D05F8F43458B}" type="pres">
      <dgm:prSet presAssocID="{3CDB1E7B-2B2B-4A7C-A6C6-AE6DE2B8BF47}" presName="rootConnector" presStyleLbl="node4" presStyleIdx="13" presStyleCnt="17"/>
      <dgm:spPr/>
    </dgm:pt>
    <dgm:pt modelId="{DB321194-9184-4952-84BE-CE3442F06B75}" type="pres">
      <dgm:prSet presAssocID="{3CDB1E7B-2B2B-4A7C-A6C6-AE6DE2B8BF47}" presName="hierChild4" presStyleCnt="0"/>
      <dgm:spPr/>
    </dgm:pt>
    <dgm:pt modelId="{FBD6E796-C5F3-4E3A-BF40-B9BE62BB81F6}" type="pres">
      <dgm:prSet presAssocID="{F22CE679-8F2A-4549-9AFF-A49CD38AAC5B}" presName="Name37" presStyleLbl="parChTrans1D4" presStyleIdx="14" presStyleCnt="17"/>
      <dgm:spPr/>
    </dgm:pt>
    <dgm:pt modelId="{FACF6909-9060-4D9E-AD36-DC55486AAE75}" type="pres">
      <dgm:prSet presAssocID="{4856051B-10D4-49C5-B0F0-01C917032B59}" presName="hierRoot2" presStyleCnt="0">
        <dgm:presLayoutVars>
          <dgm:hierBranch val="init"/>
        </dgm:presLayoutVars>
      </dgm:prSet>
      <dgm:spPr/>
    </dgm:pt>
    <dgm:pt modelId="{4482E547-709B-41D1-9753-816B84F7E0E2}" type="pres">
      <dgm:prSet presAssocID="{4856051B-10D4-49C5-B0F0-01C917032B59}" presName="rootComposite" presStyleCnt="0"/>
      <dgm:spPr/>
    </dgm:pt>
    <dgm:pt modelId="{A0EFD6BD-1979-49EA-8854-481A0492FE2A}" type="pres">
      <dgm:prSet presAssocID="{4856051B-10D4-49C5-B0F0-01C917032B59}" presName="rootText" presStyleLbl="node4" presStyleIdx="14" presStyleCnt="17">
        <dgm:presLayoutVars>
          <dgm:chPref val="3"/>
        </dgm:presLayoutVars>
      </dgm:prSet>
      <dgm:spPr/>
    </dgm:pt>
    <dgm:pt modelId="{2D8FCB24-D9F0-4455-ABB9-5ABA08581C73}" type="pres">
      <dgm:prSet presAssocID="{4856051B-10D4-49C5-B0F0-01C917032B59}" presName="rootConnector" presStyleLbl="node4" presStyleIdx="14" presStyleCnt="17"/>
      <dgm:spPr/>
    </dgm:pt>
    <dgm:pt modelId="{5923A200-D2F8-48AA-A617-3D77EBCDEEF4}" type="pres">
      <dgm:prSet presAssocID="{4856051B-10D4-49C5-B0F0-01C917032B59}" presName="hierChild4" presStyleCnt="0"/>
      <dgm:spPr/>
    </dgm:pt>
    <dgm:pt modelId="{2532BE40-1B4D-4295-A628-6197F69C5A6E}" type="pres">
      <dgm:prSet presAssocID="{FF7CF3D7-B5E0-479D-BB31-6F40634D1951}" presName="Name37" presStyleLbl="parChTrans1D4" presStyleIdx="15" presStyleCnt="17"/>
      <dgm:spPr/>
    </dgm:pt>
    <dgm:pt modelId="{352E1F94-4498-4EF6-9DFF-9EF7ACF20C76}" type="pres">
      <dgm:prSet presAssocID="{A7837A39-738E-4C46-9A28-5AF9600C2522}" presName="hierRoot2" presStyleCnt="0">
        <dgm:presLayoutVars>
          <dgm:hierBranch val="init"/>
        </dgm:presLayoutVars>
      </dgm:prSet>
      <dgm:spPr/>
    </dgm:pt>
    <dgm:pt modelId="{58DCC2F3-877D-46B2-8C8E-8C81C0F249EB}" type="pres">
      <dgm:prSet presAssocID="{A7837A39-738E-4C46-9A28-5AF9600C2522}" presName="rootComposite" presStyleCnt="0"/>
      <dgm:spPr/>
    </dgm:pt>
    <dgm:pt modelId="{2ABB9850-C503-4855-BB5F-D0F7A73E4DBE}" type="pres">
      <dgm:prSet presAssocID="{A7837A39-738E-4C46-9A28-5AF9600C2522}" presName="rootText" presStyleLbl="node4" presStyleIdx="15" presStyleCnt="17">
        <dgm:presLayoutVars>
          <dgm:chPref val="3"/>
        </dgm:presLayoutVars>
      </dgm:prSet>
      <dgm:spPr/>
    </dgm:pt>
    <dgm:pt modelId="{D2A361DE-8C58-427A-A6FB-D7EFD21DB253}" type="pres">
      <dgm:prSet presAssocID="{A7837A39-738E-4C46-9A28-5AF9600C2522}" presName="rootConnector" presStyleLbl="node4" presStyleIdx="15" presStyleCnt="17"/>
      <dgm:spPr/>
    </dgm:pt>
    <dgm:pt modelId="{8F2CFC2D-A50D-4E58-8D47-729D559BB969}" type="pres">
      <dgm:prSet presAssocID="{A7837A39-738E-4C46-9A28-5AF9600C2522}" presName="hierChild4" presStyleCnt="0"/>
      <dgm:spPr/>
    </dgm:pt>
    <dgm:pt modelId="{BAFC4601-C673-4696-9536-96ABCEFAF382}" type="pres">
      <dgm:prSet presAssocID="{C3826F3B-E950-45B5-9FE9-17C924117E44}" presName="Name37" presStyleLbl="parChTrans1D4" presStyleIdx="16" presStyleCnt="17"/>
      <dgm:spPr/>
    </dgm:pt>
    <dgm:pt modelId="{A3DCA448-1B91-4F54-AAD9-6A5768FA58BD}" type="pres">
      <dgm:prSet presAssocID="{8044C362-E2CC-414D-8E15-0E8DBAB30D68}" presName="hierRoot2" presStyleCnt="0">
        <dgm:presLayoutVars>
          <dgm:hierBranch val="init"/>
        </dgm:presLayoutVars>
      </dgm:prSet>
      <dgm:spPr/>
    </dgm:pt>
    <dgm:pt modelId="{42EC431A-3F6B-4FA7-B462-7803C940E618}" type="pres">
      <dgm:prSet presAssocID="{8044C362-E2CC-414D-8E15-0E8DBAB30D68}" presName="rootComposite" presStyleCnt="0"/>
      <dgm:spPr/>
    </dgm:pt>
    <dgm:pt modelId="{51BE604F-3374-4CF9-8074-31F88B75D208}" type="pres">
      <dgm:prSet presAssocID="{8044C362-E2CC-414D-8E15-0E8DBAB30D68}" presName="rootText" presStyleLbl="node4" presStyleIdx="16" presStyleCnt="17">
        <dgm:presLayoutVars>
          <dgm:chPref val="3"/>
        </dgm:presLayoutVars>
      </dgm:prSet>
      <dgm:spPr/>
    </dgm:pt>
    <dgm:pt modelId="{C2CE8283-9B92-4245-928E-0FA28E3D5D3D}" type="pres">
      <dgm:prSet presAssocID="{8044C362-E2CC-414D-8E15-0E8DBAB30D68}" presName="rootConnector" presStyleLbl="node4" presStyleIdx="16" presStyleCnt="17"/>
      <dgm:spPr/>
    </dgm:pt>
    <dgm:pt modelId="{43B8BC2C-0020-4996-B64B-A4DC2E4D33D6}" type="pres">
      <dgm:prSet presAssocID="{8044C362-E2CC-414D-8E15-0E8DBAB30D68}" presName="hierChild4" presStyleCnt="0"/>
      <dgm:spPr/>
    </dgm:pt>
    <dgm:pt modelId="{E2C104C5-DECC-418C-B3D7-9570EEAC553F}" type="pres">
      <dgm:prSet presAssocID="{8044C362-E2CC-414D-8E15-0E8DBAB30D68}" presName="hierChild5" presStyleCnt="0"/>
      <dgm:spPr/>
    </dgm:pt>
    <dgm:pt modelId="{65CDA770-21CC-4C44-8D33-AE0C7A52D85B}" type="pres">
      <dgm:prSet presAssocID="{A7837A39-738E-4C46-9A28-5AF9600C2522}" presName="hierChild5" presStyleCnt="0"/>
      <dgm:spPr/>
    </dgm:pt>
    <dgm:pt modelId="{DA0062FB-C00F-4003-AA65-48B09FA8A56F}" type="pres">
      <dgm:prSet presAssocID="{4856051B-10D4-49C5-B0F0-01C917032B59}" presName="hierChild5" presStyleCnt="0"/>
      <dgm:spPr/>
    </dgm:pt>
    <dgm:pt modelId="{9E86683B-9C69-4CBB-8D1B-26FBFF511276}" type="pres">
      <dgm:prSet presAssocID="{3CDB1E7B-2B2B-4A7C-A6C6-AE6DE2B8BF47}" presName="hierChild5" presStyleCnt="0"/>
      <dgm:spPr/>
    </dgm:pt>
    <dgm:pt modelId="{9F6551C9-AE7B-4B3C-BB4C-69EA7EEFE6CD}" type="pres">
      <dgm:prSet presAssocID="{B70070B0-EE67-4BC1-8BB9-E5D3A020635A}" presName="hierChild5" presStyleCnt="0"/>
      <dgm:spPr/>
    </dgm:pt>
    <dgm:pt modelId="{7B09733A-ACAF-495A-BF59-DC7D057C288B}" type="pres">
      <dgm:prSet presAssocID="{DB18C698-67DA-4593-BFDC-2322A760E9D8}" presName="hierChild5" presStyleCnt="0"/>
      <dgm:spPr/>
    </dgm:pt>
    <dgm:pt modelId="{1C8A7491-0347-4FA3-8E46-1739A6EA862D}" type="pres">
      <dgm:prSet presAssocID="{F61B1C76-83AA-4C93-91CD-411FABCE789F}" presName="hierChild3" presStyleCnt="0"/>
      <dgm:spPr/>
    </dgm:pt>
  </dgm:ptLst>
  <dgm:cxnLst>
    <dgm:cxn modelId="{46460B02-9F94-4AB1-9610-6D266048FDC3}" type="presOf" srcId="{2466399A-D1D5-4BE1-8DA6-9C31CF60560F}" destId="{5FE43629-1A1C-4AAF-9537-E4BD71768B80}" srcOrd="0" destOrd="0" presId="urn:microsoft.com/office/officeart/2005/8/layout/orgChart1"/>
    <dgm:cxn modelId="{61D40810-0A46-459D-B8AA-DE7CC728AFC5}" type="presOf" srcId="{F61B1C76-83AA-4C93-91CD-411FABCE789F}" destId="{471502B6-2933-4EB5-9E55-6D8908746F70}" srcOrd="0" destOrd="0" presId="urn:microsoft.com/office/officeart/2005/8/layout/orgChart1"/>
    <dgm:cxn modelId="{9986BD11-B46D-4F06-8E9E-9478BEB9C74A}" srcId="{773D6589-B90B-4FD1-BE6E-7BE990AAE308}" destId="{F2E4763C-6E63-447B-8338-94203621F5E2}" srcOrd="1" destOrd="0" parTransId="{5698DFD8-BC69-47E4-97F3-FA707FE940CA}" sibTransId="{11FD7A05-34CB-4465-A0E9-E8B9696F7D8C}"/>
    <dgm:cxn modelId="{CBA9F218-2B2E-4208-BF18-9727BB60896A}" type="presOf" srcId="{3CDB1E7B-2B2B-4A7C-A6C6-AE6DE2B8BF47}" destId="{55CF2382-9CA3-4603-8F11-D05F8F43458B}" srcOrd="1" destOrd="0" presId="urn:microsoft.com/office/officeart/2005/8/layout/orgChart1"/>
    <dgm:cxn modelId="{32351E1A-CEE8-44E9-BDB8-432D76322899}" type="presOf" srcId="{806A63FD-8E4F-4B6D-A6EE-AE58AD018103}" destId="{D9C5D835-4DD7-41FF-B8F5-D12A4FEC8462}" srcOrd="0" destOrd="0" presId="urn:microsoft.com/office/officeart/2005/8/layout/orgChart1"/>
    <dgm:cxn modelId="{C8C4701A-D726-4FFD-9CFA-A79C966B0D6F}" type="presOf" srcId="{773D6589-B90B-4FD1-BE6E-7BE990AAE308}" destId="{E3B713E9-52FC-4EF0-A8E1-FFC81EE1C84A}" srcOrd="1" destOrd="0" presId="urn:microsoft.com/office/officeart/2005/8/layout/orgChart1"/>
    <dgm:cxn modelId="{4A09A31B-5DE9-41BA-9F54-574AB375A04B}" type="presOf" srcId="{104A591B-DF8A-4F33-9246-782979A6DA61}" destId="{6B7705CC-8CD8-4BD0-B38F-FD721022FE6F}" srcOrd="0" destOrd="0" presId="urn:microsoft.com/office/officeart/2005/8/layout/orgChart1"/>
    <dgm:cxn modelId="{8CAD0B25-6538-4D9E-B2E9-C94464FA8C15}" type="presOf" srcId="{BBC58B2D-F0A6-46DC-9AB0-74721F3114F5}" destId="{E1B380CF-D685-4484-90C8-905CEEA25483}" srcOrd="0" destOrd="0" presId="urn:microsoft.com/office/officeart/2005/8/layout/orgChart1"/>
    <dgm:cxn modelId="{61673C25-1648-423C-9579-692F115A00D2}" srcId="{DB18C698-67DA-4593-BFDC-2322A760E9D8}" destId="{C7757FF8-63EA-473F-8BCF-C4ABC881406E}" srcOrd="0" destOrd="0" parTransId="{CDE2889C-B1EF-41EE-84CC-4301E57F45AD}" sibTransId="{D6A7B347-4DA5-469B-9021-CD29EE0C98FC}"/>
    <dgm:cxn modelId="{0AD2A226-E7AF-4530-B0AC-9392266FD423}" srcId="{DB18C698-67DA-4593-BFDC-2322A760E9D8}" destId="{B70070B0-EE67-4BC1-8BB9-E5D3A020635A}" srcOrd="1" destOrd="0" parTransId="{104A591B-DF8A-4F33-9246-782979A6DA61}" sibTransId="{74763EAE-9ACF-485F-AD6F-9F3BAA82280F}"/>
    <dgm:cxn modelId="{1D337629-7C7B-4C1A-9551-61C135D38BF9}" type="presOf" srcId="{243ECE17-12B9-4750-89F4-0CB9C4E9876B}" destId="{490319B2-B845-4FB4-A0E6-17BC127ECF97}" srcOrd="0" destOrd="0" presId="urn:microsoft.com/office/officeart/2005/8/layout/orgChart1"/>
    <dgm:cxn modelId="{2DA1E529-2107-4F3C-8A9E-21AC8395586F}" type="presOf" srcId="{A7E70E54-0AE8-4095-BCBB-9439C0ABBF18}" destId="{5A2F94D5-B45A-4CF3-AA19-B2832037B033}" srcOrd="0" destOrd="0" presId="urn:microsoft.com/office/officeart/2005/8/layout/orgChart1"/>
    <dgm:cxn modelId="{3E61CE2A-1B43-48C0-ADA7-8E6D571A9908}" type="presOf" srcId="{37F99F42-B0B5-4E1B-8AD1-4F971C290AA0}" destId="{A2095DDF-CD91-4335-B7AE-18EDE130B281}" srcOrd="0" destOrd="0" presId="urn:microsoft.com/office/officeart/2005/8/layout/orgChart1"/>
    <dgm:cxn modelId="{B342202B-D460-45D9-841B-508EAA7B2BC7}" type="presOf" srcId="{DB18C698-67DA-4593-BFDC-2322A760E9D8}" destId="{95009831-56E7-4651-8DBE-CDD5FB8614B3}" srcOrd="1" destOrd="0" presId="urn:microsoft.com/office/officeart/2005/8/layout/orgChart1"/>
    <dgm:cxn modelId="{B386DE2B-4914-4A61-9381-62F79A9DE302}" type="presOf" srcId="{19BF8E2C-394A-4770-8EFF-FDAB06204F55}" destId="{CD77B565-807A-4050-9737-CD606DFFF7DB}" srcOrd="0" destOrd="0" presId="urn:microsoft.com/office/officeart/2005/8/layout/orgChart1"/>
    <dgm:cxn modelId="{9A7C9033-7F15-4FD8-BFEB-321F322D2D07}" srcId="{DB037669-CEFB-41AF-9A08-058F8D711C4A}" destId="{79ABAC7F-2BC7-4701-982E-01D1C5E171CA}" srcOrd="1" destOrd="0" parTransId="{DB93D8E3-5F58-413E-A387-B3B39E493EF9}" sibTransId="{D5CFB89C-A6FC-4076-9632-ECBCA5A98D6E}"/>
    <dgm:cxn modelId="{E777DB34-E28E-41E4-B11C-A11F491726A9}" type="presOf" srcId="{806A63FD-8E4F-4B6D-A6EE-AE58AD018103}" destId="{18C90A8F-FBF8-4671-A7E2-6F2D0B861DAA}" srcOrd="1" destOrd="0" presId="urn:microsoft.com/office/officeart/2005/8/layout/orgChart1"/>
    <dgm:cxn modelId="{5E441E35-63F5-4D2C-A7EE-1B7765576527}" type="presOf" srcId="{E28FCCDF-96DF-4F49-9548-9BBB85627133}" destId="{A214F2E0-E52B-468F-8476-4C49A94DABBC}" srcOrd="1" destOrd="0" presId="urn:microsoft.com/office/officeart/2005/8/layout/orgChart1"/>
    <dgm:cxn modelId="{796D2E37-6A4B-46AC-AB64-F836489A47E2}" type="presOf" srcId="{79ABAC7F-2BC7-4701-982E-01D1C5E171CA}" destId="{784D15E8-57E1-4703-985E-378296769DE5}" srcOrd="0" destOrd="0" presId="urn:microsoft.com/office/officeart/2005/8/layout/orgChart1"/>
    <dgm:cxn modelId="{22FADA37-85BB-4D74-A0F7-BF04804D0843}" type="presOf" srcId="{63EBFABA-9953-4CCF-8AFE-D5BEA4218D59}" destId="{0A920C6F-0C78-4B04-A07B-E657F4F35A4F}" srcOrd="1" destOrd="0" presId="urn:microsoft.com/office/officeart/2005/8/layout/orgChart1"/>
    <dgm:cxn modelId="{5E289F3B-7E05-4D83-B169-12E4410E7066}" srcId="{3CDB1E7B-2B2B-4A7C-A6C6-AE6DE2B8BF47}" destId="{4856051B-10D4-49C5-B0F0-01C917032B59}" srcOrd="0" destOrd="0" parTransId="{F22CE679-8F2A-4549-9AFF-A49CD38AAC5B}" sibTransId="{1D13AA6A-3505-4806-B9F9-B0A077A7487C}"/>
    <dgm:cxn modelId="{2569443C-FF40-4B9B-B50E-0B934C2A41A8}" type="presOf" srcId="{CBB4DEFC-2859-422B-A928-0A3F7B150C2C}" destId="{F69166AA-4D60-4313-8372-76E28C25F1F5}" srcOrd="0" destOrd="0" presId="urn:microsoft.com/office/officeart/2005/8/layout/orgChart1"/>
    <dgm:cxn modelId="{A29CCD3C-83C0-4AB0-9ADB-8A5B06E4F37A}" srcId="{773D6589-B90B-4FD1-BE6E-7BE990AAE308}" destId="{63EBFABA-9953-4CCF-8AFE-D5BEA4218D59}" srcOrd="0" destOrd="0" parTransId="{4616A169-59F5-4A5E-894B-1C01445D1306}" sibTransId="{53048A99-7F3B-4ECE-8C47-546444547000}"/>
    <dgm:cxn modelId="{75B3675D-3D82-436B-A02D-B3987188E279}" type="presOf" srcId="{713EA62A-4EA2-41C8-B576-D547B8C0EA4A}" destId="{7C6FEA3C-DC23-47C5-8837-25E10C263B6B}" srcOrd="1" destOrd="0" presId="urn:microsoft.com/office/officeart/2005/8/layout/orgChart1"/>
    <dgm:cxn modelId="{773C4841-750F-499E-9394-99B9F0D24689}" type="presOf" srcId="{773D6589-B90B-4FD1-BE6E-7BE990AAE308}" destId="{7154905F-F33E-4757-A207-7EF3A8AE7A1A}" srcOrd="0" destOrd="0" presId="urn:microsoft.com/office/officeart/2005/8/layout/orgChart1"/>
    <dgm:cxn modelId="{59052D49-7D8D-4544-8893-1EC41D1CBC01}" type="presOf" srcId="{DB037669-CEFB-41AF-9A08-058F8D711C4A}" destId="{8B75F3D1-5C8B-4B25-845A-93A910D8D692}" srcOrd="1" destOrd="0" presId="urn:microsoft.com/office/officeart/2005/8/layout/orgChart1"/>
    <dgm:cxn modelId="{91313F6C-9CF3-4598-97B7-89AC75FA11B4}" type="presOf" srcId="{4F70207D-1F4D-4B06-B186-537DB427AA6E}" destId="{DD8D1387-9D3F-4BAB-80B0-F2D9BBE3A9A2}" srcOrd="0" destOrd="0" presId="urn:microsoft.com/office/officeart/2005/8/layout/orgChart1"/>
    <dgm:cxn modelId="{1632E46D-56BF-4E1F-A939-B6446386DEFD}" type="presOf" srcId="{8044C362-E2CC-414D-8E15-0E8DBAB30D68}" destId="{51BE604F-3374-4CF9-8074-31F88B75D208}" srcOrd="0" destOrd="0" presId="urn:microsoft.com/office/officeart/2005/8/layout/orgChart1"/>
    <dgm:cxn modelId="{13B27F6E-5359-400B-A33C-64750A8EBC80}" type="presOf" srcId="{AAA2C14F-E909-4376-9B97-35881493181D}" destId="{DA91F392-E802-4BA6-9D51-651412D496C0}" srcOrd="0" destOrd="0" presId="urn:microsoft.com/office/officeart/2005/8/layout/orgChart1"/>
    <dgm:cxn modelId="{062A7A71-7B93-44BA-9538-42E0198FC9F7}" type="presOf" srcId="{713EA62A-4EA2-41C8-B576-D547B8C0EA4A}" destId="{02472D2D-597F-4269-8A88-3B7A2991FE68}" srcOrd="0" destOrd="0" presId="urn:microsoft.com/office/officeart/2005/8/layout/orgChart1"/>
    <dgm:cxn modelId="{B6EC8B52-6CAF-4A69-B490-F90E2C70307C}" type="presOf" srcId="{E4EF84B8-E562-4811-B633-84C3B80A60D4}" destId="{473393BF-A86E-4C13-AA77-AF70B753A057}" srcOrd="1" destOrd="0" presId="urn:microsoft.com/office/officeart/2005/8/layout/orgChart1"/>
    <dgm:cxn modelId="{56803256-39D3-4710-BCE0-34F6F5371AED}" type="presOf" srcId="{5698DFD8-BC69-47E4-97F3-FA707FE940CA}" destId="{59AF90FC-5473-4786-B494-B28F4F976F68}" srcOrd="0" destOrd="0" presId="urn:microsoft.com/office/officeart/2005/8/layout/orgChart1"/>
    <dgm:cxn modelId="{F13DB880-0142-4B5B-BAB4-3717DDCED881}" srcId="{4856051B-10D4-49C5-B0F0-01C917032B59}" destId="{A7837A39-738E-4C46-9A28-5AF9600C2522}" srcOrd="0" destOrd="0" parTransId="{FF7CF3D7-B5E0-479D-BB31-6F40634D1951}" sibTransId="{7CA4AB04-EE1E-44A9-8FBD-6E1EF10CD94F}"/>
    <dgm:cxn modelId="{B7E03E81-88A2-4052-B6F8-7F77C3509295}" srcId="{E28FCCDF-96DF-4F49-9548-9BBB85627133}" destId="{CBB4DEFC-2859-422B-A928-0A3F7B150C2C}" srcOrd="0" destOrd="0" parTransId="{4F70207D-1F4D-4B06-B186-537DB427AA6E}" sibTransId="{D61DD759-C763-46B3-B0D7-C62D796BE5F6}"/>
    <dgm:cxn modelId="{84568785-DCDC-4FF2-BBE5-B5A185D0A1A8}" type="presOf" srcId="{C7757FF8-63EA-473F-8BCF-C4ABC881406E}" destId="{5AA81761-2641-4C26-9A35-4E3AB27ABCBB}" srcOrd="1" destOrd="0" presId="urn:microsoft.com/office/officeart/2005/8/layout/orgChart1"/>
    <dgm:cxn modelId="{A776D486-8640-4D0A-BF04-E2D9FEF67C5F}" srcId="{243ECE17-12B9-4750-89F4-0CB9C4E9876B}" destId="{F61B1C76-83AA-4C93-91CD-411FABCE789F}" srcOrd="0" destOrd="0" parTransId="{2163ED35-CFB2-4B16-AF17-9C44FDC8FF36}" sibTransId="{41F1741F-8A41-44CB-9EC7-3B8F32C27944}"/>
    <dgm:cxn modelId="{5D26B689-9D3E-4E74-8E48-A7B30776FDA0}" type="presOf" srcId="{F61B1C76-83AA-4C93-91CD-411FABCE789F}" destId="{91D21391-1470-4374-9DB8-BB8FBEDB1B6F}" srcOrd="1" destOrd="0" presId="urn:microsoft.com/office/officeart/2005/8/layout/orgChart1"/>
    <dgm:cxn modelId="{4F6AD18E-CFFD-4F91-A4D1-2F3F9E9CFB58}" type="presOf" srcId="{7E85BAC5-0A30-4560-8AEC-68177580A841}" destId="{519B791B-5240-4FDC-8FB7-A8C16F6B07F3}" srcOrd="0" destOrd="0" presId="urn:microsoft.com/office/officeart/2005/8/layout/orgChart1"/>
    <dgm:cxn modelId="{337B8E93-DB5F-42B9-8AA1-0DADF7D8C01E}" srcId="{E28FCCDF-96DF-4F49-9548-9BBB85627133}" destId="{D9AA17C4-5EB9-4A9C-9A46-F487B374DBA3}" srcOrd="1" destOrd="0" parTransId="{BBC58B2D-F0A6-46DC-9AB0-74721F3114F5}" sibTransId="{9DAE3EED-5A11-47E6-BB06-02BDF88BBEB5}"/>
    <dgm:cxn modelId="{6D5F6D98-6708-41B6-864F-E5E812946172}" type="presOf" srcId="{63EBFABA-9953-4CCF-8AFE-D5BEA4218D59}" destId="{F44AC7E6-2EAC-4C8A-9C39-77EF78853DB8}" srcOrd="0" destOrd="0" presId="urn:microsoft.com/office/officeart/2005/8/layout/orgChart1"/>
    <dgm:cxn modelId="{4785C598-09C2-47E1-A0FE-69919FD4AC40}" type="presOf" srcId="{C702347B-9AD8-485C-8334-A62C3D6A7D54}" destId="{102CF4EC-0768-4568-B2E3-A7B7F3C06B18}" srcOrd="0" destOrd="0" presId="urn:microsoft.com/office/officeart/2005/8/layout/orgChart1"/>
    <dgm:cxn modelId="{B769379A-9A36-4ADA-91C7-AD6355D68C17}" type="presOf" srcId="{D9AA17C4-5EB9-4A9C-9A46-F487B374DBA3}" destId="{7B28A874-D6B3-4193-A37B-B358CAB438CF}" srcOrd="0" destOrd="0" presId="urn:microsoft.com/office/officeart/2005/8/layout/orgChart1"/>
    <dgm:cxn modelId="{06744F9A-897F-4068-88DA-57BCE381B8DD}" type="presOf" srcId="{F2E4763C-6E63-447B-8338-94203621F5E2}" destId="{66008368-F714-469E-A2AF-A07C81BA26FE}" srcOrd="1" destOrd="0" presId="urn:microsoft.com/office/officeart/2005/8/layout/orgChart1"/>
    <dgm:cxn modelId="{0572BA9C-B356-4FE3-B3D3-EF07105EC375}" type="presOf" srcId="{1053D928-7D95-497C-B5B7-96F94567E902}" destId="{56A3EFF2-7505-4280-9633-C9FF97F3B8A3}" srcOrd="1" destOrd="0" presId="urn:microsoft.com/office/officeart/2005/8/layout/orgChart1"/>
    <dgm:cxn modelId="{71648AA0-7885-45B7-954B-4F0B2618E579}" type="presOf" srcId="{CBB4DEFC-2859-422B-A928-0A3F7B150C2C}" destId="{12CC9CFD-72F1-458E-B42C-8BF6EBCDBAEE}" srcOrd="1" destOrd="0" presId="urn:microsoft.com/office/officeart/2005/8/layout/orgChart1"/>
    <dgm:cxn modelId="{2F730AA1-3CD0-4627-8A7C-7E0895B0D5FC}" type="presOf" srcId="{4856051B-10D4-49C5-B0F0-01C917032B59}" destId="{A0EFD6BD-1979-49EA-8854-481A0492FE2A}" srcOrd="0" destOrd="0" presId="urn:microsoft.com/office/officeart/2005/8/layout/orgChart1"/>
    <dgm:cxn modelId="{CF50E4A6-1B42-4BD8-94D0-B40A6223ED12}" type="presOf" srcId="{3CDB1E7B-2B2B-4A7C-A6C6-AE6DE2B8BF47}" destId="{75BFA565-3E31-4A19-80CF-D2ECE543F6E5}" srcOrd="0" destOrd="0" presId="urn:microsoft.com/office/officeart/2005/8/layout/orgChart1"/>
    <dgm:cxn modelId="{32B12DA9-A413-47D8-8FE9-022DB172229E}" type="presOf" srcId="{B01064C5-4490-4C87-8B56-A48D3FF81A48}" destId="{9A1BAC34-646C-4203-8733-94AC7AA2DFCF}" srcOrd="0" destOrd="0" presId="urn:microsoft.com/office/officeart/2005/8/layout/orgChart1"/>
    <dgm:cxn modelId="{DB7036A9-48CD-4165-BE7C-6944F160708F}" type="presOf" srcId="{E28FCCDF-96DF-4F49-9548-9BBB85627133}" destId="{C1B3E3A1-202E-45BD-BBE1-5661E1A53948}" srcOrd="0" destOrd="0" presId="urn:microsoft.com/office/officeart/2005/8/layout/orgChart1"/>
    <dgm:cxn modelId="{F8B3C2A9-2939-42FB-9C7F-D9B705FFFE05}" type="presOf" srcId="{D9AA17C4-5EB9-4A9C-9A46-F487B374DBA3}" destId="{5539AA56-17B6-4DCD-9112-28C1C81CDBF6}" srcOrd="1" destOrd="0" presId="urn:microsoft.com/office/officeart/2005/8/layout/orgChart1"/>
    <dgm:cxn modelId="{CE34D6AB-A002-4947-A1CB-4F27D5795CAB}" type="presOf" srcId="{01C5ACA1-F917-4DDA-8652-A242434F7896}" destId="{63DEEA3A-0636-4956-82C7-045BBCBD4584}" srcOrd="0" destOrd="0" presId="urn:microsoft.com/office/officeart/2005/8/layout/orgChart1"/>
    <dgm:cxn modelId="{1CDE52AC-DEEE-425F-B37C-B7639EFC879D}" type="presOf" srcId="{01C5ACA1-F917-4DDA-8652-A242434F7896}" destId="{7E9D02D3-F9C7-4F67-B791-1C5A0C4F4545}" srcOrd="1" destOrd="0" presId="urn:microsoft.com/office/officeart/2005/8/layout/orgChart1"/>
    <dgm:cxn modelId="{BE8DBAAE-30F0-4CC3-AB31-18D31E11D820}" type="presOf" srcId="{37F99F42-B0B5-4E1B-8AD1-4F971C290AA0}" destId="{F63DBECD-B739-4851-A209-33CC27C72449}" srcOrd="1" destOrd="0" presId="urn:microsoft.com/office/officeart/2005/8/layout/orgChart1"/>
    <dgm:cxn modelId="{03AB83B1-B658-4B49-ABEC-8B10C93A2B91}" type="presOf" srcId="{73E19148-7609-4A35-A4FB-180EFDE1E7A2}" destId="{E167246E-222E-418F-9A10-7190A9B477C8}" srcOrd="0" destOrd="0" presId="urn:microsoft.com/office/officeart/2005/8/layout/orgChart1"/>
    <dgm:cxn modelId="{56A6D1B2-67A3-4AB9-8FFD-FB97AC9268DD}" type="presOf" srcId="{CDE2889C-B1EF-41EE-84CC-4301E57F45AD}" destId="{2C1903BA-492F-4007-ACC7-6ACCF526F997}" srcOrd="0" destOrd="0" presId="urn:microsoft.com/office/officeart/2005/8/layout/orgChart1"/>
    <dgm:cxn modelId="{866674B4-C4AD-44EA-BFCC-6900F70498C4}" srcId="{79ABAC7F-2BC7-4701-982E-01D1C5E171CA}" destId="{37F99F42-B0B5-4E1B-8AD1-4F971C290AA0}" srcOrd="0" destOrd="0" parTransId="{7E85BAC5-0A30-4560-8AEC-68177580A841}" sibTransId="{43240DB9-9AC0-4180-B38B-8D95C3540F90}"/>
    <dgm:cxn modelId="{E8E580B5-FCF6-47B2-A41D-29538DBA7E0F}" type="presOf" srcId="{B70070B0-EE67-4BC1-8BB9-E5D3A020635A}" destId="{3D57B3F7-B259-4E90-A0D9-6D58E8D0371F}" srcOrd="0" destOrd="0" presId="urn:microsoft.com/office/officeart/2005/8/layout/orgChart1"/>
    <dgm:cxn modelId="{E67C89BD-3BE2-4920-BAA4-F5B0BCC626B1}" srcId="{A7837A39-738E-4C46-9A28-5AF9600C2522}" destId="{8044C362-E2CC-414D-8E15-0E8DBAB30D68}" srcOrd="0" destOrd="0" parTransId="{C3826F3B-E950-45B5-9FE9-17C924117E44}" sibTransId="{9EBC3483-123F-495C-A52A-5CAD58B2BAE9}"/>
    <dgm:cxn modelId="{01993CBE-E3B9-41A4-9B74-933C9FB10276}" srcId="{F61B1C76-83AA-4C93-91CD-411FABCE789F}" destId="{E28FCCDF-96DF-4F49-9548-9BBB85627133}" srcOrd="0" destOrd="0" parTransId="{D3074A43-3D64-4D0A-AF03-3479C2CDEB47}" sibTransId="{8545C4CC-9A5C-4B3F-AFA9-BB9812C4CA2C}"/>
    <dgm:cxn modelId="{E4C153BE-2E02-4649-8099-D9DD4A1B1759}" type="presOf" srcId="{F2E4763C-6E63-447B-8338-94203621F5E2}" destId="{D50CA688-DAAA-4BE3-9A36-ED6EAC802720}" srcOrd="0" destOrd="0" presId="urn:microsoft.com/office/officeart/2005/8/layout/orgChart1"/>
    <dgm:cxn modelId="{DA691CBF-E740-4770-9FC9-1DC6F4207061}" srcId="{1053D928-7D95-497C-B5B7-96F94567E902}" destId="{DD99F7ED-3A3B-4F98-8F84-735F73DB735B}" srcOrd="0" destOrd="0" parTransId="{AAA2C14F-E909-4376-9B97-35881493181D}" sibTransId="{523FD4A6-C1FC-4DBD-A936-CB974096D942}"/>
    <dgm:cxn modelId="{E1B719C0-7C33-44DB-AAD4-64C476BB6B7D}" type="presOf" srcId="{D92E51B9-394B-46E6-AB8F-43BBADADE832}" destId="{F632E91A-D53F-4BCE-AE11-A0B4DCF05448}" srcOrd="0" destOrd="0" presId="urn:microsoft.com/office/officeart/2005/8/layout/orgChart1"/>
    <dgm:cxn modelId="{1C2355C2-BC36-422A-B122-49521BA1C541}" srcId="{D9AA17C4-5EB9-4A9C-9A46-F487B374DBA3}" destId="{01C5ACA1-F917-4DDA-8652-A242434F7896}" srcOrd="0" destOrd="0" parTransId="{E7082BF6-4357-417D-BB1D-D9F6903BA8D4}" sibTransId="{7A651F14-761D-4066-911E-42D70D3C6303}"/>
    <dgm:cxn modelId="{FF416EC4-AE15-4DD1-90DB-BF9A21F652C3}" srcId="{CBB4DEFC-2859-422B-A928-0A3F7B150C2C}" destId="{DB037669-CEFB-41AF-9A08-058F8D711C4A}" srcOrd="0" destOrd="0" parTransId="{D92E51B9-394B-46E6-AB8F-43BBADADE832}" sibTransId="{E739CB49-999D-4F93-900A-78D6F4499772}"/>
    <dgm:cxn modelId="{42CCF6C4-97DD-4911-A027-419443DDFC51}" type="presOf" srcId="{8044C362-E2CC-414D-8E15-0E8DBAB30D68}" destId="{C2CE8283-9B92-4245-928E-0FA28E3D5D3D}" srcOrd="1" destOrd="0" presId="urn:microsoft.com/office/officeart/2005/8/layout/orgChart1"/>
    <dgm:cxn modelId="{E3136DC6-70E8-4DF3-8655-612D15D58C68}" type="presOf" srcId="{899CC0ED-55F8-4A96-8D32-E748241292EA}" destId="{5400C434-39FF-4FC5-845E-4A49047B1DD3}" srcOrd="0" destOrd="0" presId="urn:microsoft.com/office/officeart/2005/8/layout/orgChart1"/>
    <dgm:cxn modelId="{A62A04C7-9F4C-4AC9-95F3-BF00013E0C3F}" srcId="{79ABAC7F-2BC7-4701-982E-01D1C5E171CA}" destId="{806A63FD-8E4F-4B6D-A6EE-AE58AD018103}" srcOrd="1" destOrd="0" parTransId="{4F049A98-19CC-4EFC-B6C9-E3A8DFE9A839}" sibTransId="{04FC7F93-0CCA-43AE-AABA-57AE17CF7672}"/>
    <dgm:cxn modelId="{0DC9B3C7-797E-4585-A093-1E4A3BEEBE0C}" srcId="{773D6589-B90B-4FD1-BE6E-7BE990AAE308}" destId="{E4EF84B8-E562-4811-B633-84C3B80A60D4}" srcOrd="2" destOrd="0" parTransId="{73E19148-7609-4A35-A4FB-180EFDE1E7A2}" sibTransId="{7814E53B-7EE4-41E2-9FCC-A303109F9130}"/>
    <dgm:cxn modelId="{EDEAEEC7-D7C9-4832-B6EA-50C24A7DBCA2}" type="presOf" srcId="{B70070B0-EE67-4BC1-8BB9-E5D3A020635A}" destId="{00198836-A289-4019-9C5A-743CB418A800}" srcOrd="1" destOrd="0" presId="urn:microsoft.com/office/officeart/2005/8/layout/orgChart1"/>
    <dgm:cxn modelId="{1231E8C9-BBAA-4111-BB05-F7895396C88D}" type="presOf" srcId="{E7082BF6-4357-417D-BB1D-D9F6903BA8D4}" destId="{4F025C39-5A06-4184-BCF0-CFA6C6A3F2AC}" srcOrd="0" destOrd="0" presId="urn:microsoft.com/office/officeart/2005/8/layout/orgChart1"/>
    <dgm:cxn modelId="{ABAE43CA-DF4D-4197-BE45-7AD9AAE92483}" type="presOf" srcId="{899CC0ED-55F8-4A96-8D32-E748241292EA}" destId="{8C8CC87A-C6CC-48FC-A29F-6491D86E0B11}" srcOrd="1" destOrd="0" presId="urn:microsoft.com/office/officeart/2005/8/layout/orgChart1"/>
    <dgm:cxn modelId="{E80CC7CB-3D32-4C67-BA0F-BED815D53564}" type="presOf" srcId="{DB93D8E3-5F58-413E-A387-B3B39E493EF9}" destId="{99693C6E-B8F5-4AE5-812F-925A019E774D}" srcOrd="0" destOrd="0" presId="urn:microsoft.com/office/officeart/2005/8/layout/orgChart1"/>
    <dgm:cxn modelId="{9B5B4DCC-683D-4ED8-8314-B79B497D0AB4}" srcId="{C7757FF8-63EA-473F-8BCF-C4ABC881406E}" destId="{1053D928-7D95-497C-B5B7-96F94567E902}" srcOrd="0" destOrd="0" parTransId="{C702347B-9AD8-485C-8334-A62C3D6A7D54}" sibTransId="{9C0F1EE9-4530-4B85-9841-91520D76CBD3}"/>
    <dgm:cxn modelId="{DBAA15CF-28DD-45A7-9BD0-49B47ADC1179}" type="presOf" srcId="{E4EF84B8-E562-4811-B633-84C3B80A60D4}" destId="{A47E3BCE-6244-4F87-A022-806EDDF19262}" srcOrd="0" destOrd="0" presId="urn:microsoft.com/office/officeart/2005/8/layout/orgChart1"/>
    <dgm:cxn modelId="{6ECC9ACF-B10E-46C4-880F-215629BC7C20}" type="presOf" srcId="{A7837A39-738E-4C46-9A28-5AF9600C2522}" destId="{D2A361DE-8C58-427A-A6FB-D7EFD21DB253}" srcOrd="1" destOrd="0" presId="urn:microsoft.com/office/officeart/2005/8/layout/orgChart1"/>
    <dgm:cxn modelId="{180166D1-B699-4C39-813A-46654ADFC9E2}" srcId="{DD99F7ED-3A3B-4F98-8F84-735F73DB735B}" destId="{899CC0ED-55F8-4A96-8D32-E748241292EA}" srcOrd="0" destOrd="0" parTransId="{19BF8E2C-394A-4770-8EFF-FDAB06204F55}" sibTransId="{48EE17E7-2A24-4E35-B5CE-D3C0E640B88E}"/>
    <dgm:cxn modelId="{535213D2-C5C1-4D34-A866-1F8F39F5BAE3}" type="presOf" srcId="{1053D928-7D95-497C-B5B7-96F94567E902}" destId="{20760B09-0EDF-4C04-9FF8-C6E32289D06B}" srcOrd="0" destOrd="0" presId="urn:microsoft.com/office/officeart/2005/8/layout/orgChart1"/>
    <dgm:cxn modelId="{E8B3CBD2-4C5A-4F6B-91B8-D6C926E75139}" type="presOf" srcId="{D3074A43-3D64-4D0A-AF03-3479C2CDEB47}" destId="{97EB48F0-51D1-42C8-B2FD-9466139B64AE}" srcOrd="0" destOrd="0" presId="urn:microsoft.com/office/officeart/2005/8/layout/orgChart1"/>
    <dgm:cxn modelId="{66646FD4-1439-46FD-97E6-5CEAFFC3B9FC}" type="presOf" srcId="{A7837A39-738E-4C46-9A28-5AF9600C2522}" destId="{2ABB9850-C503-4855-BB5F-D0F7A73E4DBE}" srcOrd="0" destOrd="0" presId="urn:microsoft.com/office/officeart/2005/8/layout/orgChart1"/>
    <dgm:cxn modelId="{251BCED5-CB20-4ECA-AF37-DDEACBD5CA3F}" type="presOf" srcId="{4616A169-59F5-4A5E-894B-1C01445D1306}" destId="{224590A9-615F-4C9C-A60F-887A8BF5C6A8}" srcOrd="0" destOrd="0" presId="urn:microsoft.com/office/officeart/2005/8/layout/orgChart1"/>
    <dgm:cxn modelId="{71BE82D7-87C7-4ED0-A35D-3DEFC1B584C5}" type="presOf" srcId="{C3826F3B-E950-45B5-9FE9-17C924117E44}" destId="{BAFC4601-C673-4696-9536-96ABCEFAF382}" srcOrd="0" destOrd="0" presId="urn:microsoft.com/office/officeart/2005/8/layout/orgChart1"/>
    <dgm:cxn modelId="{555FA4D7-AC0C-4317-B644-F9770A65D772}" type="presOf" srcId="{79ABAC7F-2BC7-4701-982E-01D1C5E171CA}" destId="{B6CC2E04-4C36-43EC-B6E7-F9229D52D06E}" srcOrd="1" destOrd="0" presId="urn:microsoft.com/office/officeart/2005/8/layout/orgChart1"/>
    <dgm:cxn modelId="{ACE045D8-74F2-48A3-B89E-B3698EE70D83}" srcId="{F61B1C76-83AA-4C93-91CD-411FABCE789F}" destId="{DB18C698-67DA-4593-BFDC-2322A760E9D8}" srcOrd="1" destOrd="0" parTransId="{2466399A-D1D5-4BE1-8DA6-9C31CF60560F}" sibTransId="{F539AC0D-E1DE-45FD-968B-0A7C3008A7E8}"/>
    <dgm:cxn modelId="{4E8611DC-A0E8-4F17-972A-7282C6BDD384}" type="presOf" srcId="{DB037669-CEFB-41AF-9A08-058F8D711C4A}" destId="{754DED5C-3E32-4FDA-A2C6-F159372C6824}" srcOrd="0" destOrd="0" presId="urn:microsoft.com/office/officeart/2005/8/layout/orgChart1"/>
    <dgm:cxn modelId="{59390ADD-E375-4837-A6C5-D53189CA40E3}" type="presOf" srcId="{DD99F7ED-3A3B-4F98-8F84-735F73DB735B}" destId="{26EBC4F2-DD20-4664-8D5C-B13889249AC2}" srcOrd="1" destOrd="0" presId="urn:microsoft.com/office/officeart/2005/8/layout/orgChart1"/>
    <dgm:cxn modelId="{FE8714DE-F58F-4C0D-B981-F6DF2954BEA9}" type="presOf" srcId="{DB18C698-67DA-4593-BFDC-2322A760E9D8}" destId="{079F2D95-CF63-41FC-9F40-7FFCABEBF577}" srcOrd="0" destOrd="0" presId="urn:microsoft.com/office/officeart/2005/8/layout/orgChart1"/>
    <dgm:cxn modelId="{46F7CFE1-7A97-4253-AD85-EDB56C0B76D7}" type="presOf" srcId="{0452B789-C616-42AD-92D3-4314DB0443A2}" destId="{99E8C854-8BAC-48E9-8E3D-D937F390E02E}" srcOrd="0" destOrd="0" presId="urn:microsoft.com/office/officeart/2005/8/layout/orgChart1"/>
    <dgm:cxn modelId="{512C1AEC-1DE1-42EA-8BB5-171573E99034}" type="presOf" srcId="{FF7CF3D7-B5E0-479D-BB31-6F40634D1951}" destId="{2532BE40-1B4D-4295-A628-6197F69C5A6E}" srcOrd="0" destOrd="0" presId="urn:microsoft.com/office/officeart/2005/8/layout/orgChart1"/>
    <dgm:cxn modelId="{B44636ED-D008-4BCA-A37B-5256A6533642}" type="presOf" srcId="{C7757FF8-63EA-473F-8BCF-C4ABC881406E}" destId="{6C88A9CD-DC34-49A1-9282-EC27C3D1C5DE}" srcOrd="0" destOrd="0" presId="urn:microsoft.com/office/officeart/2005/8/layout/orgChart1"/>
    <dgm:cxn modelId="{508185F0-4295-4C5D-A767-5EB5926FD2A1}" type="presOf" srcId="{DD99F7ED-3A3B-4F98-8F84-735F73DB735B}" destId="{01816886-2519-448F-97F0-73B017788B3F}" srcOrd="0" destOrd="0" presId="urn:microsoft.com/office/officeart/2005/8/layout/orgChart1"/>
    <dgm:cxn modelId="{B61432F1-29B8-4121-B834-633CF508DDBE}" type="presOf" srcId="{4F049A98-19CC-4EFC-B6C9-E3A8DFE9A839}" destId="{D67AC45D-355C-487C-B1F1-09F3A79D4BA2}" srcOrd="0" destOrd="0" presId="urn:microsoft.com/office/officeart/2005/8/layout/orgChart1"/>
    <dgm:cxn modelId="{583C64F3-E46E-4B86-B3D1-7A997989DAE9}" srcId="{DB037669-CEFB-41AF-9A08-058F8D711C4A}" destId="{773D6589-B90B-4FD1-BE6E-7BE990AAE308}" srcOrd="0" destOrd="0" parTransId="{A7E70E54-0AE8-4095-BCBB-9439C0ABBF18}" sibTransId="{35DC07D5-0FD9-4901-B5F1-EA8209AA81D8}"/>
    <dgm:cxn modelId="{18A5F8FA-B76A-494D-9BDA-9BAB0ADDDEB0}" type="presOf" srcId="{4856051B-10D4-49C5-B0F0-01C917032B59}" destId="{2D8FCB24-D9F0-4455-ABB9-5ABA08581C73}" srcOrd="1" destOrd="0" presId="urn:microsoft.com/office/officeart/2005/8/layout/orgChart1"/>
    <dgm:cxn modelId="{696C45FC-42A6-44BE-8B06-F4BF8C906B5D}" srcId="{B70070B0-EE67-4BC1-8BB9-E5D3A020635A}" destId="{3CDB1E7B-2B2B-4A7C-A6C6-AE6DE2B8BF47}" srcOrd="0" destOrd="0" parTransId="{B01064C5-4490-4C87-8B56-A48D3FF81A48}" sibTransId="{53403164-E6CE-4656-B5D7-C335E5EA10F6}"/>
    <dgm:cxn modelId="{579AF0FD-9306-41D7-83D1-E5081071AE2A}" type="presOf" srcId="{F22CE679-8F2A-4549-9AFF-A49CD38AAC5B}" destId="{FBD6E796-C5F3-4E3A-BF40-B9BE62BB81F6}" srcOrd="0" destOrd="0" presId="urn:microsoft.com/office/officeart/2005/8/layout/orgChart1"/>
    <dgm:cxn modelId="{B8B8A1FF-C862-40C7-AA21-38623BD86D37}" srcId="{899CC0ED-55F8-4A96-8D32-E748241292EA}" destId="{713EA62A-4EA2-41C8-B576-D547B8C0EA4A}" srcOrd="0" destOrd="0" parTransId="{0452B789-C616-42AD-92D3-4314DB0443A2}" sibTransId="{2C5D6FED-CFC4-44EA-B7DC-1E445847D5E1}"/>
    <dgm:cxn modelId="{66B0EB3F-2B36-42CF-B39C-0AE965A02B17}" type="presParOf" srcId="{490319B2-B845-4FB4-A0E6-17BC127ECF97}" destId="{35AA5ADA-ECBB-491B-8AD4-CFD90717B092}" srcOrd="0" destOrd="0" presId="urn:microsoft.com/office/officeart/2005/8/layout/orgChart1"/>
    <dgm:cxn modelId="{9EB1461D-FA0F-4F68-B796-2709A7B64036}" type="presParOf" srcId="{35AA5ADA-ECBB-491B-8AD4-CFD90717B092}" destId="{5A18DE28-479E-466A-84CA-583B8438F8AB}" srcOrd="0" destOrd="0" presId="urn:microsoft.com/office/officeart/2005/8/layout/orgChart1"/>
    <dgm:cxn modelId="{8671BF77-CFEC-4383-AB10-D55125791C96}" type="presParOf" srcId="{5A18DE28-479E-466A-84CA-583B8438F8AB}" destId="{471502B6-2933-4EB5-9E55-6D8908746F70}" srcOrd="0" destOrd="0" presId="urn:microsoft.com/office/officeart/2005/8/layout/orgChart1"/>
    <dgm:cxn modelId="{5662E706-F8C8-4B4F-8BB3-F7ACB81BCC9D}" type="presParOf" srcId="{5A18DE28-479E-466A-84CA-583B8438F8AB}" destId="{91D21391-1470-4374-9DB8-BB8FBEDB1B6F}" srcOrd="1" destOrd="0" presId="urn:microsoft.com/office/officeart/2005/8/layout/orgChart1"/>
    <dgm:cxn modelId="{ACC9B287-4333-4B45-950B-833F3114DE24}" type="presParOf" srcId="{35AA5ADA-ECBB-491B-8AD4-CFD90717B092}" destId="{F93257BA-6547-4582-BDBB-5540A0B6BE2E}" srcOrd="1" destOrd="0" presId="urn:microsoft.com/office/officeart/2005/8/layout/orgChart1"/>
    <dgm:cxn modelId="{7ACA3A07-21B4-417B-A4BB-6DCE7B91BC76}" type="presParOf" srcId="{F93257BA-6547-4582-BDBB-5540A0B6BE2E}" destId="{97EB48F0-51D1-42C8-B2FD-9466139B64AE}" srcOrd="0" destOrd="0" presId="urn:microsoft.com/office/officeart/2005/8/layout/orgChart1"/>
    <dgm:cxn modelId="{9FF0CDBE-1538-431A-993E-4A5AA7D425F4}" type="presParOf" srcId="{F93257BA-6547-4582-BDBB-5540A0B6BE2E}" destId="{E3D9B54A-8210-43E4-9225-0027CB1977F3}" srcOrd="1" destOrd="0" presId="urn:microsoft.com/office/officeart/2005/8/layout/orgChart1"/>
    <dgm:cxn modelId="{B1B87D4A-A9B0-40FB-AE2D-68B87335C57A}" type="presParOf" srcId="{E3D9B54A-8210-43E4-9225-0027CB1977F3}" destId="{ADF25795-C0C1-425B-979B-B2FD88E90646}" srcOrd="0" destOrd="0" presId="urn:microsoft.com/office/officeart/2005/8/layout/orgChart1"/>
    <dgm:cxn modelId="{A63D60BE-D837-4CE5-801C-3A8F26FB2D74}" type="presParOf" srcId="{ADF25795-C0C1-425B-979B-B2FD88E90646}" destId="{C1B3E3A1-202E-45BD-BBE1-5661E1A53948}" srcOrd="0" destOrd="0" presId="urn:microsoft.com/office/officeart/2005/8/layout/orgChart1"/>
    <dgm:cxn modelId="{2BCA6C11-32E0-4941-B50F-6C24987006E3}" type="presParOf" srcId="{ADF25795-C0C1-425B-979B-B2FD88E90646}" destId="{A214F2E0-E52B-468F-8476-4C49A94DABBC}" srcOrd="1" destOrd="0" presId="urn:microsoft.com/office/officeart/2005/8/layout/orgChart1"/>
    <dgm:cxn modelId="{76E0D065-E483-4CF4-8C5C-B0247311961D}" type="presParOf" srcId="{E3D9B54A-8210-43E4-9225-0027CB1977F3}" destId="{04D2863E-06D0-4E3B-A250-0C034EBEDBEA}" srcOrd="1" destOrd="0" presId="urn:microsoft.com/office/officeart/2005/8/layout/orgChart1"/>
    <dgm:cxn modelId="{B6F5469C-7F7F-4FE4-9DB0-3F5C20672CC0}" type="presParOf" srcId="{04D2863E-06D0-4E3B-A250-0C034EBEDBEA}" destId="{DD8D1387-9D3F-4BAB-80B0-F2D9BBE3A9A2}" srcOrd="0" destOrd="0" presId="urn:microsoft.com/office/officeart/2005/8/layout/orgChart1"/>
    <dgm:cxn modelId="{9F6919DB-576F-45C2-B821-042D77CC116A}" type="presParOf" srcId="{04D2863E-06D0-4E3B-A250-0C034EBEDBEA}" destId="{94F68D92-88B4-49D0-8526-6DD417A9353C}" srcOrd="1" destOrd="0" presId="urn:microsoft.com/office/officeart/2005/8/layout/orgChart1"/>
    <dgm:cxn modelId="{1E1BF95D-BBA7-40D5-8E26-458AC5C4601C}" type="presParOf" srcId="{94F68D92-88B4-49D0-8526-6DD417A9353C}" destId="{45FF03C2-6B21-4DA6-84F2-BA2A82F2C0D3}" srcOrd="0" destOrd="0" presId="urn:microsoft.com/office/officeart/2005/8/layout/orgChart1"/>
    <dgm:cxn modelId="{52A229F3-798F-42EC-8ABF-2309E38A64F1}" type="presParOf" srcId="{45FF03C2-6B21-4DA6-84F2-BA2A82F2C0D3}" destId="{F69166AA-4D60-4313-8372-76E28C25F1F5}" srcOrd="0" destOrd="0" presId="urn:microsoft.com/office/officeart/2005/8/layout/orgChart1"/>
    <dgm:cxn modelId="{EDD0FE22-56B7-4B7C-A381-46A455CFFD9C}" type="presParOf" srcId="{45FF03C2-6B21-4DA6-84F2-BA2A82F2C0D3}" destId="{12CC9CFD-72F1-458E-B42C-8BF6EBCDBAEE}" srcOrd="1" destOrd="0" presId="urn:microsoft.com/office/officeart/2005/8/layout/orgChart1"/>
    <dgm:cxn modelId="{447E19EC-F60B-4F6D-9564-5FD995F00EEC}" type="presParOf" srcId="{94F68D92-88B4-49D0-8526-6DD417A9353C}" destId="{8DFA9C3E-42F7-4784-B924-C5E40D31AD5C}" srcOrd="1" destOrd="0" presId="urn:microsoft.com/office/officeart/2005/8/layout/orgChart1"/>
    <dgm:cxn modelId="{E1E6B751-C7D2-406E-9501-4269A1071244}" type="presParOf" srcId="{8DFA9C3E-42F7-4784-B924-C5E40D31AD5C}" destId="{F632E91A-D53F-4BCE-AE11-A0B4DCF05448}" srcOrd="0" destOrd="0" presId="urn:microsoft.com/office/officeart/2005/8/layout/orgChart1"/>
    <dgm:cxn modelId="{64D12EF8-53D4-416A-9334-384AE0E3E37E}" type="presParOf" srcId="{8DFA9C3E-42F7-4784-B924-C5E40D31AD5C}" destId="{D19A6799-F890-4C09-A013-81E3BA8D7511}" srcOrd="1" destOrd="0" presId="urn:microsoft.com/office/officeart/2005/8/layout/orgChart1"/>
    <dgm:cxn modelId="{6F30F2E5-2401-42E6-B50C-8C174CED3994}" type="presParOf" srcId="{D19A6799-F890-4C09-A013-81E3BA8D7511}" destId="{D536C526-5FA0-404B-ACCB-DA19540238CA}" srcOrd="0" destOrd="0" presId="urn:microsoft.com/office/officeart/2005/8/layout/orgChart1"/>
    <dgm:cxn modelId="{F74E3780-8CB0-4063-A754-BDCA79BE90D7}" type="presParOf" srcId="{D536C526-5FA0-404B-ACCB-DA19540238CA}" destId="{754DED5C-3E32-4FDA-A2C6-F159372C6824}" srcOrd="0" destOrd="0" presId="urn:microsoft.com/office/officeart/2005/8/layout/orgChart1"/>
    <dgm:cxn modelId="{D860FB6F-E89B-4062-B8CF-99028D0B882B}" type="presParOf" srcId="{D536C526-5FA0-404B-ACCB-DA19540238CA}" destId="{8B75F3D1-5C8B-4B25-845A-93A910D8D692}" srcOrd="1" destOrd="0" presId="urn:microsoft.com/office/officeart/2005/8/layout/orgChart1"/>
    <dgm:cxn modelId="{44B369D1-74D0-4CE0-BB5C-9500575AFFDC}" type="presParOf" srcId="{D19A6799-F890-4C09-A013-81E3BA8D7511}" destId="{3F4E6967-D740-41CB-8198-400F0BD37C89}" srcOrd="1" destOrd="0" presId="urn:microsoft.com/office/officeart/2005/8/layout/orgChart1"/>
    <dgm:cxn modelId="{64032A68-DD0E-44C7-B3FB-37E1F95A58DB}" type="presParOf" srcId="{3F4E6967-D740-41CB-8198-400F0BD37C89}" destId="{5A2F94D5-B45A-4CF3-AA19-B2832037B033}" srcOrd="0" destOrd="0" presId="urn:microsoft.com/office/officeart/2005/8/layout/orgChart1"/>
    <dgm:cxn modelId="{9AA56E42-AFA9-4FD8-9004-534F10B8BC08}" type="presParOf" srcId="{3F4E6967-D740-41CB-8198-400F0BD37C89}" destId="{D98517BB-0BB9-4F37-A45E-74E9E6375425}" srcOrd="1" destOrd="0" presId="urn:microsoft.com/office/officeart/2005/8/layout/orgChart1"/>
    <dgm:cxn modelId="{96FA0B79-64D8-4B4C-B0DF-A6E713459D12}" type="presParOf" srcId="{D98517BB-0BB9-4F37-A45E-74E9E6375425}" destId="{D25EDFDB-2729-439F-9E9A-623CFD9FAD9F}" srcOrd="0" destOrd="0" presId="urn:microsoft.com/office/officeart/2005/8/layout/orgChart1"/>
    <dgm:cxn modelId="{06A54726-9C50-44DE-8510-A6F6E7419028}" type="presParOf" srcId="{D25EDFDB-2729-439F-9E9A-623CFD9FAD9F}" destId="{7154905F-F33E-4757-A207-7EF3A8AE7A1A}" srcOrd="0" destOrd="0" presId="urn:microsoft.com/office/officeart/2005/8/layout/orgChart1"/>
    <dgm:cxn modelId="{3B6FD8BB-C977-4B7E-818D-D2D333730B18}" type="presParOf" srcId="{D25EDFDB-2729-439F-9E9A-623CFD9FAD9F}" destId="{E3B713E9-52FC-4EF0-A8E1-FFC81EE1C84A}" srcOrd="1" destOrd="0" presId="urn:microsoft.com/office/officeart/2005/8/layout/orgChart1"/>
    <dgm:cxn modelId="{A68EA803-4D37-491A-85E9-5A76CB393394}" type="presParOf" srcId="{D98517BB-0BB9-4F37-A45E-74E9E6375425}" destId="{4BB101C3-B7A3-47A7-8FB2-6B0BFE914EE3}" srcOrd="1" destOrd="0" presId="urn:microsoft.com/office/officeart/2005/8/layout/orgChart1"/>
    <dgm:cxn modelId="{E927C648-88CF-44D3-BDDF-DF0E624F2BDB}" type="presParOf" srcId="{4BB101C3-B7A3-47A7-8FB2-6B0BFE914EE3}" destId="{224590A9-615F-4C9C-A60F-887A8BF5C6A8}" srcOrd="0" destOrd="0" presId="urn:microsoft.com/office/officeart/2005/8/layout/orgChart1"/>
    <dgm:cxn modelId="{D37BE3EA-8385-4F17-ACAC-10470D38CA9A}" type="presParOf" srcId="{4BB101C3-B7A3-47A7-8FB2-6B0BFE914EE3}" destId="{7BB1994F-27D3-4654-9955-FE1C1E8460E3}" srcOrd="1" destOrd="0" presId="urn:microsoft.com/office/officeart/2005/8/layout/orgChart1"/>
    <dgm:cxn modelId="{40515C47-70F3-4B88-A050-0CDE544AEDC0}" type="presParOf" srcId="{7BB1994F-27D3-4654-9955-FE1C1E8460E3}" destId="{AD228412-8046-4AEF-8E46-A9F903A988B0}" srcOrd="0" destOrd="0" presId="urn:microsoft.com/office/officeart/2005/8/layout/orgChart1"/>
    <dgm:cxn modelId="{0B6BC041-8DEC-4B50-9437-C7B41A760F4B}" type="presParOf" srcId="{AD228412-8046-4AEF-8E46-A9F903A988B0}" destId="{F44AC7E6-2EAC-4C8A-9C39-77EF78853DB8}" srcOrd="0" destOrd="0" presId="urn:microsoft.com/office/officeart/2005/8/layout/orgChart1"/>
    <dgm:cxn modelId="{34291AB1-8D82-4BD8-834A-8D9661087454}" type="presParOf" srcId="{AD228412-8046-4AEF-8E46-A9F903A988B0}" destId="{0A920C6F-0C78-4B04-A07B-E657F4F35A4F}" srcOrd="1" destOrd="0" presId="urn:microsoft.com/office/officeart/2005/8/layout/orgChart1"/>
    <dgm:cxn modelId="{837051B2-26D1-4FBE-8B77-8C6D664FCCB9}" type="presParOf" srcId="{7BB1994F-27D3-4654-9955-FE1C1E8460E3}" destId="{3937369B-5E92-457A-99ED-FD6CF48F4EB5}" srcOrd="1" destOrd="0" presId="urn:microsoft.com/office/officeart/2005/8/layout/orgChart1"/>
    <dgm:cxn modelId="{7DDADB6E-C38A-457E-BAE4-4DBD7B67E3DD}" type="presParOf" srcId="{7BB1994F-27D3-4654-9955-FE1C1E8460E3}" destId="{753F1424-2721-4D0B-8AAA-549694B798A2}" srcOrd="2" destOrd="0" presId="urn:microsoft.com/office/officeart/2005/8/layout/orgChart1"/>
    <dgm:cxn modelId="{538B7E94-4A9A-4FB5-B2DC-26F4E80B72EE}" type="presParOf" srcId="{4BB101C3-B7A3-47A7-8FB2-6B0BFE914EE3}" destId="{59AF90FC-5473-4786-B494-B28F4F976F68}" srcOrd="2" destOrd="0" presId="urn:microsoft.com/office/officeart/2005/8/layout/orgChart1"/>
    <dgm:cxn modelId="{3754602C-58D1-4EC8-8207-78C10D140EBC}" type="presParOf" srcId="{4BB101C3-B7A3-47A7-8FB2-6B0BFE914EE3}" destId="{A3537D3B-4FB5-44FE-89AE-31C9E455C1D3}" srcOrd="3" destOrd="0" presId="urn:microsoft.com/office/officeart/2005/8/layout/orgChart1"/>
    <dgm:cxn modelId="{16B1D440-1C50-4EA8-8EE8-FCB35DBF0E83}" type="presParOf" srcId="{A3537D3B-4FB5-44FE-89AE-31C9E455C1D3}" destId="{CE4FBD64-4D66-44EE-A3B3-A389D36E41E4}" srcOrd="0" destOrd="0" presId="urn:microsoft.com/office/officeart/2005/8/layout/orgChart1"/>
    <dgm:cxn modelId="{C886CF86-257C-4372-A322-FBE47EBC1B5D}" type="presParOf" srcId="{CE4FBD64-4D66-44EE-A3B3-A389D36E41E4}" destId="{D50CA688-DAAA-4BE3-9A36-ED6EAC802720}" srcOrd="0" destOrd="0" presId="urn:microsoft.com/office/officeart/2005/8/layout/orgChart1"/>
    <dgm:cxn modelId="{4524D63A-0EA7-4DAC-B07B-F5CF1C414335}" type="presParOf" srcId="{CE4FBD64-4D66-44EE-A3B3-A389D36E41E4}" destId="{66008368-F714-469E-A2AF-A07C81BA26FE}" srcOrd="1" destOrd="0" presId="urn:microsoft.com/office/officeart/2005/8/layout/orgChart1"/>
    <dgm:cxn modelId="{890CE218-16AE-41BA-B50D-7201A0F4AF14}" type="presParOf" srcId="{A3537D3B-4FB5-44FE-89AE-31C9E455C1D3}" destId="{A3CAFAD3-99A0-49D7-878D-6E761B857840}" srcOrd="1" destOrd="0" presId="urn:microsoft.com/office/officeart/2005/8/layout/orgChart1"/>
    <dgm:cxn modelId="{518D5260-C260-4925-A54A-F191F8AF1C3F}" type="presParOf" srcId="{A3537D3B-4FB5-44FE-89AE-31C9E455C1D3}" destId="{A491CE27-3B88-46E8-8448-0E63B6ED3E51}" srcOrd="2" destOrd="0" presId="urn:microsoft.com/office/officeart/2005/8/layout/orgChart1"/>
    <dgm:cxn modelId="{6B938145-32E9-451E-8D53-85E7916B9B5E}" type="presParOf" srcId="{4BB101C3-B7A3-47A7-8FB2-6B0BFE914EE3}" destId="{E167246E-222E-418F-9A10-7190A9B477C8}" srcOrd="4" destOrd="0" presId="urn:microsoft.com/office/officeart/2005/8/layout/orgChart1"/>
    <dgm:cxn modelId="{DAB1C2BD-6A73-41D1-B187-C52816F468AD}" type="presParOf" srcId="{4BB101C3-B7A3-47A7-8FB2-6B0BFE914EE3}" destId="{9C1228AD-780A-4F8F-8933-F250A349E378}" srcOrd="5" destOrd="0" presId="urn:microsoft.com/office/officeart/2005/8/layout/orgChart1"/>
    <dgm:cxn modelId="{2E3CCEAB-06DB-453B-BED3-16586A5CA8A8}" type="presParOf" srcId="{9C1228AD-780A-4F8F-8933-F250A349E378}" destId="{C547AB97-93AD-4BB3-B4D4-E25060FFA3EE}" srcOrd="0" destOrd="0" presId="urn:microsoft.com/office/officeart/2005/8/layout/orgChart1"/>
    <dgm:cxn modelId="{AE034512-C49C-4F25-898E-66E23D4151A3}" type="presParOf" srcId="{C547AB97-93AD-4BB3-B4D4-E25060FFA3EE}" destId="{A47E3BCE-6244-4F87-A022-806EDDF19262}" srcOrd="0" destOrd="0" presId="urn:microsoft.com/office/officeart/2005/8/layout/orgChart1"/>
    <dgm:cxn modelId="{BE27981B-A4BF-476F-910B-5D02804589EB}" type="presParOf" srcId="{C547AB97-93AD-4BB3-B4D4-E25060FFA3EE}" destId="{473393BF-A86E-4C13-AA77-AF70B753A057}" srcOrd="1" destOrd="0" presId="urn:microsoft.com/office/officeart/2005/8/layout/orgChart1"/>
    <dgm:cxn modelId="{B5DD11F4-2C0B-4E34-A2AE-7A32A0EFC6F4}" type="presParOf" srcId="{9C1228AD-780A-4F8F-8933-F250A349E378}" destId="{BAC815D5-A475-49BA-8A8F-8B7507095088}" srcOrd="1" destOrd="0" presId="urn:microsoft.com/office/officeart/2005/8/layout/orgChart1"/>
    <dgm:cxn modelId="{407BC637-5D71-4B14-9F61-A3D8AE8F084E}" type="presParOf" srcId="{9C1228AD-780A-4F8F-8933-F250A349E378}" destId="{85B2B626-1118-4E9D-AAEF-9186BCF893E4}" srcOrd="2" destOrd="0" presId="urn:microsoft.com/office/officeart/2005/8/layout/orgChart1"/>
    <dgm:cxn modelId="{1522782B-19DD-4798-93D2-2E2FDD3C4799}" type="presParOf" srcId="{D98517BB-0BB9-4F37-A45E-74E9E6375425}" destId="{722A29C6-B8B2-42A7-A0CB-AF442D5A158A}" srcOrd="2" destOrd="0" presId="urn:microsoft.com/office/officeart/2005/8/layout/orgChart1"/>
    <dgm:cxn modelId="{B2331918-5F18-4105-A29B-D35DC4BF799C}" type="presParOf" srcId="{3F4E6967-D740-41CB-8198-400F0BD37C89}" destId="{99693C6E-B8F5-4AE5-812F-925A019E774D}" srcOrd="2" destOrd="0" presId="urn:microsoft.com/office/officeart/2005/8/layout/orgChart1"/>
    <dgm:cxn modelId="{C943144C-4DF3-4F9B-ADDE-F012CE57EA86}" type="presParOf" srcId="{3F4E6967-D740-41CB-8198-400F0BD37C89}" destId="{529D3568-9363-4800-9FD2-4B592E7E931C}" srcOrd="3" destOrd="0" presId="urn:microsoft.com/office/officeart/2005/8/layout/orgChart1"/>
    <dgm:cxn modelId="{4196FB3C-3D6D-431D-8CF6-3362CD225B3C}" type="presParOf" srcId="{529D3568-9363-4800-9FD2-4B592E7E931C}" destId="{FD6AD5F9-37E1-4A1B-BD77-3BA15BAAF551}" srcOrd="0" destOrd="0" presId="urn:microsoft.com/office/officeart/2005/8/layout/orgChart1"/>
    <dgm:cxn modelId="{D53E9E31-E264-4B9A-85AA-73C28A38618C}" type="presParOf" srcId="{FD6AD5F9-37E1-4A1B-BD77-3BA15BAAF551}" destId="{784D15E8-57E1-4703-985E-378296769DE5}" srcOrd="0" destOrd="0" presId="urn:microsoft.com/office/officeart/2005/8/layout/orgChart1"/>
    <dgm:cxn modelId="{24381D29-8A71-4137-95E6-98FC80A4E379}" type="presParOf" srcId="{FD6AD5F9-37E1-4A1B-BD77-3BA15BAAF551}" destId="{B6CC2E04-4C36-43EC-B6E7-F9229D52D06E}" srcOrd="1" destOrd="0" presId="urn:microsoft.com/office/officeart/2005/8/layout/orgChart1"/>
    <dgm:cxn modelId="{450740F9-493A-4558-9C89-2A28B0DFAB79}" type="presParOf" srcId="{529D3568-9363-4800-9FD2-4B592E7E931C}" destId="{C582D491-C291-496F-9A3A-3EB2F8DF90CF}" srcOrd="1" destOrd="0" presId="urn:microsoft.com/office/officeart/2005/8/layout/orgChart1"/>
    <dgm:cxn modelId="{96A82DB3-A99A-4765-B3FC-48BCE9C539AD}" type="presParOf" srcId="{C582D491-C291-496F-9A3A-3EB2F8DF90CF}" destId="{519B791B-5240-4FDC-8FB7-A8C16F6B07F3}" srcOrd="0" destOrd="0" presId="urn:microsoft.com/office/officeart/2005/8/layout/orgChart1"/>
    <dgm:cxn modelId="{8D0CC890-9422-4113-93C7-4B501645D94C}" type="presParOf" srcId="{C582D491-C291-496F-9A3A-3EB2F8DF90CF}" destId="{AB1339EA-8570-4D91-930E-37FEE24EF863}" srcOrd="1" destOrd="0" presId="urn:microsoft.com/office/officeart/2005/8/layout/orgChart1"/>
    <dgm:cxn modelId="{C46B6DB3-2768-4A21-9C07-8FF7B722425D}" type="presParOf" srcId="{AB1339EA-8570-4D91-930E-37FEE24EF863}" destId="{920CAB29-6600-4BB0-8478-7A95B97E452F}" srcOrd="0" destOrd="0" presId="urn:microsoft.com/office/officeart/2005/8/layout/orgChart1"/>
    <dgm:cxn modelId="{5181864B-501E-4F9D-8348-92C24BAE2007}" type="presParOf" srcId="{920CAB29-6600-4BB0-8478-7A95B97E452F}" destId="{A2095DDF-CD91-4335-B7AE-18EDE130B281}" srcOrd="0" destOrd="0" presId="urn:microsoft.com/office/officeart/2005/8/layout/orgChart1"/>
    <dgm:cxn modelId="{57B45AC7-1532-4422-90E7-D523EDA4AA6B}" type="presParOf" srcId="{920CAB29-6600-4BB0-8478-7A95B97E452F}" destId="{F63DBECD-B739-4851-A209-33CC27C72449}" srcOrd="1" destOrd="0" presId="urn:microsoft.com/office/officeart/2005/8/layout/orgChart1"/>
    <dgm:cxn modelId="{B654CB9F-F22F-4008-865E-43A5CDD791F6}" type="presParOf" srcId="{AB1339EA-8570-4D91-930E-37FEE24EF863}" destId="{BAFAAEE2-8301-4C88-8305-50622325248D}" srcOrd="1" destOrd="0" presId="urn:microsoft.com/office/officeart/2005/8/layout/orgChart1"/>
    <dgm:cxn modelId="{BDE4857F-066E-49FC-8010-0ED0083AC0D5}" type="presParOf" srcId="{AB1339EA-8570-4D91-930E-37FEE24EF863}" destId="{4A2CF009-45CE-41FF-A8C2-AEFFF41190BC}" srcOrd="2" destOrd="0" presId="urn:microsoft.com/office/officeart/2005/8/layout/orgChart1"/>
    <dgm:cxn modelId="{66F42933-EA0F-4B87-B432-FA940049F215}" type="presParOf" srcId="{C582D491-C291-496F-9A3A-3EB2F8DF90CF}" destId="{D67AC45D-355C-487C-B1F1-09F3A79D4BA2}" srcOrd="2" destOrd="0" presId="urn:microsoft.com/office/officeart/2005/8/layout/orgChart1"/>
    <dgm:cxn modelId="{23D09DF4-E460-43B7-BD15-C6BD3A14FE90}" type="presParOf" srcId="{C582D491-C291-496F-9A3A-3EB2F8DF90CF}" destId="{F40814FC-A189-4AC1-8E1B-25E2F4DD62C6}" srcOrd="3" destOrd="0" presId="urn:microsoft.com/office/officeart/2005/8/layout/orgChart1"/>
    <dgm:cxn modelId="{C8224E7C-741C-4B50-AA8C-F8BC91126A73}" type="presParOf" srcId="{F40814FC-A189-4AC1-8E1B-25E2F4DD62C6}" destId="{E2A7F6AF-1F47-4EE0-95D5-E7AAAABD4998}" srcOrd="0" destOrd="0" presId="urn:microsoft.com/office/officeart/2005/8/layout/orgChart1"/>
    <dgm:cxn modelId="{D0F0C9F3-3172-4DA1-967B-15B9F29D5158}" type="presParOf" srcId="{E2A7F6AF-1F47-4EE0-95D5-E7AAAABD4998}" destId="{D9C5D835-4DD7-41FF-B8F5-D12A4FEC8462}" srcOrd="0" destOrd="0" presId="urn:microsoft.com/office/officeart/2005/8/layout/orgChart1"/>
    <dgm:cxn modelId="{A32C9B9E-8B76-430B-A1CD-889589969ADA}" type="presParOf" srcId="{E2A7F6AF-1F47-4EE0-95D5-E7AAAABD4998}" destId="{18C90A8F-FBF8-4671-A7E2-6F2D0B861DAA}" srcOrd="1" destOrd="0" presId="urn:microsoft.com/office/officeart/2005/8/layout/orgChart1"/>
    <dgm:cxn modelId="{532313BD-BFFC-4562-9689-D32A3C605BF4}" type="presParOf" srcId="{F40814FC-A189-4AC1-8E1B-25E2F4DD62C6}" destId="{8ED97D45-DE75-4581-B410-B299D5143BAD}" srcOrd="1" destOrd="0" presId="urn:microsoft.com/office/officeart/2005/8/layout/orgChart1"/>
    <dgm:cxn modelId="{3FC33ED6-154C-4D50-92E5-D44D41B9B239}" type="presParOf" srcId="{F40814FC-A189-4AC1-8E1B-25E2F4DD62C6}" destId="{BE04DB81-3A21-48EE-9B8D-852213C4488D}" srcOrd="2" destOrd="0" presId="urn:microsoft.com/office/officeart/2005/8/layout/orgChart1"/>
    <dgm:cxn modelId="{6C64B0DA-06E3-492D-BE67-A8068E42D285}" type="presParOf" srcId="{529D3568-9363-4800-9FD2-4B592E7E931C}" destId="{A3664FA3-A0AB-4C2D-BC46-66086C2563A5}" srcOrd="2" destOrd="0" presId="urn:microsoft.com/office/officeart/2005/8/layout/orgChart1"/>
    <dgm:cxn modelId="{75C00598-2220-451F-A00F-B511DAD64135}" type="presParOf" srcId="{D19A6799-F890-4C09-A013-81E3BA8D7511}" destId="{E313D5DF-8709-4F59-A260-96BB62B4D760}" srcOrd="2" destOrd="0" presId="urn:microsoft.com/office/officeart/2005/8/layout/orgChart1"/>
    <dgm:cxn modelId="{78919D20-6991-413B-81EA-9B05BAD54374}" type="presParOf" srcId="{94F68D92-88B4-49D0-8526-6DD417A9353C}" destId="{DE957A10-A7DF-4A72-A809-A9A4C0374A0B}" srcOrd="2" destOrd="0" presId="urn:microsoft.com/office/officeart/2005/8/layout/orgChart1"/>
    <dgm:cxn modelId="{748FA7C0-14A0-4506-9C1A-2A3FB10178ED}" type="presParOf" srcId="{04D2863E-06D0-4E3B-A250-0C034EBEDBEA}" destId="{E1B380CF-D685-4484-90C8-905CEEA25483}" srcOrd="2" destOrd="0" presId="urn:microsoft.com/office/officeart/2005/8/layout/orgChart1"/>
    <dgm:cxn modelId="{8D539E46-3C62-4721-8E30-4B5742CDF1B4}" type="presParOf" srcId="{04D2863E-06D0-4E3B-A250-0C034EBEDBEA}" destId="{FC852CD0-7252-4BE7-A665-EB9476F8DCEA}" srcOrd="3" destOrd="0" presId="urn:microsoft.com/office/officeart/2005/8/layout/orgChart1"/>
    <dgm:cxn modelId="{50D9F083-44F5-4A48-A978-DC2D54D8BC15}" type="presParOf" srcId="{FC852CD0-7252-4BE7-A665-EB9476F8DCEA}" destId="{BBEF25AB-8AD7-4746-B092-8B81F5814A4A}" srcOrd="0" destOrd="0" presId="urn:microsoft.com/office/officeart/2005/8/layout/orgChart1"/>
    <dgm:cxn modelId="{25433F46-07F3-44D1-9979-D673B640F1FC}" type="presParOf" srcId="{BBEF25AB-8AD7-4746-B092-8B81F5814A4A}" destId="{7B28A874-D6B3-4193-A37B-B358CAB438CF}" srcOrd="0" destOrd="0" presId="urn:microsoft.com/office/officeart/2005/8/layout/orgChart1"/>
    <dgm:cxn modelId="{CC13DB2D-625E-4CAA-8D20-7C3963E1170E}" type="presParOf" srcId="{BBEF25AB-8AD7-4746-B092-8B81F5814A4A}" destId="{5539AA56-17B6-4DCD-9112-28C1C81CDBF6}" srcOrd="1" destOrd="0" presId="urn:microsoft.com/office/officeart/2005/8/layout/orgChart1"/>
    <dgm:cxn modelId="{AD34BE94-39A0-4F6B-87D6-835EEA6E11EA}" type="presParOf" srcId="{FC852CD0-7252-4BE7-A665-EB9476F8DCEA}" destId="{F7079E4C-0FFC-4476-A52A-519CDC494534}" srcOrd="1" destOrd="0" presId="urn:microsoft.com/office/officeart/2005/8/layout/orgChart1"/>
    <dgm:cxn modelId="{8FA0F7B9-C3EE-4200-8B9F-14019D12BE09}" type="presParOf" srcId="{F7079E4C-0FFC-4476-A52A-519CDC494534}" destId="{4F025C39-5A06-4184-BCF0-CFA6C6A3F2AC}" srcOrd="0" destOrd="0" presId="urn:microsoft.com/office/officeart/2005/8/layout/orgChart1"/>
    <dgm:cxn modelId="{4A4C58EA-2969-41C8-8AE8-F1B2C6398B00}" type="presParOf" srcId="{F7079E4C-0FFC-4476-A52A-519CDC494534}" destId="{CE685352-F7E3-49EB-A118-FF20890F9815}" srcOrd="1" destOrd="0" presId="urn:microsoft.com/office/officeart/2005/8/layout/orgChart1"/>
    <dgm:cxn modelId="{DC0A4F84-3F68-4EDC-9A5C-932C214ECD78}" type="presParOf" srcId="{CE685352-F7E3-49EB-A118-FF20890F9815}" destId="{BC6DF93A-CC47-4276-B2DD-7ACF8CDABDFD}" srcOrd="0" destOrd="0" presId="urn:microsoft.com/office/officeart/2005/8/layout/orgChart1"/>
    <dgm:cxn modelId="{2CDCCAFC-8470-4766-98FE-6D465E3C1E55}" type="presParOf" srcId="{BC6DF93A-CC47-4276-B2DD-7ACF8CDABDFD}" destId="{63DEEA3A-0636-4956-82C7-045BBCBD4584}" srcOrd="0" destOrd="0" presId="urn:microsoft.com/office/officeart/2005/8/layout/orgChart1"/>
    <dgm:cxn modelId="{FE26478E-2DAC-498D-AA85-20AAABE0C1F9}" type="presParOf" srcId="{BC6DF93A-CC47-4276-B2DD-7ACF8CDABDFD}" destId="{7E9D02D3-F9C7-4F67-B791-1C5A0C4F4545}" srcOrd="1" destOrd="0" presId="urn:microsoft.com/office/officeart/2005/8/layout/orgChart1"/>
    <dgm:cxn modelId="{6BA6344E-7411-4B74-B23E-3B71126A56A0}" type="presParOf" srcId="{CE685352-F7E3-49EB-A118-FF20890F9815}" destId="{83AF3209-A32E-427A-B3FB-EF46832E211E}" srcOrd="1" destOrd="0" presId="urn:microsoft.com/office/officeart/2005/8/layout/orgChart1"/>
    <dgm:cxn modelId="{6410F35F-B48C-4633-87A0-4A4C23C6FDF0}" type="presParOf" srcId="{CE685352-F7E3-49EB-A118-FF20890F9815}" destId="{7B374F4F-C756-494F-AA36-B4998259BBDE}" srcOrd="2" destOrd="0" presId="urn:microsoft.com/office/officeart/2005/8/layout/orgChart1"/>
    <dgm:cxn modelId="{67424705-F12D-48FC-8E34-D04E2C7A964D}" type="presParOf" srcId="{FC852CD0-7252-4BE7-A665-EB9476F8DCEA}" destId="{554D7B84-037C-497C-980B-0A9FB049A9A7}" srcOrd="2" destOrd="0" presId="urn:microsoft.com/office/officeart/2005/8/layout/orgChart1"/>
    <dgm:cxn modelId="{61293731-523A-4D68-99A9-30C7ADB33EE7}" type="presParOf" srcId="{E3D9B54A-8210-43E4-9225-0027CB1977F3}" destId="{5EAE42A8-7BB8-4098-8A66-D2A9FCB51D84}" srcOrd="2" destOrd="0" presId="urn:microsoft.com/office/officeart/2005/8/layout/orgChart1"/>
    <dgm:cxn modelId="{DB860C48-6850-4D9C-8152-CE8AD3E0495B}" type="presParOf" srcId="{F93257BA-6547-4582-BDBB-5540A0B6BE2E}" destId="{5FE43629-1A1C-4AAF-9537-E4BD71768B80}" srcOrd="2" destOrd="0" presId="urn:microsoft.com/office/officeart/2005/8/layout/orgChart1"/>
    <dgm:cxn modelId="{1FFF4CC0-1A09-48ED-9820-7D61DA7E20B1}" type="presParOf" srcId="{F93257BA-6547-4582-BDBB-5540A0B6BE2E}" destId="{08725282-E3BC-43F1-9945-CF3D46B25594}" srcOrd="3" destOrd="0" presId="urn:microsoft.com/office/officeart/2005/8/layout/orgChart1"/>
    <dgm:cxn modelId="{7AEEFE52-3BA2-4F26-B82D-E5A1BF00B5D9}" type="presParOf" srcId="{08725282-E3BC-43F1-9945-CF3D46B25594}" destId="{3CE3329D-A2CB-414F-A596-BA3005A627AB}" srcOrd="0" destOrd="0" presId="urn:microsoft.com/office/officeart/2005/8/layout/orgChart1"/>
    <dgm:cxn modelId="{3CDDA43D-927D-44D3-AF74-B1558493E3C8}" type="presParOf" srcId="{3CE3329D-A2CB-414F-A596-BA3005A627AB}" destId="{079F2D95-CF63-41FC-9F40-7FFCABEBF577}" srcOrd="0" destOrd="0" presId="urn:microsoft.com/office/officeart/2005/8/layout/orgChart1"/>
    <dgm:cxn modelId="{28AA736B-D988-4E88-A3AF-5C9A5A332154}" type="presParOf" srcId="{3CE3329D-A2CB-414F-A596-BA3005A627AB}" destId="{95009831-56E7-4651-8DBE-CDD5FB8614B3}" srcOrd="1" destOrd="0" presId="urn:microsoft.com/office/officeart/2005/8/layout/orgChart1"/>
    <dgm:cxn modelId="{5069DEDC-197C-4E9C-9D0E-FDE8CF3F12D0}" type="presParOf" srcId="{08725282-E3BC-43F1-9945-CF3D46B25594}" destId="{570ED889-15F6-49F0-8C9F-38EA6FD4ABE8}" srcOrd="1" destOrd="0" presId="urn:microsoft.com/office/officeart/2005/8/layout/orgChart1"/>
    <dgm:cxn modelId="{E5AA61DB-D9F4-4D40-BC93-E690DCA93912}" type="presParOf" srcId="{570ED889-15F6-49F0-8C9F-38EA6FD4ABE8}" destId="{2C1903BA-492F-4007-ACC7-6ACCF526F997}" srcOrd="0" destOrd="0" presId="urn:microsoft.com/office/officeart/2005/8/layout/orgChart1"/>
    <dgm:cxn modelId="{F04F5F37-619E-45EC-98AD-F8698535ACEF}" type="presParOf" srcId="{570ED889-15F6-49F0-8C9F-38EA6FD4ABE8}" destId="{D8CB82E4-9986-4435-A741-B11191090C4C}" srcOrd="1" destOrd="0" presId="urn:microsoft.com/office/officeart/2005/8/layout/orgChart1"/>
    <dgm:cxn modelId="{630F553C-6442-4839-A312-2DB2558F9F08}" type="presParOf" srcId="{D8CB82E4-9986-4435-A741-B11191090C4C}" destId="{A634C5AB-FCF6-42C7-A931-8C6C2D62FB36}" srcOrd="0" destOrd="0" presId="urn:microsoft.com/office/officeart/2005/8/layout/orgChart1"/>
    <dgm:cxn modelId="{403F8ED3-3DD3-4460-9FCE-0708F0AFDC9A}" type="presParOf" srcId="{A634C5AB-FCF6-42C7-A931-8C6C2D62FB36}" destId="{6C88A9CD-DC34-49A1-9282-EC27C3D1C5DE}" srcOrd="0" destOrd="0" presId="urn:microsoft.com/office/officeart/2005/8/layout/orgChart1"/>
    <dgm:cxn modelId="{612C7263-40A3-4324-BC7D-9DDC080A9B0E}" type="presParOf" srcId="{A634C5AB-FCF6-42C7-A931-8C6C2D62FB36}" destId="{5AA81761-2641-4C26-9A35-4E3AB27ABCBB}" srcOrd="1" destOrd="0" presId="urn:microsoft.com/office/officeart/2005/8/layout/orgChart1"/>
    <dgm:cxn modelId="{A12A8D4A-2D91-412B-9F22-16FFC38389AF}" type="presParOf" srcId="{D8CB82E4-9986-4435-A741-B11191090C4C}" destId="{44691A23-9FC0-4282-AB3C-48057250903D}" srcOrd="1" destOrd="0" presId="urn:microsoft.com/office/officeart/2005/8/layout/orgChart1"/>
    <dgm:cxn modelId="{633334A7-7ED3-40BE-A7E7-0562ADF94C51}" type="presParOf" srcId="{44691A23-9FC0-4282-AB3C-48057250903D}" destId="{102CF4EC-0768-4568-B2E3-A7B7F3C06B18}" srcOrd="0" destOrd="0" presId="urn:microsoft.com/office/officeart/2005/8/layout/orgChart1"/>
    <dgm:cxn modelId="{A6C1861A-C154-4FC6-A831-7AC8308AD9D9}" type="presParOf" srcId="{44691A23-9FC0-4282-AB3C-48057250903D}" destId="{CA05BC2D-4AC3-4326-9E8D-A029392AF77C}" srcOrd="1" destOrd="0" presId="urn:microsoft.com/office/officeart/2005/8/layout/orgChart1"/>
    <dgm:cxn modelId="{3E82AB66-B8FB-470C-8686-678ECB965B34}" type="presParOf" srcId="{CA05BC2D-4AC3-4326-9E8D-A029392AF77C}" destId="{39E0B10C-F835-4B6D-B6EE-4090A96467AA}" srcOrd="0" destOrd="0" presId="urn:microsoft.com/office/officeart/2005/8/layout/orgChart1"/>
    <dgm:cxn modelId="{7C29F77A-039F-4ADA-8CAD-C8E3383C7745}" type="presParOf" srcId="{39E0B10C-F835-4B6D-B6EE-4090A96467AA}" destId="{20760B09-0EDF-4C04-9FF8-C6E32289D06B}" srcOrd="0" destOrd="0" presId="urn:microsoft.com/office/officeart/2005/8/layout/orgChart1"/>
    <dgm:cxn modelId="{18949A36-09D3-4211-A15E-36CFCA84DEC1}" type="presParOf" srcId="{39E0B10C-F835-4B6D-B6EE-4090A96467AA}" destId="{56A3EFF2-7505-4280-9633-C9FF97F3B8A3}" srcOrd="1" destOrd="0" presId="urn:microsoft.com/office/officeart/2005/8/layout/orgChart1"/>
    <dgm:cxn modelId="{B78AE201-1B11-43EF-90C2-256C6541CB2B}" type="presParOf" srcId="{CA05BC2D-4AC3-4326-9E8D-A029392AF77C}" destId="{02860D26-9154-45E9-B541-5A7B4CC94A51}" srcOrd="1" destOrd="0" presId="urn:microsoft.com/office/officeart/2005/8/layout/orgChart1"/>
    <dgm:cxn modelId="{6B333E56-E8F4-4FBB-933D-B3AA84459B79}" type="presParOf" srcId="{02860D26-9154-45E9-B541-5A7B4CC94A51}" destId="{DA91F392-E802-4BA6-9D51-651412D496C0}" srcOrd="0" destOrd="0" presId="urn:microsoft.com/office/officeart/2005/8/layout/orgChart1"/>
    <dgm:cxn modelId="{E93EA6E5-B97D-4976-AB52-718ED6C4278A}" type="presParOf" srcId="{02860D26-9154-45E9-B541-5A7B4CC94A51}" destId="{0C9892B4-8334-49CF-AAC3-1B0C80612542}" srcOrd="1" destOrd="0" presId="urn:microsoft.com/office/officeart/2005/8/layout/orgChart1"/>
    <dgm:cxn modelId="{FE331300-98D3-4BBD-8DD8-F495F05D0C1B}" type="presParOf" srcId="{0C9892B4-8334-49CF-AAC3-1B0C80612542}" destId="{071D3F9C-FBD7-4B6E-818A-BD0B051D2EDA}" srcOrd="0" destOrd="0" presId="urn:microsoft.com/office/officeart/2005/8/layout/orgChart1"/>
    <dgm:cxn modelId="{485D276C-4A87-4DCC-A34C-E59D3C13A1CA}" type="presParOf" srcId="{071D3F9C-FBD7-4B6E-818A-BD0B051D2EDA}" destId="{01816886-2519-448F-97F0-73B017788B3F}" srcOrd="0" destOrd="0" presId="urn:microsoft.com/office/officeart/2005/8/layout/orgChart1"/>
    <dgm:cxn modelId="{6184175F-93E0-4729-A0E9-AE66EA54FC80}" type="presParOf" srcId="{071D3F9C-FBD7-4B6E-818A-BD0B051D2EDA}" destId="{26EBC4F2-DD20-4664-8D5C-B13889249AC2}" srcOrd="1" destOrd="0" presId="urn:microsoft.com/office/officeart/2005/8/layout/orgChart1"/>
    <dgm:cxn modelId="{025109B3-AE86-466D-BD6A-6751512E6510}" type="presParOf" srcId="{0C9892B4-8334-49CF-AAC3-1B0C80612542}" destId="{D679893F-FCF1-4041-A980-BDD24DB6A12D}" srcOrd="1" destOrd="0" presId="urn:microsoft.com/office/officeart/2005/8/layout/orgChart1"/>
    <dgm:cxn modelId="{6C3A6018-8EB7-4874-9A62-39E6C70CF085}" type="presParOf" srcId="{D679893F-FCF1-4041-A980-BDD24DB6A12D}" destId="{CD77B565-807A-4050-9737-CD606DFFF7DB}" srcOrd="0" destOrd="0" presId="urn:microsoft.com/office/officeart/2005/8/layout/orgChart1"/>
    <dgm:cxn modelId="{BF9132CD-1850-4F6D-9782-6576F5E29034}" type="presParOf" srcId="{D679893F-FCF1-4041-A980-BDD24DB6A12D}" destId="{F86A7E73-C153-409C-8077-9140ED62F627}" srcOrd="1" destOrd="0" presId="urn:microsoft.com/office/officeart/2005/8/layout/orgChart1"/>
    <dgm:cxn modelId="{FA7AC8F0-8BB8-4073-9D49-51FA1A34D29E}" type="presParOf" srcId="{F86A7E73-C153-409C-8077-9140ED62F627}" destId="{65C76242-D4D1-43FC-A025-9F798DDDA7E8}" srcOrd="0" destOrd="0" presId="urn:microsoft.com/office/officeart/2005/8/layout/orgChart1"/>
    <dgm:cxn modelId="{E28F4C91-9F46-4044-A6D2-23CFC53E60D6}" type="presParOf" srcId="{65C76242-D4D1-43FC-A025-9F798DDDA7E8}" destId="{5400C434-39FF-4FC5-845E-4A49047B1DD3}" srcOrd="0" destOrd="0" presId="urn:microsoft.com/office/officeart/2005/8/layout/orgChart1"/>
    <dgm:cxn modelId="{DAA22A58-13CC-48F9-8064-5D2C3993853D}" type="presParOf" srcId="{65C76242-D4D1-43FC-A025-9F798DDDA7E8}" destId="{8C8CC87A-C6CC-48FC-A29F-6491D86E0B11}" srcOrd="1" destOrd="0" presId="urn:microsoft.com/office/officeart/2005/8/layout/orgChart1"/>
    <dgm:cxn modelId="{304F9073-FB5B-48DD-A583-03E00F6F9AE2}" type="presParOf" srcId="{F86A7E73-C153-409C-8077-9140ED62F627}" destId="{2CCC229F-8B3F-4906-9EEB-7187AD37EA5F}" srcOrd="1" destOrd="0" presId="urn:microsoft.com/office/officeart/2005/8/layout/orgChart1"/>
    <dgm:cxn modelId="{52094332-F65D-4E54-8FBA-1854E2CEDDE2}" type="presParOf" srcId="{2CCC229F-8B3F-4906-9EEB-7187AD37EA5F}" destId="{99E8C854-8BAC-48E9-8E3D-D937F390E02E}" srcOrd="0" destOrd="0" presId="urn:microsoft.com/office/officeart/2005/8/layout/orgChart1"/>
    <dgm:cxn modelId="{9815D44B-E976-4AE9-8976-1B1AAD87FF93}" type="presParOf" srcId="{2CCC229F-8B3F-4906-9EEB-7187AD37EA5F}" destId="{9971B660-CD4D-4350-B514-AE9BA7654E39}" srcOrd="1" destOrd="0" presId="urn:microsoft.com/office/officeart/2005/8/layout/orgChart1"/>
    <dgm:cxn modelId="{8B953D08-F466-4683-80D5-6E0E5FB3FBE3}" type="presParOf" srcId="{9971B660-CD4D-4350-B514-AE9BA7654E39}" destId="{2B964D3B-1078-476C-A082-88976428FD3D}" srcOrd="0" destOrd="0" presId="urn:microsoft.com/office/officeart/2005/8/layout/orgChart1"/>
    <dgm:cxn modelId="{DA45E828-FDC6-48BE-84E9-02B01663607F}" type="presParOf" srcId="{2B964D3B-1078-476C-A082-88976428FD3D}" destId="{02472D2D-597F-4269-8A88-3B7A2991FE68}" srcOrd="0" destOrd="0" presId="urn:microsoft.com/office/officeart/2005/8/layout/orgChart1"/>
    <dgm:cxn modelId="{49D6DDDC-A785-4256-B778-1807A7AE915A}" type="presParOf" srcId="{2B964D3B-1078-476C-A082-88976428FD3D}" destId="{7C6FEA3C-DC23-47C5-8837-25E10C263B6B}" srcOrd="1" destOrd="0" presId="urn:microsoft.com/office/officeart/2005/8/layout/orgChart1"/>
    <dgm:cxn modelId="{752BABE3-9C94-4892-B11F-7307A31BD0BF}" type="presParOf" srcId="{9971B660-CD4D-4350-B514-AE9BA7654E39}" destId="{02511044-CE5E-4FC1-8A3F-13C06408A31B}" srcOrd="1" destOrd="0" presId="urn:microsoft.com/office/officeart/2005/8/layout/orgChart1"/>
    <dgm:cxn modelId="{A8E8D28A-B39C-492A-88D8-1A383F78873F}" type="presParOf" srcId="{9971B660-CD4D-4350-B514-AE9BA7654E39}" destId="{5EDED420-CF40-4D8E-BA90-DDE9689199FB}" srcOrd="2" destOrd="0" presId="urn:microsoft.com/office/officeart/2005/8/layout/orgChart1"/>
    <dgm:cxn modelId="{5D941DD7-34EA-4243-A6CE-0BDEA7E0BD43}" type="presParOf" srcId="{F86A7E73-C153-409C-8077-9140ED62F627}" destId="{578D4727-9841-4795-BF0F-3F67065AFAF3}" srcOrd="2" destOrd="0" presId="urn:microsoft.com/office/officeart/2005/8/layout/orgChart1"/>
    <dgm:cxn modelId="{7C06471B-4D3B-4DC3-8F22-152AD2E7A01C}" type="presParOf" srcId="{0C9892B4-8334-49CF-AAC3-1B0C80612542}" destId="{07417269-E8E1-4443-A2E6-423A44700DA8}" srcOrd="2" destOrd="0" presId="urn:microsoft.com/office/officeart/2005/8/layout/orgChart1"/>
    <dgm:cxn modelId="{F753AC75-1490-4E70-94ED-60079946E80B}" type="presParOf" srcId="{CA05BC2D-4AC3-4326-9E8D-A029392AF77C}" destId="{EC84C6ED-F1BE-4CAC-8FEC-08A031FAF754}" srcOrd="2" destOrd="0" presId="urn:microsoft.com/office/officeart/2005/8/layout/orgChart1"/>
    <dgm:cxn modelId="{A969447E-BAA6-49B9-9900-8159E52A442F}" type="presParOf" srcId="{D8CB82E4-9986-4435-A741-B11191090C4C}" destId="{E790CF23-4FCC-4C1E-AC8F-42892DD474C5}" srcOrd="2" destOrd="0" presId="urn:microsoft.com/office/officeart/2005/8/layout/orgChart1"/>
    <dgm:cxn modelId="{E1BA735E-E7CA-4CCF-9431-634B9A82B88B}" type="presParOf" srcId="{570ED889-15F6-49F0-8C9F-38EA6FD4ABE8}" destId="{6B7705CC-8CD8-4BD0-B38F-FD721022FE6F}" srcOrd="2" destOrd="0" presId="urn:microsoft.com/office/officeart/2005/8/layout/orgChart1"/>
    <dgm:cxn modelId="{675B4904-B6A7-4B78-932A-0C3586A50E6F}" type="presParOf" srcId="{570ED889-15F6-49F0-8C9F-38EA6FD4ABE8}" destId="{4431DFEA-A942-4374-A047-4BAC2C2024A7}" srcOrd="3" destOrd="0" presId="urn:microsoft.com/office/officeart/2005/8/layout/orgChart1"/>
    <dgm:cxn modelId="{982F12BA-1F09-4024-9A70-7F59A8F1A758}" type="presParOf" srcId="{4431DFEA-A942-4374-A047-4BAC2C2024A7}" destId="{009B9CEA-A681-4E59-AE4D-799FE7E3E034}" srcOrd="0" destOrd="0" presId="urn:microsoft.com/office/officeart/2005/8/layout/orgChart1"/>
    <dgm:cxn modelId="{B6735909-67DC-47E9-9F8C-46EF9D520D90}" type="presParOf" srcId="{009B9CEA-A681-4E59-AE4D-799FE7E3E034}" destId="{3D57B3F7-B259-4E90-A0D9-6D58E8D0371F}" srcOrd="0" destOrd="0" presId="urn:microsoft.com/office/officeart/2005/8/layout/orgChart1"/>
    <dgm:cxn modelId="{7C596959-3F23-4777-8C9A-50526AE0673D}" type="presParOf" srcId="{009B9CEA-A681-4E59-AE4D-799FE7E3E034}" destId="{00198836-A289-4019-9C5A-743CB418A800}" srcOrd="1" destOrd="0" presId="urn:microsoft.com/office/officeart/2005/8/layout/orgChart1"/>
    <dgm:cxn modelId="{BACD4156-AF0E-4D62-94E7-B0028B8098C7}" type="presParOf" srcId="{4431DFEA-A942-4374-A047-4BAC2C2024A7}" destId="{8B91EC10-91E3-456A-9EFB-80B8566202B8}" srcOrd="1" destOrd="0" presId="urn:microsoft.com/office/officeart/2005/8/layout/orgChart1"/>
    <dgm:cxn modelId="{F6A8F661-85FB-4D90-8B31-F48F0C105E63}" type="presParOf" srcId="{8B91EC10-91E3-456A-9EFB-80B8566202B8}" destId="{9A1BAC34-646C-4203-8733-94AC7AA2DFCF}" srcOrd="0" destOrd="0" presId="urn:microsoft.com/office/officeart/2005/8/layout/orgChart1"/>
    <dgm:cxn modelId="{9C02560A-F331-4C55-ADE5-68630556040C}" type="presParOf" srcId="{8B91EC10-91E3-456A-9EFB-80B8566202B8}" destId="{22323D62-37C8-4756-937A-49282085B5FA}" srcOrd="1" destOrd="0" presId="urn:microsoft.com/office/officeart/2005/8/layout/orgChart1"/>
    <dgm:cxn modelId="{4CB608B6-1FE6-4F45-A246-B26374292711}" type="presParOf" srcId="{22323D62-37C8-4756-937A-49282085B5FA}" destId="{3A84E10D-8476-4659-8AC5-F087EE42D30D}" srcOrd="0" destOrd="0" presId="urn:microsoft.com/office/officeart/2005/8/layout/orgChart1"/>
    <dgm:cxn modelId="{68692AB7-6C0E-4FC3-A651-BE52910BE5F1}" type="presParOf" srcId="{3A84E10D-8476-4659-8AC5-F087EE42D30D}" destId="{75BFA565-3E31-4A19-80CF-D2ECE543F6E5}" srcOrd="0" destOrd="0" presId="urn:microsoft.com/office/officeart/2005/8/layout/orgChart1"/>
    <dgm:cxn modelId="{3F694B35-B731-4162-AC45-209E80A4F575}" type="presParOf" srcId="{3A84E10D-8476-4659-8AC5-F087EE42D30D}" destId="{55CF2382-9CA3-4603-8F11-D05F8F43458B}" srcOrd="1" destOrd="0" presId="urn:microsoft.com/office/officeart/2005/8/layout/orgChart1"/>
    <dgm:cxn modelId="{3FD7980F-CA3C-4750-95F2-AB9DBDC33EDB}" type="presParOf" srcId="{22323D62-37C8-4756-937A-49282085B5FA}" destId="{DB321194-9184-4952-84BE-CE3442F06B75}" srcOrd="1" destOrd="0" presId="urn:microsoft.com/office/officeart/2005/8/layout/orgChart1"/>
    <dgm:cxn modelId="{8ACD8794-8EE3-4A6A-8B28-4A1352AB83E2}" type="presParOf" srcId="{DB321194-9184-4952-84BE-CE3442F06B75}" destId="{FBD6E796-C5F3-4E3A-BF40-B9BE62BB81F6}" srcOrd="0" destOrd="0" presId="urn:microsoft.com/office/officeart/2005/8/layout/orgChart1"/>
    <dgm:cxn modelId="{CA4B2F15-A582-4531-A81F-924EEF1D88D0}" type="presParOf" srcId="{DB321194-9184-4952-84BE-CE3442F06B75}" destId="{FACF6909-9060-4D9E-AD36-DC55486AAE75}" srcOrd="1" destOrd="0" presId="urn:microsoft.com/office/officeart/2005/8/layout/orgChart1"/>
    <dgm:cxn modelId="{453FBD1C-F5AD-4D36-A575-32A4D31ECF2B}" type="presParOf" srcId="{FACF6909-9060-4D9E-AD36-DC55486AAE75}" destId="{4482E547-709B-41D1-9753-816B84F7E0E2}" srcOrd="0" destOrd="0" presId="urn:microsoft.com/office/officeart/2005/8/layout/orgChart1"/>
    <dgm:cxn modelId="{2790E1A3-EFFB-4D21-BD08-FAC674E4EB28}" type="presParOf" srcId="{4482E547-709B-41D1-9753-816B84F7E0E2}" destId="{A0EFD6BD-1979-49EA-8854-481A0492FE2A}" srcOrd="0" destOrd="0" presId="urn:microsoft.com/office/officeart/2005/8/layout/orgChart1"/>
    <dgm:cxn modelId="{EC9655E4-41CF-4838-94D5-1613D69609F5}" type="presParOf" srcId="{4482E547-709B-41D1-9753-816B84F7E0E2}" destId="{2D8FCB24-D9F0-4455-ABB9-5ABA08581C73}" srcOrd="1" destOrd="0" presId="urn:microsoft.com/office/officeart/2005/8/layout/orgChart1"/>
    <dgm:cxn modelId="{63EBA663-7742-445E-976A-0DF8498D0868}" type="presParOf" srcId="{FACF6909-9060-4D9E-AD36-DC55486AAE75}" destId="{5923A200-D2F8-48AA-A617-3D77EBCDEEF4}" srcOrd="1" destOrd="0" presId="urn:microsoft.com/office/officeart/2005/8/layout/orgChart1"/>
    <dgm:cxn modelId="{F8C37DDE-A8BF-4414-954B-3EC1493A3A8C}" type="presParOf" srcId="{5923A200-D2F8-48AA-A617-3D77EBCDEEF4}" destId="{2532BE40-1B4D-4295-A628-6197F69C5A6E}" srcOrd="0" destOrd="0" presId="urn:microsoft.com/office/officeart/2005/8/layout/orgChart1"/>
    <dgm:cxn modelId="{FDE35FC7-0628-44E1-9572-E2AFFCF7B7C5}" type="presParOf" srcId="{5923A200-D2F8-48AA-A617-3D77EBCDEEF4}" destId="{352E1F94-4498-4EF6-9DFF-9EF7ACF20C76}" srcOrd="1" destOrd="0" presId="urn:microsoft.com/office/officeart/2005/8/layout/orgChart1"/>
    <dgm:cxn modelId="{CECD7DEA-8170-4254-AED4-52603A28FD2B}" type="presParOf" srcId="{352E1F94-4498-4EF6-9DFF-9EF7ACF20C76}" destId="{58DCC2F3-877D-46B2-8C8E-8C81C0F249EB}" srcOrd="0" destOrd="0" presId="urn:microsoft.com/office/officeart/2005/8/layout/orgChart1"/>
    <dgm:cxn modelId="{E9D89672-5A91-417E-80FB-CC775C4CB3AD}" type="presParOf" srcId="{58DCC2F3-877D-46B2-8C8E-8C81C0F249EB}" destId="{2ABB9850-C503-4855-BB5F-D0F7A73E4DBE}" srcOrd="0" destOrd="0" presId="urn:microsoft.com/office/officeart/2005/8/layout/orgChart1"/>
    <dgm:cxn modelId="{9FF66016-90E7-4815-B9DF-21FEE76DF4BD}" type="presParOf" srcId="{58DCC2F3-877D-46B2-8C8E-8C81C0F249EB}" destId="{D2A361DE-8C58-427A-A6FB-D7EFD21DB253}" srcOrd="1" destOrd="0" presId="urn:microsoft.com/office/officeart/2005/8/layout/orgChart1"/>
    <dgm:cxn modelId="{B479DAB4-34B5-43AE-85F9-7094215765C0}" type="presParOf" srcId="{352E1F94-4498-4EF6-9DFF-9EF7ACF20C76}" destId="{8F2CFC2D-A50D-4E58-8D47-729D559BB969}" srcOrd="1" destOrd="0" presId="urn:microsoft.com/office/officeart/2005/8/layout/orgChart1"/>
    <dgm:cxn modelId="{B02680A7-C010-4ECA-9CA1-41716A97EFDE}" type="presParOf" srcId="{8F2CFC2D-A50D-4E58-8D47-729D559BB969}" destId="{BAFC4601-C673-4696-9536-96ABCEFAF382}" srcOrd="0" destOrd="0" presId="urn:microsoft.com/office/officeart/2005/8/layout/orgChart1"/>
    <dgm:cxn modelId="{B827B5C2-5770-4DFD-B687-4437A12B8A49}" type="presParOf" srcId="{8F2CFC2D-A50D-4E58-8D47-729D559BB969}" destId="{A3DCA448-1B91-4F54-AAD9-6A5768FA58BD}" srcOrd="1" destOrd="0" presId="urn:microsoft.com/office/officeart/2005/8/layout/orgChart1"/>
    <dgm:cxn modelId="{0DEBE73C-6E40-4162-BDBF-2978236AB17C}" type="presParOf" srcId="{A3DCA448-1B91-4F54-AAD9-6A5768FA58BD}" destId="{42EC431A-3F6B-4FA7-B462-7803C940E618}" srcOrd="0" destOrd="0" presId="urn:microsoft.com/office/officeart/2005/8/layout/orgChart1"/>
    <dgm:cxn modelId="{9629BDC2-68A7-47F1-A0DF-6F317050A165}" type="presParOf" srcId="{42EC431A-3F6B-4FA7-B462-7803C940E618}" destId="{51BE604F-3374-4CF9-8074-31F88B75D208}" srcOrd="0" destOrd="0" presId="urn:microsoft.com/office/officeart/2005/8/layout/orgChart1"/>
    <dgm:cxn modelId="{1BF176AA-8747-487D-9E14-F64CB73C45C6}" type="presParOf" srcId="{42EC431A-3F6B-4FA7-B462-7803C940E618}" destId="{C2CE8283-9B92-4245-928E-0FA28E3D5D3D}" srcOrd="1" destOrd="0" presId="urn:microsoft.com/office/officeart/2005/8/layout/orgChart1"/>
    <dgm:cxn modelId="{8F0F6A58-99E1-4309-A21D-EA0833C11793}" type="presParOf" srcId="{A3DCA448-1B91-4F54-AAD9-6A5768FA58BD}" destId="{43B8BC2C-0020-4996-B64B-A4DC2E4D33D6}" srcOrd="1" destOrd="0" presId="urn:microsoft.com/office/officeart/2005/8/layout/orgChart1"/>
    <dgm:cxn modelId="{05F37B4C-6ACB-47C3-8A13-31970377BC81}" type="presParOf" srcId="{A3DCA448-1B91-4F54-AAD9-6A5768FA58BD}" destId="{E2C104C5-DECC-418C-B3D7-9570EEAC553F}" srcOrd="2" destOrd="0" presId="urn:microsoft.com/office/officeart/2005/8/layout/orgChart1"/>
    <dgm:cxn modelId="{42423729-003F-449E-8CB7-CD4F70B0E3FB}" type="presParOf" srcId="{352E1F94-4498-4EF6-9DFF-9EF7ACF20C76}" destId="{65CDA770-21CC-4C44-8D33-AE0C7A52D85B}" srcOrd="2" destOrd="0" presId="urn:microsoft.com/office/officeart/2005/8/layout/orgChart1"/>
    <dgm:cxn modelId="{3E15FD23-C66C-44CB-923B-AD41A0DD135D}" type="presParOf" srcId="{FACF6909-9060-4D9E-AD36-DC55486AAE75}" destId="{DA0062FB-C00F-4003-AA65-48B09FA8A56F}" srcOrd="2" destOrd="0" presId="urn:microsoft.com/office/officeart/2005/8/layout/orgChart1"/>
    <dgm:cxn modelId="{D4801DEB-99C9-42CF-896F-E23E60DE194A}" type="presParOf" srcId="{22323D62-37C8-4756-937A-49282085B5FA}" destId="{9E86683B-9C69-4CBB-8D1B-26FBFF511276}" srcOrd="2" destOrd="0" presId="urn:microsoft.com/office/officeart/2005/8/layout/orgChart1"/>
    <dgm:cxn modelId="{5C09E60A-71B6-4939-9A3D-527E840B23C6}" type="presParOf" srcId="{4431DFEA-A942-4374-A047-4BAC2C2024A7}" destId="{9F6551C9-AE7B-4B3C-BB4C-69EA7EEFE6CD}" srcOrd="2" destOrd="0" presId="urn:microsoft.com/office/officeart/2005/8/layout/orgChart1"/>
    <dgm:cxn modelId="{02788DF7-D427-43E9-A4D0-FEBE2A562DBA}" type="presParOf" srcId="{08725282-E3BC-43F1-9945-CF3D46B25594}" destId="{7B09733A-ACAF-495A-BF59-DC7D057C288B}" srcOrd="2" destOrd="0" presId="urn:microsoft.com/office/officeart/2005/8/layout/orgChart1"/>
    <dgm:cxn modelId="{8C3C0517-F9B4-47CB-A334-243375B41066}" type="presParOf" srcId="{35AA5ADA-ECBB-491B-8AD4-CFD90717B092}" destId="{1C8A7491-0347-4FA3-8E46-1739A6EA862D}"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85CFB3A-00E2-4246-896A-A2C619A84F7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98104EE1-5677-447A-8167-D842424B73A5}">
      <dgm:prSet/>
      <dgm:spPr/>
      <dgm:t>
        <a:bodyPr/>
        <a:lstStyle/>
        <a:p>
          <a:r>
            <a:rPr lang="en-US" b="0" i="0" baseline="0"/>
            <a:t>Completion of transfer - when? </a:t>
          </a:r>
          <a:endParaRPr lang="en-US"/>
        </a:p>
      </dgm:t>
    </dgm:pt>
    <dgm:pt modelId="{1B17A7D2-6FAF-4FE7-A668-717826585DE2}" type="parTrans" cxnId="{C7740715-E471-4866-A350-AFFC020D6DA8}">
      <dgm:prSet/>
      <dgm:spPr/>
      <dgm:t>
        <a:bodyPr/>
        <a:lstStyle/>
        <a:p>
          <a:endParaRPr lang="en-US"/>
        </a:p>
      </dgm:t>
    </dgm:pt>
    <dgm:pt modelId="{C5C4B41B-1BB4-4EC4-A667-82FEB1015EC4}" type="sibTrans" cxnId="{C7740715-E471-4866-A350-AFFC020D6DA8}">
      <dgm:prSet/>
      <dgm:spPr/>
      <dgm:t>
        <a:bodyPr/>
        <a:lstStyle/>
        <a:p>
          <a:endParaRPr lang="en-US"/>
        </a:p>
      </dgm:t>
    </dgm:pt>
    <dgm:pt modelId="{253C887D-8853-4C6B-B0DA-B6F85ECBE4A5}">
      <dgm:prSet/>
      <dgm:spPr/>
      <dgm:t>
        <a:bodyPr/>
        <a:lstStyle/>
        <a:p>
          <a:r>
            <a:rPr lang="en-US" b="0" i="0" baseline="0"/>
            <a:t>Vasudev Ramchandra Shelat v Pranlal Jayanand Thakar [1975] 45 Comp Case 43 (SC) – transferee gets title to the shares once he has the share certificates and blank transfers signed by the registered holder </a:t>
          </a:r>
          <a:endParaRPr lang="en-US"/>
        </a:p>
      </dgm:t>
    </dgm:pt>
    <dgm:pt modelId="{B58C0362-2C78-4864-9597-CE7D1D532B64}" type="parTrans" cxnId="{68DF9FAF-2A1B-4FD2-B8DB-99B86CF6DEA9}">
      <dgm:prSet/>
      <dgm:spPr/>
      <dgm:t>
        <a:bodyPr/>
        <a:lstStyle/>
        <a:p>
          <a:endParaRPr lang="en-US"/>
        </a:p>
      </dgm:t>
    </dgm:pt>
    <dgm:pt modelId="{40597C71-E1F7-444F-8720-615C547194E4}" type="sibTrans" cxnId="{68DF9FAF-2A1B-4FD2-B8DB-99B86CF6DEA9}">
      <dgm:prSet/>
      <dgm:spPr/>
      <dgm:t>
        <a:bodyPr/>
        <a:lstStyle/>
        <a:p>
          <a:endParaRPr lang="en-US"/>
        </a:p>
      </dgm:t>
    </dgm:pt>
    <dgm:pt modelId="{679DF76C-D862-4AD3-A6ED-6C7D6734E71F}">
      <dgm:prSet/>
      <dgm:spPr/>
      <dgm:t>
        <a:bodyPr/>
        <a:lstStyle/>
        <a:p>
          <a:r>
            <a:rPr lang="en-US" b="0" i="0" baseline="0"/>
            <a:t>CBDT Circular No. 704 dated April 28, 1995 </a:t>
          </a:r>
          <a:endParaRPr lang="en-US"/>
        </a:p>
      </dgm:t>
    </dgm:pt>
    <dgm:pt modelId="{015E30AA-C5A5-4C58-ACE0-C87CC685F565}" type="parTrans" cxnId="{F0297D97-F4E1-4A1B-9128-40CC64343C05}">
      <dgm:prSet/>
      <dgm:spPr/>
      <dgm:t>
        <a:bodyPr/>
        <a:lstStyle/>
        <a:p>
          <a:endParaRPr lang="en-US"/>
        </a:p>
      </dgm:t>
    </dgm:pt>
    <dgm:pt modelId="{18DACA94-9BEC-4B78-AAB9-A26303C3D079}" type="sibTrans" cxnId="{F0297D97-F4E1-4A1B-9128-40CC64343C05}">
      <dgm:prSet/>
      <dgm:spPr/>
      <dgm:t>
        <a:bodyPr/>
        <a:lstStyle/>
        <a:p>
          <a:endParaRPr lang="en-US"/>
        </a:p>
      </dgm:t>
    </dgm:pt>
    <dgm:pt modelId="{3065CDEF-7615-415C-871D-F0CE73433DEF}">
      <dgm:prSet/>
      <dgm:spPr/>
      <dgm:t>
        <a:bodyPr/>
        <a:lstStyle/>
        <a:p>
          <a:r>
            <a:rPr lang="en-US" b="0" i="0" baseline="0"/>
            <a:t>Demat shares - Sufficient to submit depository receipt / transfer slip to complete transfer</a:t>
          </a:r>
          <a:endParaRPr lang="en-US"/>
        </a:p>
      </dgm:t>
    </dgm:pt>
    <dgm:pt modelId="{62556740-E205-4669-AAEB-153ED597AF02}" type="parTrans" cxnId="{7661BB49-9505-4D6B-9EC9-8814995B720E}">
      <dgm:prSet/>
      <dgm:spPr/>
      <dgm:t>
        <a:bodyPr/>
        <a:lstStyle/>
        <a:p>
          <a:endParaRPr lang="en-US"/>
        </a:p>
      </dgm:t>
    </dgm:pt>
    <dgm:pt modelId="{B34FA4DC-B323-41EC-BBD9-C10BE0C93CDD}" type="sibTrans" cxnId="{7661BB49-9505-4D6B-9EC9-8814995B720E}">
      <dgm:prSet/>
      <dgm:spPr/>
      <dgm:t>
        <a:bodyPr/>
        <a:lstStyle/>
        <a:p>
          <a:endParaRPr lang="en-US"/>
        </a:p>
      </dgm:t>
    </dgm:pt>
    <dgm:pt modelId="{95A20066-0B8D-4E46-814C-F06E631C8ADA}" type="pres">
      <dgm:prSet presAssocID="{985CFB3A-00E2-4246-896A-A2C619A84F74}" presName="linear" presStyleCnt="0">
        <dgm:presLayoutVars>
          <dgm:animLvl val="lvl"/>
          <dgm:resizeHandles val="exact"/>
        </dgm:presLayoutVars>
      </dgm:prSet>
      <dgm:spPr/>
    </dgm:pt>
    <dgm:pt modelId="{904043EA-581F-4020-AA3D-B7EFAC775F6C}" type="pres">
      <dgm:prSet presAssocID="{98104EE1-5677-447A-8167-D842424B73A5}" presName="parentText" presStyleLbl="node1" presStyleIdx="0" presStyleCnt="3">
        <dgm:presLayoutVars>
          <dgm:chMax val="0"/>
          <dgm:bulletEnabled val="1"/>
        </dgm:presLayoutVars>
      </dgm:prSet>
      <dgm:spPr/>
    </dgm:pt>
    <dgm:pt modelId="{67DFCC15-A235-4CD5-9624-9B26A7F0019D}" type="pres">
      <dgm:prSet presAssocID="{98104EE1-5677-447A-8167-D842424B73A5}" presName="childText" presStyleLbl="revTx" presStyleIdx="0" presStyleCnt="1">
        <dgm:presLayoutVars>
          <dgm:bulletEnabled val="1"/>
        </dgm:presLayoutVars>
      </dgm:prSet>
      <dgm:spPr/>
    </dgm:pt>
    <dgm:pt modelId="{B587E425-96E1-416F-872A-8DC91F58C89B}" type="pres">
      <dgm:prSet presAssocID="{679DF76C-D862-4AD3-A6ED-6C7D6734E71F}" presName="parentText" presStyleLbl="node1" presStyleIdx="1" presStyleCnt="3">
        <dgm:presLayoutVars>
          <dgm:chMax val="0"/>
          <dgm:bulletEnabled val="1"/>
        </dgm:presLayoutVars>
      </dgm:prSet>
      <dgm:spPr/>
    </dgm:pt>
    <dgm:pt modelId="{ADD5D160-A5F8-4FE2-900D-1ED294EE39ED}" type="pres">
      <dgm:prSet presAssocID="{18DACA94-9BEC-4B78-AAB9-A26303C3D079}" presName="spacer" presStyleCnt="0"/>
      <dgm:spPr/>
    </dgm:pt>
    <dgm:pt modelId="{DBFFF758-8809-4FD5-8988-C85E4E32AB10}" type="pres">
      <dgm:prSet presAssocID="{3065CDEF-7615-415C-871D-F0CE73433DEF}" presName="parentText" presStyleLbl="node1" presStyleIdx="2" presStyleCnt="3">
        <dgm:presLayoutVars>
          <dgm:chMax val="0"/>
          <dgm:bulletEnabled val="1"/>
        </dgm:presLayoutVars>
      </dgm:prSet>
      <dgm:spPr/>
    </dgm:pt>
  </dgm:ptLst>
  <dgm:cxnLst>
    <dgm:cxn modelId="{C7740715-E471-4866-A350-AFFC020D6DA8}" srcId="{985CFB3A-00E2-4246-896A-A2C619A84F74}" destId="{98104EE1-5677-447A-8167-D842424B73A5}" srcOrd="0" destOrd="0" parTransId="{1B17A7D2-6FAF-4FE7-A668-717826585DE2}" sibTransId="{C5C4B41B-1BB4-4EC4-A667-82FEB1015EC4}"/>
    <dgm:cxn modelId="{39A0323C-BABD-41A9-954C-F14C549CD631}" type="presOf" srcId="{98104EE1-5677-447A-8167-D842424B73A5}" destId="{904043EA-581F-4020-AA3D-B7EFAC775F6C}" srcOrd="0" destOrd="0" presId="urn:microsoft.com/office/officeart/2005/8/layout/vList2"/>
    <dgm:cxn modelId="{5C9B4448-A8E6-4498-BA8D-9611CAD1362D}" type="presOf" srcId="{253C887D-8853-4C6B-B0DA-B6F85ECBE4A5}" destId="{67DFCC15-A235-4CD5-9624-9B26A7F0019D}" srcOrd="0" destOrd="0" presId="urn:microsoft.com/office/officeart/2005/8/layout/vList2"/>
    <dgm:cxn modelId="{7661BB49-9505-4D6B-9EC9-8814995B720E}" srcId="{985CFB3A-00E2-4246-896A-A2C619A84F74}" destId="{3065CDEF-7615-415C-871D-F0CE73433DEF}" srcOrd="2" destOrd="0" parTransId="{62556740-E205-4669-AAEB-153ED597AF02}" sibTransId="{B34FA4DC-B323-41EC-BBD9-C10BE0C93CDD}"/>
    <dgm:cxn modelId="{037E5F77-3ECC-406C-8929-C4338DF2249D}" type="presOf" srcId="{679DF76C-D862-4AD3-A6ED-6C7D6734E71F}" destId="{B587E425-96E1-416F-872A-8DC91F58C89B}" srcOrd="0" destOrd="0" presId="urn:microsoft.com/office/officeart/2005/8/layout/vList2"/>
    <dgm:cxn modelId="{F0297D97-F4E1-4A1B-9128-40CC64343C05}" srcId="{985CFB3A-00E2-4246-896A-A2C619A84F74}" destId="{679DF76C-D862-4AD3-A6ED-6C7D6734E71F}" srcOrd="1" destOrd="0" parTransId="{015E30AA-C5A5-4C58-ACE0-C87CC685F565}" sibTransId="{18DACA94-9BEC-4B78-AAB9-A26303C3D079}"/>
    <dgm:cxn modelId="{8D6579AE-EECA-4B5B-8BB0-7A2876438747}" type="presOf" srcId="{985CFB3A-00E2-4246-896A-A2C619A84F74}" destId="{95A20066-0B8D-4E46-814C-F06E631C8ADA}" srcOrd="0" destOrd="0" presId="urn:microsoft.com/office/officeart/2005/8/layout/vList2"/>
    <dgm:cxn modelId="{68DF9FAF-2A1B-4FD2-B8DB-99B86CF6DEA9}" srcId="{98104EE1-5677-447A-8167-D842424B73A5}" destId="{253C887D-8853-4C6B-B0DA-B6F85ECBE4A5}" srcOrd="0" destOrd="0" parTransId="{B58C0362-2C78-4864-9597-CE7D1D532B64}" sibTransId="{40597C71-E1F7-444F-8720-615C547194E4}"/>
    <dgm:cxn modelId="{92DE45B8-19B2-423F-AC92-7C658A883F77}" type="presOf" srcId="{3065CDEF-7615-415C-871D-F0CE73433DEF}" destId="{DBFFF758-8809-4FD5-8988-C85E4E32AB10}" srcOrd="0" destOrd="0" presId="urn:microsoft.com/office/officeart/2005/8/layout/vList2"/>
    <dgm:cxn modelId="{FE58E8C4-F7A3-4D7C-9A12-10685F8E297B}" type="presParOf" srcId="{95A20066-0B8D-4E46-814C-F06E631C8ADA}" destId="{904043EA-581F-4020-AA3D-B7EFAC775F6C}" srcOrd="0" destOrd="0" presId="urn:microsoft.com/office/officeart/2005/8/layout/vList2"/>
    <dgm:cxn modelId="{1AC6B661-B365-4C6F-A61C-0D6BCF4AA7F6}" type="presParOf" srcId="{95A20066-0B8D-4E46-814C-F06E631C8ADA}" destId="{67DFCC15-A235-4CD5-9624-9B26A7F0019D}" srcOrd="1" destOrd="0" presId="urn:microsoft.com/office/officeart/2005/8/layout/vList2"/>
    <dgm:cxn modelId="{3DC898A2-0B4B-4F51-AB1C-942163B24928}" type="presParOf" srcId="{95A20066-0B8D-4E46-814C-F06E631C8ADA}" destId="{B587E425-96E1-416F-872A-8DC91F58C89B}" srcOrd="2" destOrd="0" presId="urn:microsoft.com/office/officeart/2005/8/layout/vList2"/>
    <dgm:cxn modelId="{B733BD32-56CA-4CB1-B4B9-980F619DFAC1}" type="presParOf" srcId="{95A20066-0B8D-4E46-814C-F06E631C8ADA}" destId="{ADD5D160-A5F8-4FE2-900D-1ED294EE39ED}" srcOrd="3" destOrd="0" presId="urn:microsoft.com/office/officeart/2005/8/layout/vList2"/>
    <dgm:cxn modelId="{FB50AEEC-222B-45C0-9BA4-C53E3DB8A3AA}" type="presParOf" srcId="{95A20066-0B8D-4E46-814C-F06E631C8ADA}" destId="{DBFFF758-8809-4FD5-8988-C85E4E32AB10}"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FA8055A-BCF6-41A6-940C-8DAB192713B1}" type="doc">
      <dgm:prSet loTypeId="urn:microsoft.com/office/officeart/2005/8/layout/hierarchy6" loCatId="hierarchy" qsTypeId="urn:microsoft.com/office/officeart/2005/8/quickstyle/simple1" qsCatId="simple" csTypeId="urn:microsoft.com/office/officeart/2005/8/colors/colorful1" csCatId="colorful"/>
      <dgm:spPr/>
      <dgm:t>
        <a:bodyPr/>
        <a:lstStyle/>
        <a:p>
          <a:endParaRPr lang="en-US"/>
        </a:p>
      </dgm:t>
    </dgm:pt>
    <dgm:pt modelId="{4F0CD770-BFB7-431C-93C6-F90E1485195F}">
      <dgm:prSet/>
      <dgm:spPr/>
      <dgm:t>
        <a:bodyPr/>
        <a:lstStyle/>
        <a:p>
          <a:r>
            <a:rPr lang="en-US"/>
            <a:t>Company</a:t>
          </a:r>
        </a:p>
      </dgm:t>
    </dgm:pt>
    <dgm:pt modelId="{76BEB574-4938-43EF-85EF-1F912F840107}" type="parTrans" cxnId="{CDBFB2A0-013A-47D3-9FDE-2198EE71C184}">
      <dgm:prSet/>
      <dgm:spPr/>
      <dgm:t>
        <a:bodyPr/>
        <a:lstStyle/>
        <a:p>
          <a:endParaRPr lang="en-US"/>
        </a:p>
      </dgm:t>
    </dgm:pt>
    <dgm:pt modelId="{A1CB835F-8CEE-4289-B301-43E741C15467}" type="sibTrans" cxnId="{CDBFB2A0-013A-47D3-9FDE-2198EE71C184}">
      <dgm:prSet/>
      <dgm:spPr/>
      <dgm:t>
        <a:bodyPr/>
        <a:lstStyle/>
        <a:p>
          <a:endParaRPr lang="en-US"/>
        </a:p>
      </dgm:t>
    </dgm:pt>
    <dgm:pt modelId="{2AA927B0-D6B8-4645-B7EA-2943C8BB4C59}">
      <dgm:prSet/>
      <dgm:spPr/>
      <dgm:t>
        <a:bodyPr/>
        <a:lstStyle/>
        <a:p>
          <a:r>
            <a:rPr lang="en-US" baseline="0"/>
            <a:t>Private</a:t>
          </a:r>
          <a:endParaRPr lang="en-US"/>
        </a:p>
      </dgm:t>
    </dgm:pt>
    <dgm:pt modelId="{A40886B8-05B3-4242-AED3-49A676580CD3}" type="parTrans" cxnId="{00B99D9D-DFAA-44D8-98DF-5A5B94EA1DFE}">
      <dgm:prSet/>
      <dgm:spPr/>
      <dgm:t>
        <a:bodyPr/>
        <a:lstStyle/>
        <a:p>
          <a:endParaRPr lang="en-US"/>
        </a:p>
      </dgm:t>
    </dgm:pt>
    <dgm:pt modelId="{219438E8-35D7-40C1-BB30-1D44E91188C2}" type="sibTrans" cxnId="{00B99D9D-DFAA-44D8-98DF-5A5B94EA1DFE}">
      <dgm:prSet/>
      <dgm:spPr/>
      <dgm:t>
        <a:bodyPr/>
        <a:lstStyle/>
        <a:p>
          <a:endParaRPr lang="en-US"/>
        </a:p>
      </dgm:t>
    </dgm:pt>
    <dgm:pt modelId="{3D9A87B5-4008-4CA2-9800-D66740447E5D}">
      <dgm:prSet/>
      <dgm:spPr/>
      <dgm:t>
        <a:bodyPr/>
        <a:lstStyle/>
        <a:p>
          <a:r>
            <a:rPr lang="en-US" baseline="0"/>
            <a:t>Public</a:t>
          </a:r>
          <a:endParaRPr lang="en-US"/>
        </a:p>
      </dgm:t>
    </dgm:pt>
    <dgm:pt modelId="{34586A21-8D80-4354-984D-85F2907CE4BC}" type="parTrans" cxnId="{8A7B62C8-B327-465C-9604-8C22B08557B0}">
      <dgm:prSet/>
      <dgm:spPr/>
      <dgm:t>
        <a:bodyPr/>
        <a:lstStyle/>
        <a:p>
          <a:endParaRPr lang="en-US"/>
        </a:p>
      </dgm:t>
    </dgm:pt>
    <dgm:pt modelId="{461F49A1-3D67-4DB6-9EF5-DEA908FD0E63}" type="sibTrans" cxnId="{8A7B62C8-B327-465C-9604-8C22B08557B0}">
      <dgm:prSet/>
      <dgm:spPr/>
      <dgm:t>
        <a:bodyPr/>
        <a:lstStyle/>
        <a:p>
          <a:endParaRPr lang="en-US"/>
        </a:p>
      </dgm:t>
    </dgm:pt>
    <dgm:pt modelId="{DB9B0E06-8344-460E-B48F-FB793B1075CA}">
      <dgm:prSet/>
      <dgm:spPr/>
      <dgm:t>
        <a:bodyPr/>
        <a:lstStyle/>
        <a:p>
          <a:r>
            <a:rPr lang="en-US"/>
            <a:t>Listed</a:t>
          </a:r>
        </a:p>
      </dgm:t>
    </dgm:pt>
    <dgm:pt modelId="{05A09D97-3A23-47F9-8BE1-94C0744A5E54}" type="parTrans" cxnId="{40474BCA-2110-4F7F-AD18-97B3FDC4B6A5}">
      <dgm:prSet/>
      <dgm:spPr/>
      <dgm:t>
        <a:bodyPr/>
        <a:lstStyle/>
        <a:p>
          <a:endParaRPr lang="en-US"/>
        </a:p>
      </dgm:t>
    </dgm:pt>
    <dgm:pt modelId="{C08B5A51-D847-4DB1-8978-64879584AD87}" type="sibTrans" cxnId="{40474BCA-2110-4F7F-AD18-97B3FDC4B6A5}">
      <dgm:prSet/>
      <dgm:spPr/>
      <dgm:t>
        <a:bodyPr/>
        <a:lstStyle/>
        <a:p>
          <a:endParaRPr lang="en-US"/>
        </a:p>
      </dgm:t>
    </dgm:pt>
    <dgm:pt modelId="{44DFC405-F3F9-4C47-8EF3-74E480149FF4}">
      <dgm:prSet/>
      <dgm:spPr/>
      <dgm:t>
        <a:bodyPr/>
        <a:lstStyle/>
        <a:p>
          <a:r>
            <a:rPr lang="en-US"/>
            <a:t>Unlisted</a:t>
          </a:r>
        </a:p>
      </dgm:t>
    </dgm:pt>
    <dgm:pt modelId="{7EE4D9B0-525A-4D10-8703-C9656F23B051}" type="parTrans" cxnId="{C6525AF1-7556-494C-AF26-5C753D55B61C}">
      <dgm:prSet/>
      <dgm:spPr/>
      <dgm:t>
        <a:bodyPr/>
        <a:lstStyle/>
        <a:p>
          <a:endParaRPr lang="en-US"/>
        </a:p>
      </dgm:t>
    </dgm:pt>
    <dgm:pt modelId="{34B600A8-BFAB-46EC-B281-563F76A89DE3}" type="sibTrans" cxnId="{C6525AF1-7556-494C-AF26-5C753D55B61C}">
      <dgm:prSet/>
      <dgm:spPr/>
      <dgm:t>
        <a:bodyPr/>
        <a:lstStyle/>
        <a:p>
          <a:endParaRPr lang="en-US"/>
        </a:p>
      </dgm:t>
    </dgm:pt>
    <dgm:pt modelId="{6F3E1C73-A642-4078-96C4-B1D5C546D2FD}" type="pres">
      <dgm:prSet presAssocID="{8FA8055A-BCF6-41A6-940C-8DAB192713B1}" presName="mainComposite" presStyleCnt="0">
        <dgm:presLayoutVars>
          <dgm:chPref val="1"/>
          <dgm:dir/>
          <dgm:animOne val="branch"/>
          <dgm:animLvl val="lvl"/>
          <dgm:resizeHandles val="exact"/>
        </dgm:presLayoutVars>
      </dgm:prSet>
      <dgm:spPr/>
    </dgm:pt>
    <dgm:pt modelId="{5038D5D0-2C1A-4017-AD4B-E79EA3685004}" type="pres">
      <dgm:prSet presAssocID="{8FA8055A-BCF6-41A6-940C-8DAB192713B1}" presName="hierFlow" presStyleCnt="0"/>
      <dgm:spPr/>
    </dgm:pt>
    <dgm:pt modelId="{22C03464-C7F8-49FB-841E-CDD4028DFD99}" type="pres">
      <dgm:prSet presAssocID="{8FA8055A-BCF6-41A6-940C-8DAB192713B1}" presName="hierChild1" presStyleCnt="0">
        <dgm:presLayoutVars>
          <dgm:chPref val="1"/>
          <dgm:animOne val="branch"/>
          <dgm:animLvl val="lvl"/>
        </dgm:presLayoutVars>
      </dgm:prSet>
      <dgm:spPr/>
    </dgm:pt>
    <dgm:pt modelId="{B9A6645A-788B-4F44-907B-5FDD087DEC15}" type="pres">
      <dgm:prSet presAssocID="{4F0CD770-BFB7-431C-93C6-F90E1485195F}" presName="Name14" presStyleCnt="0"/>
      <dgm:spPr/>
    </dgm:pt>
    <dgm:pt modelId="{6772C335-3A89-422E-AB6C-A8BA25383BC5}" type="pres">
      <dgm:prSet presAssocID="{4F0CD770-BFB7-431C-93C6-F90E1485195F}" presName="level1Shape" presStyleLbl="node0" presStyleIdx="0" presStyleCnt="1">
        <dgm:presLayoutVars>
          <dgm:chPref val="3"/>
        </dgm:presLayoutVars>
      </dgm:prSet>
      <dgm:spPr/>
    </dgm:pt>
    <dgm:pt modelId="{2DB737C0-C7E5-41B8-B6C9-94AEEF66AEB7}" type="pres">
      <dgm:prSet presAssocID="{4F0CD770-BFB7-431C-93C6-F90E1485195F}" presName="hierChild2" presStyleCnt="0"/>
      <dgm:spPr/>
    </dgm:pt>
    <dgm:pt modelId="{F7A6DB96-9C65-4986-A4AA-BC0C7BDC2E09}" type="pres">
      <dgm:prSet presAssocID="{A40886B8-05B3-4242-AED3-49A676580CD3}" presName="Name19" presStyleLbl="parChTrans1D2" presStyleIdx="0" presStyleCnt="2"/>
      <dgm:spPr/>
    </dgm:pt>
    <dgm:pt modelId="{AB45E58C-41D1-4CC1-AB3C-AEE56FFC4E9A}" type="pres">
      <dgm:prSet presAssocID="{2AA927B0-D6B8-4645-B7EA-2943C8BB4C59}" presName="Name21" presStyleCnt="0"/>
      <dgm:spPr/>
    </dgm:pt>
    <dgm:pt modelId="{CFB443C3-9DD6-40B6-8790-E6123958F4A2}" type="pres">
      <dgm:prSet presAssocID="{2AA927B0-D6B8-4645-B7EA-2943C8BB4C59}" presName="level2Shape" presStyleLbl="node2" presStyleIdx="0" presStyleCnt="2"/>
      <dgm:spPr/>
    </dgm:pt>
    <dgm:pt modelId="{78309C13-2103-493B-BCA2-1DD0E59F7913}" type="pres">
      <dgm:prSet presAssocID="{2AA927B0-D6B8-4645-B7EA-2943C8BB4C59}" presName="hierChild3" presStyleCnt="0"/>
      <dgm:spPr/>
    </dgm:pt>
    <dgm:pt modelId="{6E020CA0-782D-4BFF-96DA-E16F2DBAA094}" type="pres">
      <dgm:prSet presAssocID="{34586A21-8D80-4354-984D-85F2907CE4BC}" presName="Name19" presStyleLbl="parChTrans1D2" presStyleIdx="1" presStyleCnt="2"/>
      <dgm:spPr/>
    </dgm:pt>
    <dgm:pt modelId="{BA930E0F-F5ED-4B84-A604-295AEC9AF735}" type="pres">
      <dgm:prSet presAssocID="{3D9A87B5-4008-4CA2-9800-D66740447E5D}" presName="Name21" presStyleCnt="0"/>
      <dgm:spPr/>
    </dgm:pt>
    <dgm:pt modelId="{9B52194C-CAEA-411F-A5DD-797BC5F0C153}" type="pres">
      <dgm:prSet presAssocID="{3D9A87B5-4008-4CA2-9800-D66740447E5D}" presName="level2Shape" presStyleLbl="node2" presStyleIdx="1" presStyleCnt="2"/>
      <dgm:spPr/>
    </dgm:pt>
    <dgm:pt modelId="{559F8F52-109C-42CD-B51F-F405B62D66F2}" type="pres">
      <dgm:prSet presAssocID="{3D9A87B5-4008-4CA2-9800-D66740447E5D}" presName="hierChild3" presStyleCnt="0"/>
      <dgm:spPr/>
    </dgm:pt>
    <dgm:pt modelId="{6D76C71D-B0C5-45EC-BFFE-C68340884927}" type="pres">
      <dgm:prSet presAssocID="{05A09D97-3A23-47F9-8BE1-94C0744A5E54}" presName="Name19" presStyleLbl="parChTrans1D3" presStyleIdx="0" presStyleCnt="2"/>
      <dgm:spPr/>
    </dgm:pt>
    <dgm:pt modelId="{A3DFA5E8-3269-47EF-BC97-D78F155C0BE7}" type="pres">
      <dgm:prSet presAssocID="{DB9B0E06-8344-460E-B48F-FB793B1075CA}" presName="Name21" presStyleCnt="0"/>
      <dgm:spPr/>
    </dgm:pt>
    <dgm:pt modelId="{44C29121-A9DF-44CB-B0E3-5685F27A112F}" type="pres">
      <dgm:prSet presAssocID="{DB9B0E06-8344-460E-B48F-FB793B1075CA}" presName="level2Shape" presStyleLbl="node3" presStyleIdx="0" presStyleCnt="2"/>
      <dgm:spPr/>
    </dgm:pt>
    <dgm:pt modelId="{1C256E19-01D7-4A25-A250-E01A6B20B358}" type="pres">
      <dgm:prSet presAssocID="{DB9B0E06-8344-460E-B48F-FB793B1075CA}" presName="hierChild3" presStyleCnt="0"/>
      <dgm:spPr/>
    </dgm:pt>
    <dgm:pt modelId="{5978581C-DAD7-4ED7-BF84-5CE214328785}" type="pres">
      <dgm:prSet presAssocID="{7EE4D9B0-525A-4D10-8703-C9656F23B051}" presName="Name19" presStyleLbl="parChTrans1D3" presStyleIdx="1" presStyleCnt="2"/>
      <dgm:spPr/>
    </dgm:pt>
    <dgm:pt modelId="{763A1502-BD8F-4E69-B094-40CF0FF58FDB}" type="pres">
      <dgm:prSet presAssocID="{44DFC405-F3F9-4C47-8EF3-74E480149FF4}" presName="Name21" presStyleCnt="0"/>
      <dgm:spPr/>
    </dgm:pt>
    <dgm:pt modelId="{9E885284-DC71-4A65-BFA1-A64B4AD8A546}" type="pres">
      <dgm:prSet presAssocID="{44DFC405-F3F9-4C47-8EF3-74E480149FF4}" presName="level2Shape" presStyleLbl="node3" presStyleIdx="1" presStyleCnt="2"/>
      <dgm:spPr/>
    </dgm:pt>
    <dgm:pt modelId="{748DC483-A6DC-4090-9369-E17276D4BE0E}" type="pres">
      <dgm:prSet presAssocID="{44DFC405-F3F9-4C47-8EF3-74E480149FF4}" presName="hierChild3" presStyleCnt="0"/>
      <dgm:spPr/>
    </dgm:pt>
    <dgm:pt modelId="{D009876A-8405-4844-B950-6033C1CED28B}" type="pres">
      <dgm:prSet presAssocID="{8FA8055A-BCF6-41A6-940C-8DAB192713B1}" presName="bgShapesFlow" presStyleCnt="0"/>
      <dgm:spPr/>
    </dgm:pt>
  </dgm:ptLst>
  <dgm:cxnLst>
    <dgm:cxn modelId="{C9CD2529-3515-4B12-A2AA-D6432A0B9F6D}" type="presOf" srcId="{7EE4D9B0-525A-4D10-8703-C9656F23B051}" destId="{5978581C-DAD7-4ED7-BF84-5CE214328785}" srcOrd="0" destOrd="0" presId="urn:microsoft.com/office/officeart/2005/8/layout/hierarchy6"/>
    <dgm:cxn modelId="{0BB66B5B-C5B8-4D17-A71D-67C1E0A5A17C}" type="presOf" srcId="{05A09D97-3A23-47F9-8BE1-94C0744A5E54}" destId="{6D76C71D-B0C5-45EC-BFFE-C68340884927}" srcOrd="0" destOrd="0" presId="urn:microsoft.com/office/officeart/2005/8/layout/hierarchy6"/>
    <dgm:cxn modelId="{F3C4B44B-8581-42EA-95E7-9575F31DC15D}" type="presOf" srcId="{44DFC405-F3F9-4C47-8EF3-74E480149FF4}" destId="{9E885284-DC71-4A65-BFA1-A64B4AD8A546}" srcOrd="0" destOrd="0" presId="urn:microsoft.com/office/officeart/2005/8/layout/hierarchy6"/>
    <dgm:cxn modelId="{0F744A4E-3FD6-462F-B0CE-B7BEB04F9B07}" type="presOf" srcId="{A40886B8-05B3-4242-AED3-49A676580CD3}" destId="{F7A6DB96-9C65-4986-A4AA-BC0C7BDC2E09}" srcOrd="0" destOrd="0" presId="urn:microsoft.com/office/officeart/2005/8/layout/hierarchy6"/>
    <dgm:cxn modelId="{1602A973-3CA3-48F8-AB4E-E58F22120A5E}" type="presOf" srcId="{4F0CD770-BFB7-431C-93C6-F90E1485195F}" destId="{6772C335-3A89-422E-AB6C-A8BA25383BC5}" srcOrd="0" destOrd="0" presId="urn:microsoft.com/office/officeart/2005/8/layout/hierarchy6"/>
    <dgm:cxn modelId="{E024BD77-48F3-4A44-9D44-9887CBC3DE04}" type="presOf" srcId="{34586A21-8D80-4354-984D-85F2907CE4BC}" destId="{6E020CA0-782D-4BFF-96DA-E16F2DBAA094}" srcOrd="0" destOrd="0" presId="urn:microsoft.com/office/officeart/2005/8/layout/hierarchy6"/>
    <dgm:cxn modelId="{5A6D6582-7184-4567-812A-8D317E5ED2D2}" type="presOf" srcId="{DB9B0E06-8344-460E-B48F-FB793B1075CA}" destId="{44C29121-A9DF-44CB-B0E3-5685F27A112F}" srcOrd="0" destOrd="0" presId="urn:microsoft.com/office/officeart/2005/8/layout/hierarchy6"/>
    <dgm:cxn modelId="{00B99D9D-DFAA-44D8-98DF-5A5B94EA1DFE}" srcId="{4F0CD770-BFB7-431C-93C6-F90E1485195F}" destId="{2AA927B0-D6B8-4645-B7EA-2943C8BB4C59}" srcOrd="0" destOrd="0" parTransId="{A40886B8-05B3-4242-AED3-49A676580CD3}" sibTransId="{219438E8-35D7-40C1-BB30-1D44E91188C2}"/>
    <dgm:cxn modelId="{CDBFB2A0-013A-47D3-9FDE-2198EE71C184}" srcId="{8FA8055A-BCF6-41A6-940C-8DAB192713B1}" destId="{4F0CD770-BFB7-431C-93C6-F90E1485195F}" srcOrd="0" destOrd="0" parTransId="{76BEB574-4938-43EF-85EF-1F912F840107}" sibTransId="{A1CB835F-8CEE-4289-B301-43E741C15467}"/>
    <dgm:cxn modelId="{69D65BC1-A63B-458A-BCAF-CA3C459DB831}" type="presOf" srcId="{2AA927B0-D6B8-4645-B7EA-2943C8BB4C59}" destId="{CFB443C3-9DD6-40B6-8790-E6123958F4A2}" srcOrd="0" destOrd="0" presId="urn:microsoft.com/office/officeart/2005/8/layout/hierarchy6"/>
    <dgm:cxn modelId="{8A7B62C8-B327-465C-9604-8C22B08557B0}" srcId="{4F0CD770-BFB7-431C-93C6-F90E1485195F}" destId="{3D9A87B5-4008-4CA2-9800-D66740447E5D}" srcOrd="1" destOrd="0" parTransId="{34586A21-8D80-4354-984D-85F2907CE4BC}" sibTransId="{461F49A1-3D67-4DB6-9EF5-DEA908FD0E63}"/>
    <dgm:cxn modelId="{40474BCA-2110-4F7F-AD18-97B3FDC4B6A5}" srcId="{3D9A87B5-4008-4CA2-9800-D66740447E5D}" destId="{DB9B0E06-8344-460E-B48F-FB793B1075CA}" srcOrd="0" destOrd="0" parTransId="{05A09D97-3A23-47F9-8BE1-94C0744A5E54}" sibTransId="{C08B5A51-D847-4DB1-8978-64879584AD87}"/>
    <dgm:cxn modelId="{1C07CECD-0A98-4339-A50E-05E83DD7319A}" type="presOf" srcId="{8FA8055A-BCF6-41A6-940C-8DAB192713B1}" destId="{6F3E1C73-A642-4078-96C4-B1D5C546D2FD}" srcOrd="0" destOrd="0" presId="urn:microsoft.com/office/officeart/2005/8/layout/hierarchy6"/>
    <dgm:cxn modelId="{C6525AF1-7556-494C-AF26-5C753D55B61C}" srcId="{3D9A87B5-4008-4CA2-9800-D66740447E5D}" destId="{44DFC405-F3F9-4C47-8EF3-74E480149FF4}" srcOrd="1" destOrd="0" parTransId="{7EE4D9B0-525A-4D10-8703-C9656F23B051}" sibTransId="{34B600A8-BFAB-46EC-B281-563F76A89DE3}"/>
    <dgm:cxn modelId="{EE1240F3-F75B-4FBD-B9DC-31EEFDFBDB18}" type="presOf" srcId="{3D9A87B5-4008-4CA2-9800-D66740447E5D}" destId="{9B52194C-CAEA-411F-A5DD-797BC5F0C153}" srcOrd="0" destOrd="0" presId="urn:microsoft.com/office/officeart/2005/8/layout/hierarchy6"/>
    <dgm:cxn modelId="{F19003E2-EF1E-4CBE-AAF7-3917CDEB2F72}" type="presParOf" srcId="{6F3E1C73-A642-4078-96C4-B1D5C546D2FD}" destId="{5038D5D0-2C1A-4017-AD4B-E79EA3685004}" srcOrd="0" destOrd="0" presId="urn:microsoft.com/office/officeart/2005/8/layout/hierarchy6"/>
    <dgm:cxn modelId="{FE71568F-739F-4A44-A642-74B0498E86C6}" type="presParOf" srcId="{5038D5D0-2C1A-4017-AD4B-E79EA3685004}" destId="{22C03464-C7F8-49FB-841E-CDD4028DFD99}" srcOrd="0" destOrd="0" presId="urn:microsoft.com/office/officeart/2005/8/layout/hierarchy6"/>
    <dgm:cxn modelId="{516D8B06-3A73-40C5-A021-E929F0D362BB}" type="presParOf" srcId="{22C03464-C7F8-49FB-841E-CDD4028DFD99}" destId="{B9A6645A-788B-4F44-907B-5FDD087DEC15}" srcOrd="0" destOrd="0" presId="urn:microsoft.com/office/officeart/2005/8/layout/hierarchy6"/>
    <dgm:cxn modelId="{E8F1EF61-7BA3-417D-ABB9-C768CEF9E7A7}" type="presParOf" srcId="{B9A6645A-788B-4F44-907B-5FDD087DEC15}" destId="{6772C335-3A89-422E-AB6C-A8BA25383BC5}" srcOrd="0" destOrd="0" presId="urn:microsoft.com/office/officeart/2005/8/layout/hierarchy6"/>
    <dgm:cxn modelId="{5FF03B50-799C-4107-823F-1DD72C92FCB2}" type="presParOf" srcId="{B9A6645A-788B-4F44-907B-5FDD087DEC15}" destId="{2DB737C0-C7E5-41B8-B6C9-94AEEF66AEB7}" srcOrd="1" destOrd="0" presId="urn:microsoft.com/office/officeart/2005/8/layout/hierarchy6"/>
    <dgm:cxn modelId="{661678BC-085C-4129-8E28-027886073930}" type="presParOf" srcId="{2DB737C0-C7E5-41B8-B6C9-94AEEF66AEB7}" destId="{F7A6DB96-9C65-4986-A4AA-BC0C7BDC2E09}" srcOrd="0" destOrd="0" presId="urn:microsoft.com/office/officeart/2005/8/layout/hierarchy6"/>
    <dgm:cxn modelId="{79D79113-4DF4-4BBC-ACE5-6D04994F5506}" type="presParOf" srcId="{2DB737C0-C7E5-41B8-B6C9-94AEEF66AEB7}" destId="{AB45E58C-41D1-4CC1-AB3C-AEE56FFC4E9A}" srcOrd="1" destOrd="0" presId="urn:microsoft.com/office/officeart/2005/8/layout/hierarchy6"/>
    <dgm:cxn modelId="{99F47188-6D74-480D-AA73-93A99E9F3D53}" type="presParOf" srcId="{AB45E58C-41D1-4CC1-AB3C-AEE56FFC4E9A}" destId="{CFB443C3-9DD6-40B6-8790-E6123958F4A2}" srcOrd="0" destOrd="0" presId="urn:microsoft.com/office/officeart/2005/8/layout/hierarchy6"/>
    <dgm:cxn modelId="{6E224B9D-038F-40C3-A921-1146E889D7C3}" type="presParOf" srcId="{AB45E58C-41D1-4CC1-AB3C-AEE56FFC4E9A}" destId="{78309C13-2103-493B-BCA2-1DD0E59F7913}" srcOrd="1" destOrd="0" presId="urn:microsoft.com/office/officeart/2005/8/layout/hierarchy6"/>
    <dgm:cxn modelId="{40FB23F7-F9E4-4292-B7C2-070ACD473265}" type="presParOf" srcId="{2DB737C0-C7E5-41B8-B6C9-94AEEF66AEB7}" destId="{6E020CA0-782D-4BFF-96DA-E16F2DBAA094}" srcOrd="2" destOrd="0" presId="urn:microsoft.com/office/officeart/2005/8/layout/hierarchy6"/>
    <dgm:cxn modelId="{2EC94FC9-0431-4557-A6BF-C6927B8258B9}" type="presParOf" srcId="{2DB737C0-C7E5-41B8-B6C9-94AEEF66AEB7}" destId="{BA930E0F-F5ED-4B84-A604-295AEC9AF735}" srcOrd="3" destOrd="0" presId="urn:microsoft.com/office/officeart/2005/8/layout/hierarchy6"/>
    <dgm:cxn modelId="{008B8F26-8CFA-4B91-BAC3-B2AE604DED8D}" type="presParOf" srcId="{BA930E0F-F5ED-4B84-A604-295AEC9AF735}" destId="{9B52194C-CAEA-411F-A5DD-797BC5F0C153}" srcOrd="0" destOrd="0" presId="urn:microsoft.com/office/officeart/2005/8/layout/hierarchy6"/>
    <dgm:cxn modelId="{8D564739-9AE2-4207-AAE2-1CA6F6CA0EB1}" type="presParOf" srcId="{BA930E0F-F5ED-4B84-A604-295AEC9AF735}" destId="{559F8F52-109C-42CD-B51F-F405B62D66F2}" srcOrd="1" destOrd="0" presId="urn:microsoft.com/office/officeart/2005/8/layout/hierarchy6"/>
    <dgm:cxn modelId="{8E5F456B-F6EF-489B-AB6F-8D329459D297}" type="presParOf" srcId="{559F8F52-109C-42CD-B51F-F405B62D66F2}" destId="{6D76C71D-B0C5-45EC-BFFE-C68340884927}" srcOrd="0" destOrd="0" presId="urn:microsoft.com/office/officeart/2005/8/layout/hierarchy6"/>
    <dgm:cxn modelId="{AE5056D6-62A7-4BD6-8461-FF41BDBF9761}" type="presParOf" srcId="{559F8F52-109C-42CD-B51F-F405B62D66F2}" destId="{A3DFA5E8-3269-47EF-BC97-D78F155C0BE7}" srcOrd="1" destOrd="0" presId="urn:microsoft.com/office/officeart/2005/8/layout/hierarchy6"/>
    <dgm:cxn modelId="{666A87F9-95A6-4D4F-A8FC-E943BEA52ED0}" type="presParOf" srcId="{A3DFA5E8-3269-47EF-BC97-D78F155C0BE7}" destId="{44C29121-A9DF-44CB-B0E3-5685F27A112F}" srcOrd="0" destOrd="0" presId="urn:microsoft.com/office/officeart/2005/8/layout/hierarchy6"/>
    <dgm:cxn modelId="{25D546C8-13F4-469C-9880-050E13DDF173}" type="presParOf" srcId="{A3DFA5E8-3269-47EF-BC97-D78F155C0BE7}" destId="{1C256E19-01D7-4A25-A250-E01A6B20B358}" srcOrd="1" destOrd="0" presId="urn:microsoft.com/office/officeart/2005/8/layout/hierarchy6"/>
    <dgm:cxn modelId="{67C28F3F-CED0-40E6-8D40-A5B0D86F035A}" type="presParOf" srcId="{559F8F52-109C-42CD-B51F-F405B62D66F2}" destId="{5978581C-DAD7-4ED7-BF84-5CE214328785}" srcOrd="2" destOrd="0" presId="urn:microsoft.com/office/officeart/2005/8/layout/hierarchy6"/>
    <dgm:cxn modelId="{9D3FED8C-5ED2-4EF8-BC4B-445AA33C4421}" type="presParOf" srcId="{559F8F52-109C-42CD-B51F-F405B62D66F2}" destId="{763A1502-BD8F-4E69-B094-40CF0FF58FDB}" srcOrd="3" destOrd="0" presId="urn:microsoft.com/office/officeart/2005/8/layout/hierarchy6"/>
    <dgm:cxn modelId="{0E5EB4EB-3ED2-477F-9DA5-0E627946ECF2}" type="presParOf" srcId="{763A1502-BD8F-4E69-B094-40CF0FF58FDB}" destId="{9E885284-DC71-4A65-BFA1-A64B4AD8A546}" srcOrd="0" destOrd="0" presId="urn:microsoft.com/office/officeart/2005/8/layout/hierarchy6"/>
    <dgm:cxn modelId="{CEB3B700-C9D1-4EA1-A61F-21AF6E9278A0}" type="presParOf" srcId="{763A1502-BD8F-4E69-B094-40CF0FF58FDB}" destId="{748DC483-A6DC-4090-9369-E17276D4BE0E}" srcOrd="1" destOrd="0" presId="urn:microsoft.com/office/officeart/2005/8/layout/hierarchy6"/>
    <dgm:cxn modelId="{5AB0B696-DE47-42D4-A0B0-D999DE1F691E}" type="presParOf" srcId="{6F3E1C73-A642-4078-96C4-B1D5C546D2FD}" destId="{D009876A-8405-4844-B950-6033C1CED28B}"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521BFAE-2E87-4B57-A361-1E5389287FF2}"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n-US"/>
        </a:p>
      </dgm:t>
    </dgm:pt>
    <dgm:pt modelId="{4FBBB27F-43D3-425B-A79D-3C2A4C92A5FA}">
      <dgm:prSet/>
      <dgm:spPr/>
      <dgm:t>
        <a:bodyPr/>
        <a:lstStyle/>
        <a:p>
          <a:r>
            <a:rPr lang="en-US" b="0" i="0" baseline="0" dirty="0"/>
            <a:t>S. 43 and S. 47</a:t>
          </a:r>
          <a:endParaRPr lang="en-US" dirty="0"/>
        </a:p>
      </dgm:t>
    </dgm:pt>
    <dgm:pt modelId="{F57EB9EF-9E16-49F2-A3A2-E687E10814BA}" type="parTrans" cxnId="{FCD1C049-9DE4-498B-B91D-7B81F112E45E}">
      <dgm:prSet/>
      <dgm:spPr/>
      <dgm:t>
        <a:bodyPr/>
        <a:lstStyle/>
        <a:p>
          <a:endParaRPr lang="en-US"/>
        </a:p>
      </dgm:t>
    </dgm:pt>
    <dgm:pt modelId="{DD6C0280-F827-43F8-94D3-877188711526}" type="sibTrans" cxnId="{FCD1C049-9DE4-498B-B91D-7B81F112E45E}">
      <dgm:prSet/>
      <dgm:spPr/>
      <dgm:t>
        <a:bodyPr/>
        <a:lstStyle/>
        <a:p>
          <a:endParaRPr lang="en-US"/>
        </a:p>
      </dgm:t>
    </dgm:pt>
    <dgm:pt modelId="{D64C9CBE-5E8E-4B1F-BFDF-23B68CD1757D}">
      <dgm:prSet/>
      <dgm:spPr/>
      <dgm:t>
        <a:bodyPr/>
        <a:lstStyle/>
        <a:p>
          <a:r>
            <a:rPr lang="en-US" b="0" i="0" baseline="0"/>
            <a:t>Equity shares, preference shares, </a:t>
          </a:r>
          <a:r>
            <a:rPr lang="en-US" b="1" i="0" baseline="0"/>
            <a:t>Hybrid shares </a:t>
          </a:r>
          <a:endParaRPr lang="en-US"/>
        </a:p>
      </dgm:t>
    </dgm:pt>
    <dgm:pt modelId="{9E959F28-2A74-4B60-B3B0-E920885E7C7D}" type="parTrans" cxnId="{AFDE114D-97F8-4784-BBAA-F7D84E8554FB}">
      <dgm:prSet/>
      <dgm:spPr/>
      <dgm:t>
        <a:bodyPr/>
        <a:lstStyle/>
        <a:p>
          <a:endParaRPr lang="en-US"/>
        </a:p>
      </dgm:t>
    </dgm:pt>
    <dgm:pt modelId="{943A91E1-8895-4558-87AF-B2B6EA567D57}" type="sibTrans" cxnId="{AFDE114D-97F8-4784-BBAA-F7D84E8554FB}">
      <dgm:prSet/>
      <dgm:spPr/>
      <dgm:t>
        <a:bodyPr/>
        <a:lstStyle/>
        <a:p>
          <a:endParaRPr lang="en-US"/>
        </a:p>
      </dgm:t>
    </dgm:pt>
    <dgm:pt modelId="{BAF2146A-E283-40FF-94DE-AB7174DC89FB}">
      <dgm:prSet/>
      <dgm:spPr/>
      <dgm:t>
        <a:bodyPr/>
        <a:lstStyle/>
        <a:p>
          <a:r>
            <a:rPr lang="en-US" b="0" i="0" baseline="0" dirty="0"/>
            <a:t>optional</a:t>
          </a:r>
          <a:endParaRPr lang="en-US" dirty="0"/>
        </a:p>
      </dgm:t>
    </dgm:pt>
    <dgm:pt modelId="{34B7631C-9BD1-4C2D-B828-41934EF5B4BF}" type="parTrans" cxnId="{B3B8E9F2-CD55-46E2-9E86-5E728C74A749}">
      <dgm:prSet/>
      <dgm:spPr/>
      <dgm:t>
        <a:bodyPr/>
        <a:lstStyle/>
        <a:p>
          <a:endParaRPr lang="en-US"/>
        </a:p>
      </dgm:t>
    </dgm:pt>
    <dgm:pt modelId="{FBFF1308-E4D6-4F4B-9AB8-3A01AD1D0CB5}" type="sibTrans" cxnId="{B3B8E9F2-CD55-46E2-9E86-5E728C74A749}">
      <dgm:prSet/>
      <dgm:spPr/>
      <dgm:t>
        <a:bodyPr/>
        <a:lstStyle/>
        <a:p>
          <a:endParaRPr lang="en-US"/>
        </a:p>
      </dgm:t>
    </dgm:pt>
    <dgm:pt modelId="{94A2C20D-4FD5-478A-9B0D-1ACEBB9011C6}">
      <dgm:prSet/>
      <dgm:spPr/>
      <dgm:t>
        <a:bodyPr/>
        <a:lstStyle/>
        <a:p>
          <a:r>
            <a:rPr lang="en-US" b="0" i="0" baseline="0" dirty="0"/>
            <a:t>Notification No. GSR 464(E) dated June 5, 2015 </a:t>
          </a:r>
          <a:endParaRPr lang="en-US" dirty="0"/>
        </a:p>
      </dgm:t>
    </dgm:pt>
    <dgm:pt modelId="{E6ED6756-5D4F-4544-8047-A670C43D6B0F}" type="parTrans" cxnId="{22371A01-4E1D-40A0-9F7C-BB63EA753E21}">
      <dgm:prSet/>
      <dgm:spPr/>
      <dgm:t>
        <a:bodyPr/>
        <a:lstStyle/>
        <a:p>
          <a:endParaRPr lang="en-US"/>
        </a:p>
      </dgm:t>
    </dgm:pt>
    <dgm:pt modelId="{3A5F418C-C28A-42E6-9702-07B63C1250BF}" type="sibTrans" cxnId="{22371A01-4E1D-40A0-9F7C-BB63EA753E21}">
      <dgm:prSet/>
      <dgm:spPr/>
      <dgm:t>
        <a:bodyPr/>
        <a:lstStyle/>
        <a:p>
          <a:endParaRPr lang="en-US"/>
        </a:p>
      </dgm:t>
    </dgm:pt>
    <dgm:pt modelId="{01501B9D-024A-4E2F-B34A-E4A61285A976}" type="pres">
      <dgm:prSet presAssocID="{5521BFAE-2E87-4B57-A361-1E5389287FF2}" presName="linear" presStyleCnt="0">
        <dgm:presLayoutVars>
          <dgm:animLvl val="lvl"/>
          <dgm:resizeHandles val="exact"/>
        </dgm:presLayoutVars>
      </dgm:prSet>
      <dgm:spPr/>
    </dgm:pt>
    <dgm:pt modelId="{2097F1AC-FBBB-4659-B0E4-9B6966EEB13A}" type="pres">
      <dgm:prSet presAssocID="{4FBBB27F-43D3-425B-A79D-3C2A4C92A5FA}" presName="parentText" presStyleLbl="node1" presStyleIdx="0" presStyleCnt="2">
        <dgm:presLayoutVars>
          <dgm:chMax val="0"/>
          <dgm:bulletEnabled val="1"/>
        </dgm:presLayoutVars>
      </dgm:prSet>
      <dgm:spPr/>
    </dgm:pt>
    <dgm:pt modelId="{646651D0-57AA-45EB-A9AB-35B3CA0ED2E6}" type="pres">
      <dgm:prSet presAssocID="{4FBBB27F-43D3-425B-A79D-3C2A4C92A5FA}" presName="childText" presStyleLbl="revTx" presStyleIdx="0" presStyleCnt="1">
        <dgm:presLayoutVars>
          <dgm:bulletEnabled val="1"/>
        </dgm:presLayoutVars>
      </dgm:prSet>
      <dgm:spPr/>
    </dgm:pt>
    <dgm:pt modelId="{4E619557-2A1E-443E-9CE2-636B159B83DB}" type="pres">
      <dgm:prSet presAssocID="{D64C9CBE-5E8E-4B1F-BFDF-23B68CD1757D}" presName="parentText" presStyleLbl="node1" presStyleIdx="1" presStyleCnt="2">
        <dgm:presLayoutVars>
          <dgm:chMax val="0"/>
          <dgm:bulletEnabled val="1"/>
        </dgm:presLayoutVars>
      </dgm:prSet>
      <dgm:spPr/>
    </dgm:pt>
  </dgm:ptLst>
  <dgm:cxnLst>
    <dgm:cxn modelId="{22371A01-4E1D-40A0-9F7C-BB63EA753E21}" srcId="{4FBBB27F-43D3-425B-A79D-3C2A4C92A5FA}" destId="{94A2C20D-4FD5-478A-9B0D-1ACEBB9011C6}" srcOrd="1" destOrd="0" parTransId="{E6ED6756-5D4F-4544-8047-A670C43D6B0F}" sibTransId="{3A5F418C-C28A-42E6-9702-07B63C1250BF}"/>
    <dgm:cxn modelId="{FCD1C049-9DE4-498B-B91D-7B81F112E45E}" srcId="{5521BFAE-2E87-4B57-A361-1E5389287FF2}" destId="{4FBBB27F-43D3-425B-A79D-3C2A4C92A5FA}" srcOrd="0" destOrd="0" parTransId="{F57EB9EF-9E16-49F2-A3A2-E687E10814BA}" sibTransId="{DD6C0280-F827-43F8-94D3-877188711526}"/>
    <dgm:cxn modelId="{AFDE114D-97F8-4784-BBAA-F7D84E8554FB}" srcId="{5521BFAE-2E87-4B57-A361-1E5389287FF2}" destId="{D64C9CBE-5E8E-4B1F-BFDF-23B68CD1757D}" srcOrd="1" destOrd="0" parTransId="{9E959F28-2A74-4B60-B3B0-E920885E7C7D}" sibTransId="{943A91E1-8895-4558-87AF-B2B6EA567D57}"/>
    <dgm:cxn modelId="{C850D359-D110-4157-A76F-4E566D511123}" type="presOf" srcId="{94A2C20D-4FD5-478A-9B0D-1ACEBB9011C6}" destId="{646651D0-57AA-45EB-A9AB-35B3CA0ED2E6}" srcOrd="0" destOrd="1" presId="urn:microsoft.com/office/officeart/2005/8/layout/vList2"/>
    <dgm:cxn modelId="{C39ED77A-970F-4D2D-A2A1-55F2ADBF4142}" type="presOf" srcId="{BAF2146A-E283-40FF-94DE-AB7174DC89FB}" destId="{646651D0-57AA-45EB-A9AB-35B3CA0ED2E6}" srcOrd="0" destOrd="0" presId="urn:microsoft.com/office/officeart/2005/8/layout/vList2"/>
    <dgm:cxn modelId="{1C7B587E-8706-486A-97B8-B48F215DE6E5}" type="presOf" srcId="{5521BFAE-2E87-4B57-A361-1E5389287FF2}" destId="{01501B9D-024A-4E2F-B34A-E4A61285A976}" srcOrd="0" destOrd="0" presId="urn:microsoft.com/office/officeart/2005/8/layout/vList2"/>
    <dgm:cxn modelId="{17211A8D-A0BA-4C89-9234-AFDC8CADFCB4}" type="presOf" srcId="{4FBBB27F-43D3-425B-A79D-3C2A4C92A5FA}" destId="{2097F1AC-FBBB-4659-B0E4-9B6966EEB13A}" srcOrd="0" destOrd="0" presId="urn:microsoft.com/office/officeart/2005/8/layout/vList2"/>
    <dgm:cxn modelId="{B3B8E9F2-CD55-46E2-9E86-5E728C74A749}" srcId="{4FBBB27F-43D3-425B-A79D-3C2A4C92A5FA}" destId="{BAF2146A-E283-40FF-94DE-AB7174DC89FB}" srcOrd="0" destOrd="0" parTransId="{34B7631C-9BD1-4C2D-B828-41934EF5B4BF}" sibTransId="{FBFF1308-E4D6-4F4B-9AB8-3A01AD1D0CB5}"/>
    <dgm:cxn modelId="{770EB9F9-4046-4B26-90C4-13D451A0DBA9}" type="presOf" srcId="{D64C9CBE-5E8E-4B1F-BFDF-23B68CD1757D}" destId="{4E619557-2A1E-443E-9CE2-636B159B83DB}" srcOrd="0" destOrd="0" presId="urn:microsoft.com/office/officeart/2005/8/layout/vList2"/>
    <dgm:cxn modelId="{CA2F4A68-0A12-4310-95C4-B3CB55C68437}" type="presParOf" srcId="{01501B9D-024A-4E2F-B34A-E4A61285A976}" destId="{2097F1AC-FBBB-4659-B0E4-9B6966EEB13A}" srcOrd="0" destOrd="0" presId="urn:microsoft.com/office/officeart/2005/8/layout/vList2"/>
    <dgm:cxn modelId="{5D4C17DF-D110-423F-9F2E-3018DD69568C}" type="presParOf" srcId="{01501B9D-024A-4E2F-B34A-E4A61285A976}" destId="{646651D0-57AA-45EB-A9AB-35B3CA0ED2E6}" srcOrd="1" destOrd="0" presId="urn:microsoft.com/office/officeart/2005/8/layout/vList2"/>
    <dgm:cxn modelId="{F2C3A5B1-1EA9-45F4-A12D-83EF1D7AAA3E}" type="presParOf" srcId="{01501B9D-024A-4E2F-B34A-E4A61285A976}" destId="{4E619557-2A1E-443E-9CE2-636B159B83DB}"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BA178CF-8F37-416B-8AB5-F21532339E93}" type="doc">
      <dgm:prSet loTypeId="urn:microsoft.com/office/officeart/2005/8/layout/hList1" loCatId="list" qsTypeId="urn:microsoft.com/office/officeart/2005/8/quickstyle/simple1" qsCatId="simple" csTypeId="urn:microsoft.com/office/officeart/2005/8/colors/colorful1#3" csCatId="colorful" phldr="1"/>
      <dgm:spPr/>
    </dgm:pt>
    <dgm:pt modelId="{EA5A4B02-DC13-432F-B661-B84D8FEB04F0}">
      <dgm:prSet phldrT="[Text]"/>
      <dgm:spPr/>
      <dgm:t>
        <a:bodyPr/>
        <a:lstStyle/>
        <a:p>
          <a:r>
            <a:rPr lang="en-US" dirty="0"/>
            <a:t>CBDT Clarifications</a:t>
          </a:r>
          <a:endParaRPr lang="en-GB" dirty="0"/>
        </a:p>
      </dgm:t>
    </dgm:pt>
    <dgm:pt modelId="{738BBDBA-A4BC-4900-B487-2AA134DBC34A}" type="parTrans" cxnId="{0E9219AC-6C04-47BC-9048-ED88933860AD}">
      <dgm:prSet/>
      <dgm:spPr/>
      <dgm:t>
        <a:bodyPr/>
        <a:lstStyle/>
        <a:p>
          <a:endParaRPr lang="en-GB"/>
        </a:p>
      </dgm:t>
    </dgm:pt>
    <dgm:pt modelId="{68632020-EFC3-4789-B17F-FD6CA2C581F6}" type="sibTrans" cxnId="{0E9219AC-6C04-47BC-9048-ED88933860AD}">
      <dgm:prSet/>
      <dgm:spPr/>
      <dgm:t>
        <a:bodyPr/>
        <a:lstStyle/>
        <a:p>
          <a:endParaRPr lang="en-GB"/>
        </a:p>
      </dgm:t>
    </dgm:pt>
    <dgm:pt modelId="{D6EBCE8B-B8D4-4793-82BB-9BA709C25D1B}">
      <dgm:prSet phldrT="[Text]"/>
      <dgm:spPr/>
      <dgm:t>
        <a:bodyPr/>
        <a:lstStyle/>
        <a:p>
          <a:r>
            <a:rPr lang="en-US" dirty="0"/>
            <a:t>Judiciary</a:t>
          </a:r>
          <a:endParaRPr lang="en-GB" dirty="0"/>
        </a:p>
      </dgm:t>
    </dgm:pt>
    <dgm:pt modelId="{12D60129-5EC3-4E90-A28D-E03A882E5F06}" type="parTrans" cxnId="{18AF44FC-AAE7-4564-A361-27A3E401C531}">
      <dgm:prSet/>
      <dgm:spPr/>
      <dgm:t>
        <a:bodyPr/>
        <a:lstStyle/>
        <a:p>
          <a:endParaRPr lang="en-GB"/>
        </a:p>
      </dgm:t>
    </dgm:pt>
    <dgm:pt modelId="{E1E8D5B9-7BA7-4C5B-BCA7-53B1B6BC7CF1}" type="sibTrans" cxnId="{18AF44FC-AAE7-4564-A361-27A3E401C531}">
      <dgm:prSet/>
      <dgm:spPr/>
      <dgm:t>
        <a:bodyPr/>
        <a:lstStyle/>
        <a:p>
          <a:endParaRPr lang="en-GB"/>
        </a:p>
      </dgm:t>
    </dgm:pt>
    <dgm:pt modelId="{501207FD-83DF-477B-822D-97ED2FE3718B}">
      <dgm:prSet/>
      <dgm:spPr/>
      <dgm:t>
        <a:bodyPr/>
        <a:lstStyle/>
        <a:p>
          <a:pPr rtl="0"/>
          <a:r>
            <a:rPr lang="en-US" dirty="0"/>
            <a:t>CBDT Instruction No.1827 dated 31.8.1989</a:t>
          </a:r>
          <a:endParaRPr lang="en-GB" dirty="0"/>
        </a:p>
      </dgm:t>
    </dgm:pt>
    <dgm:pt modelId="{57F43FF0-3CB6-4BB2-9E24-6933E0F827F3}" type="parTrans" cxnId="{A8AA90F5-0D7F-485E-B6D4-0409FEECE32F}">
      <dgm:prSet/>
      <dgm:spPr/>
      <dgm:t>
        <a:bodyPr/>
        <a:lstStyle/>
        <a:p>
          <a:endParaRPr lang="en-US"/>
        </a:p>
      </dgm:t>
    </dgm:pt>
    <dgm:pt modelId="{6CDD8D5E-974B-4B59-B622-F12B45295B4A}" type="sibTrans" cxnId="{A8AA90F5-0D7F-485E-B6D4-0409FEECE32F}">
      <dgm:prSet/>
      <dgm:spPr/>
      <dgm:t>
        <a:bodyPr/>
        <a:lstStyle/>
        <a:p>
          <a:endParaRPr lang="en-US"/>
        </a:p>
      </dgm:t>
    </dgm:pt>
    <dgm:pt modelId="{76D066BF-D3CF-4AE0-91CA-754CB1A4974B}">
      <dgm:prSet phldrT="[Text]"/>
      <dgm:spPr/>
      <dgm:t>
        <a:bodyPr/>
        <a:lstStyle/>
        <a:p>
          <a:r>
            <a:rPr lang="en-GB" dirty="0"/>
            <a:t>A host of decisions </a:t>
          </a:r>
        </a:p>
      </dgm:t>
    </dgm:pt>
    <dgm:pt modelId="{190957D2-2C44-4105-80EA-45C3CB6E269C}" type="parTrans" cxnId="{532FDA0E-4A33-4C77-9793-8EC5E2E333DF}">
      <dgm:prSet/>
      <dgm:spPr/>
      <dgm:t>
        <a:bodyPr/>
        <a:lstStyle/>
        <a:p>
          <a:endParaRPr lang="en-IN"/>
        </a:p>
      </dgm:t>
    </dgm:pt>
    <dgm:pt modelId="{CB11C521-BA0D-4489-8642-D1FFDD04D4C5}" type="sibTrans" cxnId="{532FDA0E-4A33-4C77-9793-8EC5E2E333DF}">
      <dgm:prSet/>
      <dgm:spPr/>
      <dgm:t>
        <a:bodyPr/>
        <a:lstStyle/>
        <a:p>
          <a:endParaRPr lang="en-IN"/>
        </a:p>
      </dgm:t>
    </dgm:pt>
    <dgm:pt modelId="{4457A245-92DA-433B-9E7F-43C213C6835E}">
      <dgm:prSet/>
      <dgm:spPr/>
      <dgm:t>
        <a:bodyPr/>
        <a:lstStyle/>
        <a:p>
          <a:pPr rtl="0"/>
          <a:r>
            <a:rPr lang="en-US" dirty="0"/>
            <a:t>Circular No.4 dated 15.6.2007</a:t>
          </a:r>
          <a:endParaRPr lang="en-GB" dirty="0"/>
        </a:p>
      </dgm:t>
    </dgm:pt>
    <dgm:pt modelId="{4F13AD99-9EC8-46AE-8F8A-B348E357E54E}" type="parTrans" cxnId="{20EE8E26-3CF3-44CF-8A12-27F5006A49B9}">
      <dgm:prSet/>
      <dgm:spPr/>
    </dgm:pt>
    <dgm:pt modelId="{277B382B-B3C8-4EE2-8DDD-914B0B287E26}" type="sibTrans" cxnId="{20EE8E26-3CF3-44CF-8A12-27F5006A49B9}">
      <dgm:prSet/>
      <dgm:spPr/>
    </dgm:pt>
    <dgm:pt modelId="{261F66F0-E663-493B-8F90-1BED0F437F3C}">
      <dgm:prSet/>
      <dgm:spPr/>
      <dgm:t>
        <a:bodyPr/>
        <a:lstStyle/>
        <a:p>
          <a:r>
            <a:rPr lang="en-US" dirty="0"/>
            <a:t>Circular No.6 dated 29.02.2016</a:t>
          </a:r>
          <a:endParaRPr lang="en-GB" dirty="0"/>
        </a:p>
      </dgm:t>
    </dgm:pt>
    <dgm:pt modelId="{5197C3C3-0468-45E4-B5F8-B6BC369C3DBC}" type="parTrans" cxnId="{FF110CB8-D730-4110-9226-67EF03A594E6}">
      <dgm:prSet/>
      <dgm:spPr/>
    </dgm:pt>
    <dgm:pt modelId="{17421BE2-48E4-4A67-AF9E-2B702BA67636}" type="sibTrans" cxnId="{FF110CB8-D730-4110-9226-67EF03A594E6}">
      <dgm:prSet/>
      <dgm:spPr/>
    </dgm:pt>
    <dgm:pt modelId="{4887F796-FD2A-4891-AC02-AD0F74D2192D}" type="pres">
      <dgm:prSet presAssocID="{8BA178CF-8F37-416B-8AB5-F21532339E93}" presName="Name0" presStyleCnt="0">
        <dgm:presLayoutVars>
          <dgm:dir/>
          <dgm:animLvl val="lvl"/>
          <dgm:resizeHandles val="exact"/>
        </dgm:presLayoutVars>
      </dgm:prSet>
      <dgm:spPr/>
    </dgm:pt>
    <dgm:pt modelId="{625BCEFD-8998-4087-BAA2-4B3E7E71D5DC}" type="pres">
      <dgm:prSet presAssocID="{EA5A4B02-DC13-432F-B661-B84D8FEB04F0}" presName="composite" presStyleCnt="0"/>
      <dgm:spPr/>
    </dgm:pt>
    <dgm:pt modelId="{E9816B59-8A9C-4610-BDB0-20D9E6CB04EC}" type="pres">
      <dgm:prSet presAssocID="{EA5A4B02-DC13-432F-B661-B84D8FEB04F0}" presName="parTx" presStyleLbl="alignNode1" presStyleIdx="0" presStyleCnt="2">
        <dgm:presLayoutVars>
          <dgm:chMax val="0"/>
          <dgm:chPref val="0"/>
          <dgm:bulletEnabled val="1"/>
        </dgm:presLayoutVars>
      </dgm:prSet>
      <dgm:spPr/>
    </dgm:pt>
    <dgm:pt modelId="{411647E4-4F46-4706-A4D3-F1F5D8AF50B2}" type="pres">
      <dgm:prSet presAssocID="{EA5A4B02-DC13-432F-B661-B84D8FEB04F0}" presName="desTx" presStyleLbl="alignAccFollowNode1" presStyleIdx="0" presStyleCnt="2">
        <dgm:presLayoutVars>
          <dgm:bulletEnabled val="1"/>
        </dgm:presLayoutVars>
      </dgm:prSet>
      <dgm:spPr/>
    </dgm:pt>
    <dgm:pt modelId="{75786654-1722-4D7B-91DD-165F42D10272}" type="pres">
      <dgm:prSet presAssocID="{68632020-EFC3-4789-B17F-FD6CA2C581F6}" presName="space" presStyleCnt="0"/>
      <dgm:spPr/>
    </dgm:pt>
    <dgm:pt modelId="{FDE1B043-BA5E-4D90-8F60-6CFC8F482AB4}" type="pres">
      <dgm:prSet presAssocID="{D6EBCE8B-B8D4-4793-82BB-9BA709C25D1B}" presName="composite" presStyleCnt="0"/>
      <dgm:spPr/>
    </dgm:pt>
    <dgm:pt modelId="{AE03DF86-875E-429B-83D1-10C7B37E1A52}" type="pres">
      <dgm:prSet presAssocID="{D6EBCE8B-B8D4-4793-82BB-9BA709C25D1B}" presName="parTx" presStyleLbl="alignNode1" presStyleIdx="1" presStyleCnt="2">
        <dgm:presLayoutVars>
          <dgm:chMax val="0"/>
          <dgm:chPref val="0"/>
          <dgm:bulletEnabled val="1"/>
        </dgm:presLayoutVars>
      </dgm:prSet>
      <dgm:spPr/>
    </dgm:pt>
    <dgm:pt modelId="{AE67FC98-9413-4CEF-8533-0AF7EBA37083}" type="pres">
      <dgm:prSet presAssocID="{D6EBCE8B-B8D4-4793-82BB-9BA709C25D1B}" presName="desTx" presStyleLbl="alignAccFollowNode1" presStyleIdx="1" presStyleCnt="2">
        <dgm:presLayoutVars>
          <dgm:bulletEnabled val="1"/>
        </dgm:presLayoutVars>
      </dgm:prSet>
      <dgm:spPr/>
    </dgm:pt>
  </dgm:ptLst>
  <dgm:cxnLst>
    <dgm:cxn modelId="{532FDA0E-4A33-4C77-9793-8EC5E2E333DF}" srcId="{D6EBCE8B-B8D4-4793-82BB-9BA709C25D1B}" destId="{76D066BF-D3CF-4AE0-91CA-754CB1A4974B}" srcOrd="0" destOrd="0" parTransId="{190957D2-2C44-4105-80EA-45C3CB6E269C}" sibTransId="{CB11C521-BA0D-4489-8642-D1FFDD04D4C5}"/>
    <dgm:cxn modelId="{CC4F1725-540A-4F2B-9930-13CE6101C652}" type="presOf" srcId="{4457A245-92DA-433B-9E7F-43C213C6835E}" destId="{411647E4-4F46-4706-A4D3-F1F5D8AF50B2}" srcOrd="0" destOrd="1" presId="urn:microsoft.com/office/officeart/2005/8/layout/hList1"/>
    <dgm:cxn modelId="{85689825-675C-4086-A611-52CEDFDD04F7}" type="presOf" srcId="{76D066BF-D3CF-4AE0-91CA-754CB1A4974B}" destId="{AE67FC98-9413-4CEF-8533-0AF7EBA37083}" srcOrd="0" destOrd="0" presId="urn:microsoft.com/office/officeart/2005/8/layout/hList1"/>
    <dgm:cxn modelId="{20EE8E26-3CF3-44CF-8A12-27F5006A49B9}" srcId="{EA5A4B02-DC13-432F-B661-B84D8FEB04F0}" destId="{4457A245-92DA-433B-9E7F-43C213C6835E}" srcOrd="1" destOrd="0" parTransId="{4F13AD99-9EC8-46AE-8F8A-B348E357E54E}" sibTransId="{277B382B-B3C8-4EE2-8DDD-914B0B287E26}"/>
    <dgm:cxn modelId="{C28F9842-2A2A-4347-B32E-385CD54C096F}" type="presOf" srcId="{8BA178CF-8F37-416B-8AB5-F21532339E93}" destId="{4887F796-FD2A-4891-AC02-AD0F74D2192D}" srcOrd="0" destOrd="0" presId="urn:microsoft.com/office/officeart/2005/8/layout/hList1"/>
    <dgm:cxn modelId="{CFD6C09E-3861-4AE2-BFD0-527AE3C4DD1C}" type="presOf" srcId="{501207FD-83DF-477B-822D-97ED2FE3718B}" destId="{411647E4-4F46-4706-A4D3-F1F5D8AF50B2}" srcOrd="0" destOrd="0" presId="urn:microsoft.com/office/officeart/2005/8/layout/hList1"/>
    <dgm:cxn modelId="{0E9219AC-6C04-47BC-9048-ED88933860AD}" srcId="{8BA178CF-8F37-416B-8AB5-F21532339E93}" destId="{EA5A4B02-DC13-432F-B661-B84D8FEB04F0}" srcOrd="0" destOrd="0" parTransId="{738BBDBA-A4BC-4900-B487-2AA134DBC34A}" sibTransId="{68632020-EFC3-4789-B17F-FD6CA2C581F6}"/>
    <dgm:cxn modelId="{FF110CB8-D730-4110-9226-67EF03A594E6}" srcId="{EA5A4B02-DC13-432F-B661-B84D8FEB04F0}" destId="{261F66F0-E663-493B-8F90-1BED0F437F3C}" srcOrd="2" destOrd="0" parTransId="{5197C3C3-0468-45E4-B5F8-B6BC369C3DBC}" sibTransId="{17421BE2-48E4-4A67-AF9E-2B702BA67636}"/>
    <dgm:cxn modelId="{934C9DC0-EB61-4FB8-8A98-42C0E7FE69FA}" type="presOf" srcId="{D6EBCE8B-B8D4-4793-82BB-9BA709C25D1B}" destId="{AE03DF86-875E-429B-83D1-10C7B37E1A52}" srcOrd="0" destOrd="0" presId="urn:microsoft.com/office/officeart/2005/8/layout/hList1"/>
    <dgm:cxn modelId="{B77FF8D5-FF2A-4A2D-BB1E-7082110E3C23}" type="presOf" srcId="{261F66F0-E663-493B-8F90-1BED0F437F3C}" destId="{411647E4-4F46-4706-A4D3-F1F5D8AF50B2}" srcOrd="0" destOrd="2" presId="urn:microsoft.com/office/officeart/2005/8/layout/hList1"/>
    <dgm:cxn modelId="{A8AA90F5-0D7F-485E-B6D4-0409FEECE32F}" srcId="{EA5A4B02-DC13-432F-B661-B84D8FEB04F0}" destId="{501207FD-83DF-477B-822D-97ED2FE3718B}" srcOrd="0" destOrd="0" parTransId="{57F43FF0-3CB6-4BB2-9E24-6933E0F827F3}" sibTransId="{6CDD8D5E-974B-4B59-B622-F12B45295B4A}"/>
    <dgm:cxn modelId="{18AF44FC-AAE7-4564-A361-27A3E401C531}" srcId="{8BA178CF-8F37-416B-8AB5-F21532339E93}" destId="{D6EBCE8B-B8D4-4793-82BB-9BA709C25D1B}" srcOrd="1" destOrd="0" parTransId="{12D60129-5EC3-4E90-A28D-E03A882E5F06}" sibTransId="{E1E8D5B9-7BA7-4C5B-BCA7-53B1B6BC7CF1}"/>
    <dgm:cxn modelId="{A2E464FF-E2DC-4EA2-A5DC-69D2905FB753}" type="presOf" srcId="{EA5A4B02-DC13-432F-B661-B84D8FEB04F0}" destId="{E9816B59-8A9C-4610-BDB0-20D9E6CB04EC}" srcOrd="0" destOrd="0" presId="urn:microsoft.com/office/officeart/2005/8/layout/hList1"/>
    <dgm:cxn modelId="{F5A87AB4-8390-4F6C-AD10-5F80C6A43B9E}" type="presParOf" srcId="{4887F796-FD2A-4891-AC02-AD0F74D2192D}" destId="{625BCEFD-8998-4087-BAA2-4B3E7E71D5DC}" srcOrd="0" destOrd="0" presId="urn:microsoft.com/office/officeart/2005/8/layout/hList1"/>
    <dgm:cxn modelId="{E4462476-8B18-482A-BD61-3129E42156F2}" type="presParOf" srcId="{625BCEFD-8998-4087-BAA2-4B3E7E71D5DC}" destId="{E9816B59-8A9C-4610-BDB0-20D9E6CB04EC}" srcOrd="0" destOrd="0" presId="urn:microsoft.com/office/officeart/2005/8/layout/hList1"/>
    <dgm:cxn modelId="{A06C58CA-430A-447D-8B53-EF5C37F62E20}" type="presParOf" srcId="{625BCEFD-8998-4087-BAA2-4B3E7E71D5DC}" destId="{411647E4-4F46-4706-A4D3-F1F5D8AF50B2}" srcOrd="1" destOrd="0" presId="urn:microsoft.com/office/officeart/2005/8/layout/hList1"/>
    <dgm:cxn modelId="{21D3DD05-DC67-4A6E-8D00-095112B8625E}" type="presParOf" srcId="{4887F796-FD2A-4891-AC02-AD0F74D2192D}" destId="{75786654-1722-4D7B-91DD-165F42D10272}" srcOrd="1" destOrd="0" presId="urn:microsoft.com/office/officeart/2005/8/layout/hList1"/>
    <dgm:cxn modelId="{8C6DB927-C64F-40E3-8E64-F55F107CE5F4}" type="presParOf" srcId="{4887F796-FD2A-4891-AC02-AD0F74D2192D}" destId="{FDE1B043-BA5E-4D90-8F60-6CFC8F482AB4}" srcOrd="2" destOrd="0" presId="urn:microsoft.com/office/officeart/2005/8/layout/hList1"/>
    <dgm:cxn modelId="{D345BE5F-DC74-4F68-8BFB-B7A888FB05AF}" type="presParOf" srcId="{FDE1B043-BA5E-4D90-8F60-6CFC8F482AB4}" destId="{AE03DF86-875E-429B-83D1-10C7B37E1A52}" srcOrd="0" destOrd="0" presId="urn:microsoft.com/office/officeart/2005/8/layout/hList1"/>
    <dgm:cxn modelId="{6B1910AF-C61E-48FF-B56F-267B6CE9BF31}" type="presParOf" srcId="{FDE1B043-BA5E-4D90-8F60-6CFC8F482AB4}" destId="{AE67FC98-9413-4CEF-8533-0AF7EBA3708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F9A126A9-BD4B-4742-9FBE-F87E4A582F6D}" type="doc">
      <dgm:prSet loTypeId="urn:microsoft.com/office/officeart/2005/8/layout/default" loCatId="list" qsTypeId="urn:microsoft.com/office/officeart/2005/8/quickstyle/simple1" qsCatId="simple" csTypeId="urn:microsoft.com/office/officeart/2005/8/colors/accent2_1" csCatId="accent2" phldr="1"/>
      <dgm:spPr/>
      <dgm:t>
        <a:bodyPr/>
        <a:lstStyle/>
        <a:p>
          <a:endParaRPr lang="en-IN"/>
        </a:p>
      </dgm:t>
    </dgm:pt>
    <dgm:pt modelId="{A69C016E-280F-4B14-8217-DF98E2FD31EB}">
      <dgm:prSet/>
      <dgm:spPr/>
      <dgm:t>
        <a:bodyPr/>
        <a:lstStyle/>
        <a:p>
          <a:pPr algn="just"/>
          <a:r>
            <a:rPr lang="en-IN" dirty="0"/>
            <a:t>Where assessee itself opts to treat share and securities as Stock in trade</a:t>
          </a:r>
        </a:p>
        <a:p>
          <a:pPr algn="just"/>
          <a:r>
            <a:rPr lang="en-IN" dirty="0"/>
            <a:t>- income would be treated as business income.</a:t>
          </a:r>
        </a:p>
      </dgm:t>
    </dgm:pt>
    <dgm:pt modelId="{F2151318-D6F6-4AFC-B5FA-87B0B53DA1D7}" type="parTrans" cxnId="{B4D249D2-18FD-4DC8-826D-39166D7453F3}">
      <dgm:prSet/>
      <dgm:spPr/>
      <dgm:t>
        <a:bodyPr/>
        <a:lstStyle/>
        <a:p>
          <a:endParaRPr lang="en-IN"/>
        </a:p>
      </dgm:t>
    </dgm:pt>
    <dgm:pt modelId="{08886DD9-8888-4852-B52A-7DDF368D4B79}" type="sibTrans" cxnId="{B4D249D2-18FD-4DC8-826D-39166D7453F3}">
      <dgm:prSet/>
      <dgm:spPr/>
      <dgm:t>
        <a:bodyPr/>
        <a:lstStyle/>
        <a:p>
          <a:endParaRPr lang="en-IN"/>
        </a:p>
      </dgm:t>
    </dgm:pt>
    <dgm:pt modelId="{B7F75F8D-D553-42A3-97D0-ACE151908D08}">
      <dgm:prSet/>
      <dgm:spPr/>
      <dgm:t>
        <a:bodyPr/>
        <a:lstStyle/>
        <a:p>
          <a:pPr algn="just"/>
          <a:r>
            <a:rPr lang="en-IN" dirty="0"/>
            <a:t>For listed shares where holding period &gt; 12 months and assessee desires to treat the income as L.T.C.G., </a:t>
          </a:r>
        </a:p>
        <a:p>
          <a:pPr algn="just"/>
          <a:r>
            <a:rPr lang="en-IN" dirty="0"/>
            <a:t>-It shall not be disputed by the A.O.   </a:t>
          </a:r>
        </a:p>
        <a:p>
          <a:pPr algn="just"/>
          <a:r>
            <a:rPr lang="en-IN" dirty="0"/>
            <a:t>-However, assessee shall not be allowed to opt for a different stand in subsequent years. </a:t>
          </a:r>
        </a:p>
      </dgm:t>
    </dgm:pt>
    <dgm:pt modelId="{160DD1C1-E66F-4121-949E-FEC934E76ED1}" type="parTrans" cxnId="{CF2250CF-6C39-405D-95FC-5B1848DBD203}">
      <dgm:prSet/>
      <dgm:spPr/>
      <dgm:t>
        <a:bodyPr/>
        <a:lstStyle/>
        <a:p>
          <a:endParaRPr lang="en-IN"/>
        </a:p>
      </dgm:t>
    </dgm:pt>
    <dgm:pt modelId="{64386983-FD06-4402-9AA9-221FC118FD0E}" type="sibTrans" cxnId="{CF2250CF-6C39-405D-95FC-5B1848DBD203}">
      <dgm:prSet/>
      <dgm:spPr/>
      <dgm:t>
        <a:bodyPr/>
        <a:lstStyle/>
        <a:p>
          <a:endParaRPr lang="en-IN"/>
        </a:p>
      </dgm:t>
    </dgm:pt>
    <dgm:pt modelId="{978233F7-BE3B-4BDB-882A-0A72FE06FCA9}" type="pres">
      <dgm:prSet presAssocID="{F9A126A9-BD4B-4742-9FBE-F87E4A582F6D}" presName="diagram" presStyleCnt="0">
        <dgm:presLayoutVars>
          <dgm:dir/>
          <dgm:resizeHandles val="exact"/>
        </dgm:presLayoutVars>
      </dgm:prSet>
      <dgm:spPr/>
    </dgm:pt>
    <dgm:pt modelId="{650AC56D-0D47-4839-94D5-C9C5F1F07B1C}" type="pres">
      <dgm:prSet presAssocID="{A69C016E-280F-4B14-8217-DF98E2FD31EB}" presName="node" presStyleLbl="node1" presStyleIdx="0" presStyleCnt="2">
        <dgm:presLayoutVars>
          <dgm:bulletEnabled val="1"/>
        </dgm:presLayoutVars>
      </dgm:prSet>
      <dgm:spPr/>
    </dgm:pt>
    <dgm:pt modelId="{96F078C5-0CFD-4A03-B297-A81031B87C43}" type="pres">
      <dgm:prSet presAssocID="{08886DD9-8888-4852-B52A-7DDF368D4B79}" presName="sibTrans" presStyleCnt="0"/>
      <dgm:spPr/>
    </dgm:pt>
    <dgm:pt modelId="{3450144B-3E7D-4077-B13F-B78171CBA0AC}" type="pres">
      <dgm:prSet presAssocID="{B7F75F8D-D553-42A3-97D0-ACE151908D08}" presName="node" presStyleLbl="node1" presStyleIdx="1" presStyleCnt="2">
        <dgm:presLayoutVars>
          <dgm:bulletEnabled val="1"/>
        </dgm:presLayoutVars>
      </dgm:prSet>
      <dgm:spPr/>
    </dgm:pt>
  </dgm:ptLst>
  <dgm:cxnLst>
    <dgm:cxn modelId="{4FE55A8C-AD4A-4E18-A63C-8BF3E3EFBE5C}" type="presOf" srcId="{B7F75F8D-D553-42A3-97D0-ACE151908D08}" destId="{3450144B-3E7D-4077-B13F-B78171CBA0AC}" srcOrd="0" destOrd="0" presId="urn:microsoft.com/office/officeart/2005/8/layout/default"/>
    <dgm:cxn modelId="{05D83B91-170B-4461-A5A0-6D61E66E03B8}" type="presOf" srcId="{A69C016E-280F-4B14-8217-DF98E2FD31EB}" destId="{650AC56D-0D47-4839-94D5-C9C5F1F07B1C}" srcOrd="0" destOrd="0" presId="urn:microsoft.com/office/officeart/2005/8/layout/default"/>
    <dgm:cxn modelId="{CF2250CF-6C39-405D-95FC-5B1848DBD203}" srcId="{F9A126A9-BD4B-4742-9FBE-F87E4A582F6D}" destId="{B7F75F8D-D553-42A3-97D0-ACE151908D08}" srcOrd="1" destOrd="0" parTransId="{160DD1C1-E66F-4121-949E-FEC934E76ED1}" sibTransId="{64386983-FD06-4402-9AA9-221FC118FD0E}"/>
    <dgm:cxn modelId="{B4D249D2-18FD-4DC8-826D-39166D7453F3}" srcId="{F9A126A9-BD4B-4742-9FBE-F87E4A582F6D}" destId="{A69C016E-280F-4B14-8217-DF98E2FD31EB}" srcOrd="0" destOrd="0" parTransId="{F2151318-D6F6-4AFC-B5FA-87B0B53DA1D7}" sibTransId="{08886DD9-8888-4852-B52A-7DDF368D4B79}"/>
    <dgm:cxn modelId="{1A5634DA-D257-408B-B4E7-6904A9C21992}" type="presOf" srcId="{F9A126A9-BD4B-4742-9FBE-F87E4A582F6D}" destId="{978233F7-BE3B-4BDB-882A-0A72FE06FCA9}" srcOrd="0" destOrd="0" presId="urn:microsoft.com/office/officeart/2005/8/layout/default"/>
    <dgm:cxn modelId="{26AB2C90-CDAE-4433-8E0A-3827D117D561}" type="presParOf" srcId="{978233F7-BE3B-4BDB-882A-0A72FE06FCA9}" destId="{650AC56D-0D47-4839-94D5-C9C5F1F07B1C}" srcOrd="0" destOrd="0" presId="urn:microsoft.com/office/officeart/2005/8/layout/default"/>
    <dgm:cxn modelId="{79221797-7222-4E16-8A05-B546E07A26F9}" type="presParOf" srcId="{978233F7-BE3B-4BDB-882A-0A72FE06FCA9}" destId="{96F078C5-0CFD-4A03-B297-A81031B87C43}" srcOrd="1" destOrd="0" presId="urn:microsoft.com/office/officeart/2005/8/layout/default"/>
    <dgm:cxn modelId="{25C0F6F1-D46D-423B-9DC3-DCF4D52C7D7A}" type="presParOf" srcId="{978233F7-BE3B-4BDB-882A-0A72FE06FCA9}" destId="{3450144B-3E7D-4077-B13F-B78171CBA0AC}"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613BC36-B037-4F4F-9ACC-BEDD4347E71F}" type="doc">
      <dgm:prSet loTypeId="urn:microsoft.com/office/officeart/2005/8/layout/default" loCatId="list" qsTypeId="urn:microsoft.com/office/officeart/2005/8/quickstyle/simple1" qsCatId="simple" csTypeId="urn:microsoft.com/office/officeart/2005/8/colors/colorful1#4" csCatId="colorful" phldr="1"/>
      <dgm:spPr/>
      <dgm:t>
        <a:bodyPr/>
        <a:lstStyle/>
        <a:p>
          <a:endParaRPr lang="en-GB"/>
        </a:p>
      </dgm:t>
    </dgm:pt>
    <dgm:pt modelId="{E2A146F4-5200-412D-82B6-090E64F4B266}">
      <dgm:prSet/>
      <dgm:spPr/>
      <dgm:t>
        <a:bodyPr/>
        <a:lstStyle/>
        <a:p>
          <a:pPr rtl="0"/>
          <a:r>
            <a:rPr lang="en-US" dirty="0"/>
            <a:t>Need to consider totality of facts</a:t>
          </a:r>
          <a:endParaRPr lang="en-GB" dirty="0"/>
        </a:p>
      </dgm:t>
    </dgm:pt>
    <dgm:pt modelId="{716990E1-4E68-45A2-88F0-66BF479D6566}" type="parTrans" cxnId="{922BC4D2-E381-4B92-A525-F6B2F0BE2369}">
      <dgm:prSet/>
      <dgm:spPr/>
      <dgm:t>
        <a:bodyPr/>
        <a:lstStyle/>
        <a:p>
          <a:endParaRPr lang="en-GB"/>
        </a:p>
      </dgm:t>
    </dgm:pt>
    <dgm:pt modelId="{C426F9F6-01B2-4076-B220-ECC8BE760603}" type="sibTrans" cxnId="{922BC4D2-E381-4B92-A525-F6B2F0BE2369}">
      <dgm:prSet/>
      <dgm:spPr/>
      <dgm:t>
        <a:bodyPr/>
        <a:lstStyle/>
        <a:p>
          <a:endParaRPr lang="en-GB"/>
        </a:p>
      </dgm:t>
    </dgm:pt>
    <dgm:pt modelId="{2434497B-537C-43E2-BB69-C25AFEBE4904}">
      <dgm:prSet/>
      <dgm:spPr/>
      <dgm:t>
        <a:bodyPr/>
        <a:lstStyle/>
        <a:p>
          <a:pPr rtl="0"/>
          <a:r>
            <a:rPr lang="en-US" dirty="0"/>
            <a:t>Possible to have two portfolios</a:t>
          </a:r>
        </a:p>
      </dgm:t>
    </dgm:pt>
    <dgm:pt modelId="{07621DBF-0050-41BF-BFA0-DA615E13647A}" type="parTrans" cxnId="{7329659D-5348-4C30-8538-BE06A0802905}">
      <dgm:prSet/>
      <dgm:spPr/>
      <dgm:t>
        <a:bodyPr/>
        <a:lstStyle/>
        <a:p>
          <a:endParaRPr lang="en-GB"/>
        </a:p>
      </dgm:t>
    </dgm:pt>
    <dgm:pt modelId="{ADE48DA1-8C44-4A58-95C2-B00B5FA0AE8C}" type="sibTrans" cxnId="{7329659D-5348-4C30-8538-BE06A0802905}">
      <dgm:prSet/>
      <dgm:spPr/>
      <dgm:t>
        <a:bodyPr/>
        <a:lstStyle/>
        <a:p>
          <a:endParaRPr lang="en-GB"/>
        </a:p>
      </dgm:t>
    </dgm:pt>
    <dgm:pt modelId="{6A8F29EA-C2DD-4674-9961-046AD2BEDE52}">
      <dgm:prSet/>
      <dgm:spPr/>
      <dgm:t>
        <a:bodyPr/>
        <a:lstStyle/>
        <a:p>
          <a:pPr rtl="0"/>
          <a:r>
            <a:rPr lang="en-US" dirty="0"/>
            <a:t>% of C.G. from  + 1 month holding and </a:t>
          </a:r>
          <a:r>
            <a:rPr lang="en-US" dirty="0" err="1"/>
            <a:t>upto</a:t>
          </a:r>
          <a:r>
            <a:rPr lang="en-US" dirty="0"/>
            <a:t> 1 month</a:t>
          </a:r>
          <a:endParaRPr lang="en-GB" dirty="0"/>
        </a:p>
      </dgm:t>
    </dgm:pt>
    <dgm:pt modelId="{980FFBE5-A924-4204-8D3D-C5707A332B72}" type="parTrans" cxnId="{763EB421-50B4-4663-9554-5266286508B0}">
      <dgm:prSet/>
      <dgm:spPr/>
      <dgm:t>
        <a:bodyPr/>
        <a:lstStyle/>
        <a:p>
          <a:endParaRPr lang="en-GB"/>
        </a:p>
      </dgm:t>
    </dgm:pt>
    <dgm:pt modelId="{5BB90A10-6D69-4FA1-8CB5-F761B6AE9881}" type="sibTrans" cxnId="{763EB421-50B4-4663-9554-5266286508B0}">
      <dgm:prSet/>
      <dgm:spPr/>
      <dgm:t>
        <a:bodyPr/>
        <a:lstStyle/>
        <a:p>
          <a:endParaRPr lang="en-GB"/>
        </a:p>
      </dgm:t>
    </dgm:pt>
    <dgm:pt modelId="{E13599D9-1484-4538-AE5C-ABC1E3A6C62B}">
      <dgm:prSet/>
      <dgm:spPr/>
      <dgm:t>
        <a:bodyPr/>
        <a:lstStyle/>
        <a:p>
          <a:pPr rtl="0"/>
          <a:r>
            <a:rPr lang="en-US" dirty="0"/>
            <a:t>Source of funds- Owned OR  borrowed</a:t>
          </a:r>
          <a:endParaRPr lang="en-GB" dirty="0"/>
        </a:p>
      </dgm:t>
    </dgm:pt>
    <dgm:pt modelId="{D484BD88-FE93-41AF-AA01-0C812C2F4D93}" type="parTrans" cxnId="{B12B0936-1AB4-450E-81ED-84C6ACC4C94C}">
      <dgm:prSet/>
      <dgm:spPr/>
      <dgm:t>
        <a:bodyPr/>
        <a:lstStyle/>
        <a:p>
          <a:endParaRPr lang="en-GB"/>
        </a:p>
      </dgm:t>
    </dgm:pt>
    <dgm:pt modelId="{756DEBFC-3103-4E19-9682-73CB4F7B43C9}" type="sibTrans" cxnId="{B12B0936-1AB4-450E-81ED-84C6ACC4C94C}">
      <dgm:prSet/>
      <dgm:spPr/>
      <dgm:t>
        <a:bodyPr/>
        <a:lstStyle/>
        <a:p>
          <a:endParaRPr lang="en-GB"/>
        </a:p>
      </dgm:t>
    </dgm:pt>
    <dgm:pt modelId="{5A64373D-5B66-4785-82E0-1BD8E502CA91}">
      <dgm:prSet/>
      <dgm:spPr/>
      <dgm:t>
        <a:bodyPr/>
        <a:lstStyle/>
        <a:p>
          <a:pPr rtl="0"/>
          <a:r>
            <a:rPr lang="en-US" dirty="0"/>
            <a:t>Entries in books</a:t>
          </a:r>
          <a:endParaRPr lang="en-GB" dirty="0"/>
        </a:p>
      </dgm:t>
    </dgm:pt>
    <dgm:pt modelId="{C1CAA870-224C-4801-8989-3E7914B367D3}" type="parTrans" cxnId="{FCD1CDB4-2017-4481-98CB-A3BCFC4B4CDE}">
      <dgm:prSet/>
      <dgm:spPr/>
      <dgm:t>
        <a:bodyPr/>
        <a:lstStyle/>
        <a:p>
          <a:endParaRPr lang="en-GB"/>
        </a:p>
      </dgm:t>
    </dgm:pt>
    <dgm:pt modelId="{2232437F-DC5C-4932-B38A-C6400D13576C}" type="sibTrans" cxnId="{FCD1CDB4-2017-4481-98CB-A3BCFC4B4CDE}">
      <dgm:prSet/>
      <dgm:spPr/>
      <dgm:t>
        <a:bodyPr/>
        <a:lstStyle/>
        <a:p>
          <a:endParaRPr lang="en-GB"/>
        </a:p>
      </dgm:t>
    </dgm:pt>
    <dgm:pt modelId="{39ED0B69-8EFF-4E36-BEE2-85565050A754}">
      <dgm:prSet/>
      <dgm:spPr/>
      <dgm:t>
        <a:bodyPr/>
        <a:lstStyle/>
        <a:p>
          <a:pPr rtl="0"/>
          <a:r>
            <a:rPr lang="en-US" dirty="0"/>
            <a:t>Treatment in earlier years. </a:t>
          </a:r>
          <a:endParaRPr lang="en-GB" dirty="0"/>
        </a:p>
      </dgm:t>
    </dgm:pt>
    <dgm:pt modelId="{754766D5-A03C-4F05-BF4A-168748903564}" type="parTrans" cxnId="{7EC4ED07-EADA-40A7-8313-9277A7818DBE}">
      <dgm:prSet/>
      <dgm:spPr/>
      <dgm:t>
        <a:bodyPr/>
        <a:lstStyle/>
        <a:p>
          <a:endParaRPr lang="en-GB"/>
        </a:p>
      </dgm:t>
    </dgm:pt>
    <dgm:pt modelId="{C6AE4475-C8DD-4186-90B9-9F69CE7CD565}" type="sibTrans" cxnId="{7EC4ED07-EADA-40A7-8313-9277A7818DBE}">
      <dgm:prSet/>
      <dgm:spPr/>
      <dgm:t>
        <a:bodyPr/>
        <a:lstStyle/>
        <a:p>
          <a:endParaRPr lang="en-GB"/>
        </a:p>
      </dgm:t>
    </dgm:pt>
    <dgm:pt modelId="{D3AE97CE-CD06-495E-A5DB-5DE5504DC10E}">
      <dgm:prSet/>
      <dgm:spPr/>
      <dgm:t>
        <a:bodyPr/>
        <a:lstStyle/>
        <a:p>
          <a:pPr rtl="0"/>
          <a:r>
            <a:rPr lang="en-US" dirty="0"/>
            <a:t>Stock turnover ratio.</a:t>
          </a:r>
          <a:endParaRPr lang="en-GB" dirty="0"/>
        </a:p>
      </dgm:t>
    </dgm:pt>
    <dgm:pt modelId="{DF6EE07D-EA57-4F48-956B-B5306E854944}" type="parTrans" cxnId="{6B10EE81-A2A6-4787-84F6-38167AF09110}">
      <dgm:prSet/>
      <dgm:spPr/>
      <dgm:t>
        <a:bodyPr/>
        <a:lstStyle/>
        <a:p>
          <a:endParaRPr lang="en-GB"/>
        </a:p>
      </dgm:t>
    </dgm:pt>
    <dgm:pt modelId="{1F89DE67-283B-48C4-9F4E-114D01DCF555}" type="sibTrans" cxnId="{6B10EE81-A2A6-4787-84F6-38167AF09110}">
      <dgm:prSet/>
      <dgm:spPr/>
      <dgm:t>
        <a:bodyPr/>
        <a:lstStyle/>
        <a:p>
          <a:endParaRPr lang="en-GB"/>
        </a:p>
      </dgm:t>
    </dgm:pt>
    <dgm:pt modelId="{47E8AC2C-C6C0-4464-AEAE-606939FD60EB}">
      <dgm:prSet/>
      <dgm:spPr/>
      <dgm:t>
        <a:bodyPr/>
        <a:lstStyle/>
        <a:p>
          <a:pPr rtl="0"/>
          <a:r>
            <a:rPr lang="en-US" dirty="0"/>
            <a:t>Dividend Income</a:t>
          </a:r>
          <a:endParaRPr lang="en-GB" dirty="0"/>
        </a:p>
      </dgm:t>
    </dgm:pt>
    <dgm:pt modelId="{514C9944-6EE5-4245-A11D-E3930F1CAAD5}" type="parTrans" cxnId="{35F4FAF2-5FEC-452A-95BF-098EB60A7F80}">
      <dgm:prSet/>
      <dgm:spPr/>
      <dgm:t>
        <a:bodyPr/>
        <a:lstStyle/>
        <a:p>
          <a:endParaRPr lang="en-GB"/>
        </a:p>
      </dgm:t>
    </dgm:pt>
    <dgm:pt modelId="{06916722-B4FE-404C-8029-5DBF2735729B}" type="sibTrans" cxnId="{35F4FAF2-5FEC-452A-95BF-098EB60A7F80}">
      <dgm:prSet/>
      <dgm:spPr/>
      <dgm:t>
        <a:bodyPr/>
        <a:lstStyle/>
        <a:p>
          <a:endParaRPr lang="en-GB"/>
        </a:p>
      </dgm:t>
    </dgm:pt>
    <dgm:pt modelId="{0203DA10-8A16-476B-AC22-AFBBA8E8139A}">
      <dgm:prSet/>
      <dgm:spPr/>
      <dgm:t>
        <a:bodyPr/>
        <a:lstStyle/>
        <a:p>
          <a:pPr rtl="0"/>
          <a:r>
            <a:rPr lang="en-US" dirty="0"/>
            <a:t>No. of scrip</a:t>
          </a:r>
          <a:endParaRPr lang="en-GB" dirty="0"/>
        </a:p>
      </dgm:t>
    </dgm:pt>
    <dgm:pt modelId="{8EBDEC26-6669-408E-965E-154D91F83893}" type="parTrans" cxnId="{90DD9F32-7ECB-4F1E-92BC-48A5C7DEA236}">
      <dgm:prSet/>
      <dgm:spPr/>
      <dgm:t>
        <a:bodyPr/>
        <a:lstStyle/>
        <a:p>
          <a:endParaRPr lang="en-GB"/>
        </a:p>
      </dgm:t>
    </dgm:pt>
    <dgm:pt modelId="{57793160-9FE3-4190-B3FB-B1EBAFBF7A0B}" type="sibTrans" cxnId="{90DD9F32-7ECB-4F1E-92BC-48A5C7DEA236}">
      <dgm:prSet/>
      <dgm:spPr/>
      <dgm:t>
        <a:bodyPr/>
        <a:lstStyle/>
        <a:p>
          <a:endParaRPr lang="en-GB"/>
        </a:p>
      </dgm:t>
    </dgm:pt>
    <dgm:pt modelId="{24530E15-0554-4BFA-AC3B-DBF58A685172}">
      <dgm:prSet/>
      <dgm:spPr/>
      <dgm:t>
        <a:bodyPr/>
        <a:lstStyle/>
        <a:p>
          <a:pPr rtl="0"/>
          <a:r>
            <a:rPr lang="en-US" dirty="0"/>
            <a:t>Purchase in Primary market or secondary market</a:t>
          </a:r>
          <a:endParaRPr lang="en-GB" dirty="0"/>
        </a:p>
      </dgm:t>
    </dgm:pt>
    <dgm:pt modelId="{2DB49CB1-F916-491F-B5C2-6A55F28C7C83}" type="parTrans" cxnId="{FDE5BBA9-1CF2-40CE-8F98-498EF931120C}">
      <dgm:prSet/>
      <dgm:spPr/>
      <dgm:t>
        <a:bodyPr/>
        <a:lstStyle/>
        <a:p>
          <a:endParaRPr lang="en-GB"/>
        </a:p>
      </dgm:t>
    </dgm:pt>
    <dgm:pt modelId="{41495764-C567-4B76-A583-B7B595474801}" type="sibTrans" cxnId="{FDE5BBA9-1CF2-40CE-8F98-498EF931120C}">
      <dgm:prSet/>
      <dgm:spPr/>
      <dgm:t>
        <a:bodyPr/>
        <a:lstStyle/>
        <a:p>
          <a:endParaRPr lang="en-GB"/>
        </a:p>
      </dgm:t>
    </dgm:pt>
    <dgm:pt modelId="{4C8AC19E-4A0B-45D8-9469-43E2B1767087}">
      <dgm:prSet/>
      <dgm:spPr/>
      <dgm:t>
        <a:bodyPr/>
        <a:lstStyle/>
        <a:p>
          <a:pPr rtl="0"/>
          <a:r>
            <a:rPr lang="en-US" dirty="0"/>
            <a:t>Main source of income.</a:t>
          </a:r>
          <a:endParaRPr lang="en-GB" dirty="0"/>
        </a:p>
      </dgm:t>
    </dgm:pt>
    <dgm:pt modelId="{B18E8E98-D1E7-4A89-BB27-0E7C5A54BA12}" type="parTrans" cxnId="{EFFD49A3-A1C7-46B2-B886-7FE895E03DEE}">
      <dgm:prSet/>
      <dgm:spPr/>
      <dgm:t>
        <a:bodyPr/>
        <a:lstStyle/>
        <a:p>
          <a:endParaRPr lang="en-GB"/>
        </a:p>
      </dgm:t>
    </dgm:pt>
    <dgm:pt modelId="{A8465A77-199C-43A6-B589-7BE82936B991}" type="sibTrans" cxnId="{EFFD49A3-A1C7-46B2-B886-7FE895E03DEE}">
      <dgm:prSet/>
      <dgm:spPr/>
      <dgm:t>
        <a:bodyPr/>
        <a:lstStyle/>
        <a:p>
          <a:endParaRPr lang="en-GB"/>
        </a:p>
      </dgm:t>
    </dgm:pt>
    <dgm:pt modelId="{83165E0A-392D-4706-AE9D-9368927807B9}">
      <dgm:prSet/>
      <dgm:spPr/>
      <dgm:t>
        <a:bodyPr/>
        <a:lstStyle/>
        <a:p>
          <a:pPr rtl="0"/>
          <a:r>
            <a:rPr lang="en-US" dirty="0"/>
            <a:t>Delivery Based and Non Delivery Based</a:t>
          </a:r>
        </a:p>
      </dgm:t>
    </dgm:pt>
    <dgm:pt modelId="{9388AFEC-FE54-45CD-B431-9806F3EBFF54}" type="parTrans" cxnId="{2818822F-4C5C-4EBE-869F-412339DF99A9}">
      <dgm:prSet/>
      <dgm:spPr/>
      <dgm:t>
        <a:bodyPr/>
        <a:lstStyle/>
        <a:p>
          <a:endParaRPr lang="en-IN"/>
        </a:p>
      </dgm:t>
    </dgm:pt>
    <dgm:pt modelId="{CB90C2CD-4397-4F83-95F4-96A30E21CF1C}" type="sibTrans" cxnId="{2818822F-4C5C-4EBE-869F-412339DF99A9}">
      <dgm:prSet/>
      <dgm:spPr/>
      <dgm:t>
        <a:bodyPr/>
        <a:lstStyle/>
        <a:p>
          <a:endParaRPr lang="en-IN"/>
        </a:p>
      </dgm:t>
    </dgm:pt>
    <dgm:pt modelId="{68E65DDA-EDE2-4F85-ABB2-82745EE70792}" type="pres">
      <dgm:prSet presAssocID="{0613BC36-B037-4F4F-9ACC-BEDD4347E71F}" presName="diagram" presStyleCnt="0">
        <dgm:presLayoutVars>
          <dgm:dir/>
          <dgm:resizeHandles val="exact"/>
        </dgm:presLayoutVars>
      </dgm:prSet>
      <dgm:spPr/>
    </dgm:pt>
    <dgm:pt modelId="{BB98FF57-AA56-462E-9377-EF059E9746C1}" type="pres">
      <dgm:prSet presAssocID="{E2A146F4-5200-412D-82B6-090E64F4B266}" presName="node" presStyleLbl="node1" presStyleIdx="0" presStyleCnt="12">
        <dgm:presLayoutVars>
          <dgm:bulletEnabled val="1"/>
        </dgm:presLayoutVars>
      </dgm:prSet>
      <dgm:spPr/>
    </dgm:pt>
    <dgm:pt modelId="{01690A3A-025F-4392-B16E-2155ACFB7DB0}" type="pres">
      <dgm:prSet presAssocID="{C426F9F6-01B2-4076-B220-ECC8BE760603}" presName="sibTrans" presStyleCnt="0"/>
      <dgm:spPr/>
    </dgm:pt>
    <dgm:pt modelId="{C5012A90-C0CB-4608-9593-806FF83DA7F0}" type="pres">
      <dgm:prSet presAssocID="{2434497B-537C-43E2-BB69-C25AFEBE4904}" presName="node" presStyleLbl="node1" presStyleIdx="1" presStyleCnt="12">
        <dgm:presLayoutVars>
          <dgm:bulletEnabled val="1"/>
        </dgm:presLayoutVars>
      </dgm:prSet>
      <dgm:spPr/>
    </dgm:pt>
    <dgm:pt modelId="{B1AF62D0-1EF4-4C81-B847-AF21571B79C7}" type="pres">
      <dgm:prSet presAssocID="{ADE48DA1-8C44-4A58-95C2-B00B5FA0AE8C}" presName="sibTrans" presStyleCnt="0"/>
      <dgm:spPr/>
    </dgm:pt>
    <dgm:pt modelId="{C61FBDCD-1410-418F-9BE5-AF4711311E71}" type="pres">
      <dgm:prSet presAssocID="{83165E0A-392D-4706-AE9D-9368927807B9}" presName="node" presStyleLbl="node1" presStyleIdx="2" presStyleCnt="12">
        <dgm:presLayoutVars>
          <dgm:bulletEnabled val="1"/>
        </dgm:presLayoutVars>
      </dgm:prSet>
      <dgm:spPr/>
    </dgm:pt>
    <dgm:pt modelId="{9CE42CE3-7E9C-4B02-B853-FBA7613084DD}" type="pres">
      <dgm:prSet presAssocID="{CB90C2CD-4397-4F83-95F4-96A30E21CF1C}" presName="sibTrans" presStyleCnt="0"/>
      <dgm:spPr/>
    </dgm:pt>
    <dgm:pt modelId="{6CF89C32-7BAB-4EAC-810B-2CA4D8C9D1B0}" type="pres">
      <dgm:prSet presAssocID="{6A8F29EA-C2DD-4674-9961-046AD2BEDE52}" presName="node" presStyleLbl="node1" presStyleIdx="3" presStyleCnt="12">
        <dgm:presLayoutVars>
          <dgm:bulletEnabled val="1"/>
        </dgm:presLayoutVars>
      </dgm:prSet>
      <dgm:spPr/>
    </dgm:pt>
    <dgm:pt modelId="{55B52A3B-176D-4AE3-84BB-6ACAFD387AE4}" type="pres">
      <dgm:prSet presAssocID="{5BB90A10-6D69-4FA1-8CB5-F761B6AE9881}" presName="sibTrans" presStyleCnt="0"/>
      <dgm:spPr/>
    </dgm:pt>
    <dgm:pt modelId="{D74D8361-FECD-49CD-8D0C-15402196B811}" type="pres">
      <dgm:prSet presAssocID="{E13599D9-1484-4538-AE5C-ABC1E3A6C62B}" presName="node" presStyleLbl="node1" presStyleIdx="4" presStyleCnt="12">
        <dgm:presLayoutVars>
          <dgm:bulletEnabled val="1"/>
        </dgm:presLayoutVars>
      </dgm:prSet>
      <dgm:spPr/>
    </dgm:pt>
    <dgm:pt modelId="{8B8105A9-CF3F-497B-823B-7843539E0077}" type="pres">
      <dgm:prSet presAssocID="{756DEBFC-3103-4E19-9682-73CB4F7B43C9}" presName="sibTrans" presStyleCnt="0"/>
      <dgm:spPr/>
    </dgm:pt>
    <dgm:pt modelId="{6B4C5235-FBD7-4F13-A96D-4972A7DAB7B1}" type="pres">
      <dgm:prSet presAssocID="{5A64373D-5B66-4785-82E0-1BD8E502CA91}" presName="node" presStyleLbl="node1" presStyleIdx="5" presStyleCnt="12">
        <dgm:presLayoutVars>
          <dgm:bulletEnabled val="1"/>
        </dgm:presLayoutVars>
      </dgm:prSet>
      <dgm:spPr/>
    </dgm:pt>
    <dgm:pt modelId="{056E445C-1FE1-40B5-93AC-B5A573B0391C}" type="pres">
      <dgm:prSet presAssocID="{2232437F-DC5C-4932-B38A-C6400D13576C}" presName="sibTrans" presStyleCnt="0"/>
      <dgm:spPr/>
    </dgm:pt>
    <dgm:pt modelId="{ADB28E47-1624-4524-A057-20614C54146B}" type="pres">
      <dgm:prSet presAssocID="{39ED0B69-8EFF-4E36-BEE2-85565050A754}" presName="node" presStyleLbl="node1" presStyleIdx="6" presStyleCnt="12">
        <dgm:presLayoutVars>
          <dgm:bulletEnabled val="1"/>
        </dgm:presLayoutVars>
      </dgm:prSet>
      <dgm:spPr/>
    </dgm:pt>
    <dgm:pt modelId="{3076B094-3B2F-4A46-9153-5EC0C7989068}" type="pres">
      <dgm:prSet presAssocID="{C6AE4475-C8DD-4186-90B9-9F69CE7CD565}" presName="sibTrans" presStyleCnt="0"/>
      <dgm:spPr/>
    </dgm:pt>
    <dgm:pt modelId="{756F0536-9285-4F65-8728-06BE91982D96}" type="pres">
      <dgm:prSet presAssocID="{D3AE97CE-CD06-495E-A5DB-5DE5504DC10E}" presName="node" presStyleLbl="node1" presStyleIdx="7" presStyleCnt="12">
        <dgm:presLayoutVars>
          <dgm:bulletEnabled val="1"/>
        </dgm:presLayoutVars>
      </dgm:prSet>
      <dgm:spPr/>
    </dgm:pt>
    <dgm:pt modelId="{56E1FE44-2E10-4AC2-A43B-332F0B7FFF59}" type="pres">
      <dgm:prSet presAssocID="{1F89DE67-283B-48C4-9F4E-114D01DCF555}" presName="sibTrans" presStyleCnt="0"/>
      <dgm:spPr/>
    </dgm:pt>
    <dgm:pt modelId="{DE606B82-72A2-4898-B617-4077979DABF4}" type="pres">
      <dgm:prSet presAssocID="{47E8AC2C-C6C0-4464-AEAE-606939FD60EB}" presName="node" presStyleLbl="node1" presStyleIdx="8" presStyleCnt="12">
        <dgm:presLayoutVars>
          <dgm:bulletEnabled val="1"/>
        </dgm:presLayoutVars>
      </dgm:prSet>
      <dgm:spPr/>
    </dgm:pt>
    <dgm:pt modelId="{29BA9231-E23A-4BE7-8CCF-DDFD9F70A49E}" type="pres">
      <dgm:prSet presAssocID="{06916722-B4FE-404C-8029-5DBF2735729B}" presName="sibTrans" presStyleCnt="0"/>
      <dgm:spPr/>
    </dgm:pt>
    <dgm:pt modelId="{5E7089DC-9332-4EE6-9E52-F851B9A308B2}" type="pres">
      <dgm:prSet presAssocID="{0203DA10-8A16-476B-AC22-AFBBA8E8139A}" presName="node" presStyleLbl="node1" presStyleIdx="9" presStyleCnt="12">
        <dgm:presLayoutVars>
          <dgm:bulletEnabled val="1"/>
        </dgm:presLayoutVars>
      </dgm:prSet>
      <dgm:spPr/>
    </dgm:pt>
    <dgm:pt modelId="{2CD1E2CC-05F4-447E-B7BD-EFD701EEE56B}" type="pres">
      <dgm:prSet presAssocID="{57793160-9FE3-4190-B3FB-B1EBAFBF7A0B}" presName="sibTrans" presStyleCnt="0"/>
      <dgm:spPr/>
    </dgm:pt>
    <dgm:pt modelId="{CA8611E6-92DA-498F-B4E4-3B2C12CBFAA4}" type="pres">
      <dgm:prSet presAssocID="{24530E15-0554-4BFA-AC3B-DBF58A685172}" presName="node" presStyleLbl="node1" presStyleIdx="10" presStyleCnt="12">
        <dgm:presLayoutVars>
          <dgm:bulletEnabled val="1"/>
        </dgm:presLayoutVars>
      </dgm:prSet>
      <dgm:spPr/>
    </dgm:pt>
    <dgm:pt modelId="{63CBF351-DA9F-420D-8010-8D65480D0746}" type="pres">
      <dgm:prSet presAssocID="{41495764-C567-4B76-A583-B7B595474801}" presName="sibTrans" presStyleCnt="0"/>
      <dgm:spPr/>
    </dgm:pt>
    <dgm:pt modelId="{680A545F-BCB7-4FDA-AEEE-27556CD68477}" type="pres">
      <dgm:prSet presAssocID="{4C8AC19E-4A0B-45D8-9469-43E2B1767087}" presName="node" presStyleLbl="node1" presStyleIdx="11" presStyleCnt="12">
        <dgm:presLayoutVars>
          <dgm:bulletEnabled val="1"/>
        </dgm:presLayoutVars>
      </dgm:prSet>
      <dgm:spPr/>
    </dgm:pt>
  </dgm:ptLst>
  <dgm:cxnLst>
    <dgm:cxn modelId="{E17B2602-6D5F-4523-A7E3-A0AA84F6F948}" type="presOf" srcId="{0203DA10-8A16-476B-AC22-AFBBA8E8139A}" destId="{5E7089DC-9332-4EE6-9E52-F851B9A308B2}" srcOrd="0" destOrd="0" presId="urn:microsoft.com/office/officeart/2005/8/layout/default"/>
    <dgm:cxn modelId="{7EC4ED07-EADA-40A7-8313-9277A7818DBE}" srcId="{0613BC36-B037-4F4F-9ACC-BEDD4347E71F}" destId="{39ED0B69-8EFF-4E36-BEE2-85565050A754}" srcOrd="6" destOrd="0" parTransId="{754766D5-A03C-4F05-BF4A-168748903564}" sibTransId="{C6AE4475-C8DD-4186-90B9-9F69CE7CD565}"/>
    <dgm:cxn modelId="{7EDE4614-C2DC-4D60-90C3-8DB2B5FD1D92}" type="presOf" srcId="{D3AE97CE-CD06-495E-A5DB-5DE5504DC10E}" destId="{756F0536-9285-4F65-8728-06BE91982D96}" srcOrd="0" destOrd="0" presId="urn:microsoft.com/office/officeart/2005/8/layout/default"/>
    <dgm:cxn modelId="{763EB421-50B4-4663-9554-5266286508B0}" srcId="{0613BC36-B037-4F4F-9ACC-BEDD4347E71F}" destId="{6A8F29EA-C2DD-4674-9961-046AD2BEDE52}" srcOrd="3" destOrd="0" parTransId="{980FFBE5-A924-4204-8D3D-C5707A332B72}" sibTransId="{5BB90A10-6D69-4FA1-8CB5-F761B6AE9881}"/>
    <dgm:cxn modelId="{2818822F-4C5C-4EBE-869F-412339DF99A9}" srcId="{0613BC36-B037-4F4F-9ACC-BEDD4347E71F}" destId="{83165E0A-392D-4706-AE9D-9368927807B9}" srcOrd="2" destOrd="0" parTransId="{9388AFEC-FE54-45CD-B431-9806F3EBFF54}" sibTransId="{CB90C2CD-4397-4F83-95F4-96A30E21CF1C}"/>
    <dgm:cxn modelId="{90DD9F32-7ECB-4F1E-92BC-48A5C7DEA236}" srcId="{0613BC36-B037-4F4F-9ACC-BEDD4347E71F}" destId="{0203DA10-8A16-476B-AC22-AFBBA8E8139A}" srcOrd="9" destOrd="0" parTransId="{8EBDEC26-6669-408E-965E-154D91F83893}" sibTransId="{57793160-9FE3-4190-B3FB-B1EBAFBF7A0B}"/>
    <dgm:cxn modelId="{B12B0936-1AB4-450E-81ED-84C6ACC4C94C}" srcId="{0613BC36-B037-4F4F-9ACC-BEDD4347E71F}" destId="{E13599D9-1484-4538-AE5C-ABC1E3A6C62B}" srcOrd="4" destOrd="0" parTransId="{D484BD88-FE93-41AF-AA01-0C812C2F4D93}" sibTransId="{756DEBFC-3103-4E19-9682-73CB4F7B43C9}"/>
    <dgm:cxn modelId="{1E45826B-7883-4426-BB79-FB7DF0B8A624}" type="presOf" srcId="{5A64373D-5B66-4785-82E0-1BD8E502CA91}" destId="{6B4C5235-FBD7-4F13-A96D-4972A7DAB7B1}" srcOrd="0" destOrd="0" presId="urn:microsoft.com/office/officeart/2005/8/layout/default"/>
    <dgm:cxn modelId="{326BB96D-8610-40E4-B380-3E46FBEBD45C}" type="presOf" srcId="{E2A146F4-5200-412D-82B6-090E64F4B266}" destId="{BB98FF57-AA56-462E-9377-EF059E9746C1}" srcOrd="0" destOrd="0" presId="urn:microsoft.com/office/officeart/2005/8/layout/default"/>
    <dgm:cxn modelId="{782A8C77-F04F-456D-892C-FFEBAFE73499}" type="presOf" srcId="{E13599D9-1484-4538-AE5C-ABC1E3A6C62B}" destId="{D74D8361-FECD-49CD-8D0C-15402196B811}" srcOrd="0" destOrd="0" presId="urn:microsoft.com/office/officeart/2005/8/layout/default"/>
    <dgm:cxn modelId="{A1BF327F-8FD7-4256-860F-785D72271AEE}" type="presOf" srcId="{39ED0B69-8EFF-4E36-BEE2-85565050A754}" destId="{ADB28E47-1624-4524-A057-20614C54146B}" srcOrd="0" destOrd="0" presId="urn:microsoft.com/office/officeart/2005/8/layout/default"/>
    <dgm:cxn modelId="{6B10EE81-A2A6-4787-84F6-38167AF09110}" srcId="{0613BC36-B037-4F4F-9ACC-BEDD4347E71F}" destId="{D3AE97CE-CD06-495E-A5DB-5DE5504DC10E}" srcOrd="7" destOrd="0" parTransId="{DF6EE07D-EA57-4F48-956B-B5306E854944}" sibTransId="{1F89DE67-283B-48C4-9F4E-114D01DCF555}"/>
    <dgm:cxn modelId="{32F88B8C-0711-483D-BAE7-09037CE3802C}" type="presOf" srcId="{4C8AC19E-4A0B-45D8-9469-43E2B1767087}" destId="{680A545F-BCB7-4FDA-AEEE-27556CD68477}" srcOrd="0" destOrd="0" presId="urn:microsoft.com/office/officeart/2005/8/layout/default"/>
    <dgm:cxn modelId="{7329659D-5348-4C30-8538-BE06A0802905}" srcId="{0613BC36-B037-4F4F-9ACC-BEDD4347E71F}" destId="{2434497B-537C-43E2-BB69-C25AFEBE4904}" srcOrd="1" destOrd="0" parTransId="{07621DBF-0050-41BF-BFA0-DA615E13647A}" sibTransId="{ADE48DA1-8C44-4A58-95C2-B00B5FA0AE8C}"/>
    <dgm:cxn modelId="{EFFD49A3-A1C7-46B2-B886-7FE895E03DEE}" srcId="{0613BC36-B037-4F4F-9ACC-BEDD4347E71F}" destId="{4C8AC19E-4A0B-45D8-9469-43E2B1767087}" srcOrd="11" destOrd="0" parTransId="{B18E8E98-D1E7-4A89-BB27-0E7C5A54BA12}" sibTransId="{A8465A77-199C-43A6-B589-7BE82936B991}"/>
    <dgm:cxn modelId="{FDE5BBA9-1CF2-40CE-8F98-498EF931120C}" srcId="{0613BC36-B037-4F4F-9ACC-BEDD4347E71F}" destId="{24530E15-0554-4BFA-AC3B-DBF58A685172}" srcOrd="10" destOrd="0" parTransId="{2DB49CB1-F916-491F-B5C2-6A55F28C7C83}" sibTransId="{41495764-C567-4B76-A583-B7B595474801}"/>
    <dgm:cxn modelId="{FCD1CDB4-2017-4481-98CB-A3BCFC4B4CDE}" srcId="{0613BC36-B037-4F4F-9ACC-BEDD4347E71F}" destId="{5A64373D-5B66-4785-82E0-1BD8E502CA91}" srcOrd="5" destOrd="0" parTransId="{C1CAA870-224C-4801-8989-3E7914B367D3}" sibTransId="{2232437F-DC5C-4932-B38A-C6400D13576C}"/>
    <dgm:cxn modelId="{C02470B8-F525-42E4-A2A1-1F8DF9A6F93C}" type="presOf" srcId="{47E8AC2C-C6C0-4464-AEAE-606939FD60EB}" destId="{DE606B82-72A2-4898-B617-4077979DABF4}" srcOrd="0" destOrd="0" presId="urn:microsoft.com/office/officeart/2005/8/layout/default"/>
    <dgm:cxn modelId="{922BC4D2-E381-4B92-A525-F6B2F0BE2369}" srcId="{0613BC36-B037-4F4F-9ACC-BEDD4347E71F}" destId="{E2A146F4-5200-412D-82B6-090E64F4B266}" srcOrd="0" destOrd="0" parTransId="{716990E1-4E68-45A2-88F0-66BF479D6566}" sibTransId="{C426F9F6-01B2-4076-B220-ECC8BE760603}"/>
    <dgm:cxn modelId="{BF0193D8-2B2F-40F0-B32F-2DBC3B1E5F8E}" type="presOf" srcId="{83165E0A-392D-4706-AE9D-9368927807B9}" destId="{C61FBDCD-1410-418F-9BE5-AF4711311E71}" srcOrd="0" destOrd="0" presId="urn:microsoft.com/office/officeart/2005/8/layout/default"/>
    <dgm:cxn modelId="{82C857DA-F361-4178-BDDA-DC87B0F40566}" type="presOf" srcId="{2434497B-537C-43E2-BB69-C25AFEBE4904}" destId="{C5012A90-C0CB-4608-9593-806FF83DA7F0}" srcOrd="0" destOrd="0" presId="urn:microsoft.com/office/officeart/2005/8/layout/default"/>
    <dgm:cxn modelId="{3CA988E8-5669-49F2-AF65-D1B15C1D11E0}" type="presOf" srcId="{24530E15-0554-4BFA-AC3B-DBF58A685172}" destId="{CA8611E6-92DA-498F-B4E4-3B2C12CBFAA4}" srcOrd="0" destOrd="0" presId="urn:microsoft.com/office/officeart/2005/8/layout/default"/>
    <dgm:cxn modelId="{35F4FAF2-5FEC-452A-95BF-098EB60A7F80}" srcId="{0613BC36-B037-4F4F-9ACC-BEDD4347E71F}" destId="{47E8AC2C-C6C0-4464-AEAE-606939FD60EB}" srcOrd="8" destOrd="0" parTransId="{514C9944-6EE5-4245-A11D-E3930F1CAAD5}" sibTransId="{06916722-B4FE-404C-8029-5DBF2735729B}"/>
    <dgm:cxn modelId="{CC9AF1F6-8865-4C57-850C-9B536005761C}" type="presOf" srcId="{6A8F29EA-C2DD-4674-9961-046AD2BEDE52}" destId="{6CF89C32-7BAB-4EAC-810B-2CA4D8C9D1B0}" srcOrd="0" destOrd="0" presId="urn:microsoft.com/office/officeart/2005/8/layout/default"/>
    <dgm:cxn modelId="{E8936CFC-B6F6-4C1B-B179-BDC962F9C32E}" type="presOf" srcId="{0613BC36-B037-4F4F-9ACC-BEDD4347E71F}" destId="{68E65DDA-EDE2-4F85-ABB2-82745EE70792}" srcOrd="0" destOrd="0" presId="urn:microsoft.com/office/officeart/2005/8/layout/default"/>
    <dgm:cxn modelId="{52387BB2-5933-481F-98FA-0DAB4C1039AC}" type="presParOf" srcId="{68E65DDA-EDE2-4F85-ABB2-82745EE70792}" destId="{BB98FF57-AA56-462E-9377-EF059E9746C1}" srcOrd="0" destOrd="0" presId="urn:microsoft.com/office/officeart/2005/8/layout/default"/>
    <dgm:cxn modelId="{2AF8E82A-3C01-4A8E-8193-9CECA70226AD}" type="presParOf" srcId="{68E65DDA-EDE2-4F85-ABB2-82745EE70792}" destId="{01690A3A-025F-4392-B16E-2155ACFB7DB0}" srcOrd="1" destOrd="0" presId="urn:microsoft.com/office/officeart/2005/8/layout/default"/>
    <dgm:cxn modelId="{1011E393-8B37-4DE8-B16E-C83D5E201199}" type="presParOf" srcId="{68E65DDA-EDE2-4F85-ABB2-82745EE70792}" destId="{C5012A90-C0CB-4608-9593-806FF83DA7F0}" srcOrd="2" destOrd="0" presId="urn:microsoft.com/office/officeart/2005/8/layout/default"/>
    <dgm:cxn modelId="{99450F75-CAFE-422B-A8DA-B023334AAA37}" type="presParOf" srcId="{68E65DDA-EDE2-4F85-ABB2-82745EE70792}" destId="{B1AF62D0-1EF4-4C81-B847-AF21571B79C7}" srcOrd="3" destOrd="0" presId="urn:microsoft.com/office/officeart/2005/8/layout/default"/>
    <dgm:cxn modelId="{D3896EE4-7C17-4003-AA4E-22182FE49B90}" type="presParOf" srcId="{68E65DDA-EDE2-4F85-ABB2-82745EE70792}" destId="{C61FBDCD-1410-418F-9BE5-AF4711311E71}" srcOrd="4" destOrd="0" presId="urn:microsoft.com/office/officeart/2005/8/layout/default"/>
    <dgm:cxn modelId="{A17970BE-F586-4D88-9959-57D4B82244F9}" type="presParOf" srcId="{68E65DDA-EDE2-4F85-ABB2-82745EE70792}" destId="{9CE42CE3-7E9C-4B02-B853-FBA7613084DD}" srcOrd="5" destOrd="0" presId="urn:microsoft.com/office/officeart/2005/8/layout/default"/>
    <dgm:cxn modelId="{D963D653-E671-4DBE-AF84-419B645189CA}" type="presParOf" srcId="{68E65DDA-EDE2-4F85-ABB2-82745EE70792}" destId="{6CF89C32-7BAB-4EAC-810B-2CA4D8C9D1B0}" srcOrd="6" destOrd="0" presId="urn:microsoft.com/office/officeart/2005/8/layout/default"/>
    <dgm:cxn modelId="{696568FD-55E4-49B5-9F6C-171A1E619F8C}" type="presParOf" srcId="{68E65DDA-EDE2-4F85-ABB2-82745EE70792}" destId="{55B52A3B-176D-4AE3-84BB-6ACAFD387AE4}" srcOrd="7" destOrd="0" presId="urn:microsoft.com/office/officeart/2005/8/layout/default"/>
    <dgm:cxn modelId="{D934E8C9-6736-4D05-AD33-321669F6508F}" type="presParOf" srcId="{68E65DDA-EDE2-4F85-ABB2-82745EE70792}" destId="{D74D8361-FECD-49CD-8D0C-15402196B811}" srcOrd="8" destOrd="0" presId="urn:microsoft.com/office/officeart/2005/8/layout/default"/>
    <dgm:cxn modelId="{9350CBD7-6C08-417E-911B-7879964F88C9}" type="presParOf" srcId="{68E65DDA-EDE2-4F85-ABB2-82745EE70792}" destId="{8B8105A9-CF3F-497B-823B-7843539E0077}" srcOrd="9" destOrd="0" presId="urn:microsoft.com/office/officeart/2005/8/layout/default"/>
    <dgm:cxn modelId="{DDCA5208-CEEB-4BD5-8087-1AF46C4A3D21}" type="presParOf" srcId="{68E65DDA-EDE2-4F85-ABB2-82745EE70792}" destId="{6B4C5235-FBD7-4F13-A96D-4972A7DAB7B1}" srcOrd="10" destOrd="0" presId="urn:microsoft.com/office/officeart/2005/8/layout/default"/>
    <dgm:cxn modelId="{941FEE29-2EB9-4D9F-BB63-92343023753D}" type="presParOf" srcId="{68E65DDA-EDE2-4F85-ABB2-82745EE70792}" destId="{056E445C-1FE1-40B5-93AC-B5A573B0391C}" srcOrd="11" destOrd="0" presId="urn:microsoft.com/office/officeart/2005/8/layout/default"/>
    <dgm:cxn modelId="{818C88F6-9A49-406D-B81D-803BA36B69F4}" type="presParOf" srcId="{68E65DDA-EDE2-4F85-ABB2-82745EE70792}" destId="{ADB28E47-1624-4524-A057-20614C54146B}" srcOrd="12" destOrd="0" presId="urn:microsoft.com/office/officeart/2005/8/layout/default"/>
    <dgm:cxn modelId="{C931BDB4-AB94-45D7-8CFF-CF6CC7BD4A6E}" type="presParOf" srcId="{68E65DDA-EDE2-4F85-ABB2-82745EE70792}" destId="{3076B094-3B2F-4A46-9153-5EC0C7989068}" srcOrd="13" destOrd="0" presId="urn:microsoft.com/office/officeart/2005/8/layout/default"/>
    <dgm:cxn modelId="{3939BC5F-D637-400C-AB6B-203F3CF334B3}" type="presParOf" srcId="{68E65DDA-EDE2-4F85-ABB2-82745EE70792}" destId="{756F0536-9285-4F65-8728-06BE91982D96}" srcOrd="14" destOrd="0" presId="urn:microsoft.com/office/officeart/2005/8/layout/default"/>
    <dgm:cxn modelId="{6193C069-F3F7-4F26-87C9-99DB886BF7E9}" type="presParOf" srcId="{68E65DDA-EDE2-4F85-ABB2-82745EE70792}" destId="{56E1FE44-2E10-4AC2-A43B-332F0B7FFF59}" srcOrd="15" destOrd="0" presId="urn:microsoft.com/office/officeart/2005/8/layout/default"/>
    <dgm:cxn modelId="{51FE276B-2B3A-4C26-9E3D-94154DF4EA96}" type="presParOf" srcId="{68E65DDA-EDE2-4F85-ABB2-82745EE70792}" destId="{DE606B82-72A2-4898-B617-4077979DABF4}" srcOrd="16" destOrd="0" presId="urn:microsoft.com/office/officeart/2005/8/layout/default"/>
    <dgm:cxn modelId="{49511FD0-D446-4DD5-A342-4BA48F3DC184}" type="presParOf" srcId="{68E65DDA-EDE2-4F85-ABB2-82745EE70792}" destId="{29BA9231-E23A-4BE7-8CCF-DDFD9F70A49E}" srcOrd="17" destOrd="0" presId="urn:microsoft.com/office/officeart/2005/8/layout/default"/>
    <dgm:cxn modelId="{3C4AC9B4-9A90-4531-8164-E02D2B8C87B1}" type="presParOf" srcId="{68E65DDA-EDE2-4F85-ABB2-82745EE70792}" destId="{5E7089DC-9332-4EE6-9E52-F851B9A308B2}" srcOrd="18" destOrd="0" presId="urn:microsoft.com/office/officeart/2005/8/layout/default"/>
    <dgm:cxn modelId="{CB4C397A-9485-438C-B98F-F3CFEEF09EEF}" type="presParOf" srcId="{68E65DDA-EDE2-4F85-ABB2-82745EE70792}" destId="{2CD1E2CC-05F4-447E-B7BD-EFD701EEE56B}" srcOrd="19" destOrd="0" presId="urn:microsoft.com/office/officeart/2005/8/layout/default"/>
    <dgm:cxn modelId="{581D95B4-DEEB-47B0-81EA-EDE63C1A1425}" type="presParOf" srcId="{68E65DDA-EDE2-4F85-ABB2-82745EE70792}" destId="{CA8611E6-92DA-498F-B4E4-3B2C12CBFAA4}" srcOrd="20" destOrd="0" presId="urn:microsoft.com/office/officeart/2005/8/layout/default"/>
    <dgm:cxn modelId="{37FAB779-2FD3-4212-B038-1D839BF25C53}" type="presParOf" srcId="{68E65DDA-EDE2-4F85-ABB2-82745EE70792}" destId="{63CBF351-DA9F-420D-8010-8D65480D0746}" srcOrd="21" destOrd="0" presId="urn:microsoft.com/office/officeart/2005/8/layout/default"/>
    <dgm:cxn modelId="{7A643EE5-8591-4004-B855-3EA3F4F8225A}" type="presParOf" srcId="{68E65DDA-EDE2-4F85-ABB2-82745EE70792}" destId="{680A545F-BCB7-4FDA-AEEE-27556CD68477}" srcOrd="2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B29630E7-0CDD-4E96-94D3-3ABA1E5BB920}" type="doc">
      <dgm:prSet loTypeId="urn:microsoft.com/office/officeart/2005/8/layout/hList3" loCatId="list" qsTypeId="urn:microsoft.com/office/officeart/2005/8/quickstyle/simple1" qsCatId="simple" csTypeId="urn:microsoft.com/office/officeart/2005/8/colors/accent2_1" csCatId="accent2" phldr="1"/>
      <dgm:spPr/>
      <dgm:t>
        <a:bodyPr/>
        <a:lstStyle/>
        <a:p>
          <a:endParaRPr lang="en-GB"/>
        </a:p>
      </dgm:t>
    </dgm:pt>
    <dgm:pt modelId="{9C550CBA-5B8E-4D58-A41E-776D988A6609}">
      <dgm:prSet/>
      <dgm:spPr/>
      <dgm:t>
        <a:bodyPr/>
        <a:lstStyle/>
        <a:p>
          <a:pPr algn="ctr" rtl="0"/>
          <a:r>
            <a:rPr lang="en-US" b="1" u="sng" dirty="0"/>
            <a:t>Assistant Commissioner of Income-tax vs. Smt. </a:t>
          </a:r>
          <a:r>
            <a:rPr lang="en-US" b="1" u="sng" dirty="0" err="1"/>
            <a:t>Gargi</a:t>
          </a:r>
          <a:r>
            <a:rPr lang="en-US" b="1" u="sng" dirty="0"/>
            <a:t> </a:t>
          </a:r>
          <a:r>
            <a:rPr lang="en-US" b="1" u="sng" dirty="0" err="1"/>
            <a:t>Shitalkumar</a:t>
          </a:r>
          <a:r>
            <a:rPr lang="en-US" b="1" u="sng" dirty="0"/>
            <a:t> Patel  [2012] 13 ITR(T) 386 (</a:t>
          </a:r>
          <a:r>
            <a:rPr lang="en-US" b="1" u="sng" dirty="0" err="1"/>
            <a:t>Ahmedabad</a:t>
          </a:r>
          <a:r>
            <a:rPr lang="en-US" b="1" u="sng" dirty="0"/>
            <a:t> - Trib.)</a:t>
          </a:r>
          <a:endParaRPr lang="en-GB" dirty="0"/>
        </a:p>
      </dgm:t>
    </dgm:pt>
    <dgm:pt modelId="{91617582-D8E6-4BB0-B339-E00DC908FF75}" type="parTrans" cxnId="{93522744-CBA0-4611-960E-E62A20C44CC4}">
      <dgm:prSet/>
      <dgm:spPr/>
      <dgm:t>
        <a:bodyPr/>
        <a:lstStyle/>
        <a:p>
          <a:endParaRPr lang="en-GB"/>
        </a:p>
      </dgm:t>
    </dgm:pt>
    <dgm:pt modelId="{AB6C6FDB-C176-43A1-8AC7-4F3047CA8A98}" type="sibTrans" cxnId="{93522744-CBA0-4611-960E-E62A20C44CC4}">
      <dgm:prSet/>
      <dgm:spPr/>
      <dgm:t>
        <a:bodyPr/>
        <a:lstStyle/>
        <a:p>
          <a:endParaRPr lang="en-GB"/>
        </a:p>
      </dgm:t>
    </dgm:pt>
    <dgm:pt modelId="{C04E234A-756C-4366-B5AC-F93A8BC71662}">
      <dgm:prSet custT="1"/>
      <dgm:spPr/>
      <dgm:t>
        <a:bodyPr/>
        <a:lstStyle/>
        <a:p>
          <a:pPr algn="just" rtl="0"/>
          <a:r>
            <a:rPr lang="en-US" sz="1800" dirty="0"/>
            <a:t>Number of transactions is stated to be 1000 in 255 </a:t>
          </a:r>
          <a:r>
            <a:rPr lang="en-US" sz="1800" dirty="0" err="1"/>
            <a:t>scrips</a:t>
          </a:r>
          <a:r>
            <a:rPr lang="en-US" sz="1800" dirty="0"/>
            <a:t> … However, except the parameter of frequency in purchase/ sale of shares, </a:t>
          </a:r>
          <a:r>
            <a:rPr lang="en-US" sz="1800" b="1" dirty="0">
              <a:solidFill>
                <a:srgbClr val="FF0000"/>
              </a:solidFill>
            </a:rPr>
            <a:t>all other parameters indicate that the transactions were in the nature of investment </a:t>
          </a:r>
          <a:r>
            <a:rPr lang="en-US" sz="1800" dirty="0"/>
            <a:t>and not the trade transactions. </a:t>
          </a:r>
        </a:p>
      </dgm:t>
    </dgm:pt>
    <dgm:pt modelId="{CA6E1D2B-ADFF-4B0C-8DAC-1864B97CF86E}" type="parTrans" cxnId="{2008CBE9-7E4C-481F-9E6B-D115BA4175E0}">
      <dgm:prSet/>
      <dgm:spPr/>
      <dgm:t>
        <a:bodyPr/>
        <a:lstStyle/>
        <a:p>
          <a:endParaRPr lang="en-GB"/>
        </a:p>
      </dgm:t>
    </dgm:pt>
    <dgm:pt modelId="{3439941F-7675-4F1F-B3D6-DDD5DA0AF073}" type="sibTrans" cxnId="{2008CBE9-7E4C-481F-9E6B-D115BA4175E0}">
      <dgm:prSet/>
      <dgm:spPr/>
      <dgm:t>
        <a:bodyPr/>
        <a:lstStyle/>
        <a:p>
          <a:endParaRPr lang="en-GB"/>
        </a:p>
      </dgm:t>
    </dgm:pt>
    <dgm:pt modelId="{BF439C97-361B-41F5-A5DE-26D21D2AEDD7}">
      <dgm:prSet custT="1"/>
      <dgm:spPr/>
      <dgm:t>
        <a:bodyPr/>
        <a:lstStyle/>
        <a:p>
          <a:pPr algn="just" rtl="0"/>
          <a:r>
            <a:rPr lang="en-US" sz="1800" dirty="0"/>
            <a:t>Even for frequency, it was explained that the assessee was mostly making the investment in B-Group </a:t>
          </a:r>
          <a:r>
            <a:rPr lang="en-US" sz="1800" dirty="0" err="1"/>
            <a:t>scrips</a:t>
          </a:r>
          <a:r>
            <a:rPr lang="en-US" sz="1800" dirty="0"/>
            <a:t> and </a:t>
          </a:r>
          <a:r>
            <a:rPr lang="en-US" sz="1800" b="1" dirty="0">
              <a:solidFill>
                <a:srgbClr val="FF0000"/>
              </a:solidFill>
            </a:rPr>
            <a:t>to avoid risk, he made investment in several </a:t>
          </a:r>
          <a:r>
            <a:rPr lang="en-US" sz="1800" b="1" dirty="0" err="1">
              <a:solidFill>
                <a:srgbClr val="FF0000"/>
              </a:solidFill>
            </a:rPr>
            <a:t>scrips</a:t>
          </a:r>
          <a:r>
            <a:rPr lang="en-US" sz="1800" dirty="0"/>
            <a:t> instead of investing in one scrip. </a:t>
          </a:r>
          <a:endParaRPr lang="en-GB" sz="1800" dirty="0"/>
        </a:p>
      </dgm:t>
    </dgm:pt>
    <dgm:pt modelId="{74ED6990-4CE3-4F10-B248-C0487B1CAA24}" type="parTrans" cxnId="{8F986048-3244-4119-96B1-103231B56AD7}">
      <dgm:prSet/>
      <dgm:spPr/>
      <dgm:t>
        <a:bodyPr/>
        <a:lstStyle/>
        <a:p>
          <a:endParaRPr lang="en-GB"/>
        </a:p>
      </dgm:t>
    </dgm:pt>
    <dgm:pt modelId="{49A7029E-35D8-43C1-8D6E-A4CB8B537CB8}" type="sibTrans" cxnId="{8F986048-3244-4119-96B1-103231B56AD7}">
      <dgm:prSet/>
      <dgm:spPr/>
      <dgm:t>
        <a:bodyPr/>
        <a:lstStyle/>
        <a:p>
          <a:endParaRPr lang="en-GB"/>
        </a:p>
      </dgm:t>
    </dgm:pt>
    <dgm:pt modelId="{D0F33B57-F70F-4D91-BCEE-2E46824EEDAE}">
      <dgm:prSet/>
      <dgm:spPr/>
      <dgm:t>
        <a:bodyPr/>
        <a:lstStyle/>
        <a:p>
          <a:pPr algn="just" rtl="0"/>
          <a:r>
            <a:rPr lang="en-US" dirty="0"/>
            <a:t>It is well settled that, to determine whether the assessee is a trader or investor in shares, </a:t>
          </a:r>
          <a:r>
            <a:rPr lang="en-US" b="1" dirty="0">
              <a:solidFill>
                <a:srgbClr val="FF0000"/>
              </a:solidFill>
            </a:rPr>
            <a:t>no single test is conclusive but cumulative effect of all the facts are to be seen</a:t>
          </a:r>
          <a:r>
            <a:rPr lang="en-US" dirty="0"/>
            <a:t>. In the case of the assessee, one fact, </a:t>
          </a:r>
          <a:r>
            <a:rPr lang="en-US" dirty="0" err="1"/>
            <a:t>i</a:t>
          </a:r>
          <a:r>
            <a:rPr lang="en-US" dirty="0"/>
            <a:t>. e. , frequent purchase/sale of shares cannot be said to be against the assessee.</a:t>
          </a:r>
          <a:endParaRPr lang="en-GB" dirty="0"/>
        </a:p>
      </dgm:t>
    </dgm:pt>
    <dgm:pt modelId="{7C90FB3E-C586-4D9F-8E6B-13EB05DE7AED}" type="parTrans" cxnId="{FC306C1C-D38E-445D-AF8E-9AC0DBE1F02B}">
      <dgm:prSet/>
      <dgm:spPr/>
      <dgm:t>
        <a:bodyPr/>
        <a:lstStyle/>
        <a:p>
          <a:endParaRPr lang="en-GB"/>
        </a:p>
      </dgm:t>
    </dgm:pt>
    <dgm:pt modelId="{469DF662-F6E0-49F9-9D19-B6FB761CA76B}" type="sibTrans" cxnId="{FC306C1C-D38E-445D-AF8E-9AC0DBE1F02B}">
      <dgm:prSet/>
      <dgm:spPr/>
      <dgm:t>
        <a:bodyPr/>
        <a:lstStyle/>
        <a:p>
          <a:endParaRPr lang="en-GB"/>
        </a:p>
      </dgm:t>
    </dgm:pt>
    <dgm:pt modelId="{53569A66-42B0-4ACA-9129-5BAB226A3D9D}" type="pres">
      <dgm:prSet presAssocID="{B29630E7-0CDD-4E96-94D3-3ABA1E5BB920}" presName="composite" presStyleCnt="0">
        <dgm:presLayoutVars>
          <dgm:chMax val="1"/>
          <dgm:dir/>
          <dgm:resizeHandles val="exact"/>
        </dgm:presLayoutVars>
      </dgm:prSet>
      <dgm:spPr/>
    </dgm:pt>
    <dgm:pt modelId="{D520D210-F931-40F7-B4C2-E693E2E2A938}" type="pres">
      <dgm:prSet presAssocID="{9C550CBA-5B8E-4D58-A41E-776D988A6609}" presName="roof" presStyleLbl="dkBgShp" presStyleIdx="0" presStyleCnt="2" custScaleY="51379" custLinFactNeighborY="-11178"/>
      <dgm:spPr/>
    </dgm:pt>
    <dgm:pt modelId="{5C4DAF72-BB3E-453C-86C9-9F1AA7F99A9A}" type="pres">
      <dgm:prSet presAssocID="{9C550CBA-5B8E-4D58-A41E-776D988A6609}" presName="pillars" presStyleCnt="0"/>
      <dgm:spPr/>
    </dgm:pt>
    <dgm:pt modelId="{D023EB63-FF98-4654-83B0-C7E5D4524007}" type="pres">
      <dgm:prSet presAssocID="{9C550CBA-5B8E-4D58-A41E-776D988A6609}" presName="pillar1" presStyleLbl="node1" presStyleIdx="0" presStyleCnt="3" custScaleY="133470">
        <dgm:presLayoutVars>
          <dgm:bulletEnabled val="1"/>
        </dgm:presLayoutVars>
      </dgm:prSet>
      <dgm:spPr/>
    </dgm:pt>
    <dgm:pt modelId="{CB301234-58EC-4E7D-A0D9-9FCB37E45DCF}" type="pres">
      <dgm:prSet presAssocID="{BF439C97-361B-41F5-A5DE-26D21D2AEDD7}" presName="pillarX" presStyleLbl="node1" presStyleIdx="1" presStyleCnt="3" custScaleY="133470">
        <dgm:presLayoutVars>
          <dgm:bulletEnabled val="1"/>
        </dgm:presLayoutVars>
      </dgm:prSet>
      <dgm:spPr/>
    </dgm:pt>
    <dgm:pt modelId="{70045949-6BA9-4FD3-BF8F-9F4437A81928}" type="pres">
      <dgm:prSet presAssocID="{D0F33B57-F70F-4D91-BCEE-2E46824EEDAE}" presName="pillarX" presStyleLbl="node1" presStyleIdx="2" presStyleCnt="3" custScaleY="133470">
        <dgm:presLayoutVars>
          <dgm:bulletEnabled val="1"/>
        </dgm:presLayoutVars>
      </dgm:prSet>
      <dgm:spPr/>
    </dgm:pt>
    <dgm:pt modelId="{98A4F69E-BFD6-48E3-9B4C-4FD851B1E55B}" type="pres">
      <dgm:prSet presAssocID="{9C550CBA-5B8E-4D58-A41E-776D988A6609}" presName="base" presStyleLbl="dkBgShp" presStyleIdx="1" presStyleCnt="2" custLinFactNeighborY="54249"/>
      <dgm:spPr/>
    </dgm:pt>
  </dgm:ptLst>
  <dgm:cxnLst>
    <dgm:cxn modelId="{FC306C1C-D38E-445D-AF8E-9AC0DBE1F02B}" srcId="{9C550CBA-5B8E-4D58-A41E-776D988A6609}" destId="{D0F33B57-F70F-4D91-BCEE-2E46824EEDAE}" srcOrd="2" destOrd="0" parTransId="{7C90FB3E-C586-4D9F-8E6B-13EB05DE7AED}" sibTransId="{469DF662-F6E0-49F9-9D19-B6FB761CA76B}"/>
    <dgm:cxn modelId="{9297D532-941B-4730-8660-7FC82152C6B2}" type="presOf" srcId="{C04E234A-756C-4366-B5AC-F93A8BC71662}" destId="{D023EB63-FF98-4654-83B0-C7E5D4524007}" srcOrd="0" destOrd="0" presId="urn:microsoft.com/office/officeart/2005/8/layout/hList3"/>
    <dgm:cxn modelId="{EFAFCD41-2B49-4E54-A7C7-6B33AAC19233}" type="presOf" srcId="{BF439C97-361B-41F5-A5DE-26D21D2AEDD7}" destId="{CB301234-58EC-4E7D-A0D9-9FCB37E45DCF}" srcOrd="0" destOrd="0" presId="urn:microsoft.com/office/officeart/2005/8/layout/hList3"/>
    <dgm:cxn modelId="{93522744-CBA0-4611-960E-E62A20C44CC4}" srcId="{B29630E7-0CDD-4E96-94D3-3ABA1E5BB920}" destId="{9C550CBA-5B8E-4D58-A41E-776D988A6609}" srcOrd="0" destOrd="0" parTransId="{91617582-D8E6-4BB0-B339-E00DC908FF75}" sibTransId="{AB6C6FDB-C176-43A1-8AC7-4F3047CA8A98}"/>
    <dgm:cxn modelId="{8F986048-3244-4119-96B1-103231B56AD7}" srcId="{9C550CBA-5B8E-4D58-A41E-776D988A6609}" destId="{BF439C97-361B-41F5-A5DE-26D21D2AEDD7}" srcOrd="1" destOrd="0" parTransId="{74ED6990-4CE3-4F10-B248-C0487B1CAA24}" sibTransId="{49A7029E-35D8-43C1-8D6E-A4CB8B537CB8}"/>
    <dgm:cxn modelId="{6727796D-57D4-44DE-AD69-ED04C1F5A60B}" type="presOf" srcId="{B29630E7-0CDD-4E96-94D3-3ABA1E5BB920}" destId="{53569A66-42B0-4ACA-9129-5BAB226A3D9D}" srcOrd="0" destOrd="0" presId="urn:microsoft.com/office/officeart/2005/8/layout/hList3"/>
    <dgm:cxn modelId="{D8000696-BD7B-4B8E-A206-F18E59EBCE01}" type="presOf" srcId="{D0F33B57-F70F-4D91-BCEE-2E46824EEDAE}" destId="{70045949-6BA9-4FD3-BF8F-9F4437A81928}" srcOrd="0" destOrd="0" presId="urn:microsoft.com/office/officeart/2005/8/layout/hList3"/>
    <dgm:cxn modelId="{259CDEE3-555F-4C5C-85A9-423F6D3D7235}" type="presOf" srcId="{9C550CBA-5B8E-4D58-A41E-776D988A6609}" destId="{D520D210-F931-40F7-B4C2-E693E2E2A938}" srcOrd="0" destOrd="0" presId="urn:microsoft.com/office/officeart/2005/8/layout/hList3"/>
    <dgm:cxn modelId="{2008CBE9-7E4C-481F-9E6B-D115BA4175E0}" srcId="{9C550CBA-5B8E-4D58-A41E-776D988A6609}" destId="{C04E234A-756C-4366-B5AC-F93A8BC71662}" srcOrd="0" destOrd="0" parTransId="{CA6E1D2B-ADFF-4B0C-8DAC-1864B97CF86E}" sibTransId="{3439941F-7675-4F1F-B3D6-DDD5DA0AF073}"/>
    <dgm:cxn modelId="{2077348B-E581-4ECE-A3CC-024CE6562722}" type="presParOf" srcId="{53569A66-42B0-4ACA-9129-5BAB226A3D9D}" destId="{D520D210-F931-40F7-B4C2-E693E2E2A938}" srcOrd="0" destOrd="0" presId="urn:microsoft.com/office/officeart/2005/8/layout/hList3"/>
    <dgm:cxn modelId="{CEE95CFE-8A7B-453A-91AA-27EEECB34166}" type="presParOf" srcId="{53569A66-42B0-4ACA-9129-5BAB226A3D9D}" destId="{5C4DAF72-BB3E-453C-86C9-9F1AA7F99A9A}" srcOrd="1" destOrd="0" presId="urn:microsoft.com/office/officeart/2005/8/layout/hList3"/>
    <dgm:cxn modelId="{8858888A-E1B4-4BC3-B3ED-3E5880D05063}" type="presParOf" srcId="{5C4DAF72-BB3E-453C-86C9-9F1AA7F99A9A}" destId="{D023EB63-FF98-4654-83B0-C7E5D4524007}" srcOrd="0" destOrd="0" presId="urn:microsoft.com/office/officeart/2005/8/layout/hList3"/>
    <dgm:cxn modelId="{00EA5688-DCAF-4F54-957B-B82EB98065D6}" type="presParOf" srcId="{5C4DAF72-BB3E-453C-86C9-9F1AA7F99A9A}" destId="{CB301234-58EC-4E7D-A0D9-9FCB37E45DCF}" srcOrd="1" destOrd="0" presId="urn:microsoft.com/office/officeart/2005/8/layout/hList3"/>
    <dgm:cxn modelId="{89CAB17E-0ADF-4688-97EA-9AD8852D0EA9}" type="presParOf" srcId="{5C4DAF72-BB3E-453C-86C9-9F1AA7F99A9A}" destId="{70045949-6BA9-4FD3-BF8F-9F4437A81928}" srcOrd="2" destOrd="0" presId="urn:microsoft.com/office/officeart/2005/8/layout/hList3"/>
    <dgm:cxn modelId="{4FAD40F7-9EE8-43E9-9546-80E17522E917}" type="presParOf" srcId="{53569A66-42B0-4ACA-9129-5BAB226A3D9D}" destId="{98A4F69E-BFD6-48E3-9B4C-4FD851B1E55B}"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9AB396E-7E14-459B-8224-783E69D476B3}" type="doc">
      <dgm:prSet loTypeId="urn:microsoft.com/office/officeart/2005/8/layout/hList6" loCatId="list" qsTypeId="urn:microsoft.com/office/officeart/2005/8/quickstyle/simple2" qsCatId="simple" csTypeId="urn:microsoft.com/office/officeart/2005/8/colors/colorful2" csCatId="colorful" phldr="1"/>
      <dgm:spPr/>
      <dgm:t>
        <a:bodyPr/>
        <a:lstStyle/>
        <a:p>
          <a:endParaRPr lang="en-GB"/>
        </a:p>
      </dgm:t>
    </dgm:pt>
    <dgm:pt modelId="{07F85D22-2C85-4155-97F6-5F99269FAD8D}">
      <dgm:prSet/>
      <dgm:spPr/>
      <dgm:t>
        <a:bodyPr/>
        <a:lstStyle/>
        <a:p>
          <a:pPr rtl="0"/>
          <a:r>
            <a:rPr lang="en-GB" dirty="0"/>
            <a:t>A long term capital loss can be adjusted only against long term  capital gains</a:t>
          </a:r>
        </a:p>
      </dgm:t>
    </dgm:pt>
    <dgm:pt modelId="{F99E548F-0EC7-4B72-B3A0-FEFCF80D7929}" type="parTrans" cxnId="{EB2412EE-86BF-4026-A889-89B8363D6066}">
      <dgm:prSet/>
      <dgm:spPr/>
      <dgm:t>
        <a:bodyPr/>
        <a:lstStyle/>
        <a:p>
          <a:endParaRPr lang="en-GB"/>
        </a:p>
      </dgm:t>
    </dgm:pt>
    <dgm:pt modelId="{9E30888B-9FBD-4614-9BB2-5CD7B6698FA0}" type="sibTrans" cxnId="{EB2412EE-86BF-4026-A889-89B8363D6066}">
      <dgm:prSet/>
      <dgm:spPr/>
      <dgm:t>
        <a:bodyPr/>
        <a:lstStyle/>
        <a:p>
          <a:endParaRPr lang="en-GB"/>
        </a:p>
      </dgm:t>
    </dgm:pt>
    <dgm:pt modelId="{55D30973-4F38-4482-B6F0-433D2C3852D1}">
      <dgm:prSet/>
      <dgm:spPr/>
      <dgm:t>
        <a:bodyPr/>
        <a:lstStyle/>
        <a:p>
          <a:pPr rtl="0"/>
          <a:r>
            <a:rPr lang="en-GB" dirty="0"/>
            <a:t>A short term capital loss can be adjusted against both long term as well as short term capital gains but from no other income. </a:t>
          </a:r>
        </a:p>
      </dgm:t>
    </dgm:pt>
    <dgm:pt modelId="{BE404500-3A2F-4873-9273-FD33AB870668}" type="parTrans" cxnId="{E32776B2-3442-4D81-9A47-C1777EECC250}">
      <dgm:prSet/>
      <dgm:spPr/>
      <dgm:t>
        <a:bodyPr/>
        <a:lstStyle/>
        <a:p>
          <a:endParaRPr lang="en-GB"/>
        </a:p>
      </dgm:t>
    </dgm:pt>
    <dgm:pt modelId="{4DC743C6-2C3F-4B58-BFFA-D436080DC527}" type="sibTrans" cxnId="{E32776B2-3442-4D81-9A47-C1777EECC250}">
      <dgm:prSet/>
      <dgm:spPr/>
      <dgm:t>
        <a:bodyPr/>
        <a:lstStyle/>
        <a:p>
          <a:endParaRPr lang="en-GB"/>
        </a:p>
      </dgm:t>
    </dgm:pt>
    <dgm:pt modelId="{A818A172-4CAB-4D74-86D7-631479A8AE16}">
      <dgm:prSet/>
      <dgm:spPr/>
      <dgm:t>
        <a:bodyPr/>
        <a:lstStyle/>
        <a:p>
          <a:pPr rtl="0"/>
          <a:r>
            <a:rPr lang="en-IN" dirty="0"/>
            <a:t>Inter se Adjustment of Capital Gains and Loss , arising from two different asset categories, is permissible. </a:t>
          </a:r>
          <a:endParaRPr lang="en-GB" dirty="0"/>
        </a:p>
      </dgm:t>
    </dgm:pt>
    <dgm:pt modelId="{4856E9AA-5A64-4CC8-BBDA-EDC95267FF55}" type="parTrans" cxnId="{549E7804-EF8A-4591-AD2F-F6614AC19A50}">
      <dgm:prSet/>
      <dgm:spPr/>
      <dgm:t>
        <a:bodyPr/>
        <a:lstStyle/>
        <a:p>
          <a:endParaRPr lang="en-GB"/>
        </a:p>
      </dgm:t>
    </dgm:pt>
    <dgm:pt modelId="{B2337477-EB17-41A3-8E93-693C8505BB8F}" type="sibTrans" cxnId="{549E7804-EF8A-4591-AD2F-F6614AC19A50}">
      <dgm:prSet/>
      <dgm:spPr/>
      <dgm:t>
        <a:bodyPr/>
        <a:lstStyle/>
        <a:p>
          <a:endParaRPr lang="en-GB"/>
        </a:p>
      </dgm:t>
    </dgm:pt>
    <dgm:pt modelId="{94EB6A47-6567-404D-94EC-531D68B01643}" type="pres">
      <dgm:prSet presAssocID="{19AB396E-7E14-459B-8224-783E69D476B3}" presName="Name0" presStyleCnt="0">
        <dgm:presLayoutVars>
          <dgm:dir/>
          <dgm:resizeHandles val="exact"/>
        </dgm:presLayoutVars>
      </dgm:prSet>
      <dgm:spPr/>
    </dgm:pt>
    <dgm:pt modelId="{6795D4AC-2D56-49F9-8498-B7A663255E2E}" type="pres">
      <dgm:prSet presAssocID="{07F85D22-2C85-4155-97F6-5F99269FAD8D}" presName="node" presStyleLbl="node1" presStyleIdx="0" presStyleCnt="3">
        <dgm:presLayoutVars>
          <dgm:bulletEnabled val="1"/>
        </dgm:presLayoutVars>
      </dgm:prSet>
      <dgm:spPr/>
    </dgm:pt>
    <dgm:pt modelId="{F259D6E7-DDAB-48CA-BB9E-B2D80A9F6E9D}" type="pres">
      <dgm:prSet presAssocID="{9E30888B-9FBD-4614-9BB2-5CD7B6698FA0}" presName="sibTrans" presStyleCnt="0"/>
      <dgm:spPr/>
    </dgm:pt>
    <dgm:pt modelId="{BEC26191-A6D4-48DC-BC7F-6E9527E32177}" type="pres">
      <dgm:prSet presAssocID="{55D30973-4F38-4482-B6F0-433D2C3852D1}" presName="node" presStyleLbl="node1" presStyleIdx="1" presStyleCnt="3">
        <dgm:presLayoutVars>
          <dgm:bulletEnabled val="1"/>
        </dgm:presLayoutVars>
      </dgm:prSet>
      <dgm:spPr/>
    </dgm:pt>
    <dgm:pt modelId="{951C5EED-9BB2-4793-BA92-78DB626B1DCF}" type="pres">
      <dgm:prSet presAssocID="{4DC743C6-2C3F-4B58-BFFA-D436080DC527}" presName="sibTrans" presStyleCnt="0"/>
      <dgm:spPr/>
    </dgm:pt>
    <dgm:pt modelId="{EEE71D42-0634-488E-87D0-2CA1A94D3DA0}" type="pres">
      <dgm:prSet presAssocID="{A818A172-4CAB-4D74-86D7-631479A8AE16}" presName="node" presStyleLbl="node1" presStyleIdx="2" presStyleCnt="3">
        <dgm:presLayoutVars>
          <dgm:bulletEnabled val="1"/>
        </dgm:presLayoutVars>
      </dgm:prSet>
      <dgm:spPr/>
    </dgm:pt>
  </dgm:ptLst>
  <dgm:cxnLst>
    <dgm:cxn modelId="{549E7804-EF8A-4591-AD2F-F6614AC19A50}" srcId="{19AB396E-7E14-459B-8224-783E69D476B3}" destId="{A818A172-4CAB-4D74-86D7-631479A8AE16}" srcOrd="2" destOrd="0" parTransId="{4856E9AA-5A64-4CC8-BBDA-EDC95267FF55}" sibTransId="{B2337477-EB17-41A3-8E93-693C8505BB8F}"/>
    <dgm:cxn modelId="{8C084E76-77D5-4CC9-86AE-5C6DCD046A56}" type="presOf" srcId="{55D30973-4F38-4482-B6F0-433D2C3852D1}" destId="{BEC26191-A6D4-48DC-BC7F-6E9527E32177}" srcOrd="0" destOrd="0" presId="urn:microsoft.com/office/officeart/2005/8/layout/hList6"/>
    <dgm:cxn modelId="{BA98D58E-E4F4-4C84-BAD8-65B76E7D705B}" type="presOf" srcId="{A818A172-4CAB-4D74-86D7-631479A8AE16}" destId="{EEE71D42-0634-488E-87D0-2CA1A94D3DA0}" srcOrd="0" destOrd="0" presId="urn:microsoft.com/office/officeart/2005/8/layout/hList6"/>
    <dgm:cxn modelId="{AE5A9B9A-19A8-4DB7-BADD-7F1593317746}" type="presOf" srcId="{19AB396E-7E14-459B-8224-783E69D476B3}" destId="{94EB6A47-6567-404D-94EC-531D68B01643}" srcOrd="0" destOrd="0" presId="urn:microsoft.com/office/officeart/2005/8/layout/hList6"/>
    <dgm:cxn modelId="{E32776B2-3442-4D81-9A47-C1777EECC250}" srcId="{19AB396E-7E14-459B-8224-783E69D476B3}" destId="{55D30973-4F38-4482-B6F0-433D2C3852D1}" srcOrd="1" destOrd="0" parTransId="{BE404500-3A2F-4873-9273-FD33AB870668}" sibTransId="{4DC743C6-2C3F-4B58-BFFA-D436080DC527}"/>
    <dgm:cxn modelId="{01D651B6-32D3-4525-B526-B03F7C08E9D2}" type="presOf" srcId="{07F85D22-2C85-4155-97F6-5F99269FAD8D}" destId="{6795D4AC-2D56-49F9-8498-B7A663255E2E}" srcOrd="0" destOrd="0" presId="urn:microsoft.com/office/officeart/2005/8/layout/hList6"/>
    <dgm:cxn modelId="{EB2412EE-86BF-4026-A889-89B8363D6066}" srcId="{19AB396E-7E14-459B-8224-783E69D476B3}" destId="{07F85D22-2C85-4155-97F6-5F99269FAD8D}" srcOrd="0" destOrd="0" parTransId="{F99E548F-0EC7-4B72-B3A0-FEFCF80D7929}" sibTransId="{9E30888B-9FBD-4614-9BB2-5CD7B6698FA0}"/>
    <dgm:cxn modelId="{2ADF6DEB-7468-4B84-9E51-00B5DB011600}" type="presParOf" srcId="{94EB6A47-6567-404D-94EC-531D68B01643}" destId="{6795D4AC-2D56-49F9-8498-B7A663255E2E}" srcOrd="0" destOrd="0" presId="urn:microsoft.com/office/officeart/2005/8/layout/hList6"/>
    <dgm:cxn modelId="{63009174-DE0D-4400-9B21-96E01B00B00F}" type="presParOf" srcId="{94EB6A47-6567-404D-94EC-531D68B01643}" destId="{F259D6E7-DDAB-48CA-BB9E-B2D80A9F6E9D}" srcOrd="1" destOrd="0" presId="urn:microsoft.com/office/officeart/2005/8/layout/hList6"/>
    <dgm:cxn modelId="{E2CC1EDD-A537-4BB5-B454-78BC20F65100}" type="presParOf" srcId="{94EB6A47-6567-404D-94EC-531D68B01643}" destId="{BEC26191-A6D4-48DC-BC7F-6E9527E32177}" srcOrd="2" destOrd="0" presId="urn:microsoft.com/office/officeart/2005/8/layout/hList6"/>
    <dgm:cxn modelId="{233D7E11-C051-4A50-94CA-7889F9AAF184}" type="presParOf" srcId="{94EB6A47-6567-404D-94EC-531D68B01643}" destId="{951C5EED-9BB2-4793-BA92-78DB626B1DCF}" srcOrd="3" destOrd="0" presId="urn:microsoft.com/office/officeart/2005/8/layout/hList6"/>
    <dgm:cxn modelId="{F6A82756-2E9A-46A3-A217-F2BAE99B8397}" type="presParOf" srcId="{94EB6A47-6567-404D-94EC-531D68B01643}" destId="{EEE71D42-0634-488E-87D0-2CA1A94D3DA0}"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A9925C8-8E2A-42F4-8462-AFBF182DF49A}" type="doc">
      <dgm:prSet loTypeId="urn:microsoft.com/office/officeart/2005/8/layout/vList5" loCatId="list" qsTypeId="urn:microsoft.com/office/officeart/2005/8/quickstyle/simple1" qsCatId="simple" csTypeId="urn:microsoft.com/office/officeart/2005/8/colors/colorful1#5" csCatId="colorful" phldr="1"/>
      <dgm:spPr/>
      <dgm:t>
        <a:bodyPr/>
        <a:lstStyle/>
        <a:p>
          <a:endParaRPr lang="en-US"/>
        </a:p>
      </dgm:t>
    </dgm:pt>
    <dgm:pt modelId="{F2A190B7-66B2-4074-A49B-3989D6AB3F45}">
      <dgm:prSet phldrT="[Text]"/>
      <dgm:spPr/>
      <dgm:t>
        <a:bodyPr/>
        <a:lstStyle/>
        <a:p>
          <a:r>
            <a:rPr lang="en-US" dirty="0"/>
            <a:t>Stock Turnover Ratio</a:t>
          </a:r>
        </a:p>
      </dgm:t>
    </dgm:pt>
    <dgm:pt modelId="{F1879365-6F21-47CB-AD02-6A02427F628F}" type="parTrans" cxnId="{58FFE18D-ECDF-4F6C-9A79-CC20292F5677}">
      <dgm:prSet/>
      <dgm:spPr/>
      <dgm:t>
        <a:bodyPr/>
        <a:lstStyle/>
        <a:p>
          <a:endParaRPr lang="en-US"/>
        </a:p>
      </dgm:t>
    </dgm:pt>
    <dgm:pt modelId="{9A2293C4-4031-4B15-BAA2-FFBB1FF2ECE1}" type="sibTrans" cxnId="{58FFE18D-ECDF-4F6C-9A79-CC20292F5677}">
      <dgm:prSet/>
      <dgm:spPr/>
      <dgm:t>
        <a:bodyPr/>
        <a:lstStyle/>
        <a:p>
          <a:endParaRPr lang="en-US"/>
        </a:p>
      </dgm:t>
    </dgm:pt>
    <dgm:pt modelId="{1E2FF0F4-09F0-4EFE-AAB7-9FAE9599FE96}">
      <dgm:prSet phldrT="[Text]"/>
      <dgm:spPr/>
      <dgm:t>
        <a:bodyPr/>
        <a:lstStyle/>
        <a:p>
          <a:r>
            <a:rPr lang="en-US" b="1" dirty="0"/>
            <a:t>In</a:t>
          </a:r>
          <a:r>
            <a:rPr lang="en-US" dirty="0"/>
            <a:t> </a:t>
          </a:r>
          <a:r>
            <a:rPr lang="en-GB" b="1" dirty="0" err="1"/>
            <a:t>Mukeshbhai</a:t>
          </a:r>
          <a:r>
            <a:rPr lang="en-GB" b="1" dirty="0"/>
            <a:t> </a:t>
          </a:r>
          <a:r>
            <a:rPr lang="en-GB" b="1" dirty="0" err="1"/>
            <a:t>Babulal</a:t>
          </a:r>
          <a:r>
            <a:rPr lang="en-GB" b="1" dirty="0"/>
            <a:t> Shah’ case -32 taxmann.com 6, Rajkot - Trib. has held a stock turnover ratio of 1:16 to be against the </a:t>
          </a:r>
          <a:r>
            <a:rPr lang="en-GB" b="1" dirty="0" err="1"/>
            <a:t>assessee</a:t>
          </a:r>
          <a:r>
            <a:rPr lang="en-GB" b="1" dirty="0"/>
            <a:t>.</a:t>
          </a:r>
          <a:endParaRPr lang="en-US" dirty="0"/>
        </a:p>
      </dgm:t>
    </dgm:pt>
    <dgm:pt modelId="{33433BAB-171E-4241-9451-4108E63817A9}" type="parTrans" cxnId="{EC0E0955-360D-4B44-A33C-CFE32D566DB0}">
      <dgm:prSet/>
      <dgm:spPr/>
      <dgm:t>
        <a:bodyPr/>
        <a:lstStyle/>
        <a:p>
          <a:endParaRPr lang="en-US"/>
        </a:p>
      </dgm:t>
    </dgm:pt>
    <dgm:pt modelId="{B0949155-7C1E-43AC-8235-769FEB36B648}" type="sibTrans" cxnId="{EC0E0955-360D-4B44-A33C-CFE32D566DB0}">
      <dgm:prSet/>
      <dgm:spPr/>
      <dgm:t>
        <a:bodyPr/>
        <a:lstStyle/>
        <a:p>
          <a:endParaRPr lang="en-US"/>
        </a:p>
      </dgm:t>
    </dgm:pt>
    <dgm:pt modelId="{9E2DC223-16AF-4D1C-85E5-F31F052F0659}">
      <dgm:prSet phldrT="[Text]"/>
      <dgm:spPr/>
      <dgm:t>
        <a:bodyPr/>
        <a:lstStyle/>
        <a:p>
          <a:r>
            <a:rPr lang="en-US" dirty="0"/>
            <a:t>Transaction in the same scrip</a:t>
          </a:r>
        </a:p>
      </dgm:t>
    </dgm:pt>
    <dgm:pt modelId="{BD90B2B3-F3CD-4CA5-961E-165A186C352B}" type="parTrans" cxnId="{D2678E30-E350-4236-A9AC-7F4E52F45899}">
      <dgm:prSet/>
      <dgm:spPr/>
      <dgm:t>
        <a:bodyPr/>
        <a:lstStyle/>
        <a:p>
          <a:endParaRPr lang="en-US"/>
        </a:p>
      </dgm:t>
    </dgm:pt>
    <dgm:pt modelId="{BEDB1DBD-AB12-40DA-A419-9F00211158C8}" type="sibTrans" cxnId="{D2678E30-E350-4236-A9AC-7F4E52F45899}">
      <dgm:prSet/>
      <dgm:spPr/>
      <dgm:t>
        <a:bodyPr/>
        <a:lstStyle/>
        <a:p>
          <a:endParaRPr lang="en-US"/>
        </a:p>
      </dgm:t>
    </dgm:pt>
    <dgm:pt modelId="{E5939558-7A2D-42C9-9301-8EAD86DCD4F9}">
      <dgm:prSet phldrT="[Text]"/>
      <dgm:spPr/>
      <dgm:t>
        <a:bodyPr/>
        <a:lstStyle/>
        <a:p>
          <a:r>
            <a:rPr lang="en-GB" b="1" dirty="0"/>
            <a:t>In </a:t>
          </a:r>
          <a:r>
            <a:rPr lang="en-GB" b="1" dirty="0" err="1"/>
            <a:t>Tarun</a:t>
          </a:r>
          <a:r>
            <a:rPr lang="en-GB" b="1" dirty="0"/>
            <a:t> </a:t>
          </a:r>
          <a:r>
            <a:rPr lang="en-GB" b="1" dirty="0" err="1"/>
            <a:t>Amarchand</a:t>
          </a:r>
          <a:r>
            <a:rPr lang="en-GB" b="1" dirty="0"/>
            <a:t> Jain’s case, 21 taxmann.com 319 ,  repetitive transactions in same scrip have been considered as one of the reason  of  treatment as Business Income .</a:t>
          </a:r>
          <a:endParaRPr lang="en-US" dirty="0"/>
        </a:p>
      </dgm:t>
    </dgm:pt>
    <dgm:pt modelId="{5DD4309B-20C7-46EF-94FE-B016CFADFD39}" type="parTrans" cxnId="{56F31EA2-6A50-4CC8-A198-92D74023BC85}">
      <dgm:prSet/>
      <dgm:spPr/>
      <dgm:t>
        <a:bodyPr/>
        <a:lstStyle/>
        <a:p>
          <a:endParaRPr lang="en-US"/>
        </a:p>
      </dgm:t>
    </dgm:pt>
    <dgm:pt modelId="{BF4E2F15-02E5-4A8C-B451-2592683DA11E}" type="sibTrans" cxnId="{56F31EA2-6A50-4CC8-A198-92D74023BC85}">
      <dgm:prSet/>
      <dgm:spPr/>
      <dgm:t>
        <a:bodyPr/>
        <a:lstStyle/>
        <a:p>
          <a:endParaRPr lang="en-US"/>
        </a:p>
      </dgm:t>
    </dgm:pt>
    <dgm:pt modelId="{E7E01AAE-8362-4378-8232-DEE3205CAB05}">
      <dgm:prSet phldrT="[Text]"/>
      <dgm:spPr/>
      <dgm:t>
        <a:bodyPr/>
        <a:lstStyle/>
        <a:p>
          <a:r>
            <a:rPr lang="en-US" b="1" dirty="0"/>
            <a:t>Also  in PVS </a:t>
          </a:r>
          <a:r>
            <a:rPr lang="en-US" b="1" dirty="0" err="1"/>
            <a:t>Raju</a:t>
          </a:r>
          <a:r>
            <a:rPr lang="en-US" b="1" dirty="0"/>
            <a:t> </a:t>
          </a:r>
          <a:r>
            <a:rPr lang="en-US" b="1" dirty="0" err="1"/>
            <a:t>vs</a:t>
          </a:r>
          <a:r>
            <a:rPr lang="en-US" b="1" dirty="0"/>
            <a:t> </a:t>
          </a:r>
          <a:r>
            <a:rPr lang="en-US" b="1" dirty="0" err="1"/>
            <a:t>Addl</a:t>
          </a:r>
          <a:r>
            <a:rPr lang="en-US" b="1" dirty="0"/>
            <a:t> CIT, 340 ITR 75 (AP)</a:t>
          </a:r>
        </a:p>
      </dgm:t>
    </dgm:pt>
    <dgm:pt modelId="{35A54A9F-1086-45F9-A12C-1671A82B5138}" type="parTrans" cxnId="{78AFA97B-7C4F-48D4-94D8-3DD298789267}">
      <dgm:prSet/>
      <dgm:spPr/>
    </dgm:pt>
    <dgm:pt modelId="{74646010-C84F-4136-815D-1A9AEFE4955A}" type="sibTrans" cxnId="{78AFA97B-7C4F-48D4-94D8-3DD298789267}">
      <dgm:prSet/>
      <dgm:spPr/>
    </dgm:pt>
    <dgm:pt modelId="{BC677A7F-E74A-4806-A64E-93580E47EA9B}" type="pres">
      <dgm:prSet presAssocID="{4A9925C8-8E2A-42F4-8462-AFBF182DF49A}" presName="Name0" presStyleCnt="0">
        <dgm:presLayoutVars>
          <dgm:dir/>
          <dgm:animLvl val="lvl"/>
          <dgm:resizeHandles val="exact"/>
        </dgm:presLayoutVars>
      </dgm:prSet>
      <dgm:spPr/>
    </dgm:pt>
    <dgm:pt modelId="{9A5AEE7E-4281-4DD1-B8D2-3A631BEBB994}" type="pres">
      <dgm:prSet presAssocID="{F2A190B7-66B2-4074-A49B-3989D6AB3F45}" presName="linNode" presStyleCnt="0"/>
      <dgm:spPr/>
    </dgm:pt>
    <dgm:pt modelId="{CDDE0098-1B8A-4321-8B17-D8165671B4D6}" type="pres">
      <dgm:prSet presAssocID="{F2A190B7-66B2-4074-A49B-3989D6AB3F45}" presName="parentText" presStyleLbl="node1" presStyleIdx="0" presStyleCnt="2">
        <dgm:presLayoutVars>
          <dgm:chMax val="1"/>
          <dgm:bulletEnabled val="1"/>
        </dgm:presLayoutVars>
      </dgm:prSet>
      <dgm:spPr/>
    </dgm:pt>
    <dgm:pt modelId="{13F3C368-95B3-41EF-8CA1-9B21A882CA43}" type="pres">
      <dgm:prSet presAssocID="{F2A190B7-66B2-4074-A49B-3989D6AB3F45}" presName="descendantText" presStyleLbl="alignAccFollowNode1" presStyleIdx="0" presStyleCnt="2">
        <dgm:presLayoutVars>
          <dgm:bulletEnabled val="1"/>
        </dgm:presLayoutVars>
      </dgm:prSet>
      <dgm:spPr/>
    </dgm:pt>
    <dgm:pt modelId="{98EE4C4D-FFF9-4EA5-A0B7-74627131CC9D}" type="pres">
      <dgm:prSet presAssocID="{9A2293C4-4031-4B15-BAA2-FFBB1FF2ECE1}" presName="sp" presStyleCnt="0"/>
      <dgm:spPr/>
    </dgm:pt>
    <dgm:pt modelId="{2BBC7ED3-EB92-417C-ACC4-4C07BF0C87EE}" type="pres">
      <dgm:prSet presAssocID="{9E2DC223-16AF-4D1C-85E5-F31F052F0659}" presName="linNode" presStyleCnt="0"/>
      <dgm:spPr/>
    </dgm:pt>
    <dgm:pt modelId="{BB82CD78-E4A4-40B5-917D-5D930F1349C0}" type="pres">
      <dgm:prSet presAssocID="{9E2DC223-16AF-4D1C-85E5-F31F052F0659}" presName="parentText" presStyleLbl="node1" presStyleIdx="1" presStyleCnt="2">
        <dgm:presLayoutVars>
          <dgm:chMax val="1"/>
          <dgm:bulletEnabled val="1"/>
        </dgm:presLayoutVars>
      </dgm:prSet>
      <dgm:spPr/>
    </dgm:pt>
    <dgm:pt modelId="{B6E9EFE0-6ED9-4781-81E8-60DB8AB24679}" type="pres">
      <dgm:prSet presAssocID="{9E2DC223-16AF-4D1C-85E5-F31F052F0659}" presName="descendantText" presStyleLbl="alignAccFollowNode1" presStyleIdx="1" presStyleCnt="2">
        <dgm:presLayoutVars>
          <dgm:bulletEnabled val="1"/>
        </dgm:presLayoutVars>
      </dgm:prSet>
      <dgm:spPr/>
    </dgm:pt>
  </dgm:ptLst>
  <dgm:cxnLst>
    <dgm:cxn modelId="{A5D4700E-FF02-4400-B563-30D25ECFA99B}" type="presOf" srcId="{E5939558-7A2D-42C9-9301-8EAD86DCD4F9}" destId="{B6E9EFE0-6ED9-4781-81E8-60DB8AB24679}" srcOrd="0" destOrd="0" presId="urn:microsoft.com/office/officeart/2005/8/layout/vList5"/>
    <dgm:cxn modelId="{723AF210-7B42-48E8-A341-38B9361F63BB}" type="presOf" srcId="{F2A190B7-66B2-4074-A49B-3989D6AB3F45}" destId="{CDDE0098-1B8A-4321-8B17-D8165671B4D6}" srcOrd="0" destOrd="0" presId="urn:microsoft.com/office/officeart/2005/8/layout/vList5"/>
    <dgm:cxn modelId="{54F3F91D-B518-4342-AE76-B2EA70509C98}" type="presOf" srcId="{9E2DC223-16AF-4D1C-85E5-F31F052F0659}" destId="{BB82CD78-E4A4-40B5-917D-5D930F1349C0}" srcOrd="0" destOrd="0" presId="urn:microsoft.com/office/officeart/2005/8/layout/vList5"/>
    <dgm:cxn modelId="{D2678E30-E350-4236-A9AC-7F4E52F45899}" srcId="{4A9925C8-8E2A-42F4-8462-AFBF182DF49A}" destId="{9E2DC223-16AF-4D1C-85E5-F31F052F0659}" srcOrd="1" destOrd="0" parTransId="{BD90B2B3-F3CD-4CA5-961E-165A186C352B}" sibTransId="{BEDB1DBD-AB12-40DA-A419-9F00211158C8}"/>
    <dgm:cxn modelId="{EC0E0955-360D-4B44-A33C-CFE32D566DB0}" srcId="{F2A190B7-66B2-4074-A49B-3989D6AB3F45}" destId="{1E2FF0F4-09F0-4EFE-AAB7-9FAE9599FE96}" srcOrd="0" destOrd="0" parTransId="{33433BAB-171E-4241-9451-4108E63817A9}" sibTransId="{B0949155-7C1E-43AC-8235-769FEB36B648}"/>
    <dgm:cxn modelId="{78AFA97B-7C4F-48D4-94D8-3DD298789267}" srcId="{9E2DC223-16AF-4D1C-85E5-F31F052F0659}" destId="{E7E01AAE-8362-4378-8232-DEE3205CAB05}" srcOrd="1" destOrd="0" parTransId="{35A54A9F-1086-45F9-A12C-1671A82B5138}" sibTransId="{74646010-C84F-4136-815D-1A9AEFE4955A}"/>
    <dgm:cxn modelId="{58FFE18D-ECDF-4F6C-9A79-CC20292F5677}" srcId="{4A9925C8-8E2A-42F4-8462-AFBF182DF49A}" destId="{F2A190B7-66B2-4074-A49B-3989D6AB3F45}" srcOrd="0" destOrd="0" parTransId="{F1879365-6F21-47CB-AD02-6A02427F628F}" sibTransId="{9A2293C4-4031-4B15-BAA2-FFBB1FF2ECE1}"/>
    <dgm:cxn modelId="{CD4ACF90-871D-473E-961E-60FCCA17F82B}" type="presOf" srcId="{1E2FF0F4-09F0-4EFE-AAB7-9FAE9599FE96}" destId="{13F3C368-95B3-41EF-8CA1-9B21A882CA43}" srcOrd="0" destOrd="0" presId="urn:microsoft.com/office/officeart/2005/8/layout/vList5"/>
    <dgm:cxn modelId="{AF5C289A-9A74-4EFC-9757-739DA72F9B63}" type="presOf" srcId="{E7E01AAE-8362-4378-8232-DEE3205CAB05}" destId="{B6E9EFE0-6ED9-4781-81E8-60DB8AB24679}" srcOrd="0" destOrd="1" presId="urn:microsoft.com/office/officeart/2005/8/layout/vList5"/>
    <dgm:cxn modelId="{56F31EA2-6A50-4CC8-A198-92D74023BC85}" srcId="{9E2DC223-16AF-4D1C-85E5-F31F052F0659}" destId="{E5939558-7A2D-42C9-9301-8EAD86DCD4F9}" srcOrd="0" destOrd="0" parTransId="{5DD4309B-20C7-46EF-94FE-B016CFADFD39}" sibTransId="{BF4E2F15-02E5-4A8C-B451-2592683DA11E}"/>
    <dgm:cxn modelId="{7BFFA5F4-FF22-4DB0-A9D4-F4EBF1B32B67}" type="presOf" srcId="{4A9925C8-8E2A-42F4-8462-AFBF182DF49A}" destId="{BC677A7F-E74A-4806-A64E-93580E47EA9B}" srcOrd="0" destOrd="0" presId="urn:microsoft.com/office/officeart/2005/8/layout/vList5"/>
    <dgm:cxn modelId="{18D448EE-0880-4E2D-B7BF-8AFF4E503A10}" type="presParOf" srcId="{BC677A7F-E74A-4806-A64E-93580E47EA9B}" destId="{9A5AEE7E-4281-4DD1-B8D2-3A631BEBB994}" srcOrd="0" destOrd="0" presId="urn:microsoft.com/office/officeart/2005/8/layout/vList5"/>
    <dgm:cxn modelId="{E09FB64B-3955-4160-9563-26D34DC15FF1}" type="presParOf" srcId="{9A5AEE7E-4281-4DD1-B8D2-3A631BEBB994}" destId="{CDDE0098-1B8A-4321-8B17-D8165671B4D6}" srcOrd="0" destOrd="0" presId="urn:microsoft.com/office/officeart/2005/8/layout/vList5"/>
    <dgm:cxn modelId="{C534310F-D776-40A3-8164-63F53201E3B4}" type="presParOf" srcId="{9A5AEE7E-4281-4DD1-B8D2-3A631BEBB994}" destId="{13F3C368-95B3-41EF-8CA1-9B21A882CA43}" srcOrd="1" destOrd="0" presId="urn:microsoft.com/office/officeart/2005/8/layout/vList5"/>
    <dgm:cxn modelId="{8800855A-51DD-40B4-A4D2-FD320ABDD49A}" type="presParOf" srcId="{BC677A7F-E74A-4806-A64E-93580E47EA9B}" destId="{98EE4C4D-FFF9-4EA5-A0B7-74627131CC9D}" srcOrd="1" destOrd="0" presId="urn:microsoft.com/office/officeart/2005/8/layout/vList5"/>
    <dgm:cxn modelId="{049116BA-5F4A-4BBB-9050-701D0DE3D36B}" type="presParOf" srcId="{BC677A7F-E74A-4806-A64E-93580E47EA9B}" destId="{2BBC7ED3-EB92-417C-ACC4-4C07BF0C87EE}" srcOrd="2" destOrd="0" presId="urn:microsoft.com/office/officeart/2005/8/layout/vList5"/>
    <dgm:cxn modelId="{7D4987B0-D943-48F6-8277-66366FC289B8}" type="presParOf" srcId="{2BBC7ED3-EB92-417C-ACC4-4C07BF0C87EE}" destId="{BB82CD78-E4A4-40B5-917D-5D930F1349C0}" srcOrd="0" destOrd="0" presId="urn:microsoft.com/office/officeart/2005/8/layout/vList5"/>
    <dgm:cxn modelId="{55BBB4AB-4B62-41B8-B9F1-0144B03739FF}" type="presParOf" srcId="{2BBC7ED3-EB92-417C-ACC4-4C07BF0C87EE}" destId="{B6E9EFE0-6ED9-4781-81E8-60DB8AB24679}"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B1BEFC3A-659F-4C0F-8E7C-B4AF02D2833C}" type="doc">
      <dgm:prSet loTypeId="urn:microsoft.com/office/officeart/2005/8/layout/process4" loCatId="list" qsTypeId="urn:microsoft.com/office/officeart/2005/8/quickstyle/simple1" qsCatId="simple" csTypeId="urn:microsoft.com/office/officeart/2005/8/colors/colorful1#6" csCatId="colorful" phldr="1"/>
      <dgm:spPr/>
      <dgm:t>
        <a:bodyPr/>
        <a:lstStyle/>
        <a:p>
          <a:endParaRPr lang="en-GB"/>
        </a:p>
      </dgm:t>
    </dgm:pt>
    <dgm:pt modelId="{4615B436-26BA-425B-8F3A-E44117FC4A85}">
      <dgm:prSet/>
      <dgm:spPr/>
      <dgm:t>
        <a:bodyPr/>
        <a:lstStyle/>
        <a:p>
          <a:pPr rtl="0"/>
          <a:r>
            <a:rPr lang="en-US" dirty="0"/>
            <a:t>Commodity</a:t>
          </a:r>
          <a:endParaRPr lang="en-GB" dirty="0"/>
        </a:p>
      </dgm:t>
    </dgm:pt>
    <dgm:pt modelId="{726C7996-3E42-47C8-830D-C4BF69EF6E7B}" type="parTrans" cxnId="{14D58833-A888-44E7-A30D-0FF4E4188C9C}">
      <dgm:prSet/>
      <dgm:spPr/>
      <dgm:t>
        <a:bodyPr/>
        <a:lstStyle/>
        <a:p>
          <a:endParaRPr lang="en-GB"/>
        </a:p>
      </dgm:t>
    </dgm:pt>
    <dgm:pt modelId="{693527A1-29C2-42CC-9D18-900079FAB0D6}" type="sibTrans" cxnId="{14D58833-A888-44E7-A30D-0FF4E4188C9C}">
      <dgm:prSet/>
      <dgm:spPr/>
      <dgm:t>
        <a:bodyPr/>
        <a:lstStyle/>
        <a:p>
          <a:endParaRPr lang="en-GB"/>
        </a:p>
      </dgm:t>
    </dgm:pt>
    <dgm:pt modelId="{D3C89664-6487-423F-9029-F8637343176A}">
      <dgm:prSet/>
      <dgm:spPr/>
      <dgm:t>
        <a:bodyPr/>
        <a:lstStyle/>
        <a:p>
          <a:pPr rtl="0"/>
          <a:r>
            <a:rPr lang="en-US" dirty="0"/>
            <a:t>Whether Speculative?</a:t>
          </a:r>
          <a:endParaRPr lang="en-GB" dirty="0"/>
        </a:p>
      </dgm:t>
    </dgm:pt>
    <dgm:pt modelId="{49F93004-93F4-44E8-B91F-B40E6723ED89}" type="parTrans" cxnId="{9163FDB2-CD54-4FB8-BB8C-95E6DB159B48}">
      <dgm:prSet/>
      <dgm:spPr/>
      <dgm:t>
        <a:bodyPr/>
        <a:lstStyle/>
        <a:p>
          <a:endParaRPr lang="en-GB"/>
        </a:p>
      </dgm:t>
    </dgm:pt>
    <dgm:pt modelId="{02E23ADA-98FA-4A84-8137-BF970DA58E16}" type="sibTrans" cxnId="{9163FDB2-CD54-4FB8-BB8C-95E6DB159B48}">
      <dgm:prSet/>
      <dgm:spPr/>
      <dgm:t>
        <a:bodyPr/>
        <a:lstStyle/>
        <a:p>
          <a:endParaRPr lang="en-GB"/>
        </a:p>
      </dgm:t>
    </dgm:pt>
    <dgm:pt modelId="{42DFC927-96B5-4DD7-B20A-E3D5994C2DF9}">
      <dgm:prSet/>
      <dgm:spPr/>
      <dgm:t>
        <a:bodyPr/>
        <a:lstStyle/>
        <a:p>
          <a:pPr rtl="0"/>
          <a:r>
            <a:rPr lang="en-GB" b="1" dirty="0"/>
            <a:t>Taxation Of Derivatives</a:t>
          </a:r>
          <a:endParaRPr lang="en-GB" dirty="0"/>
        </a:p>
      </dgm:t>
    </dgm:pt>
    <dgm:pt modelId="{578AF91D-C4B2-4C47-BD41-922FD05C63BE}" type="parTrans" cxnId="{81AFC127-74B1-496E-870F-28BC4AC3685A}">
      <dgm:prSet/>
      <dgm:spPr/>
      <dgm:t>
        <a:bodyPr/>
        <a:lstStyle/>
        <a:p>
          <a:endParaRPr lang="en-GB"/>
        </a:p>
      </dgm:t>
    </dgm:pt>
    <dgm:pt modelId="{67A72CA2-E14F-4A21-AE26-2062E2F2CC2D}" type="sibTrans" cxnId="{81AFC127-74B1-496E-870F-28BC4AC3685A}">
      <dgm:prSet/>
      <dgm:spPr/>
      <dgm:t>
        <a:bodyPr/>
        <a:lstStyle/>
        <a:p>
          <a:endParaRPr lang="en-GB"/>
        </a:p>
      </dgm:t>
    </dgm:pt>
    <dgm:pt modelId="{8364C19C-CB1B-4900-9C6E-65902B08D147}">
      <dgm:prSet/>
      <dgm:spPr/>
      <dgm:t>
        <a:bodyPr/>
        <a:lstStyle/>
        <a:p>
          <a:pPr rtl="0"/>
          <a:r>
            <a:rPr lang="en-US" dirty="0"/>
            <a:t>Equity</a:t>
          </a:r>
          <a:endParaRPr lang="en-GB" dirty="0"/>
        </a:p>
      </dgm:t>
    </dgm:pt>
    <dgm:pt modelId="{AA837C19-3813-4024-8171-EAFD56A5C826}" type="parTrans" cxnId="{C48C6BAA-2F29-4327-BB7D-E6D872D589AD}">
      <dgm:prSet/>
      <dgm:spPr/>
      <dgm:t>
        <a:bodyPr/>
        <a:lstStyle/>
        <a:p>
          <a:endParaRPr lang="en-GB"/>
        </a:p>
      </dgm:t>
    </dgm:pt>
    <dgm:pt modelId="{6F9EEB12-4518-47CE-AC50-6D330C4EBFF7}" type="sibTrans" cxnId="{C48C6BAA-2F29-4327-BB7D-E6D872D589AD}">
      <dgm:prSet/>
      <dgm:spPr/>
      <dgm:t>
        <a:bodyPr/>
        <a:lstStyle/>
        <a:p>
          <a:endParaRPr lang="en-GB"/>
        </a:p>
      </dgm:t>
    </dgm:pt>
    <dgm:pt modelId="{E455B082-48F2-4DA5-AA26-40F683C05676}">
      <dgm:prSet/>
      <dgm:spPr/>
      <dgm:t>
        <a:bodyPr/>
        <a:lstStyle/>
        <a:p>
          <a:pPr rtl="0"/>
          <a:endParaRPr lang="en-GB" dirty="0"/>
        </a:p>
      </dgm:t>
    </dgm:pt>
    <dgm:pt modelId="{B2DDFCF1-F973-4EC7-BBC1-5A3858AD75C7}" type="parTrans" cxnId="{C6C1529B-AA8C-451D-A6E7-58A66710C773}">
      <dgm:prSet/>
      <dgm:spPr/>
      <dgm:t>
        <a:bodyPr/>
        <a:lstStyle/>
        <a:p>
          <a:endParaRPr lang="en-GB"/>
        </a:p>
      </dgm:t>
    </dgm:pt>
    <dgm:pt modelId="{0A106A96-A698-45CE-87C2-1A15EE89B9F7}" type="sibTrans" cxnId="{C6C1529B-AA8C-451D-A6E7-58A66710C773}">
      <dgm:prSet/>
      <dgm:spPr/>
      <dgm:t>
        <a:bodyPr/>
        <a:lstStyle/>
        <a:p>
          <a:endParaRPr lang="en-GB"/>
        </a:p>
      </dgm:t>
    </dgm:pt>
    <dgm:pt modelId="{27610169-2CA3-4ADC-B673-FB27665E5695}">
      <dgm:prSet/>
      <dgm:spPr/>
      <dgm:t>
        <a:bodyPr/>
        <a:lstStyle/>
        <a:p>
          <a:pPr rtl="0"/>
          <a:r>
            <a:rPr lang="en-GB" dirty="0"/>
            <a:t>Currency</a:t>
          </a:r>
        </a:p>
      </dgm:t>
    </dgm:pt>
    <dgm:pt modelId="{4F31C2F6-EA72-4C60-AE6D-9FF41FF1E52E}" type="parTrans" cxnId="{84A4A15A-4174-47A4-988A-539D8EE56A09}">
      <dgm:prSet/>
      <dgm:spPr/>
      <dgm:t>
        <a:bodyPr/>
        <a:lstStyle/>
        <a:p>
          <a:endParaRPr lang="en-IN"/>
        </a:p>
      </dgm:t>
    </dgm:pt>
    <dgm:pt modelId="{7DA08201-EABD-49E5-91D5-8192EAE0E69E}" type="sibTrans" cxnId="{84A4A15A-4174-47A4-988A-539D8EE56A09}">
      <dgm:prSet/>
      <dgm:spPr/>
      <dgm:t>
        <a:bodyPr/>
        <a:lstStyle/>
        <a:p>
          <a:endParaRPr lang="en-IN"/>
        </a:p>
      </dgm:t>
    </dgm:pt>
    <dgm:pt modelId="{6B9076A6-B52C-4A3B-98D0-E011AF2448EB}">
      <dgm:prSet/>
      <dgm:spPr/>
      <dgm:t>
        <a:bodyPr/>
        <a:lstStyle/>
        <a:p>
          <a:pPr rtl="0"/>
          <a:r>
            <a:rPr lang="en-US" dirty="0"/>
            <a:t>What is the turnover?</a:t>
          </a:r>
          <a:endParaRPr lang="en-GB" dirty="0"/>
        </a:p>
      </dgm:t>
    </dgm:pt>
    <dgm:pt modelId="{13E75FA8-254B-4F17-BB26-E47CE857A6AE}" type="parTrans" cxnId="{F082812D-0431-4245-88AC-2FD753DF3EB2}">
      <dgm:prSet/>
      <dgm:spPr/>
      <dgm:t>
        <a:bodyPr/>
        <a:lstStyle/>
        <a:p>
          <a:endParaRPr lang="en-IN"/>
        </a:p>
      </dgm:t>
    </dgm:pt>
    <dgm:pt modelId="{10793846-CF01-4F2D-BDE0-D165F90210B0}" type="sibTrans" cxnId="{F082812D-0431-4245-88AC-2FD753DF3EB2}">
      <dgm:prSet/>
      <dgm:spPr/>
      <dgm:t>
        <a:bodyPr/>
        <a:lstStyle/>
        <a:p>
          <a:endParaRPr lang="en-IN"/>
        </a:p>
      </dgm:t>
    </dgm:pt>
    <dgm:pt modelId="{CF2F656D-A6CA-453D-AEFD-5F98A23C28CB}">
      <dgm:prSet/>
      <dgm:spPr/>
      <dgm:t>
        <a:bodyPr/>
        <a:lstStyle/>
        <a:p>
          <a:pPr rtl="0"/>
          <a:r>
            <a:rPr lang="en-GB" dirty="0"/>
            <a:t>Whether Sec. 44AD Applies?</a:t>
          </a:r>
        </a:p>
      </dgm:t>
    </dgm:pt>
    <dgm:pt modelId="{BFDB720C-635A-42D4-B3CE-5C408481EE62}" type="parTrans" cxnId="{832E2A62-B747-473F-A589-1A8FE5CE7E17}">
      <dgm:prSet/>
      <dgm:spPr/>
      <dgm:t>
        <a:bodyPr/>
        <a:lstStyle/>
        <a:p>
          <a:endParaRPr lang="en-IN"/>
        </a:p>
      </dgm:t>
    </dgm:pt>
    <dgm:pt modelId="{3C0F2A04-C18E-4911-A03C-8E9576537E14}" type="sibTrans" cxnId="{832E2A62-B747-473F-A589-1A8FE5CE7E17}">
      <dgm:prSet/>
      <dgm:spPr/>
      <dgm:t>
        <a:bodyPr/>
        <a:lstStyle/>
        <a:p>
          <a:endParaRPr lang="en-IN"/>
        </a:p>
      </dgm:t>
    </dgm:pt>
    <dgm:pt modelId="{93E3A51B-7E1B-41D8-A10B-DE7BBF22696D}" type="pres">
      <dgm:prSet presAssocID="{B1BEFC3A-659F-4C0F-8E7C-B4AF02D2833C}" presName="Name0" presStyleCnt="0">
        <dgm:presLayoutVars>
          <dgm:dir/>
          <dgm:animLvl val="lvl"/>
          <dgm:resizeHandles val="exact"/>
        </dgm:presLayoutVars>
      </dgm:prSet>
      <dgm:spPr/>
    </dgm:pt>
    <dgm:pt modelId="{A097EC6A-96BA-46D3-9B74-4FC2BF4EDD46}" type="pres">
      <dgm:prSet presAssocID="{E455B082-48F2-4DA5-AA26-40F683C05676}" presName="boxAndChildren" presStyleCnt="0"/>
      <dgm:spPr/>
    </dgm:pt>
    <dgm:pt modelId="{4136A8DA-7A40-45DF-828B-DDBFF748E3C8}" type="pres">
      <dgm:prSet presAssocID="{E455B082-48F2-4DA5-AA26-40F683C05676}" presName="parentTextBox" presStyleLbl="node1" presStyleIdx="0" presStyleCnt="2"/>
      <dgm:spPr/>
    </dgm:pt>
    <dgm:pt modelId="{5334AC7C-AEF7-4F51-93DD-71C354B83F4F}" type="pres">
      <dgm:prSet presAssocID="{E455B082-48F2-4DA5-AA26-40F683C05676}" presName="entireBox" presStyleLbl="node1" presStyleIdx="0" presStyleCnt="2"/>
      <dgm:spPr/>
    </dgm:pt>
    <dgm:pt modelId="{0808DDD4-2CEF-4CDD-BB94-E0659C4BA328}" type="pres">
      <dgm:prSet presAssocID="{E455B082-48F2-4DA5-AA26-40F683C05676}" presName="descendantBox" presStyleCnt="0"/>
      <dgm:spPr/>
    </dgm:pt>
    <dgm:pt modelId="{922AF16F-3494-486F-BE49-53E424B97BB9}" type="pres">
      <dgm:prSet presAssocID="{D3C89664-6487-423F-9029-F8637343176A}" presName="childTextBox" presStyleLbl="fgAccFollowNode1" presStyleIdx="0" presStyleCnt="6" custScaleY="222418">
        <dgm:presLayoutVars>
          <dgm:bulletEnabled val="1"/>
        </dgm:presLayoutVars>
      </dgm:prSet>
      <dgm:spPr/>
    </dgm:pt>
    <dgm:pt modelId="{D7B17EB3-EC31-4962-B1AC-AF06EDE4D9C1}" type="pres">
      <dgm:prSet presAssocID="{6B9076A6-B52C-4A3B-98D0-E011AF2448EB}" presName="childTextBox" presStyleLbl="fgAccFollowNode1" presStyleIdx="1" presStyleCnt="6" custScaleY="222418">
        <dgm:presLayoutVars>
          <dgm:bulletEnabled val="1"/>
        </dgm:presLayoutVars>
      </dgm:prSet>
      <dgm:spPr/>
    </dgm:pt>
    <dgm:pt modelId="{913E6E15-7AE2-4656-B058-CDB87273DD29}" type="pres">
      <dgm:prSet presAssocID="{CF2F656D-A6CA-453D-AEFD-5F98A23C28CB}" presName="childTextBox" presStyleLbl="fgAccFollowNode1" presStyleIdx="2" presStyleCnt="6" custScaleY="222817">
        <dgm:presLayoutVars>
          <dgm:bulletEnabled val="1"/>
        </dgm:presLayoutVars>
      </dgm:prSet>
      <dgm:spPr/>
    </dgm:pt>
    <dgm:pt modelId="{E1E27061-D054-4191-85A3-5255B97393A7}" type="pres">
      <dgm:prSet presAssocID="{67A72CA2-E14F-4A21-AE26-2062E2F2CC2D}" presName="sp" presStyleCnt="0"/>
      <dgm:spPr/>
    </dgm:pt>
    <dgm:pt modelId="{C6B8C592-2827-4870-99DB-0EB9F49017A6}" type="pres">
      <dgm:prSet presAssocID="{42DFC927-96B5-4DD7-B20A-E3D5994C2DF9}" presName="arrowAndChildren" presStyleCnt="0"/>
      <dgm:spPr/>
    </dgm:pt>
    <dgm:pt modelId="{BA17DE5C-9B2C-4798-BF8C-6E1EC13B420F}" type="pres">
      <dgm:prSet presAssocID="{42DFC927-96B5-4DD7-B20A-E3D5994C2DF9}" presName="parentTextArrow" presStyleLbl="node1" presStyleIdx="0" presStyleCnt="2"/>
      <dgm:spPr/>
    </dgm:pt>
    <dgm:pt modelId="{5C445486-B5BC-43A6-9482-D2709193B1BC}" type="pres">
      <dgm:prSet presAssocID="{42DFC927-96B5-4DD7-B20A-E3D5994C2DF9}" presName="arrow" presStyleLbl="node1" presStyleIdx="1" presStyleCnt="2"/>
      <dgm:spPr/>
    </dgm:pt>
    <dgm:pt modelId="{01E90693-3F60-424D-8124-2208943712C4}" type="pres">
      <dgm:prSet presAssocID="{42DFC927-96B5-4DD7-B20A-E3D5994C2DF9}" presName="descendantArrow" presStyleCnt="0"/>
      <dgm:spPr/>
    </dgm:pt>
    <dgm:pt modelId="{F56C651B-8052-4C8C-8BF6-93DB9F5B6135}" type="pres">
      <dgm:prSet presAssocID="{8364C19C-CB1B-4900-9C6E-65902B08D147}" presName="childTextArrow" presStyleLbl="fgAccFollowNode1" presStyleIdx="3" presStyleCnt="6">
        <dgm:presLayoutVars>
          <dgm:bulletEnabled val="1"/>
        </dgm:presLayoutVars>
      </dgm:prSet>
      <dgm:spPr/>
    </dgm:pt>
    <dgm:pt modelId="{79D78F00-C70A-44CD-9656-94B1B8C9C3AC}" type="pres">
      <dgm:prSet presAssocID="{4615B436-26BA-425B-8F3A-E44117FC4A85}" presName="childTextArrow" presStyleLbl="fgAccFollowNode1" presStyleIdx="4" presStyleCnt="6">
        <dgm:presLayoutVars>
          <dgm:bulletEnabled val="1"/>
        </dgm:presLayoutVars>
      </dgm:prSet>
      <dgm:spPr/>
    </dgm:pt>
    <dgm:pt modelId="{7E71DD2E-1416-4AF4-9C84-B04D54A4E86E}" type="pres">
      <dgm:prSet presAssocID="{27610169-2CA3-4ADC-B673-FB27665E5695}" presName="childTextArrow" presStyleLbl="fgAccFollowNode1" presStyleIdx="5" presStyleCnt="6">
        <dgm:presLayoutVars>
          <dgm:bulletEnabled val="1"/>
        </dgm:presLayoutVars>
      </dgm:prSet>
      <dgm:spPr/>
    </dgm:pt>
  </dgm:ptLst>
  <dgm:cxnLst>
    <dgm:cxn modelId="{77B0B224-3DA9-4B76-8B6B-F2934EBE7287}" type="presOf" srcId="{42DFC927-96B5-4DD7-B20A-E3D5994C2DF9}" destId="{5C445486-B5BC-43A6-9482-D2709193B1BC}" srcOrd="1" destOrd="0" presId="urn:microsoft.com/office/officeart/2005/8/layout/process4"/>
    <dgm:cxn modelId="{81AFC127-74B1-496E-870F-28BC4AC3685A}" srcId="{B1BEFC3A-659F-4C0F-8E7C-B4AF02D2833C}" destId="{42DFC927-96B5-4DD7-B20A-E3D5994C2DF9}" srcOrd="0" destOrd="0" parTransId="{578AF91D-C4B2-4C47-BD41-922FD05C63BE}" sibTransId="{67A72CA2-E14F-4A21-AE26-2062E2F2CC2D}"/>
    <dgm:cxn modelId="{BBF0A728-E65A-4A4E-AA6B-C36B4225F3CA}" type="presOf" srcId="{E455B082-48F2-4DA5-AA26-40F683C05676}" destId="{4136A8DA-7A40-45DF-828B-DDBFF748E3C8}" srcOrd="0" destOrd="0" presId="urn:microsoft.com/office/officeart/2005/8/layout/process4"/>
    <dgm:cxn modelId="{F082812D-0431-4245-88AC-2FD753DF3EB2}" srcId="{E455B082-48F2-4DA5-AA26-40F683C05676}" destId="{6B9076A6-B52C-4A3B-98D0-E011AF2448EB}" srcOrd="1" destOrd="0" parTransId="{13E75FA8-254B-4F17-BB26-E47CE857A6AE}" sibTransId="{10793846-CF01-4F2D-BDE0-D165F90210B0}"/>
    <dgm:cxn modelId="{14D58833-A888-44E7-A30D-0FF4E4188C9C}" srcId="{42DFC927-96B5-4DD7-B20A-E3D5994C2DF9}" destId="{4615B436-26BA-425B-8F3A-E44117FC4A85}" srcOrd="1" destOrd="0" parTransId="{726C7996-3E42-47C8-830D-C4BF69EF6E7B}" sibTransId="{693527A1-29C2-42CC-9D18-900079FAB0D6}"/>
    <dgm:cxn modelId="{B6A71937-973E-472B-A5A9-9D25A026E2F4}" type="presOf" srcId="{42DFC927-96B5-4DD7-B20A-E3D5994C2DF9}" destId="{BA17DE5C-9B2C-4798-BF8C-6E1EC13B420F}" srcOrd="0" destOrd="0" presId="urn:microsoft.com/office/officeart/2005/8/layout/process4"/>
    <dgm:cxn modelId="{832E2A62-B747-473F-A589-1A8FE5CE7E17}" srcId="{E455B082-48F2-4DA5-AA26-40F683C05676}" destId="{CF2F656D-A6CA-453D-AEFD-5F98A23C28CB}" srcOrd="2" destOrd="0" parTransId="{BFDB720C-635A-42D4-B3CE-5C408481EE62}" sibTransId="{3C0F2A04-C18E-4911-A03C-8E9576537E14}"/>
    <dgm:cxn modelId="{70447664-AF50-4CF5-883D-72AEE4560B30}" type="presOf" srcId="{B1BEFC3A-659F-4C0F-8E7C-B4AF02D2833C}" destId="{93E3A51B-7E1B-41D8-A10B-DE7BBF22696D}" srcOrd="0" destOrd="0" presId="urn:microsoft.com/office/officeart/2005/8/layout/process4"/>
    <dgm:cxn modelId="{8F594350-E6FA-4B82-BB7A-169F2951CEE3}" type="presOf" srcId="{D3C89664-6487-423F-9029-F8637343176A}" destId="{922AF16F-3494-486F-BE49-53E424B97BB9}" srcOrd="0" destOrd="0" presId="urn:microsoft.com/office/officeart/2005/8/layout/process4"/>
    <dgm:cxn modelId="{84A4A15A-4174-47A4-988A-539D8EE56A09}" srcId="{42DFC927-96B5-4DD7-B20A-E3D5994C2DF9}" destId="{27610169-2CA3-4ADC-B673-FB27665E5695}" srcOrd="2" destOrd="0" parTransId="{4F31C2F6-EA72-4C60-AE6D-9FF41FF1E52E}" sibTransId="{7DA08201-EABD-49E5-91D5-8192EAE0E69E}"/>
    <dgm:cxn modelId="{E60E8A90-9DC3-4918-A3E5-27C210308F1F}" type="presOf" srcId="{CF2F656D-A6CA-453D-AEFD-5F98A23C28CB}" destId="{913E6E15-7AE2-4656-B058-CDB87273DD29}" srcOrd="0" destOrd="0" presId="urn:microsoft.com/office/officeart/2005/8/layout/process4"/>
    <dgm:cxn modelId="{C6C1529B-AA8C-451D-A6E7-58A66710C773}" srcId="{B1BEFC3A-659F-4C0F-8E7C-B4AF02D2833C}" destId="{E455B082-48F2-4DA5-AA26-40F683C05676}" srcOrd="1" destOrd="0" parTransId="{B2DDFCF1-F973-4EC7-BBC1-5A3858AD75C7}" sibTransId="{0A106A96-A698-45CE-87C2-1A15EE89B9F7}"/>
    <dgm:cxn modelId="{0CF9799D-65F7-460F-B03B-F77637E3DC19}" type="presOf" srcId="{4615B436-26BA-425B-8F3A-E44117FC4A85}" destId="{79D78F00-C70A-44CD-9656-94B1B8C9C3AC}" srcOrd="0" destOrd="0" presId="urn:microsoft.com/office/officeart/2005/8/layout/process4"/>
    <dgm:cxn modelId="{73FCD8A4-E984-497F-8833-3A84DC7FB544}" type="presOf" srcId="{6B9076A6-B52C-4A3B-98D0-E011AF2448EB}" destId="{D7B17EB3-EC31-4962-B1AC-AF06EDE4D9C1}" srcOrd="0" destOrd="0" presId="urn:microsoft.com/office/officeart/2005/8/layout/process4"/>
    <dgm:cxn modelId="{E13A0CA9-419E-4DFE-B20C-5110BB5DA9E1}" type="presOf" srcId="{E455B082-48F2-4DA5-AA26-40F683C05676}" destId="{5334AC7C-AEF7-4F51-93DD-71C354B83F4F}" srcOrd="1" destOrd="0" presId="urn:microsoft.com/office/officeart/2005/8/layout/process4"/>
    <dgm:cxn modelId="{C48C6BAA-2F29-4327-BB7D-E6D872D589AD}" srcId="{42DFC927-96B5-4DD7-B20A-E3D5994C2DF9}" destId="{8364C19C-CB1B-4900-9C6E-65902B08D147}" srcOrd="0" destOrd="0" parTransId="{AA837C19-3813-4024-8171-EAFD56A5C826}" sibTransId="{6F9EEB12-4518-47CE-AC50-6D330C4EBFF7}"/>
    <dgm:cxn modelId="{3A2FCEAE-C83C-46F4-9C8C-EAE3762762DF}" type="presOf" srcId="{8364C19C-CB1B-4900-9C6E-65902B08D147}" destId="{F56C651B-8052-4C8C-8BF6-93DB9F5B6135}" srcOrd="0" destOrd="0" presId="urn:microsoft.com/office/officeart/2005/8/layout/process4"/>
    <dgm:cxn modelId="{9163FDB2-CD54-4FB8-BB8C-95E6DB159B48}" srcId="{E455B082-48F2-4DA5-AA26-40F683C05676}" destId="{D3C89664-6487-423F-9029-F8637343176A}" srcOrd="0" destOrd="0" parTransId="{49F93004-93F4-44E8-B91F-B40E6723ED89}" sibTransId="{02E23ADA-98FA-4A84-8137-BF970DA58E16}"/>
    <dgm:cxn modelId="{1C2F94D8-A0B1-48F3-9397-3A9E274B5209}" type="presOf" srcId="{27610169-2CA3-4ADC-B673-FB27665E5695}" destId="{7E71DD2E-1416-4AF4-9C84-B04D54A4E86E}" srcOrd="0" destOrd="0" presId="urn:microsoft.com/office/officeart/2005/8/layout/process4"/>
    <dgm:cxn modelId="{8E13D3A3-2415-4795-86F4-BBB73ABB6E20}" type="presParOf" srcId="{93E3A51B-7E1B-41D8-A10B-DE7BBF22696D}" destId="{A097EC6A-96BA-46D3-9B74-4FC2BF4EDD46}" srcOrd="0" destOrd="0" presId="urn:microsoft.com/office/officeart/2005/8/layout/process4"/>
    <dgm:cxn modelId="{9EEC31C8-E5EE-4B03-A6A9-8EFFB04D6D41}" type="presParOf" srcId="{A097EC6A-96BA-46D3-9B74-4FC2BF4EDD46}" destId="{4136A8DA-7A40-45DF-828B-DDBFF748E3C8}" srcOrd="0" destOrd="0" presId="urn:microsoft.com/office/officeart/2005/8/layout/process4"/>
    <dgm:cxn modelId="{9CE832E8-8A95-4339-BA3E-0E1577F609FB}" type="presParOf" srcId="{A097EC6A-96BA-46D3-9B74-4FC2BF4EDD46}" destId="{5334AC7C-AEF7-4F51-93DD-71C354B83F4F}" srcOrd="1" destOrd="0" presId="urn:microsoft.com/office/officeart/2005/8/layout/process4"/>
    <dgm:cxn modelId="{A0B409EE-93DF-4C2B-B0BF-98DDD59A764E}" type="presParOf" srcId="{A097EC6A-96BA-46D3-9B74-4FC2BF4EDD46}" destId="{0808DDD4-2CEF-4CDD-BB94-E0659C4BA328}" srcOrd="2" destOrd="0" presId="urn:microsoft.com/office/officeart/2005/8/layout/process4"/>
    <dgm:cxn modelId="{264B0FDE-F02D-419A-A3BF-08DB892DBF3B}" type="presParOf" srcId="{0808DDD4-2CEF-4CDD-BB94-E0659C4BA328}" destId="{922AF16F-3494-486F-BE49-53E424B97BB9}" srcOrd="0" destOrd="0" presId="urn:microsoft.com/office/officeart/2005/8/layout/process4"/>
    <dgm:cxn modelId="{15AA9537-ABC9-4848-8F8E-B76B2BC30D20}" type="presParOf" srcId="{0808DDD4-2CEF-4CDD-BB94-E0659C4BA328}" destId="{D7B17EB3-EC31-4962-B1AC-AF06EDE4D9C1}" srcOrd="1" destOrd="0" presId="urn:microsoft.com/office/officeart/2005/8/layout/process4"/>
    <dgm:cxn modelId="{0CF67328-C324-47F9-81D6-48BCF56ADFC5}" type="presParOf" srcId="{0808DDD4-2CEF-4CDD-BB94-E0659C4BA328}" destId="{913E6E15-7AE2-4656-B058-CDB87273DD29}" srcOrd="2" destOrd="0" presId="urn:microsoft.com/office/officeart/2005/8/layout/process4"/>
    <dgm:cxn modelId="{B5DC4C0A-B858-4887-9259-973348CDB3A5}" type="presParOf" srcId="{93E3A51B-7E1B-41D8-A10B-DE7BBF22696D}" destId="{E1E27061-D054-4191-85A3-5255B97393A7}" srcOrd="1" destOrd="0" presId="urn:microsoft.com/office/officeart/2005/8/layout/process4"/>
    <dgm:cxn modelId="{4843E7E8-C71C-4B71-A341-C7B7FF355223}" type="presParOf" srcId="{93E3A51B-7E1B-41D8-A10B-DE7BBF22696D}" destId="{C6B8C592-2827-4870-99DB-0EB9F49017A6}" srcOrd="2" destOrd="0" presId="urn:microsoft.com/office/officeart/2005/8/layout/process4"/>
    <dgm:cxn modelId="{2EE6C1BD-C9FE-420A-8B53-7B73650F719B}" type="presParOf" srcId="{C6B8C592-2827-4870-99DB-0EB9F49017A6}" destId="{BA17DE5C-9B2C-4798-BF8C-6E1EC13B420F}" srcOrd="0" destOrd="0" presId="urn:microsoft.com/office/officeart/2005/8/layout/process4"/>
    <dgm:cxn modelId="{5349E268-6507-4018-A1B3-03260684070B}" type="presParOf" srcId="{C6B8C592-2827-4870-99DB-0EB9F49017A6}" destId="{5C445486-B5BC-43A6-9482-D2709193B1BC}" srcOrd="1" destOrd="0" presId="urn:microsoft.com/office/officeart/2005/8/layout/process4"/>
    <dgm:cxn modelId="{45444F26-3BD3-4439-949A-EB360E0F19F7}" type="presParOf" srcId="{C6B8C592-2827-4870-99DB-0EB9F49017A6}" destId="{01E90693-3F60-424D-8124-2208943712C4}" srcOrd="2" destOrd="0" presId="urn:microsoft.com/office/officeart/2005/8/layout/process4"/>
    <dgm:cxn modelId="{AE6CB57B-00E0-4E76-81BA-D0261CF119D4}" type="presParOf" srcId="{01E90693-3F60-424D-8124-2208943712C4}" destId="{F56C651B-8052-4C8C-8BF6-93DB9F5B6135}" srcOrd="0" destOrd="0" presId="urn:microsoft.com/office/officeart/2005/8/layout/process4"/>
    <dgm:cxn modelId="{44282FAA-9A5A-486C-8881-A0FE267FE0D7}" type="presParOf" srcId="{01E90693-3F60-424D-8124-2208943712C4}" destId="{79D78F00-C70A-44CD-9656-94B1B8C9C3AC}" srcOrd="1" destOrd="0" presId="urn:microsoft.com/office/officeart/2005/8/layout/process4"/>
    <dgm:cxn modelId="{6D3A579D-C629-4514-81EC-8850BE218CDE}" type="presParOf" srcId="{01E90693-3F60-424D-8124-2208943712C4}" destId="{7E71DD2E-1416-4AF4-9C84-B04D54A4E86E}" srcOrd="2"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83F0146E-B8FB-4D4E-AB78-8FCDB1D38065}" type="doc">
      <dgm:prSet loTypeId="urn:microsoft.com/office/officeart/2005/8/layout/lProcess1" loCatId="process" qsTypeId="urn:microsoft.com/office/officeart/2005/8/quickstyle/simple1" qsCatId="simple" csTypeId="urn:microsoft.com/office/officeart/2005/8/colors/accent2_2" csCatId="accent2" phldr="1"/>
      <dgm:spPr/>
      <dgm:t>
        <a:bodyPr/>
        <a:lstStyle/>
        <a:p>
          <a:endParaRPr lang="en-GB"/>
        </a:p>
      </dgm:t>
    </dgm:pt>
    <dgm:pt modelId="{7B62A3CF-F32E-42AF-A327-781CE6AC1149}">
      <dgm:prSet/>
      <dgm:spPr/>
      <dgm:t>
        <a:bodyPr/>
        <a:lstStyle/>
        <a:p>
          <a:pPr rtl="0"/>
          <a:r>
            <a:rPr lang="en-US" dirty="0"/>
            <a:t>Sec.  43(5) defines “speculative transaction”  to mean </a:t>
          </a:r>
          <a:r>
            <a:rPr lang="en-US" i="1" dirty="0"/>
            <a:t>a transaction… </a:t>
          </a:r>
        </a:p>
      </dgm:t>
    </dgm:pt>
    <dgm:pt modelId="{0E2E2B85-A51A-4957-B32A-23CC9496F490}" type="parTrans" cxnId="{88CB374D-543E-4D37-82D5-1BF5CFB6A723}">
      <dgm:prSet/>
      <dgm:spPr/>
      <dgm:t>
        <a:bodyPr/>
        <a:lstStyle/>
        <a:p>
          <a:endParaRPr lang="en-GB"/>
        </a:p>
      </dgm:t>
    </dgm:pt>
    <dgm:pt modelId="{B0CDE353-8464-4973-ADC6-E43AF4BBC4F5}" type="sibTrans" cxnId="{88CB374D-543E-4D37-82D5-1BF5CFB6A723}">
      <dgm:prSet/>
      <dgm:spPr/>
      <dgm:t>
        <a:bodyPr/>
        <a:lstStyle/>
        <a:p>
          <a:endParaRPr lang="en-GB"/>
        </a:p>
      </dgm:t>
    </dgm:pt>
    <dgm:pt modelId="{C4B9A110-8E75-45D0-B143-2C8018BD27EC}">
      <dgm:prSet/>
      <dgm:spPr/>
      <dgm:t>
        <a:bodyPr/>
        <a:lstStyle/>
        <a:p>
          <a:pPr rtl="0"/>
          <a:r>
            <a:rPr lang="en-US" i="1" dirty="0"/>
            <a:t>in which a contract for the purchase or sale of any commodity, including stocks and shares, is periodically or ultimately settled otherwise than by the actual delivery or transfer of the commodity or </a:t>
          </a:r>
          <a:r>
            <a:rPr lang="en-US" i="1" dirty="0" err="1"/>
            <a:t>scrips</a:t>
          </a:r>
          <a:r>
            <a:rPr lang="en-US" i="1" dirty="0"/>
            <a:t>.</a:t>
          </a:r>
          <a:endParaRPr lang="en-GB" dirty="0"/>
        </a:p>
      </dgm:t>
    </dgm:pt>
    <dgm:pt modelId="{0ED8B96F-2B89-4B04-958A-7396CCBD6A3E}" type="parTrans" cxnId="{A9A90517-F7B9-42B4-9007-7E063D5C0911}">
      <dgm:prSet/>
      <dgm:spPr/>
      <dgm:t>
        <a:bodyPr/>
        <a:lstStyle/>
        <a:p>
          <a:endParaRPr lang="en-GB"/>
        </a:p>
      </dgm:t>
    </dgm:pt>
    <dgm:pt modelId="{F08EF2FE-EE7E-4995-AB25-D85CA388F547}" type="sibTrans" cxnId="{A9A90517-F7B9-42B4-9007-7E063D5C0911}">
      <dgm:prSet/>
      <dgm:spPr/>
      <dgm:t>
        <a:bodyPr/>
        <a:lstStyle/>
        <a:p>
          <a:endParaRPr lang="en-GB"/>
        </a:p>
      </dgm:t>
    </dgm:pt>
    <dgm:pt modelId="{0ACE48CF-17F1-40FA-817F-2F46807B5D5C}" type="pres">
      <dgm:prSet presAssocID="{83F0146E-B8FB-4D4E-AB78-8FCDB1D38065}" presName="Name0" presStyleCnt="0">
        <dgm:presLayoutVars>
          <dgm:dir/>
          <dgm:animLvl val="lvl"/>
          <dgm:resizeHandles val="exact"/>
        </dgm:presLayoutVars>
      </dgm:prSet>
      <dgm:spPr/>
    </dgm:pt>
    <dgm:pt modelId="{E7CF1CD2-1805-469E-8707-AA767A330BDA}" type="pres">
      <dgm:prSet presAssocID="{7B62A3CF-F32E-42AF-A327-781CE6AC1149}" presName="vertFlow" presStyleCnt="0"/>
      <dgm:spPr/>
    </dgm:pt>
    <dgm:pt modelId="{84A19CEB-9172-4C99-AB2F-2B5D8C757A52}" type="pres">
      <dgm:prSet presAssocID="{7B62A3CF-F32E-42AF-A327-781CE6AC1149}" presName="header" presStyleLbl="node1" presStyleIdx="0" presStyleCnt="1"/>
      <dgm:spPr/>
    </dgm:pt>
    <dgm:pt modelId="{E042C34A-6C3E-4315-ABC9-293A5B65FC4F}" type="pres">
      <dgm:prSet presAssocID="{0ED8B96F-2B89-4B04-958A-7396CCBD6A3E}" presName="parTrans" presStyleLbl="sibTrans2D1" presStyleIdx="0" presStyleCnt="1"/>
      <dgm:spPr/>
    </dgm:pt>
    <dgm:pt modelId="{CEC7DD8E-8E7A-489E-9A0E-C45B803D67B0}" type="pres">
      <dgm:prSet presAssocID="{C4B9A110-8E75-45D0-B143-2C8018BD27EC}" presName="child" presStyleLbl="alignAccFollowNode1" presStyleIdx="0" presStyleCnt="1">
        <dgm:presLayoutVars>
          <dgm:chMax val="0"/>
          <dgm:bulletEnabled val="1"/>
        </dgm:presLayoutVars>
      </dgm:prSet>
      <dgm:spPr/>
    </dgm:pt>
  </dgm:ptLst>
  <dgm:cxnLst>
    <dgm:cxn modelId="{02C2810F-DAD5-4E30-A1D3-EF9BEA1313A9}" type="presOf" srcId="{0ED8B96F-2B89-4B04-958A-7396CCBD6A3E}" destId="{E042C34A-6C3E-4315-ABC9-293A5B65FC4F}" srcOrd="0" destOrd="0" presId="urn:microsoft.com/office/officeart/2005/8/layout/lProcess1"/>
    <dgm:cxn modelId="{A9A90517-F7B9-42B4-9007-7E063D5C0911}" srcId="{7B62A3CF-F32E-42AF-A327-781CE6AC1149}" destId="{C4B9A110-8E75-45D0-B143-2C8018BD27EC}" srcOrd="0" destOrd="0" parTransId="{0ED8B96F-2B89-4B04-958A-7396CCBD6A3E}" sibTransId="{F08EF2FE-EE7E-4995-AB25-D85CA388F547}"/>
    <dgm:cxn modelId="{D65EF341-04E5-4544-9DA3-44654B35C6D0}" type="presOf" srcId="{7B62A3CF-F32E-42AF-A327-781CE6AC1149}" destId="{84A19CEB-9172-4C99-AB2F-2B5D8C757A52}" srcOrd="0" destOrd="0" presId="urn:microsoft.com/office/officeart/2005/8/layout/lProcess1"/>
    <dgm:cxn modelId="{88CB374D-543E-4D37-82D5-1BF5CFB6A723}" srcId="{83F0146E-B8FB-4D4E-AB78-8FCDB1D38065}" destId="{7B62A3CF-F32E-42AF-A327-781CE6AC1149}" srcOrd="0" destOrd="0" parTransId="{0E2E2B85-A51A-4957-B32A-23CC9496F490}" sibTransId="{B0CDE353-8464-4973-ADC6-E43AF4BBC4F5}"/>
    <dgm:cxn modelId="{C66F4E56-FAE7-4B6A-95A8-5091B6B78D80}" type="presOf" srcId="{83F0146E-B8FB-4D4E-AB78-8FCDB1D38065}" destId="{0ACE48CF-17F1-40FA-817F-2F46807B5D5C}" srcOrd="0" destOrd="0" presId="urn:microsoft.com/office/officeart/2005/8/layout/lProcess1"/>
    <dgm:cxn modelId="{2B86D0C4-F415-4070-B311-FD43A6DBAD37}" type="presOf" srcId="{C4B9A110-8E75-45D0-B143-2C8018BD27EC}" destId="{CEC7DD8E-8E7A-489E-9A0E-C45B803D67B0}" srcOrd="0" destOrd="0" presId="urn:microsoft.com/office/officeart/2005/8/layout/lProcess1"/>
    <dgm:cxn modelId="{5726424D-8FE4-4F2B-95EE-2DFBFAD73163}" type="presParOf" srcId="{0ACE48CF-17F1-40FA-817F-2F46807B5D5C}" destId="{E7CF1CD2-1805-469E-8707-AA767A330BDA}" srcOrd="0" destOrd="0" presId="urn:microsoft.com/office/officeart/2005/8/layout/lProcess1"/>
    <dgm:cxn modelId="{9131E6EB-9D1F-4501-8385-1F2D85DE10A7}" type="presParOf" srcId="{E7CF1CD2-1805-469E-8707-AA767A330BDA}" destId="{84A19CEB-9172-4C99-AB2F-2B5D8C757A52}" srcOrd="0" destOrd="0" presId="urn:microsoft.com/office/officeart/2005/8/layout/lProcess1"/>
    <dgm:cxn modelId="{37FA253D-CDF0-422D-B1F2-8E963357AA9F}" type="presParOf" srcId="{E7CF1CD2-1805-469E-8707-AA767A330BDA}" destId="{E042C34A-6C3E-4315-ABC9-293A5B65FC4F}" srcOrd="1" destOrd="0" presId="urn:microsoft.com/office/officeart/2005/8/layout/lProcess1"/>
    <dgm:cxn modelId="{4B2C75D9-3C16-4295-ACE5-47D519DFEFE0}" type="presParOf" srcId="{E7CF1CD2-1805-469E-8707-AA767A330BDA}" destId="{CEC7DD8E-8E7A-489E-9A0E-C45B803D67B0}" srcOrd="2"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9423D68A-FA6D-47F0-93DD-EF5F4264FC5A}" type="doc">
      <dgm:prSet loTypeId="urn:microsoft.com/office/officeart/2005/8/layout/target3" loCatId="list" qsTypeId="urn:microsoft.com/office/officeart/2005/8/quickstyle/simple1" qsCatId="simple" csTypeId="urn:microsoft.com/office/officeart/2005/8/colors/colorful1#8" csCatId="colorful" phldr="1"/>
      <dgm:spPr/>
      <dgm:t>
        <a:bodyPr/>
        <a:lstStyle/>
        <a:p>
          <a:endParaRPr lang="en-GB"/>
        </a:p>
      </dgm:t>
    </dgm:pt>
    <dgm:pt modelId="{0E820F83-586B-4C0D-963F-AAC63D8BF36B}">
      <dgm:prSet/>
      <dgm:spPr/>
      <dgm:t>
        <a:bodyPr/>
        <a:lstStyle/>
        <a:p>
          <a:pPr algn="just" rtl="0"/>
          <a:r>
            <a:rPr lang="en-US" dirty="0"/>
            <a:t>Clause (d) to the proviso to section 43(5) -</a:t>
          </a:r>
        </a:p>
        <a:p>
          <a:pPr algn="just" rtl="0"/>
          <a:r>
            <a:rPr lang="en-US" b="0" i="1" dirty="0">
              <a:solidFill>
                <a:srgbClr val="FF0000"/>
              </a:solidFill>
            </a:rPr>
            <a:t>“A</a:t>
          </a:r>
          <a:r>
            <a:rPr lang="en-GB" b="0" i="1" dirty="0">
              <a:solidFill>
                <a:srgbClr val="FF0000"/>
              </a:solidFill>
            </a:rPr>
            <a:t>n eligible transaction in respect of trading in derivatives referred to in clause (ac) of section 2 of the Securities Contracts (Regulation) Act, 1956 ..carried out in a recognised stock exchange”</a:t>
          </a:r>
        </a:p>
        <a:p>
          <a:pPr algn="just" rtl="0"/>
          <a:r>
            <a:rPr lang="en-GB" b="0" i="0" dirty="0"/>
            <a:t>shall not be deemed to be a speculative transaction</a:t>
          </a:r>
          <a:endParaRPr lang="en-GB" i="1" dirty="0"/>
        </a:p>
      </dgm:t>
    </dgm:pt>
    <dgm:pt modelId="{23133F69-7C06-427B-A690-2646589900B9}" type="parTrans" cxnId="{0658167D-6E6C-4F74-81CE-4E63C1C31A0D}">
      <dgm:prSet/>
      <dgm:spPr/>
      <dgm:t>
        <a:bodyPr/>
        <a:lstStyle/>
        <a:p>
          <a:endParaRPr lang="en-GB"/>
        </a:p>
      </dgm:t>
    </dgm:pt>
    <dgm:pt modelId="{CD588466-5104-4652-8DD0-B51140E33718}" type="sibTrans" cxnId="{0658167D-6E6C-4F74-81CE-4E63C1C31A0D}">
      <dgm:prSet/>
      <dgm:spPr/>
      <dgm:t>
        <a:bodyPr/>
        <a:lstStyle/>
        <a:p>
          <a:endParaRPr lang="en-GB"/>
        </a:p>
      </dgm:t>
    </dgm:pt>
    <dgm:pt modelId="{05236CB3-CFF2-4090-ACAB-C755011E489F}" type="pres">
      <dgm:prSet presAssocID="{9423D68A-FA6D-47F0-93DD-EF5F4264FC5A}" presName="Name0" presStyleCnt="0">
        <dgm:presLayoutVars>
          <dgm:chMax val="7"/>
          <dgm:dir/>
          <dgm:animLvl val="lvl"/>
          <dgm:resizeHandles val="exact"/>
        </dgm:presLayoutVars>
      </dgm:prSet>
      <dgm:spPr/>
    </dgm:pt>
    <dgm:pt modelId="{C76B47C9-6134-4DB6-A201-371D45ED5737}" type="pres">
      <dgm:prSet presAssocID="{0E820F83-586B-4C0D-963F-AAC63D8BF36B}" presName="circle1" presStyleLbl="node1" presStyleIdx="0" presStyleCnt="1"/>
      <dgm:spPr/>
    </dgm:pt>
    <dgm:pt modelId="{DE7C0164-539E-4D6D-BB0E-BA5A9C1EE1CE}" type="pres">
      <dgm:prSet presAssocID="{0E820F83-586B-4C0D-963F-AAC63D8BF36B}" presName="space" presStyleCnt="0"/>
      <dgm:spPr/>
    </dgm:pt>
    <dgm:pt modelId="{A0D965F8-02E1-4D8A-A7B5-AD9B50BBD761}" type="pres">
      <dgm:prSet presAssocID="{0E820F83-586B-4C0D-963F-AAC63D8BF36B}" presName="rect1" presStyleLbl="alignAcc1" presStyleIdx="0" presStyleCnt="1"/>
      <dgm:spPr/>
    </dgm:pt>
    <dgm:pt modelId="{C5C5FE87-11F5-474D-B093-E889C06C3816}" type="pres">
      <dgm:prSet presAssocID="{0E820F83-586B-4C0D-963F-AAC63D8BF36B}" presName="rect1ParTxNoCh" presStyleLbl="alignAcc1" presStyleIdx="0" presStyleCnt="1">
        <dgm:presLayoutVars>
          <dgm:chMax val="1"/>
          <dgm:bulletEnabled val="1"/>
        </dgm:presLayoutVars>
      </dgm:prSet>
      <dgm:spPr/>
    </dgm:pt>
  </dgm:ptLst>
  <dgm:cxnLst>
    <dgm:cxn modelId="{767DE102-6796-4DCF-A2AC-1CFEFAD2622D}" type="presOf" srcId="{0E820F83-586B-4C0D-963F-AAC63D8BF36B}" destId="{A0D965F8-02E1-4D8A-A7B5-AD9B50BBD761}" srcOrd="0" destOrd="0" presId="urn:microsoft.com/office/officeart/2005/8/layout/target3"/>
    <dgm:cxn modelId="{783C2D12-FED2-4197-AF53-6BE274E71E15}" type="presOf" srcId="{9423D68A-FA6D-47F0-93DD-EF5F4264FC5A}" destId="{05236CB3-CFF2-4090-ACAB-C755011E489F}" srcOrd="0" destOrd="0" presId="urn:microsoft.com/office/officeart/2005/8/layout/target3"/>
    <dgm:cxn modelId="{0658167D-6E6C-4F74-81CE-4E63C1C31A0D}" srcId="{9423D68A-FA6D-47F0-93DD-EF5F4264FC5A}" destId="{0E820F83-586B-4C0D-963F-AAC63D8BF36B}" srcOrd="0" destOrd="0" parTransId="{23133F69-7C06-427B-A690-2646589900B9}" sibTransId="{CD588466-5104-4652-8DD0-B51140E33718}"/>
    <dgm:cxn modelId="{8C524CE1-3A93-4672-A6F5-637D6BE5A095}" type="presOf" srcId="{0E820F83-586B-4C0D-963F-AAC63D8BF36B}" destId="{C5C5FE87-11F5-474D-B093-E889C06C3816}" srcOrd="1" destOrd="0" presId="urn:microsoft.com/office/officeart/2005/8/layout/target3"/>
    <dgm:cxn modelId="{ADD9E2AD-2F4F-42AE-8B1C-FD96474570DC}" type="presParOf" srcId="{05236CB3-CFF2-4090-ACAB-C755011E489F}" destId="{C76B47C9-6134-4DB6-A201-371D45ED5737}" srcOrd="0" destOrd="0" presId="urn:microsoft.com/office/officeart/2005/8/layout/target3"/>
    <dgm:cxn modelId="{13FBF4CC-DF9C-49D1-8610-CFAE4E59DB7D}" type="presParOf" srcId="{05236CB3-CFF2-4090-ACAB-C755011E489F}" destId="{DE7C0164-539E-4D6D-BB0E-BA5A9C1EE1CE}" srcOrd="1" destOrd="0" presId="urn:microsoft.com/office/officeart/2005/8/layout/target3"/>
    <dgm:cxn modelId="{CCA16612-21C9-4721-8199-A61BD2F2E8B1}" type="presParOf" srcId="{05236CB3-CFF2-4090-ACAB-C755011E489F}" destId="{A0D965F8-02E1-4D8A-A7B5-AD9B50BBD761}" srcOrd="2" destOrd="0" presId="urn:microsoft.com/office/officeart/2005/8/layout/target3"/>
    <dgm:cxn modelId="{B9DE454F-A076-455E-ACAB-6883C7F165CB}" type="presParOf" srcId="{05236CB3-CFF2-4090-ACAB-C755011E489F}" destId="{C5C5FE87-11F5-474D-B093-E889C06C3816}"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9423D68A-FA6D-47F0-93DD-EF5F4264FC5A}" type="doc">
      <dgm:prSet loTypeId="urn:microsoft.com/office/officeart/2005/8/layout/target3" loCatId="list" qsTypeId="urn:microsoft.com/office/officeart/2005/8/quickstyle/simple1" qsCatId="simple" csTypeId="urn:microsoft.com/office/officeart/2005/8/colors/colorful4" csCatId="colorful" phldr="1"/>
      <dgm:spPr/>
      <dgm:t>
        <a:bodyPr/>
        <a:lstStyle/>
        <a:p>
          <a:endParaRPr lang="en-GB"/>
        </a:p>
      </dgm:t>
    </dgm:pt>
    <dgm:pt modelId="{0E820F83-586B-4C0D-963F-AAC63D8BF36B}">
      <dgm:prSet/>
      <dgm:spPr/>
      <dgm:t>
        <a:bodyPr/>
        <a:lstStyle/>
        <a:p>
          <a:pPr algn="just" rtl="0"/>
          <a:r>
            <a:rPr lang="en-US" dirty="0"/>
            <a:t>Clause (e) to the proviso to section 43(5) -</a:t>
          </a:r>
        </a:p>
        <a:p>
          <a:pPr algn="just" rtl="0"/>
          <a:r>
            <a:rPr lang="en-US" b="0" i="1" dirty="0">
              <a:solidFill>
                <a:srgbClr val="FF0000"/>
              </a:solidFill>
            </a:rPr>
            <a:t>“</a:t>
          </a:r>
          <a:r>
            <a:rPr lang="en-GB" b="0" i="1" dirty="0">
              <a:solidFill>
                <a:srgbClr val="FF0000"/>
              </a:solidFill>
            </a:rPr>
            <a:t>an eligible transaction in respect of trading in commodity derivatives carried out in a recognised stock exchange, which is chargeable to commodities transaction tax” </a:t>
          </a:r>
          <a:r>
            <a:rPr lang="en-GB" b="0" i="0" dirty="0">
              <a:solidFill>
                <a:srgbClr val="FF0000"/>
              </a:solidFill>
            </a:rPr>
            <a:t>(the requirement of chargeability of commodity transaction tax is not applicable for </a:t>
          </a:r>
          <a:r>
            <a:rPr lang="en-IN" b="0" i="0" dirty="0">
              <a:solidFill>
                <a:srgbClr val="FF0000"/>
              </a:solidFill>
            </a:rPr>
            <a:t>agricultural commodity derivatives)</a:t>
          </a:r>
          <a:endParaRPr lang="en-GB" b="0" i="1" dirty="0">
            <a:solidFill>
              <a:srgbClr val="FF0000"/>
            </a:solidFill>
          </a:endParaRPr>
        </a:p>
        <a:p>
          <a:pPr algn="just" rtl="0"/>
          <a:r>
            <a:rPr lang="en-GB" b="0" i="0" dirty="0"/>
            <a:t>shall not be deemed to be a speculative transaction</a:t>
          </a:r>
          <a:endParaRPr lang="en-GB" i="1" dirty="0"/>
        </a:p>
      </dgm:t>
    </dgm:pt>
    <dgm:pt modelId="{23133F69-7C06-427B-A690-2646589900B9}" type="parTrans" cxnId="{0658167D-6E6C-4F74-81CE-4E63C1C31A0D}">
      <dgm:prSet/>
      <dgm:spPr/>
      <dgm:t>
        <a:bodyPr/>
        <a:lstStyle/>
        <a:p>
          <a:endParaRPr lang="en-GB"/>
        </a:p>
      </dgm:t>
    </dgm:pt>
    <dgm:pt modelId="{CD588466-5104-4652-8DD0-B51140E33718}" type="sibTrans" cxnId="{0658167D-6E6C-4F74-81CE-4E63C1C31A0D}">
      <dgm:prSet/>
      <dgm:spPr/>
      <dgm:t>
        <a:bodyPr/>
        <a:lstStyle/>
        <a:p>
          <a:endParaRPr lang="en-GB"/>
        </a:p>
      </dgm:t>
    </dgm:pt>
    <dgm:pt modelId="{05236CB3-CFF2-4090-ACAB-C755011E489F}" type="pres">
      <dgm:prSet presAssocID="{9423D68A-FA6D-47F0-93DD-EF5F4264FC5A}" presName="Name0" presStyleCnt="0">
        <dgm:presLayoutVars>
          <dgm:chMax val="7"/>
          <dgm:dir/>
          <dgm:animLvl val="lvl"/>
          <dgm:resizeHandles val="exact"/>
        </dgm:presLayoutVars>
      </dgm:prSet>
      <dgm:spPr/>
    </dgm:pt>
    <dgm:pt modelId="{C76B47C9-6134-4DB6-A201-371D45ED5737}" type="pres">
      <dgm:prSet presAssocID="{0E820F83-586B-4C0D-963F-AAC63D8BF36B}" presName="circle1" presStyleLbl="node1" presStyleIdx="0" presStyleCnt="1"/>
      <dgm:spPr/>
    </dgm:pt>
    <dgm:pt modelId="{DE7C0164-539E-4D6D-BB0E-BA5A9C1EE1CE}" type="pres">
      <dgm:prSet presAssocID="{0E820F83-586B-4C0D-963F-AAC63D8BF36B}" presName="space" presStyleCnt="0"/>
      <dgm:spPr/>
    </dgm:pt>
    <dgm:pt modelId="{A0D965F8-02E1-4D8A-A7B5-AD9B50BBD761}" type="pres">
      <dgm:prSet presAssocID="{0E820F83-586B-4C0D-963F-AAC63D8BF36B}" presName="rect1" presStyleLbl="alignAcc1" presStyleIdx="0" presStyleCnt="1"/>
      <dgm:spPr/>
    </dgm:pt>
    <dgm:pt modelId="{C5C5FE87-11F5-474D-B093-E889C06C3816}" type="pres">
      <dgm:prSet presAssocID="{0E820F83-586B-4C0D-963F-AAC63D8BF36B}" presName="rect1ParTxNoCh" presStyleLbl="alignAcc1" presStyleIdx="0" presStyleCnt="1">
        <dgm:presLayoutVars>
          <dgm:chMax val="1"/>
          <dgm:bulletEnabled val="1"/>
        </dgm:presLayoutVars>
      </dgm:prSet>
      <dgm:spPr/>
    </dgm:pt>
  </dgm:ptLst>
  <dgm:cxnLst>
    <dgm:cxn modelId="{767DE102-6796-4DCF-A2AC-1CFEFAD2622D}" type="presOf" srcId="{0E820F83-586B-4C0D-963F-AAC63D8BF36B}" destId="{A0D965F8-02E1-4D8A-A7B5-AD9B50BBD761}" srcOrd="0" destOrd="0" presId="urn:microsoft.com/office/officeart/2005/8/layout/target3"/>
    <dgm:cxn modelId="{783C2D12-FED2-4197-AF53-6BE274E71E15}" type="presOf" srcId="{9423D68A-FA6D-47F0-93DD-EF5F4264FC5A}" destId="{05236CB3-CFF2-4090-ACAB-C755011E489F}" srcOrd="0" destOrd="0" presId="urn:microsoft.com/office/officeart/2005/8/layout/target3"/>
    <dgm:cxn modelId="{0658167D-6E6C-4F74-81CE-4E63C1C31A0D}" srcId="{9423D68A-FA6D-47F0-93DD-EF5F4264FC5A}" destId="{0E820F83-586B-4C0D-963F-AAC63D8BF36B}" srcOrd="0" destOrd="0" parTransId="{23133F69-7C06-427B-A690-2646589900B9}" sibTransId="{CD588466-5104-4652-8DD0-B51140E33718}"/>
    <dgm:cxn modelId="{8C524CE1-3A93-4672-A6F5-637D6BE5A095}" type="presOf" srcId="{0E820F83-586B-4C0D-963F-AAC63D8BF36B}" destId="{C5C5FE87-11F5-474D-B093-E889C06C3816}" srcOrd="1" destOrd="0" presId="urn:microsoft.com/office/officeart/2005/8/layout/target3"/>
    <dgm:cxn modelId="{ADD9E2AD-2F4F-42AE-8B1C-FD96474570DC}" type="presParOf" srcId="{05236CB3-CFF2-4090-ACAB-C755011E489F}" destId="{C76B47C9-6134-4DB6-A201-371D45ED5737}" srcOrd="0" destOrd="0" presId="urn:microsoft.com/office/officeart/2005/8/layout/target3"/>
    <dgm:cxn modelId="{13FBF4CC-DF9C-49D1-8610-CFAE4E59DB7D}" type="presParOf" srcId="{05236CB3-CFF2-4090-ACAB-C755011E489F}" destId="{DE7C0164-539E-4D6D-BB0E-BA5A9C1EE1CE}" srcOrd="1" destOrd="0" presId="urn:microsoft.com/office/officeart/2005/8/layout/target3"/>
    <dgm:cxn modelId="{CCA16612-21C9-4721-8199-A61BD2F2E8B1}" type="presParOf" srcId="{05236CB3-CFF2-4090-ACAB-C755011E489F}" destId="{A0D965F8-02E1-4D8A-A7B5-AD9B50BBD761}" srcOrd="2" destOrd="0" presId="urn:microsoft.com/office/officeart/2005/8/layout/target3"/>
    <dgm:cxn modelId="{B9DE454F-A076-455E-ACAB-6883C7F165CB}" type="presParOf" srcId="{05236CB3-CFF2-4090-ACAB-C755011E489F}" destId="{C5C5FE87-11F5-474D-B093-E889C06C3816}"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9423D68A-FA6D-47F0-93DD-EF5F4264FC5A}" type="doc">
      <dgm:prSet loTypeId="urn:microsoft.com/office/officeart/2005/8/layout/list1" loCatId="list" qsTypeId="urn:microsoft.com/office/officeart/2005/8/quickstyle/simple1" qsCatId="simple" csTypeId="urn:microsoft.com/office/officeart/2005/8/colors/accent2_1" csCatId="accent2" phldr="1"/>
      <dgm:spPr/>
      <dgm:t>
        <a:bodyPr/>
        <a:lstStyle/>
        <a:p>
          <a:endParaRPr lang="en-GB"/>
        </a:p>
      </dgm:t>
    </dgm:pt>
    <dgm:pt modelId="{0E820F83-586B-4C0D-963F-AAC63D8BF36B}">
      <dgm:prSet custT="1"/>
      <dgm:spPr/>
      <dgm:t>
        <a:bodyPr/>
        <a:lstStyle/>
        <a:p>
          <a:pPr algn="just" rtl="0"/>
          <a:r>
            <a:rPr lang="en-GB" sz="2400" dirty="0"/>
            <a:t>Currency derivatives are covered by </a:t>
          </a:r>
          <a:r>
            <a:rPr lang="en-GB" sz="2400" b="0" i="1" dirty="0"/>
            <a:t>clause (ac) of section 2 of the Securities Contracts (Regulation) Act, 1956 and accordingly shall be covered by </a:t>
          </a:r>
          <a:r>
            <a:rPr lang="en-US" sz="2400" dirty="0"/>
            <a:t>Clause (d) to the proviso to section 43(5)</a:t>
          </a:r>
          <a:endParaRPr lang="en-GB" sz="2400" i="1" dirty="0"/>
        </a:p>
      </dgm:t>
    </dgm:pt>
    <dgm:pt modelId="{23133F69-7C06-427B-A690-2646589900B9}" type="parTrans" cxnId="{0658167D-6E6C-4F74-81CE-4E63C1C31A0D}">
      <dgm:prSet/>
      <dgm:spPr/>
      <dgm:t>
        <a:bodyPr/>
        <a:lstStyle/>
        <a:p>
          <a:endParaRPr lang="en-GB"/>
        </a:p>
      </dgm:t>
    </dgm:pt>
    <dgm:pt modelId="{CD588466-5104-4652-8DD0-B51140E33718}" type="sibTrans" cxnId="{0658167D-6E6C-4F74-81CE-4E63C1C31A0D}">
      <dgm:prSet/>
      <dgm:spPr/>
      <dgm:t>
        <a:bodyPr/>
        <a:lstStyle/>
        <a:p>
          <a:endParaRPr lang="en-GB"/>
        </a:p>
      </dgm:t>
    </dgm:pt>
    <dgm:pt modelId="{2E5603B0-02B9-4049-A49B-3102B7DD1D9A}">
      <dgm:prSet custT="1"/>
      <dgm:spPr/>
      <dgm:t>
        <a:bodyPr/>
        <a:lstStyle/>
        <a:p>
          <a:pPr algn="l"/>
          <a:r>
            <a:rPr lang="en-GB" sz="2400" b="0" i="0" dirty="0" err="1"/>
            <a:t>Inventures</a:t>
          </a:r>
          <a:r>
            <a:rPr lang="en-GB" sz="2400" b="0" i="0" dirty="0"/>
            <a:t> Knowledge Services (P) Ltd. vs. ITO, (2016) 156 ITD 727 (Mumbai -</a:t>
          </a:r>
          <a:r>
            <a:rPr lang="en-GB" sz="2400" b="0" i="0" dirty="0" err="1"/>
            <a:t>Trib</a:t>
          </a:r>
          <a:r>
            <a:rPr lang="en-GB" sz="2400" b="0" i="0" dirty="0"/>
            <a:t>)</a:t>
          </a:r>
          <a:endParaRPr lang="en-GB" sz="2400" i="1" dirty="0"/>
        </a:p>
      </dgm:t>
    </dgm:pt>
    <dgm:pt modelId="{E5148D1D-DF9C-4E43-A34F-25C4FA9CE53E}" type="parTrans" cxnId="{C3FE9694-2DD7-4F76-8CF4-31C81C1F2E75}">
      <dgm:prSet/>
      <dgm:spPr/>
      <dgm:t>
        <a:bodyPr/>
        <a:lstStyle/>
        <a:p>
          <a:endParaRPr lang="en-IN"/>
        </a:p>
      </dgm:t>
    </dgm:pt>
    <dgm:pt modelId="{105CE8C3-1820-47AE-9329-9087600D005B}" type="sibTrans" cxnId="{C3FE9694-2DD7-4F76-8CF4-31C81C1F2E75}">
      <dgm:prSet/>
      <dgm:spPr/>
      <dgm:t>
        <a:bodyPr/>
        <a:lstStyle/>
        <a:p>
          <a:endParaRPr lang="en-IN"/>
        </a:p>
      </dgm:t>
    </dgm:pt>
    <dgm:pt modelId="{93DCF87F-B9A2-4F6A-95C9-E1B4D0680544}">
      <dgm:prSet custT="1"/>
      <dgm:spPr/>
      <dgm:t>
        <a:bodyPr/>
        <a:lstStyle/>
        <a:p>
          <a:pPr algn="l"/>
          <a:r>
            <a:rPr lang="en-GB" sz="2400" b="0" i="0" dirty="0"/>
            <a:t>Nand Nandan Agrawal Vs Dy. CIT (ITAT Agra)-IT Appeal Nos. 349 &amp; 350 (Agra) of 2016</a:t>
          </a:r>
          <a:endParaRPr lang="en-GB" sz="2400" i="1" dirty="0"/>
        </a:p>
      </dgm:t>
    </dgm:pt>
    <dgm:pt modelId="{9EF6A2B9-3CF9-4227-B775-224964FDDDEE}" type="parTrans" cxnId="{66868873-4F43-4DE4-9CBA-5E8D458358F2}">
      <dgm:prSet/>
      <dgm:spPr/>
      <dgm:t>
        <a:bodyPr/>
        <a:lstStyle/>
        <a:p>
          <a:endParaRPr lang="en-IN"/>
        </a:p>
      </dgm:t>
    </dgm:pt>
    <dgm:pt modelId="{353C1A73-E67B-4B3D-A950-FCA574E193FD}" type="sibTrans" cxnId="{66868873-4F43-4DE4-9CBA-5E8D458358F2}">
      <dgm:prSet/>
      <dgm:spPr/>
      <dgm:t>
        <a:bodyPr/>
        <a:lstStyle/>
        <a:p>
          <a:endParaRPr lang="en-IN"/>
        </a:p>
      </dgm:t>
    </dgm:pt>
    <dgm:pt modelId="{FD7CDF29-FA61-471B-916C-BB45E6465491}" type="pres">
      <dgm:prSet presAssocID="{9423D68A-FA6D-47F0-93DD-EF5F4264FC5A}" presName="linear" presStyleCnt="0">
        <dgm:presLayoutVars>
          <dgm:dir/>
          <dgm:animLvl val="lvl"/>
          <dgm:resizeHandles val="exact"/>
        </dgm:presLayoutVars>
      </dgm:prSet>
      <dgm:spPr/>
    </dgm:pt>
    <dgm:pt modelId="{76219002-42E4-4A9A-9573-46F7EBC90D81}" type="pres">
      <dgm:prSet presAssocID="{0E820F83-586B-4C0D-963F-AAC63D8BF36B}" presName="parentLin" presStyleCnt="0"/>
      <dgm:spPr/>
    </dgm:pt>
    <dgm:pt modelId="{2CA3F799-0A4F-45B2-AA1D-7FA77991F0CF}" type="pres">
      <dgm:prSet presAssocID="{0E820F83-586B-4C0D-963F-AAC63D8BF36B}" presName="parentLeftMargin" presStyleLbl="node1" presStyleIdx="0" presStyleCnt="1"/>
      <dgm:spPr/>
    </dgm:pt>
    <dgm:pt modelId="{64E5B103-6327-4031-8F80-82AA022C6AE9}" type="pres">
      <dgm:prSet presAssocID="{0E820F83-586B-4C0D-963F-AAC63D8BF36B}" presName="parentText" presStyleLbl="node1" presStyleIdx="0" presStyleCnt="1">
        <dgm:presLayoutVars>
          <dgm:chMax val="0"/>
          <dgm:bulletEnabled val="1"/>
        </dgm:presLayoutVars>
      </dgm:prSet>
      <dgm:spPr/>
    </dgm:pt>
    <dgm:pt modelId="{6419A838-793E-46D3-8F02-1090C249B6EB}" type="pres">
      <dgm:prSet presAssocID="{0E820F83-586B-4C0D-963F-AAC63D8BF36B}" presName="negativeSpace" presStyleCnt="0"/>
      <dgm:spPr/>
    </dgm:pt>
    <dgm:pt modelId="{B3D85D3E-E831-4A96-AE17-0FB3D7E52BA2}" type="pres">
      <dgm:prSet presAssocID="{0E820F83-586B-4C0D-963F-AAC63D8BF36B}" presName="childText" presStyleLbl="conFgAcc1" presStyleIdx="0" presStyleCnt="1">
        <dgm:presLayoutVars>
          <dgm:bulletEnabled val="1"/>
        </dgm:presLayoutVars>
      </dgm:prSet>
      <dgm:spPr/>
    </dgm:pt>
  </dgm:ptLst>
  <dgm:cxnLst>
    <dgm:cxn modelId="{9150A330-750E-464B-A0C3-45D2E249545A}" type="presOf" srcId="{93DCF87F-B9A2-4F6A-95C9-E1B4D0680544}" destId="{B3D85D3E-E831-4A96-AE17-0FB3D7E52BA2}" srcOrd="0" destOrd="1" presId="urn:microsoft.com/office/officeart/2005/8/layout/list1"/>
    <dgm:cxn modelId="{2076615C-1788-4EB6-B947-9B5EA28AD870}" type="presOf" srcId="{0E820F83-586B-4C0D-963F-AAC63D8BF36B}" destId="{64E5B103-6327-4031-8F80-82AA022C6AE9}" srcOrd="1" destOrd="0" presId="urn:microsoft.com/office/officeart/2005/8/layout/list1"/>
    <dgm:cxn modelId="{B416FC6B-4A91-4FCD-BD26-65D12DDC06EA}" type="presOf" srcId="{2E5603B0-02B9-4049-A49B-3102B7DD1D9A}" destId="{B3D85D3E-E831-4A96-AE17-0FB3D7E52BA2}" srcOrd="0" destOrd="0" presId="urn:microsoft.com/office/officeart/2005/8/layout/list1"/>
    <dgm:cxn modelId="{66868873-4F43-4DE4-9CBA-5E8D458358F2}" srcId="{0E820F83-586B-4C0D-963F-AAC63D8BF36B}" destId="{93DCF87F-B9A2-4F6A-95C9-E1B4D0680544}" srcOrd="1" destOrd="0" parTransId="{9EF6A2B9-3CF9-4227-B775-224964FDDDEE}" sibTransId="{353C1A73-E67B-4B3D-A950-FCA574E193FD}"/>
    <dgm:cxn modelId="{0658167D-6E6C-4F74-81CE-4E63C1C31A0D}" srcId="{9423D68A-FA6D-47F0-93DD-EF5F4264FC5A}" destId="{0E820F83-586B-4C0D-963F-AAC63D8BF36B}" srcOrd="0" destOrd="0" parTransId="{23133F69-7C06-427B-A690-2646589900B9}" sibTransId="{CD588466-5104-4652-8DD0-B51140E33718}"/>
    <dgm:cxn modelId="{C3FE9694-2DD7-4F76-8CF4-31C81C1F2E75}" srcId="{0E820F83-586B-4C0D-963F-AAC63D8BF36B}" destId="{2E5603B0-02B9-4049-A49B-3102B7DD1D9A}" srcOrd="0" destOrd="0" parTransId="{E5148D1D-DF9C-4E43-A34F-25C4FA9CE53E}" sibTransId="{105CE8C3-1820-47AE-9329-9087600D005B}"/>
    <dgm:cxn modelId="{34D2B5D9-F3D6-4EDF-9E79-863E2537BEA9}" type="presOf" srcId="{9423D68A-FA6D-47F0-93DD-EF5F4264FC5A}" destId="{FD7CDF29-FA61-471B-916C-BB45E6465491}" srcOrd="0" destOrd="0" presId="urn:microsoft.com/office/officeart/2005/8/layout/list1"/>
    <dgm:cxn modelId="{6C7544F6-91A9-4BAE-9982-726F7A574248}" type="presOf" srcId="{0E820F83-586B-4C0D-963F-AAC63D8BF36B}" destId="{2CA3F799-0A4F-45B2-AA1D-7FA77991F0CF}" srcOrd="0" destOrd="0" presId="urn:microsoft.com/office/officeart/2005/8/layout/list1"/>
    <dgm:cxn modelId="{B2109D77-4DD0-40DE-89EE-70E26A96705C}" type="presParOf" srcId="{FD7CDF29-FA61-471B-916C-BB45E6465491}" destId="{76219002-42E4-4A9A-9573-46F7EBC90D81}" srcOrd="0" destOrd="0" presId="urn:microsoft.com/office/officeart/2005/8/layout/list1"/>
    <dgm:cxn modelId="{A70A45BF-BCAE-4133-BAE6-E684DBFFE8F1}" type="presParOf" srcId="{76219002-42E4-4A9A-9573-46F7EBC90D81}" destId="{2CA3F799-0A4F-45B2-AA1D-7FA77991F0CF}" srcOrd="0" destOrd="0" presId="urn:microsoft.com/office/officeart/2005/8/layout/list1"/>
    <dgm:cxn modelId="{389ADE84-71A6-42C8-97C5-D79B142C7B87}" type="presParOf" srcId="{76219002-42E4-4A9A-9573-46F7EBC90D81}" destId="{64E5B103-6327-4031-8F80-82AA022C6AE9}" srcOrd="1" destOrd="0" presId="urn:microsoft.com/office/officeart/2005/8/layout/list1"/>
    <dgm:cxn modelId="{304804B1-D8A0-409B-8C42-2B84AE530702}" type="presParOf" srcId="{FD7CDF29-FA61-471B-916C-BB45E6465491}" destId="{6419A838-793E-46D3-8F02-1090C249B6EB}" srcOrd="1" destOrd="0" presId="urn:microsoft.com/office/officeart/2005/8/layout/list1"/>
    <dgm:cxn modelId="{6F75FC6C-907F-4020-A40A-FCE7BA5870A0}" type="presParOf" srcId="{FD7CDF29-FA61-471B-916C-BB45E6465491}" destId="{B3D85D3E-E831-4A96-AE17-0FB3D7E52BA2}"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FB3B864C-128C-49C3-9DAA-212B9DF99044}" type="doc">
      <dgm:prSet loTypeId="urn:microsoft.com/office/officeart/2005/8/layout/list1" loCatId="list" qsTypeId="urn:microsoft.com/office/officeart/2005/8/quickstyle/simple1" qsCatId="simple" csTypeId="urn:microsoft.com/office/officeart/2005/8/colors/accent2_1" csCatId="accent2" phldr="1"/>
      <dgm:spPr/>
      <dgm:t>
        <a:bodyPr/>
        <a:lstStyle/>
        <a:p>
          <a:endParaRPr lang="en-GB"/>
        </a:p>
      </dgm:t>
    </dgm:pt>
    <dgm:pt modelId="{39895DE4-A3CC-4E1D-B1C1-EA6422A25D31}">
      <dgm:prSet custT="1"/>
      <dgm:spPr/>
      <dgm:t>
        <a:bodyPr/>
        <a:lstStyle/>
        <a:p>
          <a:pPr algn="just" rtl="0"/>
          <a:r>
            <a:rPr lang="en-US" sz="2800" dirty="0"/>
            <a:t>Classification of derivatives transactions as non-speculative is NOT always beneficial…</a:t>
          </a:r>
          <a:endParaRPr lang="en-GB" sz="2800" dirty="0"/>
        </a:p>
      </dgm:t>
    </dgm:pt>
    <dgm:pt modelId="{AA1B7C48-93E6-406B-8D7C-0C4C46E007A1}" type="parTrans" cxnId="{949BF22C-2544-4532-9E4F-4CD09424B0ED}">
      <dgm:prSet/>
      <dgm:spPr/>
      <dgm:t>
        <a:bodyPr/>
        <a:lstStyle/>
        <a:p>
          <a:endParaRPr lang="en-GB"/>
        </a:p>
      </dgm:t>
    </dgm:pt>
    <dgm:pt modelId="{8AEB620A-9C75-4F5A-BE34-69F4D4D6DF84}" type="sibTrans" cxnId="{949BF22C-2544-4532-9E4F-4CD09424B0ED}">
      <dgm:prSet/>
      <dgm:spPr/>
      <dgm:t>
        <a:bodyPr/>
        <a:lstStyle/>
        <a:p>
          <a:endParaRPr lang="en-GB"/>
        </a:p>
      </dgm:t>
    </dgm:pt>
    <dgm:pt modelId="{D5FB1BF0-4486-4B3B-A58F-157753E790C4}" type="pres">
      <dgm:prSet presAssocID="{FB3B864C-128C-49C3-9DAA-212B9DF99044}" presName="linear" presStyleCnt="0">
        <dgm:presLayoutVars>
          <dgm:dir/>
          <dgm:animLvl val="lvl"/>
          <dgm:resizeHandles val="exact"/>
        </dgm:presLayoutVars>
      </dgm:prSet>
      <dgm:spPr/>
    </dgm:pt>
    <dgm:pt modelId="{DE867968-7B7D-48B2-937D-560AAC1FB3C2}" type="pres">
      <dgm:prSet presAssocID="{39895DE4-A3CC-4E1D-B1C1-EA6422A25D31}" presName="parentLin" presStyleCnt="0"/>
      <dgm:spPr/>
    </dgm:pt>
    <dgm:pt modelId="{8D5793B2-5AAE-4D02-B029-118F43224B19}" type="pres">
      <dgm:prSet presAssocID="{39895DE4-A3CC-4E1D-B1C1-EA6422A25D31}" presName="parentLeftMargin" presStyleLbl="node1" presStyleIdx="0" presStyleCnt="1"/>
      <dgm:spPr/>
    </dgm:pt>
    <dgm:pt modelId="{97CF46C9-E12F-4539-9ABD-85CE913CBAC4}" type="pres">
      <dgm:prSet presAssocID="{39895DE4-A3CC-4E1D-B1C1-EA6422A25D31}" presName="parentText" presStyleLbl="node1" presStyleIdx="0" presStyleCnt="1">
        <dgm:presLayoutVars>
          <dgm:chMax val="0"/>
          <dgm:bulletEnabled val="1"/>
        </dgm:presLayoutVars>
      </dgm:prSet>
      <dgm:spPr/>
    </dgm:pt>
    <dgm:pt modelId="{EC06D150-3331-4501-B0EE-11487598E89A}" type="pres">
      <dgm:prSet presAssocID="{39895DE4-A3CC-4E1D-B1C1-EA6422A25D31}" presName="negativeSpace" presStyleCnt="0"/>
      <dgm:spPr/>
    </dgm:pt>
    <dgm:pt modelId="{BDD30939-7489-4FC6-8256-5562420E7200}" type="pres">
      <dgm:prSet presAssocID="{39895DE4-A3CC-4E1D-B1C1-EA6422A25D31}" presName="childText" presStyleLbl="conFgAcc1" presStyleIdx="0" presStyleCnt="1">
        <dgm:presLayoutVars>
          <dgm:bulletEnabled val="1"/>
        </dgm:presLayoutVars>
      </dgm:prSet>
      <dgm:spPr/>
    </dgm:pt>
  </dgm:ptLst>
  <dgm:cxnLst>
    <dgm:cxn modelId="{949BF22C-2544-4532-9E4F-4CD09424B0ED}" srcId="{FB3B864C-128C-49C3-9DAA-212B9DF99044}" destId="{39895DE4-A3CC-4E1D-B1C1-EA6422A25D31}" srcOrd="0" destOrd="0" parTransId="{AA1B7C48-93E6-406B-8D7C-0C4C46E007A1}" sibTransId="{8AEB620A-9C75-4F5A-BE34-69F4D4D6DF84}"/>
    <dgm:cxn modelId="{373A6F49-A8E5-4C53-894C-B0DA2F45E669}" type="presOf" srcId="{FB3B864C-128C-49C3-9DAA-212B9DF99044}" destId="{D5FB1BF0-4486-4B3B-A58F-157753E790C4}" srcOrd="0" destOrd="0" presId="urn:microsoft.com/office/officeart/2005/8/layout/list1"/>
    <dgm:cxn modelId="{9AE1C68C-6AA5-4535-BAFD-34872F5FDD2F}" type="presOf" srcId="{39895DE4-A3CC-4E1D-B1C1-EA6422A25D31}" destId="{97CF46C9-E12F-4539-9ABD-85CE913CBAC4}" srcOrd="1" destOrd="0" presId="urn:microsoft.com/office/officeart/2005/8/layout/list1"/>
    <dgm:cxn modelId="{5BF847B7-CD1C-4960-AA1D-36C5279803B8}" type="presOf" srcId="{39895DE4-A3CC-4E1D-B1C1-EA6422A25D31}" destId="{8D5793B2-5AAE-4D02-B029-118F43224B19}" srcOrd="0" destOrd="0" presId="urn:microsoft.com/office/officeart/2005/8/layout/list1"/>
    <dgm:cxn modelId="{08BE794E-DA13-49AE-B6F3-A078D07A759A}" type="presParOf" srcId="{D5FB1BF0-4486-4B3B-A58F-157753E790C4}" destId="{DE867968-7B7D-48B2-937D-560AAC1FB3C2}" srcOrd="0" destOrd="0" presId="urn:microsoft.com/office/officeart/2005/8/layout/list1"/>
    <dgm:cxn modelId="{E75817AF-7238-4C50-B133-51A8C8086874}" type="presParOf" srcId="{DE867968-7B7D-48B2-937D-560AAC1FB3C2}" destId="{8D5793B2-5AAE-4D02-B029-118F43224B19}" srcOrd="0" destOrd="0" presId="urn:microsoft.com/office/officeart/2005/8/layout/list1"/>
    <dgm:cxn modelId="{A3806DEC-A5B5-4C30-B024-640C9EEEE5AE}" type="presParOf" srcId="{DE867968-7B7D-48B2-937D-560AAC1FB3C2}" destId="{97CF46C9-E12F-4539-9ABD-85CE913CBAC4}" srcOrd="1" destOrd="0" presId="urn:microsoft.com/office/officeart/2005/8/layout/list1"/>
    <dgm:cxn modelId="{05529812-2987-41D3-A941-675918E44739}" type="presParOf" srcId="{D5FB1BF0-4486-4B3B-A58F-157753E790C4}" destId="{EC06D150-3331-4501-B0EE-11487598E89A}" srcOrd="1" destOrd="0" presId="urn:microsoft.com/office/officeart/2005/8/layout/list1"/>
    <dgm:cxn modelId="{5ADF831B-9010-4572-B315-2869ACAA9A38}" type="presParOf" srcId="{D5FB1BF0-4486-4B3B-A58F-157753E790C4}" destId="{BDD30939-7489-4FC6-8256-5562420E7200}"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4B523609-BA32-4E9E-9FEC-F6F6CF918809}" type="doc">
      <dgm:prSet loTypeId="urn:microsoft.com/office/officeart/2005/8/layout/venn1" loCatId="relationship" qsTypeId="urn:microsoft.com/office/officeart/2005/8/quickstyle/simple1" qsCatId="simple" csTypeId="urn:microsoft.com/office/officeart/2005/8/colors/colorful1#7" csCatId="colorful" phldr="1"/>
      <dgm:spPr/>
      <dgm:t>
        <a:bodyPr/>
        <a:lstStyle/>
        <a:p>
          <a:endParaRPr lang="en-GB"/>
        </a:p>
      </dgm:t>
    </dgm:pt>
    <dgm:pt modelId="{6F821D19-8BBC-4D7B-A852-FFCEAFD0629A}">
      <dgm:prSet/>
      <dgm:spPr/>
      <dgm:t>
        <a:bodyPr/>
        <a:lstStyle/>
        <a:p>
          <a:pPr rtl="0"/>
          <a:r>
            <a:rPr lang="en-US" b="1" i="1" dirty="0"/>
            <a:t>The total of favourable and unfavourable differences</a:t>
          </a:r>
          <a:endParaRPr lang="en-GB" b="1" dirty="0"/>
        </a:p>
      </dgm:t>
    </dgm:pt>
    <dgm:pt modelId="{479D29DE-10D6-4BF2-A775-716CF6D8B9B8}" type="parTrans" cxnId="{3DF1E9C1-FDD9-44BD-8D35-410A253AFA5D}">
      <dgm:prSet/>
      <dgm:spPr/>
      <dgm:t>
        <a:bodyPr/>
        <a:lstStyle/>
        <a:p>
          <a:endParaRPr lang="en-GB"/>
        </a:p>
      </dgm:t>
    </dgm:pt>
    <dgm:pt modelId="{E4BD7969-2E28-4C1B-B76C-5F6FE81E21B2}" type="sibTrans" cxnId="{3DF1E9C1-FDD9-44BD-8D35-410A253AFA5D}">
      <dgm:prSet/>
      <dgm:spPr/>
      <dgm:t>
        <a:bodyPr/>
        <a:lstStyle/>
        <a:p>
          <a:endParaRPr lang="en-GB"/>
        </a:p>
      </dgm:t>
    </dgm:pt>
    <dgm:pt modelId="{E7906FB6-B46D-4150-9987-F9CECBA7EA23}">
      <dgm:prSet/>
      <dgm:spPr/>
      <dgm:t>
        <a:bodyPr/>
        <a:lstStyle/>
        <a:p>
          <a:pPr rtl="0"/>
          <a:r>
            <a:rPr lang="en-US" b="1" i="1" dirty="0"/>
            <a:t>Premium received on sale of options</a:t>
          </a:r>
          <a:endParaRPr lang="en-GB" b="1" dirty="0"/>
        </a:p>
      </dgm:t>
    </dgm:pt>
    <dgm:pt modelId="{87494D74-9344-4C62-9407-7AE676321ED5}" type="parTrans" cxnId="{43A3DCD8-11AA-4A4C-8890-07CC4B4DEA62}">
      <dgm:prSet/>
      <dgm:spPr/>
      <dgm:t>
        <a:bodyPr/>
        <a:lstStyle/>
        <a:p>
          <a:endParaRPr lang="en-GB"/>
        </a:p>
      </dgm:t>
    </dgm:pt>
    <dgm:pt modelId="{6F30FAA7-2282-430F-90B8-86C2048EC3FB}" type="sibTrans" cxnId="{43A3DCD8-11AA-4A4C-8890-07CC4B4DEA62}">
      <dgm:prSet/>
      <dgm:spPr/>
      <dgm:t>
        <a:bodyPr/>
        <a:lstStyle/>
        <a:p>
          <a:endParaRPr lang="en-GB"/>
        </a:p>
      </dgm:t>
    </dgm:pt>
    <dgm:pt modelId="{505B1409-E3C3-49DC-A315-731CD146F8B1}">
      <dgm:prSet/>
      <dgm:spPr/>
      <dgm:t>
        <a:bodyPr/>
        <a:lstStyle/>
        <a:p>
          <a:pPr rtl="0"/>
          <a:r>
            <a:rPr lang="en-US" b="1" i="1" dirty="0"/>
            <a:t>In respect of any reverse trades entered, the difference thereon</a:t>
          </a:r>
          <a:endParaRPr lang="en-GB" b="1" dirty="0"/>
        </a:p>
      </dgm:t>
    </dgm:pt>
    <dgm:pt modelId="{FEC0D4AF-5BA3-481F-8F1E-764EED9085E4}" type="parTrans" cxnId="{9208C344-B0C6-42A4-BB5C-2DE61C8EF73A}">
      <dgm:prSet/>
      <dgm:spPr/>
      <dgm:t>
        <a:bodyPr/>
        <a:lstStyle/>
        <a:p>
          <a:endParaRPr lang="en-GB"/>
        </a:p>
      </dgm:t>
    </dgm:pt>
    <dgm:pt modelId="{CFE273ED-F184-4D6B-8396-147654265C5B}" type="sibTrans" cxnId="{9208C344-B0C6-42A4-BB5C-2DE61C8EF73A}">
      <dgm:prSet/>
      <dgm:spPr/>
      <dgm:t>
        <a:bodyPr/>
        <a:lstStyle/>
        <a:p>
          <a:endParaRPr lang="en-GB"/>
        </a:p>
      </dgm:t>
    </dgm:pt>
    <dgm:pt modelId="{9D878C53-697E-4031-B197-B0D9E8EB3095}" type="pres">
      <dgm:prSet presAssocID="{4B523609-BA32-4E9E-9FEC-F6F6CF918809}" presName="compositeShape" presStyleCnt="0">
        <dgm:presLayoutVars>
          <dgm:chMax val="7"/>
          <dgm:dir/>
          <dgm:resizeHandles val="exact"/>
        </dgm:presLayoutVars>
      </dgm:prSet>
      <dgm:spPr/>
    </dgm:pt>
    <dgm:pt modelId="{DDE5D356-F9BE-40A3-AD04-0FD949F232A8}" type="pres">
      <dgm:prSet presAssocID="{6F821D19-8BBC-4D7B-A852-FFCEAFD0629A}" presName="circ1" presStyleLbl="vennNode1" presStyleIdx="0" presStyleCnt="3"/>
      <dgm:spPr/>
    </dgm:pt>
    <dgm:pt modelId="{0C1F6791-4298-4297-A70C-450AB59767CF}" type="pres">
      <dgm:prSet presAssocID="{6F821D19-8BBC-4D7B-A852-FFCEAFD0629A}" presName="circ1Tx" presStyleLbl="revTx" presStyleIdx="0" presStyleCnt="0">
        <dgm:presLayoutVars>
          <dgm:chMax val="0"/>
          <dgm:chPref val="0"/>
          <dgm:bulletEnabled val="1"/>
        </dgm:presLayoutVars>
      </dgm:prSet>
      <dgm:spPr/>
    </dgm:pt>
    <dgm:pt modelId="{A360D257-5403-43A2-AC68-AEE6F7A3103E}" type="pres">
      <dgm:prSet presAssocID="{E7906FB6-B46D-4150-9987-F9CECBA7EA23}" presName="circ2" presStyleLbl="vennNode1" presStyleIdx="1" presStyleCnt="3"/>
      <dgm:spPr/>
    </dgm:pt>
    <dgm:pt modelId="{FD7640A2-54A7-4EE7-96C4-FDB1A950FAEE}" type="pres">
      <dgm:prSet presAssocID="{E7906FB6-B46D-4150-9987-F9CECBA7EA23}" presName="circ2Tx" presStyleLbl="revTx" presStyleIdx="0" presStyleCnt="0">
        <dgm:presLayoutVars>
          <dgm:chMax val="0"/>
          <dgm:chPref val="0"/>
          <dgm:bulletEnabled val="1"/>
        </dgm:presLayoutVars>
      </dgm:prSet>
      <dgm:spPr/>
    </dgm:pt>
    <dgm:pt modelId="{336F8387-713B-401D-B5CA-C7B25E8F6C2A}" type="pres">
      <dgm:prSet presAssocID="{505B1409-E3C3-49DC-A315-731CD146F8B1}" presName="circ3" presStyleLbl="vennNode1" presStyleIdx="2" presStyleCnt="3"/>
      <dgm:spPr/>
    </dgm:pt>
    <dgm:pt modelId="{D3AC40FB-741D-4ABF-B7ED-8618669572E0}" type="pres">
      <dgm:prSet presAssocID="{505B1409-E3C3-49DC-A315-731CD146F8B1}" presName="circ3Tx" presStyleLbl="revTx" presStyleIdx="0" presStyleCnt="0">
        <dgm:presLayoutVars>
          <dgm:chMax val="0"/>
          <dgm:chPref val="0"/>
          <dgm:bulletEnabled val="1"/>
        </dgm:presLayoutVars>
      </dgm:prSet>
      <dgm:spPr/>
    </dgm:pt>
  </dgm:ptLst>
  <dgm:cxnLst>
    <dgm:cxn modelId="{47B43A25-F21A-44F4-A868-E84BFBA71491}" type="presOf" srcId="{6F821D19-8BBC-4D7B-A852-FFCEAFD0629A}" destId="{DDE5D356-F9BE-40A3-AD04-0FD949F232A8}" srcOrd="0" destOrd="0" presId="urn:microsoft.com/office/officeart/2005/8/layout/venn1"/>
    <dgm:cxn modelId="{9208C344-B0C6-42A4-BB5C-2DE61C8EF73A}" srcId="{4B523609-BA32-4E9E-9FEC-F6F6CF918809}" destId="{505B1409-E3C3-49DC-A315-731CD146F8B1}" srcOrd="2" destOrd="0" parTransId="{FEC0D4AF-5BA3-481F-8F1E-764EED9085E4}" sibTransId="{CFE273ED-F184-4D6B-8396-147654265C5B}"/>
    <dgm:cxn modelId="{62923A51-B051-4EFF-A051-24A7FA729C44}" type="presOf" srcId="{505B1409-E3C3-49DC-A315-731CD146F8B1}" destId="{336F8387-713B-401D-B5CA-C7B25E8F6C2A}" srcOrd="0" destOrd="0" presId="urn:microsoft.com/office/officeart/2005/8/layout/venn1"/>
    <dgm:cxn modelId="{96F9DE84-645D-46F6-89DD-0B1C43BE6334}" type="presOf" srcId="{E7906FB6-B46D-4150-9987-F9CECBA7EA23}" destId="{FD7640A2-54A7-4EE7-96C4-FDB1A950FAEE}" srcOrd="1" destOrd="0" presId="urn:microsoft.com/office/officeart/2005/8/layout/venn1"/>
    <dgm:cxn modelId="{3B9E2F92-7CBB-4370-B766-E8CB88BB641F}" type="presOf" srcId="{4B523609-BA32-4E9E-9FEC-F6F6CF918809}" destId="{9D878C53-697E-4031-B197-B0D9E8EB3095}" srcOrd="0" destOrd="0" presId="urn:microsoft.com/office/officeart/2005/8/layout/venn1"/>
    <dgm:cxn modelId="{984789A4-4D3D-425C-B351-5AF31605AB3D}" type="presOf" srcId="{505B1409-E3C3-49DC-A315-731CD146F8B1}" destId="{D3AC40FB-741D-4ABF-B7ED-8618669572E0}" srcOrd="1" destOrd="0" presId="urn:microsoft.com/office/officeart/2005/8/layout/venn1"/>
    <dgm:cxn modelId="{A6E6C3A7-074A-4EDB-A20A-35A5FCBA1E9A}" type="presOf" srcId="{E7906FB6-B46D-4150-9987-F9CECBA7EA23}" destId="{A360D257-5403-43A2-AC68-AEE6F7A3103E}" srcOrd="0" destOrd="0" presId="urn:microsoft.com/office/officeart/2005/8/layout/venn1"/>
    <dgm:cxn modelId="{3DF1E9C1-FDD9-44BD-8D35-410A253AFA5D}" srcId="{4B523609-BA32-4E9E-9FEC-F6F6CF918809}" destId="{6F821D19-8BBC-4D7B-A852-FFCEAFD0629A}" srcOrd="0" destOrd="0" parTransId="{479D29DE-10D6-4BF2-A775-716CF6D8B9B8}" sibTransId="{E4BD7969-2E28-4C1B-B76C-5F6FE81E21B2}"/>
    <dgm:cxn modelId="{43A3DCD8-11AA-4A4C-8890-07CC4B4DEA62}" srcId="{4B523609-BA32-4E9E-9FEC-F6F6CF918809}" destId="{E7906FB6-B46D-4150-9987-F9CECBA7EA23}" srcOrd="1" destOrd="0" parTransId="{87494D74-9344-4C62-9407-7AE676321ED5}" sibTransId="{6F30FAA7-2282-430F-90B8-86C2048EC3FB}"/>
    <dgm:cxn modelId="{09DFA3E5-A905-41B7-B459-BDD73A32612D}" type="presOf" srcId="{6F821D19-8BBC-4D7B-A852-FFCEAFD0629A}" destId="{0C1F6791-4298-4297-A70C-450AB59767CF}" srcOrd="1" destOrd="0" presId="urn:microsoft.com/office/officeart/2005/8/layout/venn1"/>
    <dgm:cxn modelId="{A37FC5A3-6391-4A22-8E8C-FFA5C93FB142}" type="presParOf" srcId="{9D878C53-697E-4031-B197-B0D9E8EB3095}" destId="{DDE5D356-F9BE-40A3-AD04-0FD949F232A8}" srcOrd="0" destOrd="0" presId="urn:microsoft.com/office/officeart/2005/8/layout/venn1"/>
    <dgm:cxn modelId="{80F48709-9786-492C-A2B0-2AD3427C8651}" type="presParOf" srcId="{9D878C53-697E-4031-B197-B0D9E8EB3095}" destId="{0C1F6791-4298-4297-A70C-450AB59767CF}" srcOrd="1" destOrd="0" presId="urn:microsoft.com/office/officeart/2005/8/layout/venn1"/>
    <dgm:cxn modelId="{9EC721E2-5045-47B6-859B-6572562490B3}" type="presParOf" srcId="{9D878C53-697E-4031-B197-B0D9E8EB3095}" destId="{A360D257-5403-43A2-AC68-AEE6F7A3103E}" srcOrd="2" destOrd="0" presId="urn:microsoft.com/office/officeart/2005/8/layout/venn1"/>
    <dgm:cxn modelId="{B56B7DD0-B098-497F-9B25-5ECE07940B70}" type="presParOf" srcId="{9D878C53-697E-4031-B197-B0D9E8EB3095}" destId="{FD7640A2-54A7-4EE7-96C4-FDB1A950FAEE}" srcOrd="3" destOrd="0" presId="urn:microsoft.com/office/officeart/2005/8/layout/venn1"/>
    <dgm:cxn modelId="{2A2210FB-0DA1-4F65-BB7F-5B3337A39BF5}" type="presParOf" srcId="{9D878C53-697E-4031-B197-B0D9E8EB3095}" destId="{336F8387-713B-401D-B5CA-C7B25E8F6C2A}" srcOrd="4" destOrd="0" presId="urn:microsoft.com/office/officeart/2005/8/layout/venn1"/>
    <dgm:cxn modelId="{637C71E1-3D3B-4F19-9135-0C770990826F}" type="presParOf" srcId="{9D878C53-697E-4031-B197-B0D9E8EB3095}" destId="{D3AC40FB-741D-4ABF-B7ED-8618669572E0}"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E8DFA72A-6537-425D-9F6E-83BB0CF84AD2}" type="doc">
      <dgm:prSet loTypeId="urn:microsoft.com/office/officeart/2005/8/layout/vProcess5" loCatId="process" qsTypeId="urn:microsoft.com/office/officeart/2005/8/quickstyle/simple2" qsCatId="simple" csTypeId="urn:microsoft.com/office/officeart/2005/8/colors/colorful1#10" csCatId="colorful" phldr="1"/>
      <dgm:spPr/>
      <dgm:t>
        <a:bodyPr/>
        <a:lstStyle/>
        <a:p>
          <a:endParaRPr lang="en-GB"/>
        </a:p>
      </dgm:t>
    </dgm:pt>
    <dgm:pt modelId="{A338745A-CA94-4146-B0C4-C7AE23977109}">
      <dgm:prSet/>
      <dgm:spPr/>
      <dgm:t>
        <a:bodyPr/>
        <a:lstStyle/>
        <a:p>
          <a:pPr algn="just" rtl="0"/>
          <a:r>
            <a:rPr lang="en-US" dirty="0"/>
            <a:t>The explanation to S. 73 deems the business of a company (subject to certain exclusions) consisting of purchases /sale of shares as speculation business. </a:t>
          </a:r>
          <a:endParaRPr lang="en-GB" dirty="0"/>
        </a:p>
      </dgm:t>
    </dgm:pt>
    <dgm:pt modelId="{19C03016-8DA7-4D7D-A281-566CC7C71D27}" type="parTrans" cxnId="{A793CD28-EF7F-422B-A5F7-A001C6BE7178}">
      <dgm:prSet/>
      <dgm:spPr/>
      <dgm:t>
        <a:bodyPr/>
        <a:lstStyle/>
        <a:p>
          <a:pPr algn="just"/>
          <a:endParaRPr lang="en-GB"/>
        </a:p>
      </dgm:t>
    </dgm:pt>
    <dgm:pt modelId="{052EF827-47AA-4099-8A79-1C799F27568B}" type="sibTrans" cxnId="{A793CD28-EF7F-422B-A5F7-A001C6BE7178}">
      <dgm:prSet/>
      <dgm:spPr/>
      <dgm:t>
        <a:bodyPr/>
        <a:lstStyle/>
        <a:p>
          <a:pPr algn="just"/>
          <a:endParaRPr lang="en-GB"/>
        </a:p>
      </dgm:t>
    </dgm:pt>
    <dgm:pt modelId="{D63316BB-33D1-4A2F-A62B-DB1A2317B566}">
      <dgm:prSet/>
      <dgm:spPr/>
      <dgm:t>
        <a:bodyPr/>
        <a:lstStyle/>
        <a:p>
          <a:pPr algn="just" rtl="0"/>
          <a:r>
            <a:rPr lang="en-US" dirty="0"/>
            <a:t>Whether transactions in derivatives  get hit by </a:t>
          </a:r>
          <a:r>
            <a:rPr lang="en-US" dirty="0" err="1"/>
            <a:t>Expl</a:t>
          </a:r>
          <a:r>
            <a:rPr lang="en-US" dirty="0"/>
            <a:t>.  To Sec. 73?</a:t>
          </a:r>
          <a:endParaRPr lang="en-GB" dirty="0"/>
        </a:p>
      </dgm:t>
    </dgm:pt>
    <dgm:pt modelId="{911913C0-A756-4A5C-AC68-EF2C0B3D65BB}" type="parTrans" cxnId="{F235A179-11CD-4479-8029-1F5519C41401}">
      <dgm:prSet/>
      <dgm:spPr/>
      <dgm:t>
        <a:bodyPr/>
        <a:lstStyle/>
        <a:p>
          <a:pPr algn="just"/>
          <a:endParaRPr lang="en-GB"/>
        </a:p>
      </dgm:t>
    </dgm:pt>
    <dgm:pt modelId="{9CCE2461-3222-4809-8EE0-E2219DD61DA6}" type="sibTrans" cxnId="{F235A179-11CD-4479-8029-1F5519C41401}">
      <dgm:prSet/>
      <dgm:spPr/>
      <dgm:t>
        <a:bodyPr/>
        <a:lstStyle/>
        <a:p>
          <a:pPr algn="just"/>
          <a:endParaRPr lang="en-GB"/>
        </a:p>
      </dgm:t>
    </dgm:pt>
    <dgm:pt modelId="{DAFA976D-00FC-43CE-B47C-35DE4EF48357}" type="pres">
      <dgm:prSet presAssocID="{E8DFA72A-6537-425D-9F6E-83BB0CF84AD2}" presName="outerComposite" presStyleCnt="0">
        <dgm:presLayoutVars>
          <dgm:chMax val="5"/>
          <dgm:dir/>
          <dgm:resizeHandles val="exact"/>
        </dgm:presLayoutVars>
      </dgm:prSet>
      <dgm:spPr/>
    </dgm:pt>
    <dgm:pt modelId="{2000D135-41BA-48A5-BB34-4D20960785C2}" type="pres">
      <dgm:prSet presAssocID="{E8DFA72A-6537-425D-9F6E-83BB0CF84AD2}" presName="dummyMaxCanvas" presStyleCnt="0">
        <dgm:presLayoutVars/>
      </dgm:prSet>
      <dgm:spPr/>
    </dgm:pt>
    <dgm:pt modelId="{D731F74E-F537-4623-A065-EAB46EEF2E4E}" type="pres">
      <dgm:prSet presAssocID="{E8DFA72A-6537-425D-9F6E-83BB0CF84AD2}" presName="TwoNodes_1" presStyleLbl="node1" presStyleIdx="0" presStyleCnt="2">
        <dgm:presLayoutVars>
          <dgm:bulletEnabled val="1"/>
        </dgm:presLayoutVars>
      </dgm:prSet>
      <dgm:spPr/>
    </dgm:pt>
    <dgm:pt modelId="{3CED46D9-E245-4070-AF4A-4B6ADE8FA465}" type="pres">
      <dgm:prSet presAssocID="{E8DFA72A-6537-425D-9F6E-83BB0CF84AD2}" presName="TwoNodes_2" presStyleLbl="node1" presStyleIdx="1" presStyleCnt="2">
        <dgm:presLayoutVars>
          <dgm:bulletEnabled val="1"/>
        </dgm:presLayoutVars>
      </dgm:prSet>
      <dgm:spPr/>
    </dgm:pt>
    <dgm:pt modelId="{39C91E5C-E61B-44F9-898D-78DE57A4EC78}" type="pres">
      <dgm:prSet presAssocID="{E8DFA72A-6537-425D-9F6E-83BB0CF84AD2}" presName="TwoConn_1-2" presStyleLbl="fgAccFollowNode1" presStyleIdx="0" presStyleCnt="1">
        <dgm:presLayoutVars>
          <dgm:bulletEnabled val="1"/>
        </dgm:presLayoutVars>
      </dgm:prSet>
      <dgm:spPr/>
    </dgm:pt>
    <dgm:pt modelId="{0ED70394-87C2-4ABD-A8AD-2635C0BE1157}" type="pres">
      <dgm:prSet presAssocID="{E8DFA72A-6537-425D-9F6E-83BB0CF84AD2}" presName="TwoNodes_1_text" presStyleLbl="node1" presStyleIdx="1" presStyleCnt="2">
        <dgm:presLayoutVars>
          <dgm:bulletEnabled val="1"/>
        </dgm:presLayoutVars>
      </dgm:prSet>
      <dgm:spPr/>
    </dgm:pt>
    <dgm:pt modelId="{DCD285B8-BF76-4D4E-AB3A-3427DB6A4A4E}" type="pres">
      <dgm:prSet presAssocID="{E8DFA72A-6537-425D-9F6E-83BB0CF84AD2}" presName="TwoNodes_2_text" presStyleLbl="node1" presStyleIdx="1" presStyleCnt="2">
        <dgm:presLayoutVars>
          <dgm:bulletEnabled val="1"/>
        </dgm:presLayoutVars>
      </dgm:prSet>
      <dgm:spPr/>
    </dgm:pt>
  </dgm:ptLst>
  <dgm:cxnLst>
    <dgm:cxn modelId="{A793CD28-EF7F-422B-A5F7-A001C6BE7178}" srcId="{E8DFA72A-6537-425D-9F6E-83BB0CF84AD2}" destId="{A338745A-CA94-4146-B0C4-C7AE23977109}" srcOrd="0" destOrd="0" parTransId="{19C03016-8DA7-4D7D-A281-566CC7C71D27}" sibTransId="{052EF827-47AA-4099-8A79-1C799F27568B}"/>
    <dgm:cxn modelId="{12A39031-3166-4D0E-89E7-802F13F534A7}" type="presOf" srcId="{D63316BB-33D1-4A2F-A62B-DB1A2317B566}" destId="{DCD285B8-BF76-4D4E-AB3A-3427DB6A4A4E}" srcOrd="1" destOrd="0" presId="urn:microsoft.com/office/officeart/2005/8/layout/vProcess5"/>
    <dgm:cxn modelId="{57EBD532-8981-4E40-B787-FCE6EDE8F3A9}" type="presOf" srcId="{052EF827-47AA-4099-8A79-1C799F27568B}" destId="{39C91E5C-E61B-44F9-898D-78DE57A4EC78}" srcOrd="0" destOrd="0" presId="urn:microsoft.com/office/officeart/2005/8/layout/vProcess5"/>
    <dgm:cxn modelId="{AA78415C-B2C4-4882-8B17-486A09DAF34C}" type="presOf" srcId="{A338745A-CA94-4146-B0C4-C7AE23977109}" destId="{D731F74E-F537-4623-A065-EAB46EEF2E4E}" srcOrd="0" destOrd="0" presId="urn:microsoft.com/office/officeart/2005/8/layout/vProcess5"/>
    <dgm:cxn modelId="{B34D1C64-6603-429F-9D19-02004B8F1E4F}" type="presOf" srcId="{D63316BB-33D1-4A2F-A62B-DB1A2317B566}" destId="{3CED46D9-E245-4070-AF4A-4B6ADE8FA465}" srcOrd="0" destOrd="0" presId="urn:microsoft.com/office/officeart/2005/8/layout/vProcess5"/>
    <dgm:cxn modelId="{F235A179-11CD-4479-8029-1F5519C41401}" srcId="{E8DFA72A-6537-425D-9F6E-83BB0CF84AD2}" destId="{D63316BB-33D1-4A2F-A62B-DB1A2317B566}" srcOrd="1" destOrd="0" parTransId="{911913C0-A756-4A5C-AC68-EF2C0B3D65BB}" sibTransId="{9CCE2461-3222-4809-8EE0-E2219DD61DA6}"/>
    <dgm:cxn modelId="{95280F80-C0B2-4032-A48D-BF5B33F6BA64}" type="presOf" srcId="{E8DFA72A-6537-425D-9F6E-83BB0CF84AD2}" destId="{DAFA976D-00FC-43CE-B47C-35DE4EF48357}" srcOrd="0" destOrd="0" presId="urn:microsoft.com/office/officeart/2005/8/layout/vProcess5"/>
    <dgm:cxn modelId="{A653AAAE-613D-4EB2-A35C-AEB084F24CFD}" type="presOf" srcId="{A338745A-CA94-4146-B0C4-C7AE23977109}" destId="{0ED70394-87C2-4ABD-A8AD-2635C0BE1157}" srcOrd="1" destOrd="0" presId="urn:microsoft.com/office/officeart/2005/8/layout/vProcess5"/>
    <dgm:cxn modelId="{A5BA605D-6AA1-41FE-A046-54F1B3EB838D}" type="presParOf" srcId="{DAFA976D-00FC-43CE-B47C-35DE4EF48357}" destId="{2000D135-41BA-48A5-BB34-4D20960785C2}" srcOrd="0" destOrd="0" presId="urn:microsoft.com/office/officeart/2005/8/layout/vProcess5"/>
    <dgm:cxn modelId="{7DA12EF3-400B-499E-BE25-8A5AEFC1FCCA}" type="presParOf" srcId="{DAFA976D-00FC-43CE-B47C-35DE4EF48357}" destId="{D731F74E-F537-4623-A065-EAB46EEF2E4E}" srcOrd="1" destOrd="0" presId="urn:microsoft.com/office/officeart/2005/8/layout/vProcess5"/>
    <dgm:cxn modelId="{71E42EA7-3709-4245-8786-2B23C82BABDE}" type="presParOf" srcId="{DAFA976D-00FC-43CE-B47C-35DE4EF48357}" destId="{3CED46D9-E245-4070-AF4A-4B6ADE8FA465}" srcOrd="2" destOrd="0" presId="urn:microsoft.com/office/officeart/2005/8/layout/vProcess5"/>
    <dgm:cxn modelId="{27C33DBB-134B-43A1-95EF-629CC15879AB}" type="presParOf" srcId="{DAFA976D-00FC-43CE-B47C-35DE4EF48357}" destId="{39C91E5C-E61B-44F9-898D-78DE57A4EC78}" srcOrd="3" destOrd="0" presId="urn:microsoft.com/office/officeart/2005/8/layout/vProcess5"/>
    <dgm:cxn modelId="{23A80F01-4E6F-4265-908F-670494D3F3AD}" type="presParOf" srcId="{DAFA976D-00FC-43CE-B47C-35DE4EF48357}" destId="{0ED70394-87C2-4ABD-A8AD-2635C0BE1157}" srcOrd="4" destOrd="0" presId="urn:microsoft.com/office/officeart/2005/8/layout/vProcess5"/>
    <dgm:cxn modelId="{FD946AA6-8F29-47CB-8B0A-1ECEE5BE3DBA}" type="presParOf" srcId="{DAFA976D-00FC-43CE-B47C-35DE4EF48357}" destId="{DCD285B8-BF76-4D4E-AB3A-3427DB6A4A4E}"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4A1BFD16-7970-4FA1-975F-7D26A9AE98A0}" type="doc">
      <dgm:prSet loTypeId="urn:microsoft.com/office/officeart/2005/8/layout/lProcess2" loCatId="relationship" qsTypeId="urn:microsoft.com/office/officeart/2005/8/quickstyle/simple1" qsCatId="simple" csTypeId="urn:microsoft.com/office/officeart/2005/8/colors/accent1_1" csCatId="accent1" phldr="1"/>
      <dgm:spPr/>
      <dgm:t>
        <a:bodyPr/>
        <a:lstStyle/>
        <a:p>
          <a:endParaRPr lang="en-US"/>
        </a:p>
      </dgm:t>
    </dgm:pt>
    <dgm:pt modelId="{5EA8A96B-3F81-4C9B-8669-91BF6BFDED48}">
      <dgm:prSet/>
      <dgm:spPr/>
      <dgm:t>
        <a:bodyPr/>
        <a:lstStyle/>
        <a:p>
          <a:pPr rtl="0"/>
          <a:r>
            <a:rPr lang="en-US" dirty="0"/>
            <a:t>Delhi High Court in the case of </a:t>
          </a:r>
          <a:r>
            <a:rPr lang="en-US" b="1" dirty="0"/>
            <a:t>DLF Commercial Developers Ltd. [2013] 35 taxmann.com 280</a:t>
          </a:r>
          <a:endParaRPr lang="en-US" dirty="0"/>
        </a:p>
      </dgm:t>
    </dgm:pt>
    <dgm:pt modelId="{C2464331-65F1-49F6-9F9C-4A6B0C95D8C3}" type="parTrans" cxnId="{B7BDC0DC-0636-4A84-B341-D8F68719DCFA}">
      <dgm:prSet/>
      <dgm:spPr/>
      <dgm:t>
        <a:bodyPr/>
        <a:lstStyle/>
        <a:p>
          <a:endParaRPr lang="en-US"/>
        </a:p>
      </dgm:t>
    </dgm:pt>
    <dgm:pt modelId="{52B6D5A5-73DE-4097-AAF7-04C11A9A7761}" type="sibTrans" cxnId="{B7BDC0DC-0636-4A84-B341-D8F68719DCFA}">
      <dgm:prSet/>
      <dgm:spPr/>
      <dgm:t>
        <a:bodyPr/>
        <a:lstStyle/>
        <a:p>
          <a:endParaRPr lang="en-US"/>
        </a:p>
      </dgm:t>
    </dgm:pt>
    <dgm:pt modelId="{D0A80ED4-69AD-4E26-A825-6259DBACB8A9}">
      <dgm:prSet/>
      <dgm:spPr/>
      <dgm:t>
        <a:bodyPr/>
        <a:lstStyle/>
        <a:p>
          <a:pPr rtl="0"/>
          <a:r>
            <a:rPr lang="en-US" i="1" dirty="0"/>
            <a:t>……… By all accounts the derivatives are based on stocks and shares, which fall squarely within the explanation to Section 73 (4). Therefore, it is idle to contend that derivatives do not fall within that provision</a:t>
          </a:r>
          <a:endParaRPr lang="en-US" dirty="0"/>
        </a:p>
      </dgm:t>
    </dgm:pt>
    <dgm:pt modelId="{69B7623C-30A2-4FB6-8D1D-EFA5273DEB44}" type="parTrans" cxnId="{5D9A14E4-429D-456F-A4A6-D9265C657419}">
      <dgm:prSet/>
      <dgm:spPr/>
      <dgm:t>
        <a:bodyPr/>
        <a:lstStyle/>
        <a:p>
          <a:endParaRPr lang="en-IN"/>
        </a:p>
      </dgm:t>
    </dgm:pt>
    <dgm:pt modelId="{DFB3FE07-6387-4088-8DB3-C7F4F38458BC}" type="sibTrans" cxnId="{5D9A14E4-429D-456F-A4A6-D9265C657419}">
      <dgm:prSet/>
      <dgm:spPr/>
      <dgm:t>
        <a:bodyPr/>
        <a:lstStyle/>
        <a:p>
          <a:endParaRPr lang="en-IN"/>
        </a:p>
      </dgm:t>
    </dgm:pt>
    <dgm:pt modelId="{D7FF72B0-12F4-40EB-B2E5-6F70B23B4F7D}">
      <dgm:prSet/>
      <dgm:spPr/>
      <dgm:t>
        <a:bodyPr/>
        <a:lstStyle/>
        <a:p>
          <a:pPr rtl="0"/>
          <a:r>
            <a:rPr lang="en-US" dirty="0"/>
            <a:t>Contrary View by </a:t>
          </a:r>
        </a:p>
      </dgm:t>
    </dgm:pt>
    <dgm:pt modelId="{E0F57989-9AC4-4FA1-9FC6-C5DEACB849C4}" type="parTrans" cxnId="{5E5AF5DF-606B-46B3-BE7F-CB5C6E08CCFC}">
      <dgm:prSet/>
      <dgm:spPr/>
      <dgm:t>
        <a:bodyPr/>
        <a:lstStyle/>
        <a:p>
          <a:endParaRPr lang="en-IN"/>
        </a:p>
      </dgm:t>
    </dgm:pt>
    <dgm:pt modelId="{D2D45F07-8E64-43D3-98CB-9AB74B2F1D15}" type="sibTrans" cxnId="{5E5AF5DF-606B-46B3-BE7F-CB5C6E08CCFC}">
      <dgm:prSet/>
      <dgm:spPr/>
      <dgm:t>
        <a:bodyPr/>
        <a:lstStyle/>
        <a:p>
          <a:endParaRPr lang="en-IN"/>
        </a:p>
      </dgm:t>
    </dgm:pt>
    <dgm:pt modelId="{A50212D4-FEF5-476A-853C-15C01C83E528}">
      <dgm:prSet/>
      <dgm:spPr/>
      <dgm:t>
        <a:bodyPr/>
        <a:lstStyle/>
        <a:p>
          <a:r>
            <a:rPr lang="en-US" dirty="0"/>
            <a:t>High Court of Calcutta </a:t>
          </a:r>
        </a:p>
        <a:p>
          <a:r>
            <a:rPr lang="en-US" dirty="0"/>
            <a:t>Asian Financial Services Ltd. Vs. Commissioner of Income Tax</a:t>
          </a:r>
        </a:p>
      </dgm:t>
    </dgm:pt>
    <dgm:pt modelId="{0AAEC97B-B853-4B37-8978-7A46D59D406D}" type="parTrans" cxnId="{BC097556-21CC-4271-808E-E9F1E7FAE93F}">
      <dgm:prSet/>
      <dgm:spPr/>
      <dgm:t>
        <a:bodyPr/>
        <a:lstStyle/>
        <a:p>
          <a:endParaRPr lang="en-IN"/>
        </a:p>
      </dgm:t>
    </dgm:pt>
    <dgm:pt modelId="{695EA768-A132-4058-94CA-F986CAFB3B8C}" type="sibTrans" cxnId="{BC097556-21CC-4271-808E-E9F1E7FAE93F}">
      <dgm:prSet/>
      <dgm:spPr/>
      <dgm:t>
        <a:bodyPr/>
        <a:lstStyle/>
        <a:p>
          <a:endParaRPr lang="en-IN"/>
        </a:p>
      </dgm:t>
    </dgm:pt>
    <dgm:pt modelId="{60CF90FB-587E-4841-A2D0-015460342F29}" type="pres">
      <dgm:prSet presAssocID="{4A1BFD16-7970-4FA1-975F-7D26A9AE98A0}" presName="theList" presStyleCnt="0">
        <dgm:presLayoutVars>
          <dgm:dir/>
          <dgm:animLvl val="lvl"/>
          <dgm:resizeHandles val="exact"/>
        </dgm:presLayoutVars>
      </dgm:prSet>
      <dgm:spPr/>
    </dgm:pt>
    <dgm:pt modelId="{601CFF80-CB79-4163-8EE7-957EBDC403AE}" type="pres">
      <dgm:prSet presAssocID="{5EA8A96B-3F81-4C9B-8669-91BF6BFDED48}" presName="compNode" presStyleCnt="0"/>
      <dgm:spPr/>
    </dgm:pt>
    <dgm:pt modelId="{6A366788-21E9-4A1F-A462-1FC16623E951}" type="pres">
      <dgm:prSet presAssocID="{5EA8A96B-3F81-4C9B-8669-91BF6BFDED48}" presName="aNode" presStyleLbl="bgShp" presStyleIdx="0" presStyleCnt="2"/>
      <dgm:spPr/>
    </dgm:pt>
    <dgm:pt modelId="{0D4A1D73-90F6-4AD8-96F1-E49586FEE995}" type="pres">
      <dgm:prSet presAssocID="{5EA8A96B-3F81-4C9B-8669-91BF6BFDED48}" presName="textNode" presStyleLbl="bgShp" presStyleIdx="0" presStyleCnt="2"/>
      <dgm:spPr/>
    </dgm:pt>
    <dgm:pt modelId="{427C6419-659D-484E-9CC1-709768D8D084}" type="pres">
      <dgm:prSet presAssocID="{5EA8A96B-3F81-4C9B-8669-91BF6BFDED48}" presName="compChildNode" presStyleCnt="0"/>
      <dgm:spPr/>
    </dgm:pt>
    <dgm:pt modelId="{E6909D46-13AE-4942-A116-B948EF943FA4}" type="pres">
      <dgm:prSet presAssocID="{5EA8A96B-3F81-4C9B-8669-91BF6BFDED48}" presName="theInnerList" presStyleCnt="0"/>
      <dgm:spPr/>
    </dgm:pt>
    <dgm:pt modelId="{9676F5FB-47D3-46E1-AF35-D7BAE5CC16AD}" type="pres">
      <dgm:prSet presAssocID="{D0A80ED4-69AD-4E26-A825-6259DBACB8A9}" presName="childNode" presStyleLbl="node1" presStyleIdx="0" presStyleCnt="2">
        <dgm:presLayoutVars>
          <dgm:bulletEnabled val="1"/>
        </dgm:presLayoutVars>
      </dgm:prSet>
      <dgm:spPr/>
    </dgm:pt>
    <dgm:pt modelId="{AC84BB03-F96B-49A5-816F-805ACEBFEB46}" type="pres">
      <dgm:prSet presAssocID="{5EA8A96B-3F81-4C9B-8669-91BF6BFDED48}" presName="aSpace" presStyleCnt="0"/>
      <dgm:spPr/>
    </dgm:pt>
    <dgm:pt modelId="{49B8BEC5-277C-4C06-8B8A-63178CA1E532}" type="pres">
      <dgm:prSet presAssocID="{D7FF72B0-12F4-40EB-B2E5-6F70B23B4F7D}" presName="compNode" presStyleCnt="0"/>
      <dgm:spPr/>
    </dgm:pt>
    <dgm:pt modelId="{E87B6E00-D974-40BA-AA9E-B1230785B85D}" type="pres">
      <dgm:prSet presAssocID="{D7FF72B0-12F4-40EB-B2E5-6F70B23B4F7D}" presName="aNode" presStyleLbl="bgShp" presStyleIdx="1" presStyleCnt="2"/>
      <dgm:spPr/>
    </dgm:pt>
    <dgm:pt modelId="{00DB59A9-6FC8-41C5-8AF5-CC2F8931C43B}" type="pres">
      <dgm:prSet presAssocID="{D7FF72B0-12F4-40EB-B2E5-6F70B23B4F7D}" presName="textNode" presStyleLbl="bgShp" presStyleIdx="1" presStyleCnt="2"/>
      <dgm:spPr/>
    </dgm:pt>
    <dgm:pt modelId="{37A9FA84-5CC0-47F0-9294-B9779CC39062}" type="pres">
      <dgm:prSet presAssocID="{D7FF72B0-12F4-40EB-B2E5-6F70B23B4F7D}" presName="compChildNode" presStyleCnt="0"/>
      <dgm:spPr/>
    </dgm:pt>
    <dgm:pt modelId="{F30088E4-D2B5-4ADF-B6FD-08ED2F9880D2}" type="pres">
      <dgm:prSet presAssocID="{D7FF72B0-12F4-40EB-B2E5-6F70B23B4F7D}" presName="theInnerList" presStyleCnt="0"/>
      <dgm:spPr/>
    </dgm:pt>
    <dgm:pt modelId="{F8027B54-7477-4F97-B816-D1485786A2C8}" type="pres">
      <dgm:prSet presAssocID="{A50212D4-FEF5-476A-853C-15C01C83E528}" presName="childNode" presStyleLbl="node1" presStyleIdx="1" presStyleCnt="2" custLinFactNeighborX="-359" custLinFactNeighborY="-2121">
        <dgm:presLayoutVars>
          <dgm:bulletEnabled val="1"/>
        </dgm:presLayoutVars>
      </dgm:prSet>
      <dgm:spPr/>
    </dgm:pt>
  </dgm:ptLst>
  <dgm:cxnLst>
    <dgm:cxn modelId="{B83C3501-7289-4375-9F4D-74548F7C882C}" type="presOf" srcId="{4A1BFD16-7970-4FA1-975F-7D26A9AE98A0}" destId="{60CF90FB-587E-4841-A2D0-015460342F29}" srcOrd="0" destOrd="0" presId="urn:microsoft.com/office/officeart/2005/8/layout/lProcess2"/>
    <dgm:cxn modelId="{C098621A-9AFC-43DF-A6F8-209CC226ED74}" type="presOf" srcId="{D7FF72B0-12F4-40EB-B2E5-6F70B23B4F7D}" destId="{00DB59A9-6FC8-41C5-8AF5-CC2F8931C43B}" srcOrd="1" destOrd="0" presId="urn:microsoft.com/office/officeart/2005/8/layout/lProcess2"/>
    <dgm:cxn modelId="{3CAE794B-A83D-4F2F-9A3C-01AA45F27B41}" type="presOf" srcId="{A50212D4-FEF5-476A-853C-15C01C83E528}" destId="{F8027B54-7477-4F97-B816-D1485786A2C8}" srcOrd="0" destOrd="0" presId="urn:microsoft.com/office/officeart/2005/8/layout/lProcess2"/>
    <dgm:cxn modelId="{BC097556-21CC-4271-808E-E9F1E7FAE93F}" srcId="{D7FF72B0-12F4-40EB-B2E5-6F70B23B4F7D}" destId="{A50212D4-FEF5-476A-853C-15C01C83E528}" srcOrd="0" destOrd="0" parTransId="{0AAEC97B-B853-4B37-8978-7A46D59D406D}" sibTransId="{695EA768-A132-4058-94CA-F986CAFB3B8C}"/>
    <dgm:cxn modelId="{2B85607F-BE30-4077-B87F-76AA3A3D6B58}" type="presOf" srcId="{5EA8A96B-3F81-4C9B-8669-91BF6BFDED48}" destId="{0D4A1D73-90F6-4AD8-96F1-E49586FEE995}" srcOrd="1" destOrd="0" presId="urn:microsoft.com/office/officeart/2005/8/layout/lProcess2"/>
    <dgm:cxn modelId="{3D13888E-E2A6-4C32-9B4E-A150901E13CC}" type="presOf" srcId="{5EA8A96B-3F81-4C9B-8669-91BF6BFDED48}" destId="{6A366788-21E9-4A1F-A462-1FC16623E951}" srcOrd="0" destOrd="0" presId="urn:microsoft.com/office/officeart/2005/8/layout/lProcess2"/>
    <dgm:cxn modelId="{A6E09D95-13AE-4DF4-83F6-808733C93CC5}" type="presOf" srcId="{D0A80ED4-69AD-4E26-A825-6259DBACB8A9}" destId="{9676F5FB-47D3-46E1-AF35-D7BAE5CC16AD}" srcOrd="0" destOrd="0" presId="urn:microsoft.com/office/officeart/2005/8/layout/lProcess2"/>
    <dgm:cxn modelId="{B7BDC0DC-0636-4A84-B341-D8F68719DCFA}" srcId="{4A1BFD16-7970-4FA1-975F-7D26A9AE98A0}" destId="{5EA8A96B-3F81-4C9B-8669-91BF6BFDED48}" srcOrd="0" destOrd="0" parTransId="{C2464331-65F1-49F6-9F9C-4A6B0C95D8C3}" sibTransId="{52B6D5A5-73DE-4097-AAF7-04C11A9A7761}"/>
    <dgm:cxn modelId="{5E5AF5DF-606B-46B3-BE7F-CB5C6E08CCFC}" srcId="{4A1BFD16-7970-4FA1-975F-7D26A9AE98A0}" destId="{D7FF72B0-12F4-40EB-B2E5-6F70B23B4F7D}" srcOrd="1" destOrd="0" parTransId="{E0F57989-9AC4-4FA1-9FC6-C5DEACB849C4}" sibTransId="{D2D45F07-8E64-43D3-98CB-9AB74B2F1D15}"/>
    <dgm:cxn modelId="{5D9A14E4-429D-456F-A4A6-D9265C657419}" srcId="{5EA8A96B-3F81-4C9B-8669-91BF6BFDED48}" destId="{D0A80ED4-69AD-4E26-A825-6259DBACB8A9}" srcOrd="0" destOrd="0" parTransId="{69B7623C-30A2-4FB6-8D1D-EFA5273DEB44}" sibTransId="{DFB3FE07-6387-4088-8DB3-C7F4F38458BC}"/>
    <dgm:cxn modelId="{331CA3E8-A402-48C9-922A-693A0AA8D13C}" type="presOf" srcId="{D7FF72B0-12F4-40EB-B2E5-6F70B23B4F7D}" destId="{E87B6E00-D974-40BA-AA9E-B1230785B85D}" srcOrd="0" destOrd="0" presId="urn:microsoft.com/office/officeart/2005/8/layout/lProcess2"/>
    <dgm:cxn modelId="{049DAD0E-BDB0-49AD-B5AB-1800F12D3695}" type="presParOf" srcId="{60CF90FB-587E-4841-A2D0-015460342F29}" destId="{601CFF80-CB79-4163-8EE7-957EBDC403AE}" srcOrd="0" destOrd="0" presId="urn:microsoft.com/office/officeart/2005/8/layout/lProcess2"/>
    <dgm:cxn modelId="{4204B7E8-E20A-44FE-BCAB-533E795913CA}" type="presParOf" srcId="{601CFF80-CB79-4163-8EE7-957EBDC403AE}" destId="{6A366788-21E9-4A1F-A462-1FC16623E951}" srcOrd="0" destOrd="0" presId="urn:microsoft.com/office/officeart/2005/8/layout/lProcess2"/>
    <dgm:cxn modelId="{D6697463-5975-4CF6-A4C4-9D5FAFE14A2E}" type="presParOf" srcId="{601CFF80-CB79-4163-8EE7-957EBDC403AE}" destId="{0D4A1D73-90F6-4AD8-96F1-E49586FEE995}" srcOrd="1" destOrd="0" presId="urn:microsoft.com/office/officeart/2005/8/layout/lProcess2"/>
    <dgm:cxn modelId="{F033C62C-8713-40D4-B9BE-A1C299C2FD1B}" type="presParOf" srcId="{601CFF80-CB79-4163-8EE7-957EBDC403AE}" destId="{427C6419-659D-484E-9CC1-709768D8D084}" srcOrd="2" destOrd="0" presId="urn:microsoft.com/office/officeart/2005/8/layout/lProcess2"/>
    <dgm:cxn modelId="{18CEA28C-F057-44AB-AE98-C0B421C51E93}" type="presParOf" srcId="{427C6419-659D-484E-9CC1-709768D8D084}" destId="{E6909D46-13AE-4942-A116-B948EF943FA4}" srcOrd="0" destOrd="0" presId="urn:microsoft.com/office/officeart/2005/8/layout/lProcess2"/>
    <dgm:cxn modelId="{A12E73B2-37B2-403F-92F6-B24D8493FB34}" type="presParOf" srcId="{E6909D46-13AE-4942-A116-B948EF943FA4}" destId="{9676F5FB-47D3-46E1-AF35-D7BAE5CC16AD}" srcOrd="0" destOrd="0" presId="urn:microsoft.com/office/officeart/2005/8/layout/lProcess2"/>
    <dgm:cxn modelId="{D0BF37F2-56A1-42B8-8624-524ADA74F83F}" type="presParOf" srcId="{60CF90FB-587E-4841-A2D0-015460342F29}" destId="{AC84BB03-F96B-49A5-816F-805ACEBFEB46}" srcOrd="1" destOrd="0" presId="urn:microsoft.com/office/officeart/2005/8/layout/lProcess2"/>
    <dgm:cxn modelId="{E8D5CD1F-4ABA-4891-A89B-692AEA347A7E}" type="presParOf" srcId="{60CF90FB-587E-4841-A2D0-015460342F29}" destId="{49B8BEC5-277C-4C06-8B8A-63178CA1E532}" srcOrd="2" destOrd="0" presId="urn:microsoft.com/office/officeart/2005/8/layout/lProcess2"/>
    <dgm:cxn modelId="{C494D45A-5A34-4D42-903F-62F2ED5ACD4C}" type="presParOf" srcId="{49B8BEC5-277C-4C06-8B8A-63178CA1E532}" destId="{E87B6E00-D974-40BA-AA9E-B1230785B85D}" srcOrd="0" destOrd="0" presId="urn:microsoft.com/office/officeart/2005/8/layout/lProcess2"/>
    <dgm:cxn modelId="{F3FED91B-D852-4B42-AD8E-916A644A4C26}" type="presParOf" srcId="{49B8BEC5-277C-4C06-8B8A-63178CA1E532}" destId="{00DB59A9-6FC8-41C5-8AF5-CC2F8931C43B}" srcOrd="1" destOrd="0" presId="urn:microsoft.com/office/officeart/2005/8/layout/lProcess2"/>
    <dgm:cxn modelId="{37CAE3AC-5B5B-4403-85EE-A92C301C323C}" type="presParOf" srcId="{49B8BEC5-277C-4C06-8B8A-63178CA1E532}" destId="{37A9FA84-5CC0-47F0-9294-B9779CC39062}" srcOrd="2" destOrd="0" presId="urn:microsoft.com/office/officeart/2005/8/layout/lProcess2"/>
    <dgm:cxn modelId="{2E2CE26D-1CF6-429E-A4CE-E6258E2CA596}" type="presParOf" srcId="{37A9FA84-5CC0-47F0-9294-B9779CC39062}" destId="{F30088E4-D2B5-4ADF-B6FD-08ED2F9880D2}" srcOrd="0" destOrd="0" presId="urn:microsoft.com/office/officeart/2005/8/layout/lProcess2"/>
    <dgm:cxn modelId="{4B38FAA2-9EC2-43D8-89C5-96CC598432D5}" type="presParOf" srcId="{F30088E4-D2B5-4ADF-B6FD-08ED2F9880D2}" destId="{F8027B54-7477-4F97-B816-D1485786A2C8}"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C2D6C9D-9D3F-4F3F-B4AA-DE20F70F93A8}" type="doc">
      <dgm:prSet loTypeId="urn:microsoft.com/office/officeart/2005/8/layout/venn1" loCatId="relationship" qsTypeId="urn:microsoft.com/office/officeart/2005/8/quickstyle/3d9" qsCatId="3D" csTypeId="urn:microsoft.com/office/officeart/2005/8/colors/accent2_2" csCatId="accent2" phldr="1"/>
      <dgm:spPr/>
    </dgm:pt>
    <dgm:pt modelId="{E97A572D-B28D-4E1F-9CA4-39939493A9BD}">
      <dgm:prSet phldrT="[Text]"/>
      <dgm:spPr/>
      <dgm:t>
        <a:bodyPr/>
        <a:lstStyle/>
        <a:p>
          <a:r>
            <a:rPr lang="en-US" dirty="0"/>
            <a:t>Set Off ?</a:t>
          </a:r>
          <a:endParaRPr lang="en-GB" dirty="0"/>
        </a:p>
      </dgm:t>
    </dgm:pt>
    <dgm:pt modelId="{1099920B-BE59-45F5-806D-CD9F181EFD2F}" type="parTrans" cxnId="{7DDD57B5-05A0-4283-A170-159861BE5489}">
      <dgm:prSet/>
      <dgm:spPr/>
      <dgm:t>
        <a:bodyPr/>
        <a:lstStyle/>
        <a:p>
          <a:endParaRPr lang="en-GB"/>
        </a:p>
      </dgm:t>
    </dgm:pt>
    <dgm:pt modelId="{9EB95EB3-98E9-4230-887F-CFED8A2F532F}" type="sibTrans" cxnId="{7DDD57B5-05A0-4283-A170-159861BE5489}">
      <dgm:prSet/>
      <dgm:spPr/>
      <dgm:t>
        <a:bodyPr/>
        <a:lstStyle/>
        <a:p>
          <a:endParaRPr lang="en-GB"/>
        </a:p>
      </dgm:t>
    </dgm:pt>
    <dgm:pt modelId="{31E4C01D-FA0D-4437-BF2F-EEC6EFBEF1D4}" type="pres">
      <dgm:prSet presAssocID="{BC2D6C9D-9D3F-4F3F-B4AA-DE20F70F93A8}" presName="compositeShape" presStyleCnt="0">
        <dgm:presLayoutVars>
          <dgm:chMax val="7"/>
          <dgm:dir/>
          <dgm:resizeHandles val="exact"/>
        </dgm:presLayoutVars>
      </dgm:prSet>
      <dgm:spPr/>
    </dgm:pt>
    <dgm:pt modelId="{5B575F93-8A29-4C75-8CE7-33CFB6EE5E43}" type="pres">
      <dgm:prSet presAssocID="{E97A572D-B28D-4E1F-9CA4-39939493A9BD}" presName="circ1TxSh" presStyleLbl="vennNode1" presStyleIdx="0" presStyleCnt="1"/>
      <dgm:spPr/>
    </dgm:pt>
  </dgm:ptLst>
  <dgm:cxnLst>
    <dgm:cxn modelId="{450DA924-B5C7-47FD-9CF6-D7596501FCBD}" type="presOf" srcId="{BC2D6C9D-9D3F-4F3F-B4AA-DE20F70F93A8}" destId="{31E4C01D-FA0D-4437-BF2F-EEC6EFBEF1D4}" srcOrd="0" destOrd="0" presId="urn:microsoft.com/office/officeart/2005/8/layout/venn1"/>
    <dgm:cxn modelId="{7DDD57B5-05A0-4283-A170-159861BE5489}" srcId="{BC2D6C9D-9D3F-4F3F-B4AA-DE20F70F93A8}" destId="{E97A572D-B28D-4E1F-9CA4-39939493A9BD}" srcOrd="0" destOrd="0" parTransId="{1099920B-BE59-45F5-806D-CD9F181EFD2F}" sibTransId="{9EB95EB3-98E9-4230-887F-CFED8A2F532F}"/>
    <dgm:cxn modelId="{B77E5AF4-9B32-42AF-B60C-A65999887A7F}" type="presOf" srcId="{E97A572D-B28D-4E1F-9CA4-39939493A9BD}" destId="{5B575F93-8A29-4C75-8CE7-33CFB6EE5E43}" srcOrd="0" destOrd="0" presId="urn:microsoft.com/office/officeart/2005/8/layout/venn1"/>
    <dgm:cxn modelId="{CF0A52B0-7B3E-4E1A-A1D2-4E27C4F2833D}" type="presParOf" srcId="{31E4C01D-FA0D-4437-BF2F-EEC6EFBEF1D4}" destId="{5B575F93-8A29-4C75-8CE7-33CFB6EE5E43}" srcOrd="0"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F2B4660D-3CA5-4FAD-B256-E7D94D2CC36F}" type="doc">
      <dgm:prSet loTypeId="urn:microsoft.com/office/officeart/2005/8/layout/equation1" loCatId="relationship" qsTypeId="urn:microsoft.com/office/officeart/2005/8/quickstyle/simple1" qsCatId="simple" csTypeId="urn:microsoft.com/office/officeart/2005/8/colors/colorful1" csCatId="colorful" phldr="1"/>
      <dgm:spPr/>
    </dgm:pt>
    <dgm:pt modelId="{C177CB0C-C6C3-4DB4-99A9-4D17912CCCBB}">
      <dgm:prSet phldrT="[Text]"/>
      <dgm:spPr/>
      <dgm:t>
        <a:bodyPr/>
        <a:lstStyle/>
        <a:p>
          <a:r>
            <a:rPr lang="en-IN" dirty="0"/>
            <a:t>Why Not???</a:t>
          </a:r>
        </a:p>
      </dgm:t>
    </dgm:pt>
    <dgm:pt modelId="{A40685F9-83A4-43E0-95BE-18FB9A910898}" type="parTrans" cxnId="{9E926836-760F-4720-A69A-C89A8472CDEE}">
      <dgm:prSet/>
      <dgm:spPr/>
      <dgm:t>
        <a:bodyPr/>
        <a:lstStyle/>
        <a:p>
          <a:endParaRPr lang="en-IN"/>
        </a:p>
      </dgm:t>
    </dgm:pt>
    <dgm:pt modelId="{613A6AD1-D7C1-4D69-8652-AA822B76DA2E}" type="sibTrans" cxnId="{9E926836-760F-4720-A69A-C89A8472CDEE}">
      <dgm:prSet/>
      <dgm:spPr/>
      <dgm:t>
        <a:bodyPr/>
        <a:lstStyle/>
        <a:p>
          <a:endParaRPr lang="en-IN"/>
        </a:p>
      </dgm:t>
    </dgm:pt>
    <dgm:pt modelId="{326CE23E-F15B-4638-861C-FD39F779CA51}" type="pres">
      <dgm:prSet presAssocID="{F2B4660D-3CA5-4FAD-B256-E7D94D2CC36F}" presName="linearFlow" presStyleCnt="0">
        <dgm:presLayoutVars>
          <dgm:dir/>
          <dgm:resizeHandles val="exact"/>
        </dgm:presLayoutVars>
      </dgm:prSet>
      <dgm:spPr/>
    </dgm:pt>
    <dgm:pt modelId="{A9F07FA4-3589-4FE2-92D7-A868AFF44C27}" type="pres">
      <dgm:prSet presAssocID="{C177CB0C-C6C3-4DB4-99A9-4D17912CCCBB}" presName="node" presStyleLbl="node1" presStyleIdx="0" presStyleCnt="1">
        <dgm:presLayoutVars>
          <dgm:bulletEnabled val="1"/>
        </dgm:presLayoutVars>
      </dgm:prSet>
      <dgm:spPr/>
    </dgm:pt>
  </dgm:ptLst>
  <dgm:cxnLst>
    <dgm:cxn modelId="{9E926836-760F-4720-A69A-C89A8472CDEE}" srcId="{F2B4660D-3CA5-4FAD-B256-E7D94D2CC36F}" destId="{C177CB0C-C6C3-4DB4-99A9-4D17912CCCBB}" srcOrd="0" destOrd="0" parTransId="{A40685F9-83A4-43E0-95BE-18FB9A910898}" sibTransId="{613A6AD1-D7C1-4D69-8652-AA822B76DA2E}"/>
    <dgm:cxn modelId="{E6692F5A-88A8-4DF0-B08B-34DDAFD479C4}" type="presOf" srcId="{F2B4660D-3CA5-4FAD-B256-E7D94D2CC36F}" destId="{326CE23E-F15B-4638-861C-FD39F779CA51}" srcOrd="0" destOrd="0" presId="urn:microsoft.com/office/officeart/2005/8/layout/equation1"/>
    <dgm:cxn modelId="{D2B9B192-8191-4879-A0B1-20E950607A4C}" type="presOf" srcId="{C177CB0C-C6C3-4DB4-99A9-4D17912CCCBB}" destId="{A9F07FA4-3589-4FE2-92D7-A868AFF44C27}" srcOrd="0" destOrd="0" presId="urn:microsoft.com/office/officeart/2005/8/layout/equation1"/>
    <dgm:cxn modelId="{A4D702D1-C280-49A2-BFC9-8ECC4C2F1B9F}" type="presParOf" srcId="{326CE23E-F15B-4638-861C-FD39F779CA51}" destId="{A9F07FA4-3589-4FE2-92D7-A868AFF44C27}" srcOrd="0"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C2D6C9D-9D3F-4F3F-B4AA-DE20F70F93A8}" type="doc">
      <dgm:prSet loTypeId="urn:microsoft.com/office/officeart/2005/8/layout/venn1" loCatId="relationship" qsTypeId="urn:microsoft.com/office/officeart/2005/8/quickstyle/3d9" qsCatId="3D" csTypeId="urn:microsoft.com/office/officeart/2005/8/colors/accent2_2" csCatId="accent2" phldr="1"/>
      <dgm:spPr/>
    </dgm:pt>
    <dgm:pt modelId="{E97A572D-B28D-4E1F-9CA4-39939493A9BD}">
      <dgm:prSet phldrT="[Text]"/>
      <dgm:spPr/>
      <dgm:t>
        <a:bodyPr/>
        <a:lstStyle/>
        <a:p>
          <a:r>
            <a:rPr lang="en-US" dirty="0"/>
            <a:t>Set Off ?</a:t>
          </a:r>
          <a:endParaRPr lang="en-GB" dirty="0"/>
        </a:p>
      </dgm:t>
    </dgm:pt>
    <dgm:pt modelId="{1099920B-BE59-45F5-806D-CD9F181EFD2F}" type="parTrans" cxnId="{7DDD57B5-05A0-4283-A170-159861BE5489}">
      <dgm:prSet/>
      <dgm:spPr/>
      <dgm:t>
        <a:bodyPr/>
        <a:lstStyle/>
        <a:p>
          <a:endParaRPr lang="en-GB"/>
        </a:p>
      </dgm:t>
    </dgm:pt>
    <dgm:pt modelId="{9EB95EB3-98E9-4230-887F-CFED8A2F532F}" type="sibTrans" cxnId="{7DDD57B5-05A0-4283-A170-159861BE5489}">
      <dgm:prSet/>
      <dgm:spPr/>
      <dgm:t>
        <a:bodyPr/>
        <a:lstStyle/>
        <a:p>
          <a:endParaRPr lang="en-GB"/>
        </a:p>
      </dgm:t>
    </dgm:pt>
    <dgm:pt modelId="{31E4C01D-FA0D-4437-BF2F-EEC6EFBEF1D4}" type="pres">
      <dgm:prSet presAssocID="{BC2D6C9D-9D3F-4F3F-B4AA-DE20F70F93A8}" presName="compositeShape" presStyleCnt="0">
        <dgm:presLayoutVars>
          <dgm:chMax val="7"/>
          <dgm:dir/>
          <dgm:resizeHandles val="exact"/>
        </dgm:presLayoutVars>
      </dgm:prSet>
      <dgm:spPr/>
    </dgm:pt>
    <dgm:pt modelId="{5B575F93-8A29-4C75-8CE7-33CFB6EE5E43}" type="pres">
      <dgm:prSet presAssocID="{E97A572D-B28D-4E1F-9CA4-39939493A9BD}" presName="circ1TxSh" presStyleLbl="vennNode1" presStyleIdx="0" presStyleCnt="1"/>
      <dgm:spPr/>
    </dgm:pt>
  </dgm:ptLst>
  <dgm:cxnLst>
    <dgm:cxn modelId="{1DE26705-741E-460C-B19D-6C5B5739175F}" type="presOf" srcId="{BC2D6C9D-9D3F-4F3F-B4AA-DE20F70F93A8}" destId="{31E4C01D-FA0D-4437-BF2F-EEC6EFBEF1D4}" srcOrd="0" destOrd="0" presId="urn:microsoft.com/office/officeart/2005/8/layout/venn1"/>
    <dgm:cxn modelId="{1C5D8F19-557C-4DB5-AB2F-A4BD959A16B5}" type="presOf" srcId="{E97A572D-B28D-4E1F-9CA4-39939493A9BD}" destId="{5B575F93-8A29-4C75-8CE7-33CFB6EE5E43}" srcOrd="0" destOrd="0" presId="urn:microsoft.com/office/officeart/2005/8/layout/venn1"/>
    <dgm:cxn modelId="{7DDD57B5-05A0-4283-A170-159861BE5489}" srcId="{BC2D6C9D-9D3F-4F3F-B4AA-DE20F70F93A8}" destId="{E97A572D-B28D-4E1F-9CA4-39939493A9BD}" srcOrd="0" destOrd="0" parTransId="{1099920B-BE59-45F5-806D-CD9F181EFD2F}" sibTransId="{9EB95EB3-98E9-4230-887F-CFED8A2F532F}"/>
    <dgm:cxn modelId="{4963FA8B-05DF-43A4-989B-1B9056B1D96A}" type="presParOf" srcId="{31E4C01D-FA0D-4437-BF2F-EEC6EFBEF1D4}" destId="{5B575F93-8A29-4C75-8CE7-33CFB6EE5E43}" srcOrd="0"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C2D6C9D-9D3F-4F3F-B4AA-DE20F70F93A8}" type="doc">
      <dgm:prSet loTypeId="urn:microsoft.com/office/officeart/2005/8/layout/venn1" loCatId="relationship" qsTypeId="urn:microsoft.com/office/officeart/2005/8/quickstyle/3d9" qsCatId="3D" csTypeId="urn:microsoft.com/office/officeart/2005/8/colors/accent2_2" csCatId="accent2" phldr="1"/>
      <dgm:spPr/>
    </dgm:pt>
    <dgm:pt modelId="{E97A572D-B28D-4E1F-9CA4-39939493A9BD}">
      <dgm:prSet phldrT="[Text]"/>
      <dgm:spPr/>
      <dgm:t>
        <a:bodyPr/>
        <a:lstStyle/>
        <a:p>
          <a:r>
            <a:rPr lang="en-US" dirty="0"/>
            <a:t>Set Off ?</a:t>
          </a:r>
          <a:endParaRPr lang="en-GB" dirty="0"/>
        </a:p>
      </dgm:t>
    </dgm:pt>
    <dgm:pt modelId="{1099920B-BE59-45F5-806D-CD9F181EFD2F}" type="parTrans" cxnId="{7DDD57B5-05A0-4283-A170-159861BE5489}">
      <dgm:prSet/>
      <dgm:spPr/>
      <dgm:t>
        <a:bodyPr/>
        <a:lstStyle/>
        <a:p>
          <a:endParaRPr lang="en-GB"/>
        </a:p>
      </dgm:t>
    </dgm:pt>
    <dgm:pt modelId="{9EB95EB3-98E9-4230-887F-CFED8A2F532F}" type="sibTrans" cxnId="{7DDD57B5-05A0-4283-A170-159861BE5489}">
      <dgm:prSet/>
      <dgm:spPr/>
      <dgm:t>
        <a:bodyPr/>
        <a:lstStyle/>
        <a:p>
          <a:endParaRPr lang="en-GB"/>
        </a:p>
      </dgm:t>
    </dgm:pt>
    <dgm:pt modelId="{31E4C01D-FA0D-4437-BF2F-EEC6EFBEF1D4}" type="pres">
      <dgm:prSet presAssocID="{BC2D6C9D-9D3F-4F3F-B4AA-DE20F70F93A8}" presName="compositeShape" presStyleCnt="0">
        <dgm:presLayoutVars>
          <dgm:chMax val="7"/>
          <dgm:dir/>
          <dgm:resizeHandles val="exact"/>
        </dgm:presLayoutVars>
      </dgm:prSet>
      <dgm:spPr/>
    </dgm:pt>
    <dgm:pt modelId="{5B575F93-8A29-4C75-8CE7-33CFB6EE5E43}" type="pres">
      <dgm:prSet presAssocID="{E97A572D-B28D-4E1F-9CA4-39939493A9BD}" presName="circ1TxSh" presStyleLbl="vennNode1" presStyleIdx="0" presStyleCnt="1"/>
      <dgm:spPr/>
    </dgm:pt>
  </dgm:ptLst>
  <dgm:cxnLst>
    <dgm:cxn modelId="{2E82AF6B-1D2B-4FE1-B6F1-240B1C7F3F5F}" type="presOf" srcId="{BC2D6C9D-9D3F-4F3F-B4AA-DE20F70F93A8}" destId="{31E4C01D-FA0D-4437-BF2F-EEC6EFBEF1D4}" srcOrd="0" destOrd="0" presId="urn:microsoft.com/office/officeart/2005/8/layout/venn1"/>
    <dgm:cxn modelId="{7DE8D5A7-39F2-422C-86D1-DAF4A431F6BB}" type="presOf" srcId="{E97A572D-B28D-4E1F-9CA4-39939493A9BD}" destId="{5B575F93-8A29-4C75-8CE7-33CFB6EE5E43}" srcOrd="0" destOrd="0" presId="urn:microsoft.com/office/officeart/2005/8/layout/venn1"/>
    <dgm:cxn modelId="{7DDD57B5-05A0-4283-A170-159861BE5489}" srcId="{BC2D6C9D-9D3F-4F3F-B4AA-DE20F70F93A8}" destId="{E97A572D-B28D-4E1F-9CA4-39939493A9BD}" srcOrd="0" destOrd="0" parTransId="{1099920B-BE59-45F5-806D-CD9F181EFD2F}" sibTransId="{9EB95EB3-98E9-4230-887F-CFED8A2F532F}"/>
    <dgm:cxn modelId="{F85523A0-A9E7-407C-9F96-8E7F194E3A9D}" type="presParOf" srcId="{31E4C01D-FA0D-4437-BF2F-EEC6EFBEF1D4}" destId="{5B575F93-8A29-4C75-8CE7-33CFB6EE5E43}" srcOrd="0"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8A968FF-0E50-418B-88DB-BD61DF1BD7FA}" type="doc">
      <dgm:prSet loTypeId="urn:microsoft.com/office/officeart/2005/8/layout/default" loCatId="list" qsTypeId="urn:microsoft.com/office/officeart/2005/8/quickstyle/3d5" qsCatId="3D" csTypeId="urn:microsoft.com/office/officeart/2005/8/colors/accent2_2" csCatId="accent2" phldr="1"/>
      <dgm:spPr/>
      <dgm:t>
        <a:bodyPr/>
        <a:lstStyle/>
        <a:p>
          <a:endParaRPr lang="en-GB"/>
        </a:p>
      </dgm:t>
    </dgm:pt>
    <dgm:pt modelId="{CF146CBD-E7FA-44DD-82BB-D7BD70EC9E98}">
      <dgm:prSet phldrT="[Text]"/>
      <dgm:spPr>
        <a:solidFill>
          <a:schemeClr val="accent6">
            <a:lumMod val="60000"/>
            <a:lumOff val="40000"/>
          </a:schemeClr>
        </a:solidFill>
      </dgm:spPr>
      <dgm:t>
        <a:bodyPr/>
        <a:lstStyle/>
        <a:p>
          <a:r>
            <a:rPr lang="en-GB" dirty="0">
              <a:solidFill>
                <a:schemeClr val="tx1"/>
              </a:solidFill>
            </a:rPr>
            <a:t>Montgomery Emerging Markets Fund  [ 100 ITD 217 (MUM)(SB) “</a:t>
          </a:r>
          <a:r>
            <a:rPr lang="en-US" i="1" dirty="0">
              <a:solidFill>
                <a:schemeClr val="tx1"/>
              </a:solidFill>
            </a:rPr>
            <a:t>gains or loss is computed on the basis of individual asset and transaction and not on the basis of class of assets.”</a:t>
          </a:r>
          <a:endParaRPr lang="en-GB" dirty="0">
            <a:solidFill>
              <a:schemeClr val="tx1"/>
            </a:solidFill>
          </a:endParaRPr>
        </a:p>
      </dgm:t>
    </dgm:pt>
    <dgm:pt modelId="{3CC2298E-E72A-41D1-A151-E67037F3CAF6}" type="parTrans" cxnId="{EE9CE8D5-350E-4DEA-85DA-0FD913AD547A}">
      <dgm:prSet/>
      <dgm:spPr/>
      <dgm:t>
        <a:bodyPr/>
        <a:lstStyle/>
        <a:p>
          <a:endParaRPr lang="en-GB"/>
        </a:p>
      </dgm:t>
    </dgm:pt>
    <dgm:pt modelId="{C1A2B0F3-49DF-42AE-B442-F5205CB35DBA}" type="sibTrans" cxnId="{EE9CE8D5-350E-4DEA-85DA-0FD913AD547A}">
      <dgm:prSet/>
      <dgm:spPr/>
      <dgm:t>
        <a:bodyPr/>
        <a:lstStyle/>
        <a:p>
          <a:endParaRPr lang="en-GB"/>
        </a:p>
      </dgm:t>
    </dgm:pt>
    <dgm:pt modelId="{8AA6B8AB-F794-4897-BBB0-B3ADC1BE1CB6}" type="pres">
      <dgm:prSet presAssocID="{E8A968FF-0E50-418B-88DB-BD61DF1BD7FA}" presName="diagram" presStyleCnt="0">
        <dgm:presLayoutVars>
          <dgm:dir/>
          <dgm:resizeHandles val="exact"/>
        </dgm:presLayoutVars>
      </dgm:prSet>
      <dgm:spPr/>
    </dgm:pt>
    <dgm:pt modelId="{767F97F9-8377-4411-9194-7598FFD19F44}" type="pres">
      <dgm:prSet presAssocID="{CF146CBD-E7FA-44DD-82BB-D7BD70EC9E98}" presName="node" presStyleLbl="node1" presStyleIdx="0" presStyleCnt="1" custScaleX="116922">
        <dgm:presLayoutVars>
          <dgm:bulletEnabled val="1"/>
        </dgm:presLayoutVars>
      </dgm:prSet>
      <dgm:spPr/>
    </dgm:pt>
  </dgm:ptLst>
  <dgm:cxnLst>
    <dgm:cxn modelId="{780DA956-2799-4D1A-BBA9-7F61363D1D58}" type="presOf" srcId="{E8A968FF-0E50-418B-88DB-BD61DF1BD7FA}" destId="{8AA6B8AB-F794-4897-BBB0-B3ADC1BE1CB6}" srcOrd="0" destOrd="0" presId="urn:microsoft.com/office/officeart/2005/8/layout/default"/>
    <dgm:cxn modelId="{2ACF4A79-6FFD-483E-AFD2-62AB8FC424D3}" type="presOf" srcId="{CF146CBD-E7FA-44DD-82BB-D7BD70EC9E98}" destId="{767F97F9-8377-4411-9194-7598FFD19F44}" srcOrd="0" destOrd="0" presId="urn:microsoft.com/office/officeart/2005/8/layout/default"/>
    <dgm:cxn modelId="{EE9CE8D5-350E-4DEA-85DA-0FD913AD547A}" srcId="{E8A968FF-0E50-418B-88DB-BD61DF1BD7FA}" destId="{CF146CBD-E7FA-44DD-82BB-D7BD70EC9E98}" srcOrd="0" destOrd="0" parTransId="{3CC2298E-E72A-41D1-A151-E67037F3CAF6}" sibTransId="{C1A2B0F3-49DF-42AE-B442-F5205CB35DBA}"/>
    <dgm:cxn modelId="{20716EA6-CD0B-4348-95B3-9393922B5FF0}" type="presParOf" srcId="{8AA6B8AB-F794-4897-BBB0-B3ADC1BE1CB6}" destId="{767F97F9-8377-4411-9194-7598FFD19F44}" srcOrd="0"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1DA8C46-1A2C-4B06-8DBB-C516D10E1076}" type="doc">
      <dgm:prSet loTypeId="urn:microsoft.com/office/officeart/2005/8/layout/process4" loCatId="list" qsTypeId="urn:microsoft.com/office/officeart/2005/8/quickstyle/simple1" qsCatId="simple" csTypeId="urn:microsoft.com/office/officeart/2005/8/colors/accent2_2" csCatId="accent2" phldr="1"/>
      <dgm:spPr/>
      <dgm:t>
        <a:bodyPr/>
        <a:lstStyle/>
        <a:p>
          <a:endParaRPr lang="en-GB"/>
        </a:p>
      </dgm:t>
    </dgm:pt>
    <dgm:pt modelId="{14EEA610-9E18-4752-A042-5D7C3640452C}">
      <dgm:prSet/>
      <dgm:spPr/>
      <dgm:t>
        <a:bodyPr/>
        <a:lstStyle/>
        <a:p>
          <a:pPr rtl="0"/>
          <a:r>
            <a:rPr lang="en-US" dirty="0"/>
            <a:t>Explanation to Sec. 73 provides that If  any part of the business of </a:t>
          </a:r>
          <a:r>
            <a:rPr lang="en-US" b="1" dirty="0"/>
            <a:t>a company</a:t>
          </a:r>
          <a:r>
            <a:rPr lang="en-US" dirty="0"/>
            <a:t> consists in the purchase and sale of shares of other companies -</a:t>
          </a:r>
          <a:endParaRPr lang="en-GB" dirty="0"/>
        </a:p>
      </dgm:t>
    </dgm:pt>
    <dgm:pt modelId="{F97FFFB1-CF18-43B5-B544-9604AC12BB5C}" type="parTrans" cxnId="{62EBD4D8-BC2F-4004-8571-2784C6DD0607}">
      <dgm:prSet/>
      <dgm:spPr/>
      <dgm:t>
        <a:bodyPr/>
        <a:lstStyle/>
        <a:p>
          <a:endParaRPr lang="en-GB"/>
        </a:p>
      </dgm:t>
    </dgm:pt>
    <dgm:pt modelId="{FE1FC317-8FFD-48F8-9C3D-06CFC78943A7}" type="sibTrans" cxnId="{62EBD4D8-BC2F-4004-8571-2784C6DD0607}">
      <dgm:prSet/>
      <dgm:spPr/>
      <dgm:t>
        <a:bodyPr/>
        <a:lstStyle/>
        <a:p>
          <a:endParaRPr lang="en-GB"/>
        </a:p>
      </dgm:t>
    </dgm:pt>
    <dgm:pt modelId="{2421FDD9-1A6B-4377-BE83-2C9E7AF8028C}">
      <dgm:prSet/>
      <dgm:spPr/>
      <dgm:t>
        <a:bodyPr/>
        <a:lstStyle/>
        <a:p>
          <a:pPr rtl="0"/>
          <a:r>
            <a:rPr lang="en-US" dirty="0"/>
            <a:t>such company shall, for the purposes of Sec. 73 (losses in speculation business), be treated as carrying on a speculation business to the extent to which the business consists of the purchase and sale of such shares.</a:t>
          </a:r>
          <a:endParaRPr lang="en-GB" dirty="0"/>
        </a:p>
      </dgm:t>
    </dgm:pt>
    <dgm:pt modelId="{3EC9E816-549F-4FB0-83D0-61EFB2416029}" type="parTrans" cxnId="{1FC62DDA-7279-40EA-AC95-CFACF68C55B9}">
      <dgm:prSet/>
      <dgm:spPr/>
      <dgm:t>
        <a:bodyPr/>
        <a:lstStyle/>
        <a:p>
          <a:endParaRPr lang="en-GB"/>
        </a:p>
      </dgm:t>
    </dgm:pt>
    <dgm:pt modelId="{E21DDC3C-80DF-401A-B0D6-0EAE9A36A324}" type="sibTrans" cxnId="{1FC62DDA-7279-40EA-AC95-CFACF68C55B9}">
      <dgm:prSet/>
      <dgm:spPr/>
      <dgm:t>
        <a:bodyPr/>
        <a:lstStyle/>
        <a:p>
          <a:endParaRPr lang="en-GB"/>
        </a:p>
      </dgm:t>
    </dgm:pt>
    <dgm:pt modelId="{096214D3-1596-4633-BD2B-5E61992D3CEB}">
      <dgm:prSet/>
      <dgm:spPr/>
      <dgm:t>
        <a:bodyPr/>
        <a:lstStyle/>
        <a:p>
          <a:pPr rtl="0"/>
          <a:r>
            <a:rPr lang="en-US" dirty="0"/>
            <a:t>However this special provision is not applicable in case of following companies : </a:t>
          </a:r>
          <a:endParaRPr lang="en-GB" dirty="0"/>
        </a:p>
      </dgm:t>
    </dgm:pt>
    <dgm:pt modelId="{E8D55BD5-7571-4F1C-8D21-0F00CE965A87}" type="parTrans" cxnId="{FF908D0F-4FA0-42B6-A5BF-BCA6BC6616A5}">
      <dgm:prSet/>
      <dgm:spPr/>
      <dgm:t>
        <a:bodyPr/>
        <a:lstStyle/>
        <a:p>
          <a:endParaRPr lang="en-GB"/>
        </a:p>
      </dgm:t>
    </dgm:pt>
    <dgm:pt modelId="{488F0A51-F4F8-49D6-BEFC-F7B4FABCD7D4}" type="sibTrans" cxnId="{FF908D0F-4FA0-42B6-A5BF-BCA6BC6616A5}">
      <dgm:prSet/>
      <dgm:spPr/>
      <dgm:t>
        <a:bodyPr/>
        <a:lstStyle/>
        <a:p>
          <a:endParaRPr lang="en-GB"/>
        </a:p>
      </dgm:t>
    </dgm:pt>
    <dgm:pt modelId="{C0902F43-DF93-42DE-B3FA-2148935EFF43}">
      <dgm:prSet/>
      <dgm:spPr>
        <a:ln>
          <a:solidFill>
            <a:schemeClr val="tx1">
              <a:alpha val="90000"/>
            </a:schemeClr>
          </a:solidFill>
        </a:ln>
      </dgm:spPr>
      <dgm:t>
        <a:bodyPr/>
        <a:lstStyle/>
        <a:p>
          <a:pPr rtl="0"/>
          <a:r>
            <a:rPr lang="en-US" dirty="0"/>
            <a:t>G.T.I.  consists mainly of income  under “Income from H.P. “, "Capital Gains" and "Income from other sources“ OR</a:t>
          </a:r>
          <a:endParaRPr lang="en-GB" dirty="0"/>
        </a:p>
      </dgm:t>
    </dgm:pt>
    <dgm:pt modelId="{A2D7F220-B23E-4494-8A36-CE07245D8E62}" type="parTrans" cxnId="{01498B19-15F2-4D8F-967F-07857BD4C7A2}">
      <dgm:prSet/>
      <dgm:spPr/>
      <dgm:t>
        <a:bodyPr/>
        <a:lstStyle/>
        <a:p>
          <a:endParaRPr lang="en-GB"/>
        </a:p>
      </dgm:t>
    </dgm:pt>
    <dgm:pt modelId="{4AC46298-7B05-417D-AC00-30B57999F1EC}" type="sibTrans" cxnId="{01498B19-15F2-4D8F-967F-07857BD4C7A2}">
      <dgm:prSet/>
      <dgm:spPr/>
      <dgm:t>
        <a:bodyPr/>
        <a:lstStyle/>
        <a:p>
          <a:endParaRPr lang="en-GB"/>
        </a:p>
      </dgm:t>
    </dgm:pt>
    <dgm:pt modelId="{4F214FEE-5508-4F80-B9E5-A5CEC80736CC}">
      <dgm:prSet/>
      <dgm:spPr>
        <a:ln>
          <a:solidFill>
            <a:schemeClr val="tx1">
              <a:alpha val="90000"/>
            </a:schemeClr>
          </a:solidFill>
        </a:ln>
      </dgm:spPr>
      <dgm:t>
        <a:bodyPr/>
        <a:lstStyle/>
        <a:p>
          <a:pPr rtl="0"/>
          <a:r>
            <a:rPr lang="en-US" dirty="0"/>
            <a:t>the principal business is banking/granting of loans and advances</a:t>
          </a:r>
          <a:endParaRPr lang="en-GB" dirty="0"/>
        </a:p>
      </dgm:t>
    </dgm:pt>
    <dgm:pt modelId="{53B16C63-489F-4FF7-99CE-C897748953EF}" type="parTrans" cxnId="{EA73BA5E-1174-4FCE-8433-F0DEDDE384DE}">
      <dgm:prSet/>
      <dgm:spPr/>
      <dgm:t>
        <a:bodyPr/>
        <a:lstStyle/>
        <a:p>
          <a:endParaRPr lang="en-GB"/>
        </a:p>
      </dgm:t>
    </dgm:pt>
    <dgm:pt modelId="{319E427A-FD58-4EEA-B7C5-30D3664E32C0}" type="sibTrans" cxnId="{EA73BA5E-1174-4FCE-8433-F0DEDDE384DE}">
      <dgm:prSet/>
      <dgm:spPr/>
      <dgm:t>
        <a:bodyPr/>
        <a:lstStyle/>
        <a:p>
          <a:endParaRPr lang="en-GB"/>
        </a:p>
      </dgm:t>
    </dgm:pt>
    <dgm:pt modelId="{28F43D97-769D-4E12-869B-153026E693A8}" type="pres">
      <dgm:prSet presAssocID="{11DA8C46-1A2C-4B06-8DBB-C516D10E1076}" presName="Name0" presStyleCnt="0">
        <dgm:presLayoutVars>
          <dgm:dir/>
          <dgm:animLvl val="lvl"/>
          <dgm:resizeHandles val="exact"/>
        </dgm:presLayoutVars>
      </dgm:prSet>
      <dgm:spPr/>
    </dgm:pt>
    <dgm:pt modelId="{81ECF04E-453B-4E7A-ACFA-03997EF96081}" type="pres">
      <dgm:prSet presAssocID="{096214D3-1596-4633-BD2B-5E61992D3CEB}" presName="boxAndChildren" presStyleCnt="0"/>
      <dgm:spPr/>
    </dgm:pt>
    <dgm:pt modelId="{F5C404AC-9C6B-401B-99ED-C12AB87D2841}" type="pres">
      <dgm:prSet presAssocID="{096214D3-1596-4633-BD2B-5E61992D3CEB}" presName="parentTextBox" presStyleLbl="node1" presStyleIdx="0" presStyleCnt="2"/>
      <dgm:spPr/>
    </dgm:pt>
    <dgm:pt modelId="{267126AD-27DF-4C15-AEB2-4AD3B852AD4E}" type="pres">
      <dgm:prSet presAssocID="{096214D3-1596-4633-BD2B-5E61992D3CEB}" presName="entireBox" presStyleLbl="node1" presStyleIdx="0" presStyleCnt="2"/>
      <dgm:spPr/>
    </dgm:pt>
    <dgm:pt modelId="{8BC29222-A304-463A-92ED-477D2E665D86}" type="pres">
      <dgm:prSet presAssocID="{096214D3-1596-4633-BD2B-5E61992D3CEB}" presName="descendantBox" presStyleCnt="0"/>
      <dgm:spPr/>
    </dgm:pt>
    <dgm:pt modelId="{093DBF81-CD6C-418C-A8A7-E38A9AE36869}" type="pres">
      <dgm:prSet presAssocID="{C0902F43-DF93-42DE-B3FA-2148935EFF43}" presName="childTextBox" presStyleLbl="fgAccFollowNode1" presStyleIdx="0" presStyleCnt="3">
        <dgm:presLayoutVars>
          <dgm:bulletEnabled val="1"/>
        </dgm:presLayoutVars>
      </dgm:prSet>
      <dgm:spPr/>
    </dgm:pt>
    <dgm:pt modelId="{BCC63256-01CE-453C-878A-BBBF7DFF5B15}" type="pres">
      <dgm:prSet presAssocID="{4F214FEE-5508-4F80-B9E5-A5CEC80736CC}" presName="childTextBox" presStyleLbl="fgAccFollowNode1" presStyleIdx="1" presStyleCnt="3">
        <dgm:presLayoutVars>
          <dgm:bulletEnabled val="1"/>
        </dgm:presLayoutVars>
      </dgm:prSet>
      <dgm:spPr/>
    </dgm:pt>
    <dgm:pt modelId="{77E2021B-164E-48C6-B95B-D4B164BAD11E}" type="pres">
      <dgm:prSet presAssocID="{FE1FC317-8FFD-48F8-9C3D-06CFC78943A7}" presName="sp" presStyleCnt="0"/>
      <dgm:spPr/>
    </dgm:pt>
    <dgm:pt modelId="{06282893-96D7-40A3-8CF6-8033604E7454}" type="pres">
      <dgm:prSet presAssocID="{14EEA610-9E18-4752-A042-5D7C3640452C}" presName="arrowAndChildren" presStyleCnt="0"/>
      <dgm:spPr/>
    </dgm:pt>
    <dgm:pt modelId="{3FE268CF-8753-41F2-B779-BF6205B00D6B}" type="pres">
      <dgm:prSet presAssocID="{14EEA610-9E18-4752-A042-5D7C3640452C}" presName="parentTextArrow" presStyleLbl="node1" presStyleIdx="0" presStyleCnt="2"/>
      <dgm:spPr/>
    </dgm:pt>
    <dgm:pt modelId="{B48B5920-32B1-44E2-B67A-4A89060B8333}" type="pres">
      <dgm:prSet presAssocID="{14EEA610-9E18-4752-A042-5D7C3640452C}" presName="arrow" presStyleLbl="node1" presStyleIdx="1" presStyleCnt="2"/>
      <dgm:spPr/>
    </dgm:pt>
    <dgm:pt modelId="{BF50028F-B73B-496C-97E3-D5B076141BF5}" type="pres">
      <dgm:prSet presAssocID="{14EEA610-9E18-4752-A042-5D7C3640452C}" presName="descendantArrow" presStyleCnt="0"/>
      <dgm:spPr/>
    </dgm:pt>
    <dgm:pt modelId="{9E4337B8-AACB-4728-91F1-D2F958C36EE5}" type="pres">
      <dgm:prSet presAssocID="{2421FDD9-1A6B-4377-BE83-2C9E7AF8028C}" presName="childTextArrow" presStyleLbl="fgAccFollowNode1" presStyleIdx="2" presStyleCnt="3">
        <dgm:presLayoutVars>
          <dgm:bulletEnabled val="1"/>
        </dgm:presLayoutVars>
      </dgm:prSet>
      <dgm:spPr/>
    </dgm:pt>
  </dgm:ptLst>
  <dgm:cxnLst>
    <dgm:cxn modelId="{FF908D0F-4FA0-42B6-A5BF-BCA6BC6616A5}" srcId="{11DA8C46-1A2C-4B06-8DBB-C516D10E1076}" destId="{096214D3-1596-4633-BD2B-5E61992D3CEB}" srcOrd="1" destOrd="0" parTransId="{E8D55BD5-7571-4F1C-8D21-0F00CE965A87}" sibTransId="{488F0A51-F4F8-49D6-BEFC-F7B4FABCD7D4}"/>
    <dgm:cxn modelId="{01498B19-15F2-4D8F-967F-07857BD4C7A2}" srcId="{096214D3-1596-4633-BD2B-5E61992D3CEB}" destId="{C0902F43-DF93-42DE-B3FA-2148935EFF43}" srcOrd="0" destOrd="0" parTransId="{A2D7F220-B23E-4494-8A36-CE07245D8E62}" sibTransId="{4AC46298-7B05-417D-AC00-30B57999F1EC}"/>
    <dgm:cxn modelId="{E18A583A-0C1D-4B1B-B53E-EB8FDE80F4F1}" type="presOf" srcId="{11DA8C46-1A2C-4B06-8DBB-C516D10E1076}" destId="{28F43D97-769D-4E12-869B-153026E693A8}" srcOrd="0" destOrd="0" presId="urn:microsoft.com/office/officeart/2005/8/layout/process4"/>
    <dgm:cxn modelId="{EA73BA5E-1174-4FCE-8433-F0DEDDE384DE}" srcId="{096214D3-1596-4633-BD2B-5E61992D3CEB}" destId="{4F214FEE-5508-4F80-B9E5-A5CEC80736CC}" srcOrd="1" destOrd="0" parTransId="{53B16C63-489F-4FF7-99CE-C897748953EF}" sibTransId="{319E427A-FD58-4EEA-B7C5-30D3664E32C0}"/>
    <dgm:cxn modelId="{8841C54A-6720-4C53-8AA3-433D5C642BC6}" type="presOf" srcId="{096214D3-1596-4633-BD2B-5E61992D3CEB}" destId="{267126AD-27DF-4C15-AEB2-4AD3B852AD4E}" srcOrd="1" destOrd="0" presId="urn:microsoft.com/office/officeart/2005/8/layout/process4"/>
    <dgm:cxn modelId="{2DCA404C-0A36-4557-8837-2C3923F7F3FE}" type="presOf" srcId="{14EEA610-9E18-4752-A042-5D7C3640452C}" destId="{3FE268CF-8753-41F2-B779-BF6205B00D6B}" srcOrd="0" destOrd="0" presId="urn:microsoft.com/office/officeart/2005/8/layout/process4"/>
    <dgm:cxn modelId="{E8DB766E-CCE3-4251-ADE1-76DFC742D892}" type="presOf" srcId="{14EEA610-9E18-4752-A042-5D7C3640452C}" destId="{B48B5920-32B1-44E2-B67A-4A89060B8333}" srcOrd="1" destOrd="0" presId="urn:microsoft.com/office/officeart/2005/8/layout/process4"/>
    <dgm:cxn modelId="{0FC15897-EC38-45DE-9AA2-0CAC1F1FDE2F}" type="presOf" srcId="{2421FDD9-1A6B-4377-BE83-2C9E7AF8028C}" destId="{9E4337B8-AACB-4728-91F1-D2F958C36EE5}" srcOrd="0" destOrd="0" presId="urn:microsoft.com/office/officeart/2005/8/layout/process4"/>
    <dgm:cxn modelId="{89440CC3-3624-49DA-89CC-690853AC8951}" type="presOf" srcId="{4F214FEE-5508-4F80-B9E5-A5CEC80736CC}" destId="{BCC63256-01CE-453C-878A-BBBF7DFF5B15}" srcOrd="0" destOrd="0" presId="urn:microsoft.com/office/officeart/2005/8/layout/process4"/>
    <dgm:cxn modelId="{E8504DD0-53E3-4AFA-9CEA-8C9B16D50DEF}" type="presOf" srcId="{096214D3-1596-4633-BD2B-5E61992D3CEB}" destId="{F5C404AC-9C6B-401B-99ED-C12AB87D2841}" srcOrd="0" destOrd="0" presId="urn:microsoft.com/office/officeart/2005/8/layout/process4"/>
    <dgm:cxn modelId="{62EBD4D8-BC2F-4004-8571-2784C6DD0607}" srcId="{11DA8C46-1A2C-4B06-8DBB-C516D10E1076}" destId="{14EEA610-9E18-4752-A042-5D7C3640452C}" srcOrd="0" destOrd="0" parTransId="{F97FFFB1-CF18-43B5-B544-9604AC12BB5C}" sibTransId="{FE1FC317-8FFD-48F8-9C3D-06CFC78943A7}"/>
    <dgm:cxn modelId="{1FC62DDA-7279-40EA-AC95-CFACF68C55B9}" srcId="{14EEA610-9E18-4752-A042-5D7C3640452C}" destId="{2421FDD9-1A6B-4377-BE83-2C9E7AF8028C}" srcOrd="0" destOrd="0" parTransId="{3EC9E816-549F-4FB0-83D0-61EFB2416029}" sibTransId="{E21DDC3C-80DF-401A-B0D6-0EAE9A36A324}"/>
    <dgm:cxn modelId="{65FBDEEB-C00F-4115-A157-11CEAB24F273}" type="presOf" srcId="{C0902F43-DF93-42DE-B3FA-2148935EFF43}" destId="{093DBF81-CD6C-418C-A8A7-E38A9AE36869}" srcOrd="0" destOrd="0" presId="urn:microsoft.com/office/officeart/2005/8/layout/process4"/>
    <dgm:cxn modelId="{610CCB17-1E22-46EF-96C1-F4FD1AA72CFC}" type="presParOf" srcId="{28F43D97-769D-4E12-869B-153026E693A8}" destId="{81ECF04E-453B-4E7A-ACFA-03997EF96081}" srcOrd="0" destOrd="0" presId="urn:microsoft.com/office/officeart/2005/8/layout/process4"/>
    <dgm:cxn modelId="{C964656F-1338-4C9D-8484-B1D4D0E8B2FE}" type="presParOf" srcId="{81ECF04E-453B-4E7A-ACFA-03997EF96081}" destId="{F5C404AC-9C6B-401B-99ED-C12AB87D2841}" srcOrd="0" destOrd="0" presId="urn:microsoft.com/office/officeart/2005/8/layout/process4"/>
    <dgm:cxn modelId="{25852B72-77A3-4E95-955F-BC59EB591424}" type="presParOf" srcId="{81ECF04E-453B-4E7A-ACFA-03997EF96081}" destId="{267126AD-27DF-4C15-AEB2-4AD3B852AD4E}" srcOrd="1" destOrd="0" presId="urn:microsoft.com/office/officeart/2005/8/layout/process4"/>
    <dgm:cxn modelId="{190972DB-77BA-4BB8-B40F-9AFBD257E745}" type="presParOf" srcId="{81ECF04E-453B-4E7A-ACFA-03997EF96081}" destId="{8BC29222-A304-463A-92ED-477D2E665D86}" srcOrd="2" destOrd="0" presId="urn:microsoft.com/office/officeart/2005/8/layout/process4"/>
    <dgm:cxn modelId="{DFB2BB21-0976-4EBA-845F-1F101A5E97F6}" type="presParOf" srcId="{8BC29222-A304-463A-92ED-477D2E665D86}" destId="{093DBF81-CD6C-418C-A8A7-E38A9AE36869}" srcOrd="0" destOrd="0" presId="urn:microsoft.com/office/officeart/2005/8/layout/process4"/>
    <dgm:cxn modelId="{297280A9-736F-4BA8-8769-7F075ABCB9D4}" type="presParOf" srcId="{8BC29222-A304-463A-92ED-477D2E665D86}" destId="{BCC63256-01CE-453C-878A-BBBF7DFF5B15}" srcOrd="1" destOrd="0" presId="urn:microsoft.com/office/officeart/2005/8/layout/process4"/>
    <dgm:cxn modelId="{059DB963-D223-4ADD-A2B7-355C3A73E02E}" type="presParOf" srcId="{28F43D97-769D-4E12-869B-153026E693A8}" destId="{77E2021B-164E-48C6-B95B-D4B164BAD11E}" srcOrd="1" destOrd="0" presId="urn:microsoft.com/office/officeart/2005/8/layout/process4"/>
    <dgm:cxn modelId="{F2D32148-70B2-482F-B291-A9EF0707CE61}" type="presParOf" srcId="{28F43D97-769D-4E12-869B-153026E693A8}" destId="{06282893-96D7-40A3-8CF6-8033604E7454}" srcOrd="2" destOrd="0" presId="urn:microsoft.com/office/officeart/2005/8/layout/process4"/>
    <dgm:cxn modelId="{5982E6AD-A624-4568-8A86-4D8F88980F5B}" type="presParOf" srcId="{06282893-96D7-40A3-8CF6-8033604E7454}" destId="{3FE268CF-8753-41F2-B779-BF6205B00D6B}" srcOrd="0" destOrd="0" presId="urn:microsoft.com/office/officeart/2005/8/layout/process4"/>
    <dgm:cxn modelId="{CDF20E38-115F-4671-B122-27A230633650}" type="presParOf" srcId="{06282893-96D7-40A3-8CF6-8033604E7454}" destId="{B48B5920-32B1-44E2-B67A-4A89060B8333}" srcOrd="1" destOrd="0" presId="urn:microsoft.com/office/officeart/2005/8/layout/process4"/>
    <dgm:cxn modelId="{8155A719-EBFB-4B65-A6FC-A6E5E6599237}" type="presParOf" srcId="{06282893-96D7-40A3-8CF6-8033604E7454}" destId="{BF50028F-B73B-496C-97E3-D5B076141BF5}" srcOrd="2" destOrd="0" presId="urn:microsoft.com/office/officeart/2005/8/layout/process4"/>
    <dgm:cxn modelId="{55C46E05-FA00-4620-88F7-BC3D47DB6C29}" type="presParOf" srcId="{BF50028F-B73B-496C-97E3-D5B076141BF5}" destId="{9E4337B8-AACB-4728-91F1-D2F958C36EE5}"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27A1DC7-4DC0-4BD6-AA9A-343F4E6B1A31}" type="doc">
      <dgm:prSet loTypeId="urn:microsoft.com/office/officeart/2005/8/layout/venn1" loCatId="relationship" qsTypeId="urn:microsoft.com/office/officeart/2005/8/quickstyle/simple3" qsCatId="simple" csTypeId="urn:microsoft.com/office/officeart/2005/8/colors/colorful1#2" csCatId="colorful" phldr="1"/>
      <dgm:spPr/>
    </dgm:pt>
    <dgm:pt modelId="{6DFF7BED-B1C4-47FE-89CE-314D779E6489}">
      <dgm:prSet phldrT="[Text]"/>
      <dgm:spPr/>
      <dgm:t>
        <a:bodyPr/>
        <a:lstStyle/>
        <a:p>
          <a:r>
            <a:rPr lang="en-GB" dirty="0"/>
            <a:t>Even if transactions in shares are delivery based still they are to be treated as  speculative transactions.</a:t>
          </a:r>
        </a:p>
      </dgm:t>
    </dgm:pt>
    <dgm:pt modelId="{A97D8A26-E997-4A3D-A1FE-407F52C99DDD}" type="parTrans" cxnId="{65709A59-D6DA-4474-BF11-97CD06F29C62}">
      <dgm:prSet/>
      <dgm:spPr/>
      <dgm:t>
        <a:bodyPr/>
        <a:lstStyle/>
        <a:p>
          <a:endParaRPr lang="en-GB"/>
        </a:p>
      </dgm:t>
    </dgm:pt>
    <dgm:pt modelId="{82760ABA-68D5-4F35-9E78-F7668C2A528F}" type="sibTrans" cxnId="{65709A59-D6DA-4474-BF11-97CD06F29C62}">
      <dgm:prSet/>
      <dgm:spPr/>
      <dgm:t>
        <a:bodyPr/>
        <a:lstStyle/>
        <a:p>
          <a:endParaRPr lang="en-GB"/>
        </a:p>
      </dgm:t>
    </dgm:pt>
    <dgm:pt modelId="{828BB1EE-C9D3-4D07-9941-C3D3366A772C}" type="pres">
      <dgm:prSet presAssocID="{E27A1DC7-4DC0-4BD6-AA9A-343F4E6B1A31}" presName="compositeShape" presStyleCnt="0">
        <dgm:presLayoutVars>
          <dgm:chMax val="7"/>
          <dgm:dir/>
          <dgm:resizeHandles val="exact"/>
        </dgm:presLayoutVars>
      </dgm:prSet>
      <dgm:spPr/>
    </dgm:pt>
    <dgm:pt modelId="{B5C75A91-CCCF-4001-BCEB-8FBC291E9A11}" type="pres">
      <dgm:prSet presAssocID="{6DFF7BED-B1C4-47FE-89CE-314D779E6489}" presName="circ1TxSh" presStyleLbl="vennNode1" presStyleIdx="0" presStyleCnt="1"/>
      <dgm:spPr/>
    </dgm:pt>
  </dgm:ptLst>
  <dgm:cxnLst>
    <dgm:cxn modelId="{65709A59-D6DA-4474-BF11-97CD06F29C62}" srcId="{E27A1DC7-4DC0-4BD6-AA9A-343F4E6B1A31}" destId="{6DFF7BED-B1C4-47FE-89CE-314D779E6489}" srcOrd="0" destOrd="0" parTransId="{A97D8A26-E997-4A3D-A1FE-407F52C99DDD}" sibTransId="{82760ABA-68D5-4F35-9E78-F7668C2A528F}"/>
    <dgm:cxn modelId="{047A3EE7-A8AA-4C39-9700-EEA2348E2F30}" type="presOf" srcId="{E27A1DC7-4DC0-4BD6-AA9A-343F4E6B1A31}" destId="{828BB1EE-C9D3-4D07-9941-C3D3366A772C}" srcOrd="0" destOrd="0" presId="urn:microsoft.com/office/officeart/2005/8/layout/venn1"/>
    <dgm:cxn modelId="{75ABE7EF-51A1-4FA3-AE1E-F42FE3742F98}" type="presOf" srcId="{6DFF7BED-B1C4-47FE-89CE-314D779E6489}" destId="{B5C75A91-CCCF-4001-BCEB-8FBC291E9A11}" srcOrd="0" destOrd="0" presId="urn:microsoft.com/office/officeart/2005/8/layout/venn1"/>
    <dgm:cxn modelId="{0EB76E16-511F-40DE-B25E-F037FC0014F5}" type="presParOf" srcId="{828BB1EE-C9D3-4D07-9941-C3D3366A772C}" destId="{B5C75A91-CCCF-4001-BCEB-8FBC291E9A11}" srcOrd="0" destOrd="0" presId="urn:microsoft.com/office/officeart/2005/8/layout/ven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2B61BEF-5085-4EF9-8EDA-07A1818EFE1B}" type="doc">
      <dgm:prSet loTypeId="urn:microsoft.com/office/officeart/2009/3/layout/HorizontalOrganizationChart" loCatId="hierarchy" qsTypeId="urn:microsoft.com/office/officeart/2005/8/quickstyle/simple1" qsCatId="simple" csTypeId="urn:microsoft.com/office/officeart/2005/8/colors/colorful1" csCatId="colorful"/>
      <dgm:spPr/>
      <dgm:t>
        <a:bodyPr/>
        <a:lstStyle/>
        <a:p>
          <a:endParaRPr lang="en-US"/>
        </a:p>
      </dgm:t>
    </dgm:pt>
    <dgm:pt modelId="{B1054FEB-010A-42AD-BAE5-2B0A4750A19E}">
      <dgm:prSet/>
      <dgm:spPr/>
      <dgm:t>
        <a:bodyPr/>
        <a:lstStyle/>
        <a:p>
          <a:pPr rtl="0"/>
          <a:r>
            <a:rPr lang="en-US"/>
            <a:t>Valuation by Merchant Banker</a:t>
          </a:r>
        </a:p>
      </dgm:t>
    </dgm:pt>
    <dgm:pt modelId="{45A8C428-CCF3-4963-A806-1A61FDE47752}" type="parTrans" cxnId="{CE7A6427-B076-417A-9A06-330DD9BE74F1}">
      <dgm:prSet/>
      <dgm:spPr/>
      <dgm:t>
        <a:bodyPr/>
        <a:lstStyle/>
        <a:p>
          <a:endParaRPr lang="en-US"/>
        </a:p>
      </dgm:t>
    </dgm:pt>
    <dgm:pt modelId="{325E46C6-C1D2-4CB3-BDF4-68B884EF59EC}" type="sibTrans" cxnId="{CE7A6427-B076-417A-9A06-330DD9BE74F1}">
      <dgm:prSet/>
      <dgm:spPr/>
      <dgm:t>
        <a:bodyPr/>
        <a:lstStyle/>
        <a:p>
          <a:endParaRPr lang="en-US"/>
        </a:p>
      </dgm:t>
    </dgm:pt>
    <dgm:pt modelId="{9EA70096-F1E5-47A4-8C97-F5116ECEFEB0}">
      <dgm:prSet/>
      <dgm:spPr/>
      <dgm:t>
        <a:bodyPr/>
        <a:lstStyle/>
        <a:p>
          <a:pPr rtl="0"/>
          <a:r>
            <a:rPr lang="en-US"/>
            <a:t>Discounted Free cash flow method</a:t>
          </a:r>
        </a:p>
      </dgm:t>
    </dgm:pt>
    <dgm:pt modelId="{3057B001-B40D-49E2-BE42-CFA1EC2ABF9C}" type="parTrans" cxnId="{51C3C822-E37A-41FE-860F-1AD5CAD01E8A}">
      <dgm:prSet/>
      <dgm:spPr/>
      <dgm:t>
        <a:bodyPr/>
        <a:lstStyle/>
        <a:p>
          <a:endParaRPr lang="en-US"/>
        </a:p>
      </dgm:t>
    </dgm:pt>
    <dgm:pt modelId="{320DC606-43FB-44C3-8BA5-3FF5B5816CE2}" type="sibTrans" cxnId="{51C3C822-E37A-41FE-860F-1AD5CAD01E8A}">
      <dgm:prSet/>
      <dgm:spPr/>
      <dgm:t>
        <a:bodyPr/>
        <a:lstStyle/>
        <a:p>
          <a:endParaRPr lang="en-US"/>
        </a:p>
      </dgm:t>
    </dgm:pt>
    <dgm:pt modelId="{9B399346-AFEC-42F7-AC92-E5D7BBBCD44C}">
      <dgm:prSet/>
      <dgm:spPr/>
      <dgm:t>
        <a:bodyPr/>
        <a:lstStyle/>
        <a:p>
          <a:pPr rtl="0"/>
          <a:r>
            <a:rPr lang="en-US"/>
            <a:t>Profit based always higher value</a:t>
          </a:r>
        </a:p>
      </dgm:t>
    </dgm:pt>
    <dgm:pt modelId="{91E905A2-E33E-4F8D-B2AA-E80DF942381D}" type="parTrans" cxnId="{72084183-8C81-4C54-81B6-EF5B890D3098}">
      <dgm:prSet/>
      <dgm:spPr/>
      <dgm:t>
        <a:bodyPr/>
        <a:lstStyle/>
        <a:p>
          <a:endParaRPr lang="en-US"/>
        </a:p>
      </dgm:t>
    </dgm:pt>
    <dgm:pt modelId="{132BF191-EEF8-4531-A804-4F7755832F30}" type="sibTrans" cxnId="{72084183-8C81-4C54-81B6-EF5B890D3098}">
      <dgm:prSet/>
      <dgm:spPr/>
      <dgm:t>
        <a:bodyPr/>
        <a:lstStyle/>
        <a:p>
          <a:endParaRPr lang="en-US"/>
        </a:p>
      </dgm:t>
    </dgm:pt>
    <dgm:pt modelId="{E2DC6A2E-E44E-45B4-9230-BD625255A906}">
      <dgm:prSet/>
      <dgm:spPr/>
      <dgm:t>
        <a:bodyPr/>
        <a:lstStyle/>
        <a:p>
          <a:pPr rtl="0"/>
          <a:r>
            <a:rPr lang="en-US"/>
            <a:t>Appropriate for going concern</a:t>
          </a:r>
        </a:p>
      </dgm:t>
    </dgm:pt>
    <dgm:pt modelId="{78BCFF5D-63EE-4916-93AA-0C4949DA8B52}" type="parTrans" cxnId="{C16C16BE-049E-4B4C-9911-8BF5661FEBC1}">
      <dgm:prSet/>
      <dgm:spPr/>
      <dgm:t>
        <a:bodyPr/>
        <a:lstStyle/>
        <a:p>
          <a:endParaRPr lang="en-US"/>
        </a:p>
      </dgm:t>
    </dgm:pt>
    <dgm:pt modelId="{5B98456E-8B88-4D3C-B309-BBE45218D6DA}" type="sibTrans" cxnId="{C16C16BE-049E-4B4C-9911-8BF5661FEBC1}">
      <dgm:prSet/>
      <dgm:spPr/>
      <dgm:t>
        <a:bodyPr/>
        <a:lstStyle/>
        <a:p>
          <a:endParaRPr lang="en-US"/>
        </a:p>
      </dgm:t>
    </dgm:pt>
    <dgm:pt modelId="{D189D86D-52A5-4965-B698-A0E75F0CCB49}" type="pres">
      <dgm:prSet presAssocID="{52B61BEF-5085-4EF9-8EDA-07A1818EFE1B}" presName="hierChild1" presStyleCnt="0">
        <dgm:presLayoutVars>
          <dgm:orgChart val="1"/>
          <dgm:chPref val="1"/>
          <dgm:dir/>
          <dgm:animOne val="branch"/>
          <dgm:animLvl val="lvl"/>
          <dgm:resizeHandles/>
        </dgm:presLayoutVars>
      </dgm:prSet>
      <dgm:spPr/>
    </dgm:pt>
    <dgm:pt modelId="{B4F397F8-661D-4802-A72A-350EB660F31B}" type="pres">
      <dgm:prSet presAssocID="{B1054FEB-010A-42AD-BAE5-2B0A4750A19E}" presName="hierRoot1" presStyleCnt="0">
        <dgm:presLayoutVars>
          <dgm:hierBranch val="init"/>
        </dgm:presLayoutVars>
      </dgm:prSet>
      <dgm:spPr/>
    </dgm:pt>
    <dgm:pt modelId="{64256ED6-A3C9-4472-A432-9F70AE345EA1}" type="pres">
      <dgm:prSet presAssocID="{B1054FEB-010A-42AD-BAE5-2B0A4750A19E}" presName="rootComposite1" presStyleCnt="0"/>
      <dgm:spPr/>
    </dgm:pt>
    <dgm:pt modelId="{CC9D6A76-8A07-4305-A518-68A1CB248258}" type="pres">
      <dgm:prSet presAssocID="{B1054FEB-010A-42AD-BAE5-2B0A4750A19E}" presName="rootText1" presStyleLbl="node0" presStyleIdx="0" presStyleCnt="1">
        <dgm:presLayoutVars>
          <dgm:chPref val="3"/>
        </dgm:presLayoutVars>
      </dgm:prSet>
      <dgm:spPr/>
    </dgm:pt>
    <dgm:pt modelId="{D92809AA-CEEC-4BF0-9538-144E4F35F576}" type="pres">
      <dgm:prSet presAssocID="{B1054FEB-010A-42AD-BAE5-2B0A4750A19E}" presName="rootConnector1" presStyleLbl="node1" presStyleIdx="0" presStyleCnt="0"/>
      <dgm:spPr/>
    </dgm:pt>
    <dgm:pt modelId="{3B3F1624-12D7-4490-BFA6-AD22F0F928C2}" type="pres">
      <dgm:prSet presAssocID="{B1054FEB-010A-42AD-BAE5-2B0A4750A19E}" presName="hierChild2" presStyleCnt="0"/>
      <dgm:spPr/>
    </dgm:pt>
    <dgm:pt modelId="{818AA211-566E-4B40-9FED-BCFD2EF34CE6}" type="pres">
      <dgm:prSet presAssocID="{3057B001-B40D-49E2-BE42-CFA1EC2ABF9C}" presName="Name64" presStyleLbl="parChTrans1D2" presStyleIdx="0" presStyleCnt="1"/>
      <dgm:spPr/>
    </dgm:pt>
    <dgm:pt modelId="{8F3071D9-C1AD-4CCC-80A4-888CF387CD99}" type="pres">
      <dgm:prSet presAssocID="{9EA70096-F1E5-47A4-8C97-F5116ECEFEB0}" presName="hierRoot2" presStyleCnt="0">
        <dgm:presLayoutVars>
          <dgm:hierBranch val="init"/>
        </dgm:presLayoutVars>
      </dgm:prSet>
      <dgm:spPr/>
    </dgm:pt>
    <dgm:pt modelId="{602817B2-81B7-4124-9B13-B54F317FA247}" type="pres">
      <dgm:prSet presAssocID="{9EA70096-F1E5-47A4-8C97-F5116ECEFEB0}" presName="rootComposite" presStyleCnt="0"/>
      <dgm:spPr/>
    </dgm:pt>
    <dgm:pt modelId="{485D9046-8ED3-4957-A0D7-B2DE9FC83E87}" type="pres">
      <dgm:prSet presAssocID="{9EA70096-F1E5-47A4-8C97-F5116ECEFEB0}" presName="rootText" presStyleLbl="node2" presStyleIdx="0" presStyleCnt="1">
        <dgm:presLayoutVars>
          <dgm:chPref val="3"/>
        </dgm:presLayoutVars>
      </dgm:prSet>
      <dgm:spPr/>
    </dgm:pt>
    <dgm:pt modelId="{F3B56FEF-ED48-4AAD-A094-C828AD6C5FD1}" type="pres">
      <dgm:prSet presAssocID="{9EA70096-F1E5-47A4-8C97-F5116ECEFEB0}" presName="rootConnector" presStyleLbl="node2" presStyleIdx="0" presStyleCnt="1"/>
      <dgm:spPr/>
    </dgm:pt>
    <dgm:pt modelId="{0C0EF1F2-27DC-4486-9983-B078E2593838}" type="pres">
      <dgm:prSet presAssocID="{9EA70096-F1E5-47A4-8C97-F5116ECEFEB0}" presName="hierChild4" presStyleCnt="0"/>
      <dgm:spPr/>
    </dgm:pt>
    <dgm:pt modelId="{D6DE28B2-A587-4472-888C-14017A7FEEED}" type="pres">
      <dgm:prSet presAssocID="{91E905A2-E33E-4F8D-B2AA-E80DF942381D}" presName="Name64" presStyleLbl="parChTrans1D3" presStyleIdx="0" presStyleCnt="2"/>
      <dgm:spPr/>
    </dgm:pt>
    <dgm:pt modelId="{65BB546D-F4AE-41B5-A2DB-7B5C5E3769A3}" type="pres">
      <dgm:prSet presAssocID="{9B399346-AFEC-42F7-AC92-E5D7BBBCD44C}" presName="hierRoot2" presStyleCnt="0">
        <dgm:presLayoutVars>
          <dgm:hierBranch val="init"/>
        </dgm:presLayoutVars>
      </dgm:prSet>
      <dgm:spPr/>
    </dgm:pt>
    <dgm:pt modelId="{D4486C3B-BDAD-48E6-BF3D-E606506D81F5}" type="pres">
      <dgm:prSet presAssocID="{9B399346-AFEC-42F7-AC92-E5D7BBBCD44C}" presName="rootComposite" presStyleCnt="0"/>
      <dgm:spPr/>
    </dgm:pt>
    <dgm:pt modelId="{6979659D-924B-477F-9AFB-D119B3E3A361}" type="pres">
      <dgm:prSet presAssocID="{9B399346-AFEC-42F7-AC92-E5D7BBBCD44C}" presName="rootText" presStyleLbl="node3" presStyleIdx="0" presStyleCnt="2">
        <dgm:presLayoutVars>
          <dgm:chPref val="3"/>
        </dgm:presLayoutVars>
      </dgm:prSet>
      <dgm:spPr/>
    </dgm:pt>
    <dgm:pt modelId="{3839DCA3-87A3-414E-9312-B143E9953452}" type="pres">
      <dgm:prSet presAssocID="{9B399346-AFEC-42F7-AC92-E5D7BBBCD44C}" presName="rootConnector" presStyleLbl="node3" presStyleIdx="0" presStyleCnt="2"/>
      <dgm:spPr/>
    </dgm:pt>
    <dgm:pt modelId="{7C583DFF-8978-4D70-82AB-E88D3E6EE800}" type="pres">
      <dgm:prSet presAssocID="{9B399346-AFEC-42F7-AC92-E5D7BBBCD44C}" presName="hierChild4" presStyleCnt="0"/>
      <dgm:spPr/>
    </dgm:pt>
    <dgm:pt modelId="{A0857333-D09E-436F-8C45-251A1CA9B518}" type="pres">
      <dgm:prSet presAssocID="{9B399346-AFEC-42F7-AC92-E5D7BBBCD44C}" presName="hierChild5" presStyleCnt="0"/>
      <dgm:spPr/>
    </dgm:pt>
    <dgm:pt modelId="{95591D80-D9F5-4DF4-9586-D5F864B226DE}" type="pres">
      <dgm:prSet presAssocID="{78BCFF5D-63EE-4916-93AA-0C4949DA8B52}" presName="Name64" presStyleLbl="parChTrans1D3" presStyleIdx="1" presStyleCnt="2"/>
      <dgm:spPr/>
    </dgm:pt>
    <dgm:pt modelId="{5D483023-F272-433A-BF99-47A3FAF1D06F}" type="pres">
      <dgm:prSet presAssocID="{E2DC6A2E-E44E-45B4-9230-BD625255A906}" presName="hierRoot2" presStyleCnt="0">
        <dgm:presLayoutVars>
          <dgm:hierBranch val="init"/>
        </dgm:presLayoutVars>
      </dgm:prSet>
      <dgm:spPr/>
    </dgm:pt>
    <dgm:pt modelId="{B3640C0D-2E4B-4AB0-8640-A935A1D8C9B4}" type="pres">
      <dgm:prSet presAssocID="{E2DC6A2E-E44E-45B4-9230-BD625255A906}" presName="rootComposite" presStyleCnt="0"/>
      <dgm:spPr/>
    </dgm:pt>
    <dgm:pt modelId="{7A84B039-50A9-44FC-AC3D-7F97B4CEA7D3}" type="pres">
      <dgm:prSet presAssocID="{E2DC6A2E-E44E-45B4-9230-BD625255A906}" presName="rootText" presStyleLbl="node3" presStyleIdx="1" presStyleCnt="2">
        <dgm:presLayoutVars>
          <dgm:chPref val="3"/>
        </dgm:presLayoutVars>
      </dgm:prSet>
      <dgm:spPr/>
    </dgm:pt>
    <dgm:pt modelId="{D6B823EC-44D9-464A-898A-5FB9F395962A}" type="pres">
      <dgm:prSet presAssocID="{E2DC6A2E-E44E-45B4-9230-BD625255A906}" presName="rootConnector" presStyleLbl="node3" presStyleIdx="1" presStyleCnt="2"/>
      <dgm:spPr/>
    </dgm:pt>
    <dgm:pt modelId="{E13B6C5E-336B-4B67-BBD4-EF8B2AC954A3}" type="pres">
      <dgm:prSet presAssocID="{E2DC6A2E-E44E-45B4-9230-BD625255A906}" presName="hierChild4" presStyleCnt="0"/>
      <dgm:spPr/>
    </dgm:pt>
    <dgm:pt modelId="{4A3FBF36-3502-4328-8FD3-F8386DB9FE0F}" type="pres">
      <dgm:prSet presAssocID="{E2DC6A2E-E44E-45B4-9230-BD625255A906}" presName="hierChild5" presStyleCnt="0"/>
      <dgm:spPr/>
    </dgm:pt>
    <dgm:pt modelId="{9831222B-CA37-4E20-9D7E-FB2605D6E0FA}" type="pres">
      <dgm:prSet presAssocID="{9EA70096-F1E5-47A4-8C97-F5116ECEFEB0}" presName="hierChild5" presStyleCnt="0"/>
      <dgm:spPr/>
    </dgm:pt>
    <dgm:pt modelId="{19B98A5E-8928-4332-BA5D-AF39CDB1EFEC}" type="pres">
      <dgm:prSet presAssocID="{B1054FEB-010A-42AD-BAE5-2B0A4750A19E}" presName="hierChild3" presStyleCnt="0"/>
      <dgm:spPr/>
    </dgm:pt>
  </dgm:ptLst>
  <dgm:cxnLst>
    <dgm:cxn modelId="{524AED08-26E8-448B-8D5A-182B1EDE6F06}" type="presOf" srcId="{B1054FEB-010A-42AD-BAE5-2B0A4750A19E}" destId="{D92809AA-CEEC-4BF0-9538-144E4F35F576}" srcOrd="1" destOrd="0" presId="urn:microsoft.com/office/officeart/2009/3/layout/HorizontalOrganizationChart"/>
    <dgm:cxn modelId="{40C4050C-E130-4E3D-9092-A95534488B75}" type="presOf" srcId="{3057B001-B40D-49E2-BE42-CFA1EC2ABF9C}" destId="{818AA211-566E-4B40-9FED-BCFD2EF34CE6}" srcOrd="0" destOrd="0" presId="urn:microsoft.com/office/officeart/2009/3/layout/HorizontalOrganizationChart"/>
    <dgm:cxn modelId="{51C3C822-E37A-41FE-860F-1AD5CAD01E8A}" srcId="{B1054FEB-010A-42AD-BAE5-2B0A4750A19E}" destId="{9EA70096-F1E5-47A4-8C97-F5116ECEFEB0}" srcOrd="0" destOrd="0" parTransId="{3057B001-B40D-49E2-BE42-CFA1EC2ABF9C}" sibTransId="{320DC606-43FB-44C3-8BA5-3FF5B5816CE2}"/>
    <dgm:cxn modelId="{CE7A6427-B076-417A-9A06-330DD9BE74F1}" srcId="{52B61BEF-5085-4EF9-8EDA-07A1818EFE1B}" destId="{B1054FEB-010A-42AD-BAE5-2B0A4750A19E}" srcOrd="0" destOrd="0" parTransId="{45A8C428-CCF3-4963-A806-1A61FDE47752}" sibTransId="{325E46C6-C1D2-4CB3-BDF4-68B884EF59EC}"/>
    <dgm:cxn modelId="{B1013028-4EDE-4A6B-95F7-AAA6072C9A91}" type="presOf" srcId="{78BCFF5D-63EE-4916-93AA-0C4949DA8B52}" destId="{95591D80-D9F5-4DF4-9586-D5F864B226DE}" srcOrd="0" destOrd="0" presId="urn:microsoft.com/office/officeart/2009/3/layout/HorizontalOrganizationChart"/>
    <dgm:cxn modelId="{60136932-26CE-4D42-AB39-57F10F9C00E0}" type="presOf" srcId="{9B399346-AFEC-42F7-AC92-E5D7BBBCD44C}" destId="{6979659D-924B-477F-9AFB-D119B3E3A361}" srcOrd="0" destOrd="0" presId="urn:microsoft.com/office/officeart/2009/3/layout/HorizontalOrganizationChart"/>
    <dgm:cxn modelId="{BDAFEA63-E8FC-4D9C-AA3F-50CC90024955}" type="presOf" srcId="{E2DC6A2E-E44E-45B4-9230-BD625255A906}" destId="{7A84B039-50A9-44FC-AC3D-7F97B4CEA7D3}" srcOrd="0" destOrd="0" presId="urn:microsoft.com/office/officeart/2009/3/layout/HorizontalOrganizationChart"/>
    <dgm:cxn modelId="{72084183-8C81-4C54-81B6-EF5B890D3098}" srcId="{9EA70096-F1E5-47A4-8C97-F5116ECEFEB0}" destId="{9B399346-AFEC-42F7-AC92-E5D7BBBCD44C}" srcOrd="0" destOrd="0" parTransId="{91E905A2-E33E-4F8D-B2AA-E80DF942381D}" sibTransId="{132BF191-EEF8-4531-A804-4F7755832F30}"/>
    <dgm:cxn modelId="{1FD9A88B-7129-430E-9722-B86E91FA3A31}" type="presOf" srcId="{9B399346-AFEC-42F7-AC92-E5D7BBBCD44C}" destId="{3839DCA3-87A3-414E-9312-B143E9953452}" srcOrd="1" destOrd="0" presId="urn:microsoft.com/office/officeart/2009/3/layout/HorizontalOrganizationChart"/>
    <dgm:cxn modelId="{523704A1-A5DF-4157-82CE-1166F209E819}" type="presOf" srcId="{B1054FEB-010A-42AD-BAE5-2B0A4750A19E}" destId="{CC9D6A76-8A07-4305-A518-68A1CB248258}" srcOrd="0" destOrd="0" presId="urn:microsoft.com/office/officeart/2009/3/layout/HorizontalOrganizationChart"/>
    <dgm:cxn modelId="{C5F96FA1-1305-4881-86C1-6F46BF2CB46C}" type="presOf" srcId="{9EA70096-F1E5-47A4-8C97-F5116ECEFEB0}" destId="{F3B56FEF-ED48-4AAD-A094-C828AD6C5FD1}" srcOrd="1" destOrd="0" presId="urn:microsoft.com/office/officeart/2009/3/layout/HorizontalOrganizationChart"/>
    <dgm:cxn modelId="{CA2F85A1-C5A4-46C5-BB08-6D2C19A3C833}" type="presOf" srcId="{52B61BEF-5085-4EF9-8EDA-07A1818EFE1B}" destId="{D189D86D-52A5-4965-B698-A0E75F0CCB49}" srcOrd="0" destOrd="0" presId="urn:microsoft.com/office/officeart/2009/3/layout/HorizontalOrganizationChart"/>
    <dgm:cxn modelId="{C16C16BE-049E-4B4C-9911-8BF5661FEBC1}" srcId="{9EA70096-F1E5-47A4-8C97-F5116ECEFEB0}" destId="{E2DC6A2E-E44E-45B4-9230-BD625255A906}" srcOrd="1" destOrd="0" parTransId="{78BCFF5D-63EE-4916-93AA-0C4949DA8B52}" sibTransId="{5B98456E-8B88-4D3C-B309-BBE45218D6DA}"/>
    <dgm:cxn modelId="{12D6D0C2-F9A1-4B3E-9A5D-C3382EA87148}" type="presOf" srcId="{9EA70096-F1E5-47A4-8C97-F5116ECEFEB0}" destId="{485D9046-8ED3-4957-A0D7-B2DE9FC83E87}" srcOrd="0" destOrd="0" presId="urn:microsoft.com/office/officeart/2009/3/layout/HorizontalOrganizationChart"/>
    <dgm:cxn modelId="{36CDAECC-1027-4552-9B37-562A2C0BD393}" type="presOf" srcId="{E2DC6A2E-E44E-45B4-9230-BD625255A906}" destId="{D6B823EC-44D9-464A-898A-5FB9F395962A}" srcOrd="1" destOrd="0" presId="urn:microsoft.com/office/officeart/2009/3/layout/HorizontalOrganizationChart"/>
    <dgm:cxn modelId="{6C81CBDB-6226-4F98-A080-54F5EA50C98A}" type="presOf" srcId="{91E905A2-E33E-4F8D-B2AA-E80DF942381D}" destId="{D6DE28B2-A587-4472-888C-14017A7FEEED}" srcOrd="0" destOrd="0" presId="urn:microsoft.com/office/officeart/2009/3/layout/HorizontalOrganizationChart"/>
    <dgm:cxn modelId="{6C83ADD0-A627-4990-B08E-DDEEC1DEB9D3}" type="presParOf" srcId="{D189D86D-52A5-4965-B698-A0E75F0CCB49}" destId="{B4F397F8-661D-4802-A72A-350EB660F31B}" srcOrd="0" destOrd="0" presId="urn:microsoft.com/office/officeart/2009/3/layout/HorizontalOrganizationChart"/>
    <dgm:cxn modelId="{FC711A2F-474D-40C5-A9B2-09321624E01D}" type="presParOf" srcId="{B4F397F8-661D-4802-A72A-350EB660F31B}" destId="{64256ED6-A3C9-4472-A432-9F70AE345EA1}" srcOrd="0" destOrd="0" presId="urn:microsoft.com/office/officeart/2009/3/layout/HorizontalOrganizationChart"/>
    <dgm:cxn modelId="{43057836-2010-41DD-BCFE-FED8B5653F5A}" type="presParOf" srcId="{64256ED6-A3C9-4472-A432-9F70AE345EA1}" destId="{CC9D6A76-8A07-4305-A518-68A1CB248258}" srcOrd="0" destOrd="0" presId="urn:microsoft.com/office/officeart/2009/3/layout/HorizontalOrganizationChart"/>
    <dgm:cxn modelId="{93499D23-82D9-4451-94EB-287F638F4043}" type="presParOf" srcId="{64256ED6-A3C9-4472-A432-9F70AE345EA1}" destId="{D92809AA-CEEC-4BF0-9538-144E4F35F576}" srcOrd="1" destOrd="0" presId="urn:microsoft.com/office/officeart/2009/3/layout/HorizontalOrganizationChart"/>
    <dgm:cxn modelId="{99220CBD-294A-4219-BB83-7FA622F27C08}" type="presParOf" srcId="{B4F397F8-661D-4802-A72A-350EB660F31B}" destId="{3B3F1624-12D7-4490-BFA6-AD22F0F928C2}" srcOrd="1" destOrd="0" presId="urn:microsoft.com/office/officeart/2009/3/layout/HorizontalOrganizationChart"/>
    <dgm:cxn modelId="{68EB30BF-4B2E-4D44-BC4A-C43B661A8F92}" type="presParOf" srcId="{3B3F1624-12D7-4490-BFA6-AD22F0F928C2}" destId="{818AA211-566E-4B40-9FED-BCFD2EF34CE6}" srcOrd="0" destOrd="0" presId="urn:microsoft.com/office/officeart/2009/3/layout/HorizontalOrganizationChart"/>
    <dgm:cxn modelId="{2606C3FF-C1E5-443D-9BFB-1C5141FCD924}" type="presParOf" srcId="{3B3F1624-12D7-4490-BFA6-AD22F0F928C2}" destId="{8F3071D9-C1AD-4CCC-80A4-888CF387CD99}" srcOrd="1" destOrd="0" presId="urn:microsoft.com/office/officeart/2009/3/layout/HorizontalOrganizationChart"/>
    <dgm:cxn modelId="{A8C729D0-0391-44E2-BEFC-25AE1CC901A5}" type="presParOf" srcId="{8F3071D9-C1AD-4CCC-80A4-888CF387CD99}" destId="{602817B2-81B7-4124-9B13-B54F317FA247}" srcOrd="0" destOrd="0" presId="urn:microsoft.com/office/officeart/2009/3/layout/HorizontalOrganizationChart"/>
    <dgm:cxn modelId="{A5F11E72-2D7C-4F93-B4DB-D97E44337726}" type="presParOf" srcId="{602817B2-81B7-4124-9B13-B54F317FA247}" destId="{485D9046-8ED3-4957-A0D7-B2DE9FC83E87}" srcOrd="0" destOrd="0" presId="urn:microsoft.com/office/officeart/2009/3/layout/HorizontalOrganizationChart"/>
    <dgm:cxn modelId="{2A05AA65-4661-4456-992D-DCEC48343079}" type="presParOf" srcId="{602817B2-81B7-4124-9B13-B54F317FA247}" destId="{F3B56FEF-ED48-4AAD-A094-C828AD6C5FD1}" srcOrd="1" destOrd="0" presId="urn:microsoft.com/office/officeart/2009/3/layout/HorizontalOrganizationChart"/>
    <dgm:cxn modelId="{78F25002-41BF-4A70-9E21-3E8E1435E9B6}" type="presParOf" srcId="{8F3071D9-C1AD-4CCC-80A4-888CF387CD99}" destId="{0C0EF1F2-27DC-4486-9983-B078E2593838}" srcOrd="1" destOrd="0" presId="urn:microsoft.com/office/officeart/2009/3/layout/HorizontalOrganizationChart"/>
    <dgm:cxn modelId="{D8EC59FF-82C6-4124-8B08-C14F4601376E}" type="presParOf" srcId="{0C0EF1F2-27DC-4486-9983-B078E2593838}" destId="{D6DE28B2-A587-4472-888C-14017A7FEEED}" srcOrd="0" destOrd="0" presId="urn:microsoft.com/office/officeart/2009/3/layout/HorizontalOrganizationChart"/>
    <dgm:cxn modelId="{C97F4CD1-DD38-4EF8-A74E-5F09B1421A44}" type="presParOf" srcId="{0C0EF1F2-27DC-4486-9983-B078E2593838}" destId="{65BB546D-F4AE-41B5-A2DB-7B5C5E3769A3}" srcOrd="1" destOrd="0" presId="urn:microsoft.com/office/officeart/2009/3/layout/HorizontalOrganizationChart"/>
    <dgm:cxn modelId="{E4E838F3-2D2F-4145-94B1-BB5469EBE55D}" type="presParOf" srcId="{65BB546D-F4AE-41B5-A2DB-7B5C5E3769A3}" destId="{D4486C3B-BDAD-48E6-BF3D-E606506D81F5}" srcOrd="0" destOrd="0" presId="urn:microsoft.com/office/officeart/2009/3/layout/HorizontalOrganizationChart"/>
    <dgm:cxn modelId="{3CC88FAB-DBBC-4CBC-9B9D-03E718E68847}" type="presParOf" srcId="{D4486C3B-BDAD-48E6-BF3D-E606506D81F5}" destId="{6979659D-924B-477F-9AFB-D119B3E3A361}" srcOrd="0" destOrd="0" presId="urn:microsoft.com/office/officeart/2009/3/layout/HorizontalOrganizationChart"/>
    <dgm:cxn modelId="{E986FB60-C09D-469A-8316-7083A385E471}" type="presParOf" srcId="{D4486C3B-BDAD-48E6-BF3D-E606506D81F5}" destId="{3839DCA3-87A3-414E-9312-B143E9953452}" srcOrd="1" destOrd="0" presId="urn:microsoft.com/office/officeart/2009/3/layout/HorizontalOrganizationChart"/>
    <dgm:cxn modelId="{D97611CE-1CA9-4C31-A928-E819BAEDF171}" type="presParOf" srcId="{65BB546D-F4AE-41B5-A2DB-7B5C5E3769A3}" destId="{7C583DFF-8978-4D70-82AB-E88D3E6EE800}" srcOrd="1" destOrd="0" presId="urn:microsoft.com/office/officeart/2009/3/layout/HorizontalOrganizationChart"/>
    <dgm:cxn modelId="{6E82B813-AEA9-4D1A-BD75-978CB032A8A6}" type="presParOf" srcId="{65BB546D-F4AE-41B5-A2DB-7B5C5E3769A3}" destId="{A0857333-D09E-436F-8C45-251A1CA9B518}" srcOrd="2" destOrd="0" presId="urn:microsoft.com/office/officeart/2009/3/layout/HorizontalOrganizationChart"/>
    <dgm:cxn modelId="{D9CEA24D-31AA-49D6-9274-0C86084595FB}" type="presParOf" srcId="{0C0EF1F2-27DC-4486-9983-B078E2593838}" destId="{95591D80-D9F5-4DF4-9586-D5F864B226DE}" srcOrd="2" destOrd="0" presId="urn:microsoft.com/office/officeart/2009/3/layout/HorizontalOrganizationChart"/>
    <dgm:cxn modelId="{AB67F4A7-6DFA-4F0A-8D74-BCD0D7B73B8E}" type="presParOf" srcId="{0C0EF1F2-27DC-4486-9983-B078E2593838}" destId="{5D483023-F272-433A-BF99-47A3FAF1D06F}" srcOrd="3" destOrd="0" presId="urn:microsoft.com/office/officeart/2009/3/layout/HorizontalOrganizationChart"/>
    <dgm:cxn modelId="{246DF51A-760B-41F9-B1DD-75C9C2DC2C98}" type="presParOf" srcId="{5D483023-F272-433A-BF99-47A3FAF1D06F}" destId="{B3640C0D-2E4B-4AB0-8640-A935A1D8C9B4}" srcOrd="0" destOrd="0" presId="urn:microsoft.com/office/officeart/2009/3/layout/HorizontalOrganizationChart"/>
    <dgm:cxn modelId="{2ED5413F-5923-42E6-B68D-D1C70C7ACB27}" type="presParOf" srcId="{B3640C0D-2E4B-4AB0-8640-A935A1D8C9B4}" destId="{7A84B039-50A9-44FC-AC3D-7F97B4CEA7D3}" srcOrd="0" destOrd="0" presId="urn:microsoft.com/office/officeart/2009/3/layout/HorizontalOrganizationChart"/>
    <dgm:cxn modelId="{1C9BC39F-F9B0-4A58-9F5E-0A1DE94078CE}" type="presParOf" srcId="{B3640C0D-2E4B-4AB0-8640-A935A1D8C9B4}" destId="{D6B823EC-44D9-464A-898A-5FB9F395962A}" srcOrd="1" destOrd="0" presId="urn:microsoft.com/office/officeart/2009/3/layout/HorizontalOrganizationChart"/>
    <dgm:cxn modelId="{FE1E2370-E230-4F8A-B322-0C180A2F5A2E}" type="presParOf" srcId="{5D483023-F272-433A-BF99-47A3FAF1D06F}" destId="{E13B6C5E-336B-4B67-BBD4-EF8B2AC954A3}" srcOrd="1" destOrd="0" presId="urn:microsoft.com/office/officeart/2009/3/layout/HorizontalOrganizationChart"/>
    <dgm:cxn modelId="{DF047722-74B4-4C8E-84ED-4222904F184F}" type="presParOf" srcId="{5D483023-F272-433A-BF99-47A3FAF1D06F}" destId="{4A3FBF36-3502-4328-8FD3-F8386DB9FE0F}" srcOrd="2" destOrd="0" presId="urn:microsoft.com/office/officeart/2009/3/layout/HorizontalOrganizationChart"/>
    <dgm:cxn modelId="{07E2AD73-BCBE-4320-926C-FB68E109F167}" type="presParOf" srcId="{8F3071D9-C1AD-4CCC-80A4-888CF387CD99}" destId="{9831222B-CA37-4E20-9D7E-FB2605D6E0FA}" srcOrd="2" destOrd="0" presId="urn:microsoft.com/office/officeart/2009/3/layout/HorizontalOrganizationChart"/>
    <dgm:cxn modelId="{6F77FCAD-7E7B-4157-9D53-FB55A50B428A}" type="presParOf" srcId="{B4F397F8-661D-4802-A72A-350EB660F31B}" destId="{19B98A5E-8928-4332-BA5D-AF39CDB1EFEC}"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268911-E10C-4A0F-977E-5243B9AF16D5}">
      <dsp:nvSpPr>
        <dsp:cNvPr id="0" name=""/>
        <dsp:cNvSpPr/>
      </dsp:nvSpPr>
      <dsp:spPr>
        <a:xfrm>
          <a:off x="6324162" y="2413953"/>
          <a:ext cx="188454" cy="577927"/>
        </a:xfrm>
        <a:custGeom>
          <a:avLst/>
          <a:gdLst/>
          <a:ahLst/>
          <a:cxnLst/>
          <a:rect l="0" t="0" r="0" b="0"/>
          <a:pathLst>
            <a:path>
              <a:moveTo>
                <a:pt x="0" y="0"/>
              </a:moveTo>
              <a:lnTo>
                <a:pt x="0" y="577927"/>
              </a:lnTo>
              <a:lnTo>
                <a:pt x="188454" y="577927"/>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DC0D529-5D1E-4B9B-BD8C-4C413E25E88D}">
      <dsp:nvSpPr>
        <dsp:cNvPr id="0" name=""/>
        <dsp:cNvSpPr/>
      </dsp:nvSpPr>
      <dsp:spPr>
        <a:xfrm>
          <a:off x="5843602" y="1521934"/>
          <a:ext cx="983105" cy="263836"/>
        </a:xfrm>
        <a:custGeom>
          <a:avLst/>
          <a:gdLst/>
          <a:ahLst/>
          <a:cxnLst/>
          <a:rect l="0" t="0" r="0" b="0"/>
          <a:pathLst>
            <a:path>
              <a:moveTo>
                <a:pt x="0" y="0"/>
              </a:moveTo>
              <a:lnTo>
                <a:pt x="0" y="131918"/>
              </a:lnTo>
              <a:lnTo>
                <a:pt x="983105" y="131918"/>
              </a:lnTo>
              <a:lnTo>
                <a:pt x="983105" y="263836"/>
              </a:lnTo>
            </a:path>
          </a:pathLst>
        </a:custGeom>
        <a:noFill/>
        <a:ln w="1587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883B3BE-197D-48C3-B2FC-DB85344FEA9D}">
      <dsp:nvSpPr>
        <dsp:cNvPr id="0" name=""/>
        <dsp:cNvSpPr/>
      </dsp:nvSpPr>
      <dsp:spPr>
        <a:xfrm>
          <a:off x="5118051" y="3305973"/>
          <a:ext cx="188454" cy="577927"/>
        </a:xfrm>
        <a:custGeom>
          <a:avLst/>
          <a:gdLst/>
          <a:ahLst/>
          <a:cxnLst/>
          <a:rect l="0" t="0" r="0" b="0"/>
          <a:pathLst>
            <a:path>
              <a:moveTo>
                <a:pt x="0" y="0"/>
              </a:moveTo>
              <a:lnTo>
                <a:pt x="0" y="577927"/>
              </a:lnTo>
              <a:lnTo>
                <a:pt x="188454" y="577927"/>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4DDBBC-1D3A-46AE-9E94-9BD5773537BE}">
      <dsp:nvSpPr>
        <dsp:cNvPr id="0" name=""/>
        <dsp:cNvSpPr/>
      </dsp:nvSpPr>
      <dsp:spPr>
        <a:xfrm>
          <a:off x="4860496" y="2413953"/>
          <a:ext cx="760100" cy="263836"/>
        </a:xfrm>
        <a:custGeom>
          <a:avLst/>
          <a:gdLst/>
          <a:ahLst/>
          <a:cxnLst/>
          <a:rect l="0" t="0" r="0" b="0"/>
          <a:pathLst>
            <a:path>
              <a:moveTo>
                <a:pt x="0" y="0"/>
              </a:moveTo>
              <a:lnTo>
                <a:pt x="0" y="131918"/>
              </a:lnTo>
              <a:lnTo>
                <a:pt x="760100" y="131918"/>
              </a:lnTo>
              <a:lnTo>
                <a:pt x="760100" y="263836"/>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C971F8-4226-4B6B-9BBF-94E87E20A673}">
      <dsp:nvSpPr>
        <dsp:cNvPr id="0" name=""/>
        <dsp:cNvSpPr/>
      </dsp:nvSpPr>
      <dsp:spPr>
        <a:xfrm>
          <a:off x="3597849" y="3305973"/>
          <a:ext cx="188454" cy="577927"/>
        </a:xfrm>
        <a:custGeom>
          <a:avLst/>
          <a:gdLst/>
          <a:ahLst/>
          <a:cxnLst/>
          <a:rect l="0" t="0" r="0" b="0"/>
          <a:pathLst>
            <a:path>
              <a:moveTo>
                <a:pt x="0" y="0"/>
              </a:moveTo>
              <a:lnTo>
                <a:pt x="0" y="577927"/>
              </a:lnTo>
              <a:lnTo>
                <a:pt x="188454" y="577927"/>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B3A8181-82C8-4D47-8F06-1E527FD12C9E}">
      <dsp:nvSpPr>
        <dsp:cNvPr id="0" name=""/>
        <dsp:cNvSpPr/>
      </dsp:nvSpPr>
      <dsp:spPr>
        <a:xfrm>
          <a:off x="4100395" y="2413953"/>
          <a:ext cx="760100" cy="263836"/>
        </a:xfrm>
        <a:custGeom>
          <a:avLst/>
          <a:gdLst/>
          <a:ahLst/>
          <a:cxnLst/>
          <a:rect l="0" t="0" r="0" b="0"/>
          <a:pathLst>
            <a:path>
              <a:moveTo>
                <a:pt x="760100" y="0"/>
              </a:moveTo>
              <a:lnTo>
                <a:pt x="760100" y="131918"/>
              </a:lnTo>
              <a:lnTo>
                <a:pt x="0" y="131918"/>
              </a:lnTo>
              <a:lnTo>
                <a:pt x="0" y="263836"/>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CF4C658-39F3-4BDB-B1B5-EBBED4ED40F5}">
      <dsp:nvSpPr>
        <dsp:cNvPr id="0" name=""/>
        <dsp:cNvSpPr/>
      </dsp:nvSpPr>
      <dsp:spPr>
        <a:xfrm>
          <a:off x="4860496" y="1521934"/>
          <a:ext cx="983105" cy="263836"/>
        </a:xfrm>
        <a:custGeom>
          <a:avLst/>
          <a:gdLst/>
          <a:ahLst/>
          <a:cxnLst/>
          <a:rect l="0" t="0" r="0" b="0"/>
          <a:pathLst>
            <a:path>
              <a:moveTo>
                <a:pt x="983105" y="0"/>
              </a:moveTo>
              <a:lnTo>
                <a:pt x="983105" y="131918"/>
              </a:lnTo>
              <a:lnTo>
                <a:pt x="0" y="131918"/>
              </a:lnTo>
              <a:lnTo>
                <a:pt x="0" y="263836"/>
              </a:lnTo>
            </a:path>
          </a:pathLst>
        </a:custGeom>
        <a:noFill/>
        <a:ln w="1587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111039-2C39-4E80-8F75-ACF40F5F7B31}">
      <dsp:nvSpPr>
        <dsp:cNvPr id="0" name=""/>
        <dsp:cNvSpPr/>
      </dsp:nvSpPr>
      <dsp:spPr>
        <a:xfrm>
          <a:off x="3674801" y="629915"/>
          <a:ext cx="2168800" cy="263836"/>
        </a:xfrm>
        <a:custGeom>
          <a:avLst/>
          <a:gdLst/>
          <a:ahLst/>
          <a:cxnLst/>
          <a:rect l="0" t="0" r="0" b="0"/>
          <a:pathLst>
            <a:path>
              <a:moveTo>
                <a:pt x="0" y="0"/>
              </a:moveTo>
              <a:lnTo>
                <a:pt x="0" y="131918"/>
              </a:lnTo>
              <a:lnTo>
                <a:pt x="2168800" y="131918"/>
              </a:lnTo>
              <a:lnTo>
                <a:pt x="2168800" y="263836"/>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25DB90-472E-42EE-A8B8-977B5F0DBF95}">
      <dsp:nvSpPr>
        <dsp:cNvPr id="0" name=""/>
        <dsp:cNvSpPr/>
      </dsp:nvSpPr>
      <dsp:spPr>
        <a:xfrm>
          <a:off x="1763556" y="2413953"/>
          <a:ext cx="188454" cy="577927"/>
        </a:xfrm>
        <a:custGeom>
          <a:avLst/>
          <a:gdLst/>
          <a:ahLst/>
          <a:cxnLst/>
          <a:rect l="0" t="0" r="0" b="0"/>
          <a:pathLst>
            <a:path>
              <a:moveTo>
                <a:pt x="0" y="0"/>
              </a:moveTo>
              <a:lnTo>
                <a:pt x="0" y="577927"/>
              </a:lnTo>
              <a:lnTo>
                <a:pt x="188454" y="577927"/>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402E28-38FD-4DD8-89FA-17C96E0CA3EB}">
      <dsp:nvSpPr>
        <dsp:cNvPr id="0" name=""/>
        <dsp:cNvSpPr/>
      </dsp:nvSpPr>
      <dsp:spPr>
        <a:xfrm>
          <a:off x="1506001" y="1521934"/>
          <a:ext cx="760100" cy="263836"/>
        </a:xfrm>
        <a:custGeom>
          <a:avLst/>
          <a:gdLst/>
          <a:ahLst/>
          <a:cxnLst/>
          <a:rect l="0" t="0" r="0" b="0"/>
          <a:pathLst>
            <a:path>
              <a:moveTo>
                <a:pt x="0" y="0"/>
              </a:moveTo>
              <a:lnTo>
                <a:pt x="0" y="131918"/>
              </a:lnTo>
              <a:lnTo>
                <a:pt x="760100" y="131918"/>
              </a:lnTo>
              <a:lnTo>
                <a:pt x="760100" y="263836"/>
              </a:lnTo>
            </a:path>
          </a:pathLst>
        </a:custGeom>
        <a:noFill/>
        <a:ln w="1587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5B7C7A6-6AF8-4BB8-BF55-6B1FDA8417AD}">
      <dsp:nvSpPr>
        <dsp:cNvPr id="0" name=""/>
        <dsp:cNvSpPr/>
      </dsp:nvSpPr>
      <dsp:spPr>
        <a:xfrm>
          <a:off x="243354" y="2413953"/>
          <a:ext cx="188454" cy="577927"/>
        </a:xfrm>
        <a:custGeom>
          <a:avLst/>
          <a:gdLst/>
          <a:ahLst/>
          <a:cxnLst/>
          <a:rect l="0" t="0" r="0" b="0"/>
          <a:pathLst>
            <a:path>
              <a:moveTo>
                <a:pt x="0" y="0"/>
              </a:moveTo>
              <a:lnTo>
                <a:pt x="0" y="577927"/>
              </a:lnTo>
              <a:lnTo>
                <a:pt x="188454" y="577927"/>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61FEAF-FE13-464D-BB3B-C1187F198497}">
      <dsp:nvSpPr>
        <dsp:cNvPr id="0" name=""/>
        <dsp:cNvSpPr/>
      </dsp:nvSpPr>
      <dsp:spPr>
        <a:xfrm>
          <a:off x="745900" y="1521934"/>
          <a:ext cx="760100" cy="263836"/>
        </a:xfrm>
        <a:custGeom>
          <a:avLst/>
          <a:gdLst/>
          <a:ahLst/>
          <a:cxnLst/>
          <a:rect l="0" t="0" r="0" b="0"/>
          <a:pathLst>
            <a:path>
              <a:moveTo>
                <a:pt x="760100" y="0"/>
              </a:moveTo>
              <a:lnTo>
                <a:pt x="760100" y="131918"/>
              </a:lnTo>
              <a:lnTo>
                <a:pt x="0" y="131918"/>
              </a:lnTo>
              <a:lnTo>
                <a:pt x="0" y="263836"/>
              </a:lnTo>
            </a:path>
          </a:pathLst>
        </a:custGeom>
        <a:noFill/>
        <a:ln w="1587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128DBC-FF1F-46E6-9FD3-308DD88112CB}">
      <dsp:nvSpPr>
        <dsp:cNvPr id="0" name=""/>
        <dsp:cNvSpPr/>
      </dsp:nvSpPr>
      <dsp:spPr>
        <a:xfrm>
          <a:off x="1506001" y="629915"/>
          <a:ext cx="2168800" cy="263836"/>
        </a:xfrm>
        <a:custGeom>
          <a:avLst/>
          <a:gdLst/>
          <a:ahLst/>
          <a:cxnLst/>
          <a:rect l="0" t="0" r="0" b="0"/>
          <a:pathLst>
            <a:path>
              <a:moveTo>
                <a:pt x="2168800" y="0"/>
              </a:moveTo>
              <a:lnTo>
                <a:pt x="2168800" y="131918"/>
              </a:lnTo>
              <a:lnTo>
                <a:pt x="0" y="131918"/>
              </a:lnTo>
              <a:lnTo>
                <a:pt x="0" y="263836"/>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73915B4-7925-4DE4-BD45-A98E39F5509E}">
      <dsp:nvSpPr>
        <dsp:cNvPr id="0" name=""/>
        <dsp:cNvSpPr/>
      </dsp:nvSpPr>
      <dsp:spPr>
        <a:xfrm>
          <a:off x="3046619" y="1732"/>
          <a:ext cx="1256365" cy="628182"/>
        </a:xfrm>
        <a:prstGeom prst="rect">
          <a:avLst/>
        </a:prstGeom>
        <a:solidFill>
          <a:schemeClr val="accent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kern="1200" dirty="0"/>
            <a:t>Share Transactions</a:t>
          </a:r>
        </a:p>
      </dsp:txBody>
      <dsp:txXfrm>
        <a:off x="3046619" y="1732"/>
        <a:ext cx="1256365" cy="628182"/>
      </dsp:txXfrm>
    </dsp:sp>
    <dsp:sp modelId="{CE20FA18-94AA-48B9-817F-89102FC3CC99}">
      <dsp:nvSpPr>
        <dsp:cNvPr id="0" name=""/>
        <dsp:cNvSpPr/>
      </dsp:nvSpPr>
      <dsp:spPr>
        <a:xfrm>
          <a:off x="877818" y="893751"/>
          <a:ext cx="1256365" cy="628182"/>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kern="1200" dirty="0"/>
            <a:t>Business</a:t>
          </a:r>
        </a:p>
      </dsp:txBody>
      <dsp:txXfrm>
        <a:off x="877818" y="893751"/>
        <a:ext cx="1256365" cy="628182"/>
      </dsp:txXfrm>
    </dsp:sp>
    <dsp:sp modelId="{DD5492BC-F437-438B-80FB-C19DB145C8B9}">
      <dsp:nvSpPr>
        <dsp:cNvPr id="0" name=""/>
        <dsp:cNvSpPr/>
      </dsp:nvSpPr>
      <dsp:spPr>
        <a:xfrm>
          <a:off x="117718" y="1785771"/>
          <a:ext cx="1256365" cy="628182"/>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kern="1200" dirty="0"/>
            <a:t>Trading</a:t>
          </a:r>
        </a:p>
      </dsp:txBody>
      <dsp:txXfrm>
        <a:off x="117718" y="1785771"/>
        <a:ext cx="1256365" cy="628182"/>
      </dsp:txXfrm>
    </dsp:sp>
    <dsp:sp modelId="{557F85BF-CF47-4D0B-AD5D-C4EA52BEDA57}">
      <dsp:nvSpPr>
        <dsp:cNvPr id="0" name=""/>
        <dsp:cNvSpPr/>
      </dsp:nvSpPr>
      <dsp:spPr>
        <a:xfrm>
          <a:off x="431809" y="2677790"/>
          <a:ext cx="1256365" cy="628182"/>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kern="1200"/>
            <a:t>Taxable at Normal Rates</a:t>
          </a:r>
          <a:endParaRPr lang="en-IN" sz="1400" kern="1200" dirty="0"/>
        </a:p>
      </dsp:txBody>
      <dsp:txXfrm>
        <a:off x="431809" y="2677790"/>
        <a:ext cx="1256365" cy="628182"/>
      </dsp:txXfrm>
    </dsp:sp>
    <dsp:sp modelId="{A650BD40-00E2-4280-A4EB-97C03E59D513}">
      <dsp:nvSpPr>
        <dsp:cNvPr id="0" name=""/>
        <dsp:cNvSpPr/>
      </dsp:nvSpPr>
      <dsp:spPr>
        <a:xfrm>
          <a:off x="1637919" y="1785771"/>
          <a:ext cx="1256365" cy="628182"/>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kern="1200" dirty="0"/>
            <a:t>Day Trading /Speculative</a:t>
          </a:r>
        </a:p>
      </dsp:txBody>
      <dsp:txXfrm>
        <a:off x="1637919" y="1785771"/>
        <a:ext cx="1256365" cy="628182"/>
      </dsp:txXfrm>
    </dsp:sp>
    <dsp:sp modelId="{562F5522-6230-4F2A-90CC-2DFAC99D34A3}">
      <dsp:nvSpPr>
        <dsp:cNvPr id="0" name=""/>
        <dsp:cNvSpPr/>
      </dsp:nvSpPr>
      <dsp:spPr>
        <a:xfrm>
          <a:off x="1952011" y="2677790"/>
          <a:ext cx="1256365" cy="628182"/>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a:t>Loss not allowed as set off from other income</a:t>
          </a:r>
          <a:endParaRPr lang="en-IN" sz="1400" kern="1200" dirty="0"/>
        </a:p>
      </dsp:txBody>
      <dsp:txXfrm>
        <a:off x="1952011" y="2677790"/>
        <a:ext cx="1256365" cy="628182"/>
      </dsp:txXfrm>
    </dsp:sp>
    <dsp:sp modelId="{0BF5F721-D332-4AF5-AACC-14A4E1EC610D}">
      <dsp:nvSpPr>
        <dsp:cNvPr id="0" name=""/>
        <dsp:cNvSpPr/>
      </dsp:nvSpPr>
      <dsp:spPr>
        <a:xfrm>
          <a:off x="5215419" y="893751"/>
          <a:ext cx="1256365" cy="628182"/>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kern="1200" dirty="0"/>
            <a:t>Investment</a:t>
          </a:r>
        </a:p>
      </dsp:txBody>
      <dsp:txXfrm>
        <a:off x="5215419" y="893751"/>
        <a:ext cx="1256365" cy="628182"/>
      </dsp:txXfrm>
    </dsp:sp>
    <dsp:sp modelId="{6A79190B-90FA-4E92-B6CA-58271888E390}">
      <dsp:nvSpPr>
        <dsp:cNvPr id="0" name=""/>
        <dsp:cNvSpPr/>
      </dsp:nvSpPr>
      <dsp:spPr>
        <a:xfrm>
          <a:off x="4232313" y="1785771"/>
          <a:ext cx="1256365" cy="628182"/>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kern="1200" dirty="0"/>
            <a:t>Stock Market Sale</a:t>
          </a:r>
        </a:p>
      </dsp:txBody>
      <dsp:txXfrm>
        <a:off x="4232313" y="1785771"/>
        <a:ext cx="1256365" cy="628182"/>
      </dsp:txXfrm>
    </dsp:sp>
    <dsp:sp modelId="{5A3176C6-590D-4AF9-8FEA-C8331FBD7513}">
      <dsp:nvSpPr>
        <dsp:cNvPr id="0" name=""/>
        <dsp:cNvSpPr/>
      </dsp:nvSpPr>
      <dsp:spPr>
        <a:xfrm>
          <a:off x="3472213" y="2677790"/>
          <a:ext cx="1256365" cy="628182"/>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kern="1200"/>
            <a:t>Short Term</a:t>
          </a:r>
          <a:endParaRPr lang="en-IN" sz="1400" kern="1200" dirty="0"/>
        </a:p>
      </dsp:txBody>
      <dsp:txXfrm>
        <a:off x="3472213" y="2677790"/>
        <a:ext cx="1256365" cy="628182"/>
      </dsp:txXfrm>
    </dsp:sp>
    <dsp:sp modelId="{79782FF7-FCC3-409F-BDDC-B46348D1E039}">
      <dsp:nvSpPr>
        <dsp:cNvPr id="0" name=""/>
        <dsp:cNvSpPr/>
      </dsp:nvSpPr>
      <dsp:spPr>
        <a:xfrm>
          <a:off x="3786304" y="3569809"/>
          <a:ext cx="1256365" cy="628182"/>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kern="1200" dirty="0"/>
            <a:t>15% (Sec. 111A)</a:t>
          </a:r>
        </a:p>
      </dsp:txBody>
      <dsp:txXfrm>
        <a:off x="3786304" y="3569809"/>
        <a:ext cx="1256365" cy="628182"/>
      </dsp:txXfrm>
    </dsp:sp>
    <dsp:sp modelId="{F55AA62D-FC98-4B9F-B2F6-6EF108DEC7F8}">
      <dsp:nvSpPr>
        <dsp:cNvPr id="0" name=""/>
        <dsp:cNvSpPr/>
      </dsp:nvSpPr>
      <dsp:spPr>
        <a:xfrm>
          <a:off x="4992414" y="2677790"/>
          <a:ext cx="1256365" cy="628182"/>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kern="1200" dirty="0"/>
            <a:t>Long Term</a:t>
          </a:r>
        </a:p>
      </dsp:txBody>
      <dsp:txXfrm>
        <a:off x="4992414" y="2677790"/>
        <a:ext cx="1256365" cy="628182"/>
      </dsp:txXfrm>
    </dsp:sp>
    <dsp:sp modelId="{7957CD61-C349-44E8-AC3D-AB5FA2D87597}">
      <dsp:nvSpPr>
        <dsp:cNvPr id="0" name=""/>
        <dsp:cNvSpPr/>
      </dsp:nvSpPr>
      <dsp:spPr>
        <a:xfrm>
          <a:off x="5306506" y="3569809"/>
          <a:ext cx="1256365" cy="628182"/>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kern="1200" dirty="0"/>
            <a:t>10% in excess of Rs. 1,00,000 per year (Sec. 112A)</a:t>
          </a:r>
        </a:p>
      </dsp:txBody>
      <dsp:txXfrm>
        <a:off x="5306506" y="3569809"/>
        <a:ext cx="1256365" cy="628182"/>
      </dsp:txXfrm>
    </dsp:sp>
    <dsp:sp modelId="{B1D24CEA-D05B-4D3B-8B0E-53EA852DD4A3}">
      <dsp:nvSpPr>
        <dsp:cNvPr id="0" name=""/>
        <dsp:cNvSpPr/>
      </dsp:nvSpPr>
      <dsp:spPr>
        <a:xfrm>
          <a:off x="6198525" y="1785771"/>
          <a:ext cx="1256365" cy="628182"/>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kern="1200" dirty="0"/>
            <a:t>Buy Back By Companies</a:t>
          </a:r>
        </a:p>
      </dsp:txBody>
      <dsp:txXfrm>
        <a:off x="6198525" y="1785771"/>
        <a:ext cx="1256365" cy="628182"/>
      </dsp:txXfrm>
    </dsp:sp>
    <dsp:sp modelId="{017C9AB2-613D-482A-B88F-6295527A35F0}">
      <dsp:nvSpPr>
        <dsp:cNvPr id="0" name=""/>
        <dsp:cNvSpPr/>
      </dsp:nvSpPr>
      <dsp:spPr>
        <a:xfrm>
          <a:off x="6512616" y="2677790"/>
          <a:ext cx="1256365" cy="628182"/>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kern="1200" dirty="0"/>
            <a:t>Fully Exempt</a:t>
          </a:r>
        </a:p>
      </dsp:txBody>
      <dsp:txXfrm>
        <a:off x="6512616" y="2677790"/>
        <a:ext cx="1256365" cy="62818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28284D-02E3-47C0-AE74-3F1605C7DEA8}">
      <dsp:nvSpPr>
        <dsp:cNvPr id="0" name=""/>
        <dsp:cNvSpPr/>
      </dsp:nvSpPr>
      <dsp:spPr>
        <a:xfrm>
          <a:off x="7233" y="227736"/>
          <a:ext cx="2161877" cy="129712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t" anchorCtr="0">
          <a:noAutofit/>
        </a:bodyPr>
        <a:lstStyle/>
        <a:p>
          <a:pPr marL="0" lvl="0" indent="0" algn="l" defTabSz="1111250" rtl="0">
            <a:lnSpc>
              <a:spcPct val="90000"/>
            </a:lnSpc>
            <a:spcBef>
              <a:spcPct val="0"/>
            </a:spcBef>
            <a:spcAft>
              <a:spcPct val="35000"/>
            </a:spcAft>
            <a:buNone/>
          </a:pPr>
          <a:r>
            <a:rPr lang="en-US" sz="2500" kern="1200" dirty="0"/>
            <a:t>Less than F.V.</a:t>
          </a:r>
        </a:p>
        <a:p>
          <a:pPr marL="228600" lvl="1" indent="-228600" algn="l" defTabSz="889000" rtl="0">
            <a:lnSpc>
              <a:spcPct val="90000"/>
            </a:lnSpc>
            <a:spcBef>
              <a:spcPct val="0"/>
            </a:spcBef>
            <a:spcAft>
              <a:spcPct val="15000"/>
            </a:spcAft>
            <a:buChar char="•"/>
          </a:pPr>
          <a:r>
            <a:rPr lang="en-US" sz="2000" kern="1200" dirty="0"/>
            <a:t>S.56(2)(x) on </a:t>
          </a:r>
          <a:r>
            <a:rPr lang="en-US" sz="2000" kern="1200" dirty="0" err="1"/>
            <a:t>reveiver</a:t>
          </a:r>
          <a:endParaRPr lang="en-US" sz="2000" kern="1200" dirty="0"/>
        </a:p>
      </dsp:txBody>
      <dsp:txXfrm>
        <a:off x="45225" y="265728"/>
        <a:ext cx="2085893" cy="1221142"/>
      </dsp:txXfrm>
    </dsp:sp>
    <dsp:sp modelId="{F209440F-541D-4458-960B-108FF388FC5A}">
      <dsp:nvSpPr>
        <dsp:cNvPr id="0" name=""/>
        <dsp:cNvSpPr/>
      </dsp:nvSpPr>
      <dsp:spPr>
        <a:xfrm>
          <a:off x="2385298" y="608227"/>
          <a:ext cx="458317" cy="5361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2385298" y="715456"/>
        <a:ext cx="320822" cy="321687"/>
      </dsp:txXfrm>
    </dsp:sp>
    <dsp:sp modelId="{8D3027C3-2EC0-4391-A0E8-7A0EE783E307}">
      <dsp:nvSpPr>
        <dsp:cNvPr id="0" name=""/>
        <dsp:cNvSpPr/>
      </dsp:nvSpPr>
      <dsp:spPr>
        <a:xfrm>
          <a:off x="3033861" y="227736"/>
          <a:ext cx="2161877" cy="129712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rtl="0">
            <a:lnSpc>
              <a:spcPct val="90000"/>
            </a:lnSpc>
            <a:spcBef>
              <a:spcPct val="0"/>
            </a:spcBef>
            <a:spcAft>
              <a:spcPct val="35000"/>
            </a:spcAft>
            <a:buNone/>
          </a:pPr>
          <a:r>
            <a:rPr lang="en-US" sz="2500" kern="1200" dirty="0"/>
            <a:t>Fair Value</a:t>
          </a:r>
        </a:p>
      </dsp:txBody>
      <dsp:txXfrm>
        <a:off x="3071853" y="265728"/>
        <a:ext cx="2085893" cy="1221142"/>
      </dsp:txXfrm>
    </dsp:sp>
    <dsp:sp modelId="{04341E2E-9B17-45CB-9D9A-0A0CF6168B96}">
      <dsp:nvSpPr>
        <dsp:cNvPr id="0" name=""/>
        <dsp:cNvSpPr/>
      </dsp:nvSpPr>
      <dsp:spPr>
        <a:xfrm>
          <a:off x="5411926" y="608227"/>
          <a:ext cx="458317" cy="5361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5411926" y="715456"/>
        <a:ext cx="320822" cy="321687"/>
      </dsp:txXfrm>
    </dsp:sp>
    <dsp:sp modelId="{506E40BA-91D6-4150-9700-12F299BADDE9}">
      <dsp:nvSpPr>
        <dsp:cNvPr id="0" name=""/>
        <dsp:cNvSpPr/>
      </dsp:nvSpPr>
      <dsp:spPr>
        <a:xfrm>
          <a:off x="6060489" y="227736"/>
          <a:ext cx="2161877" cy="129712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t" anchorCtr="0">
          <a:noAutofit/>
        </a:bodyPr>
        <a:lstStyle/>
        <a:p>
          <a:pPr marL="0" lvl="0" indent="0" algn="l" defTabSz="1111250" rtl="0">
            <a:lnSpc>
              <a:spcPct val="90000"/>
            </a:lnSpc>
            <a:spcBef>
              <a:spcPct val="0"/>
            </a:spcBef>
            <a:spcAft>
              <a:spcPct val="35000"/>
            </a:spcAft>
            <a:buNone/>
          </a:pPr>
          <a:r>
            <a:rPr lang="en-US" sz="2500" kern="1200" dirty="0"/>
            <a:t>More than F.V.</a:t>
          </a:r>
        </a:p>
        <a:p>
          <a:pPr marL="228600" lvl="1" indent="-228600" algn="l" defTabSz="889000" rtl="0">
            <a:lnSpc>
              <a:spcPct val="90000"/>
            </a:lnSpc>
            <a:spcBef>
              <a:spcPct val="0"/>
            </a:spcBef>
            <a:spcAft>
              <a:spcPct val="15000"/>
            </a:spcAft>
            <a:buChar char="•"/>
          </a:pPr>
          <a:r>
            <a:rPr lang="en-US" sz="2000" kern="1200" dirty="0"/>
            <a:t>S.56(2)(</a:t>
          </a:r>
          <a:r>
            <a:rPr lang="en-US" sz="2000" kern="1200" dirty="0" err="1"/>
            <a:t>viib</a:t>
          </a:r>
          <a:r>
            <a:rPr lang="en-US" sz="2000" kern="1200" dirty="0"/>
            <a:t>) on issuer</a:t>
          </a:r>
        </a:p>
      </dsp:txBody>
      <dsp:txXfrm>
        <a:off x="6098481" y="265728"/>
        <a:ext cx="2085893" cy="122114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318B46-A84B-4D36-8E8E-C1EF6C7DAA5B}">
      <dsp:nvSpPr>
        <dsp:cNvPr id="0" name=""/>
        <dsp:cNvSpPr/>
      </dsp:nvSpPr>
      <dsp:spPr>
        <a:xfrm>
          <a:off x="3549" y="0"/>
          <a:ext cx="3103884" cy="2133600"/>
        </a:xfrm>
        <a:prstGeom prst="homePlate">
          <a:avLst>
            <a:gd name="adj" fmla="val 25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498" tIns="76200" rIns="437993" bIns="76200" numCol="1" spcCol="1270" anchor="t" anchorCtr="0">
          <a:noAutofit/>
        </a:bodyPr>
        <a:lstStyle/>
        <a:p>
          <a:pPr marL="0" lvl="0" indent="0" algn="l" defTabSz="1333500" rtl="0">
            <a:lnSpc>
              <a:spcPct val="90000"/>
            </a:lnSpc>
            <a:spcBef>
              <a:spcPct val="0"/>
            </a:spcBef>
            <a:spcAft>
              <a:spcPct val="35000"/>
            </a:spcAft>
            <a:buNone/>
          </a:pPr>
          <a:r>
            <a:rPr lang="en-US" sz="3000" kern="1200" dirty="0"/>
            <a:t>Book Value </a:t>
          </a:r>
        </a:p>
        <a:p>
          <a:pPr marL="228600" lvl="1" indent="-228600" algn="l" defTabSz="1022350" rtl="0">
            <a:lnSpc>
              <a:spcPct val="90000"/>
            </a:lnSpc>
            <a:spcBef>
              <a:spcPct val="0"/>
            </a:spcBef>
            <a:spcAft>
              <a:spcPct val="15000"/>
            </a:spcAft>
            <a:buChar char="•"/>
          </a:pPr>
          <a:r>
            <a:rPr lang="en-US" sz="2300" kern="1200"/>
            <a:t>(Intrinsic value)</a:t>
          </a:r>
        </a:p>
      </dsp:txBody>
      <dsp:txXfrm>
        <a:off x="3549" y="0"/>
        <a:ext cx="2837184" cy="2133600"/>
      </dsp:txXfrm>
    </dsp:sp>
    <dsp:sp modelId="{9E9F984D-86DB-4924-90BD-CF4F58102408}">
      <dsp:nvSpPr>
        <dsp:cNvPr id="0" name=""/>
        <dsp:cNvSpPr/>
      </dsp:nvSpPr>
      <dsp:spPr>
        <a:xfrm>
          <a:off x="2486657" y="0"/>
          <a:ext cx="3103884" cy="2133600"/>
        </a:xfrm>
        <a:prstGeom prst="chevron">
          <a:avLst>
            <a:gd name="adj" fmla="val 25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498" tIns="76200" rIns="109498" bIns="76200" numCol="1" spcCol="1270" anchor="ctr" anchorCtr="0">
          <a:noAutofit/>
        </a:bodyPr>
        <a:lstStyle/>
        <a:p>
          <a:pPr marL="0" lvl="0" indent="0" algn="ctr" defTabSz="1333500" rtl="0">
            <a:lnSpc>
              <a:spcPct val="90000"/>
            </a:lnSpc>
            <a:spcBef>
              <a:spcPct val="0"/>
            </a:spcBef>
            <a:spcAft>
              <a:spcPct val="35000"/>
            </a:spcAft>
            <a:buNone/>
          </a:pPr>
          <a:r>
            <a:rPr lang="en-US" sz="3000" kern="1200"/>
            <a:t>Transaction price</a:t>
          </a:r>
        </a:p>
      </dsp:txBody>
      <dsp:txXfrm>
        <a:off x="3020057" y="0"/>
        <a:ext cx="2037084" cy="2133600"/>
      </dsp:txXfrm>
    </dsp:sp>
    <dsp:sp modelId="{745CAC62-4FC0-4D8B-BB67-AB99F5AE8151}">
      <dsp:nvSpPr>
        <dsp:cNvPr id="0" name=""/>
        <dsp:cNvSpPr/>
      </dsp:nvSpPr>
      <dsp:spPr>
        <a:xfrm>
          <a:off x="4969765" y="0"/>
          <a:ext cx="3103884" cy="2133600"/>
        </a:xfrm>
        <a:prstGeom prst="chevron">
          <a:avLst>
            <a:gd name="adj" fmla="val 25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498" tIns="76200" rIns="109498" bIns="76200" numCol="1" spcCol="1270" anchor="t" anchorCtr="0">
          <a:noAutofit/>
        </a:bodyPr>
        <a:lstStyle/>
        <a:p>
          <a:pPr marL="0" lvl="0" indent="0" algn="l" defTabSz="1333500" rtl="0">
            <a:lnSpc>
              <a:spcPct val="90000"/>
            </a:lnSpc>
            <a:spcBef>
              <a:spcPct val="0"/>
            </a:spcBef>
            <a:spcAft>
              <a:spcPct val="35000"/>
            </a:spcAft>
            <a:buNone/>
          </a:pPr>
          <a:r>
            <a:rPr lang="en-US" sz="3000" kern="1200" dirty="0"/>
            <a:t>Issue price</a:t>
          </a:r>
        </a:p>
        <a:p>
          <a:pPr marL="228600" lvl="1" indent="-228600" algn="l" defTabSz="1022350" rtl="0">
            <a:lnSpc>
              <a:spcPct val="90000"/>
            </a:lnSpc>
            <a:spcBef>
              <a:spcPct val="0"/>
            </a:spcBef>
            <a:spcAft>
              <a:spcPct val="15000"/>
            </a:spcAft>
            <a:buChar char="•"/>
          </a:pPr>
          <a:r>
            <a:rPr lang="en-US" sz="2300" kern="1200"/>
            <a:t>Discounted </a:t>
          </a:r>
          <a:r>
            <a:rPr lang="en-US" sz="2300" kern="1200" dirty="0"/>
            <a:t>cash flow method</a:t>
          </a:r>
        </a:p>
      </dsp:txBody>
      <dsp:txXfrm>
        <a:off x="5503165" y="0"/>
        <a:ext cx="2037084" cy="213360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FC4601-C673-4696-9536-96ABCEFAF382}">
      <dsp:nvSpPr>
        <dsp:cNvPr id="0" name=""/>
        <dsp:cNvSpPr/>
      </dsp:nvSpPr>
      <dsp:spPr>
        <a:xfrm>
          <a:off x="6072142" y="4257885"/>
          <a:ext cx="157636" cy="483419"/>
        </a:xfrm>
        <a:custGeom>
          <a:avLst/>
          <a:gdLst/>
          <a:ahLst/>
          <a:cxnLst/>
          <a:rect l="0" t="0" r="0" b="0"/>
          <a:pathLst>
            <a:path>
              <a:moveTo>
                <a:pt x="0" y="0"/>
              </a:moveTo>
              <a:lnTo>
                <a:pt x="0" y="483419"/>
              </a:lnTo>
              <a:lnTo>
                <a:pt x="157636" y="483419"/>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32BE40-1B4D-4295-A628-6197F69C5A6E}">
      <dsp:nvSpPr>
        <dsp:cNvPr id="0" name=""/>
        <dsp:cNvSpPr/>
      </dsp:nvSpPr>
      <dsp:spPr>
        <a:xfrm>
          <a:off x="6446787" y="3511737"/>
          <a:ext cx="91440" cy="220691"/>
        </a:xfrm>
        <a:custGeom>
          <a:avLst/>
          <a:gdLst/>
          <a:ahLst/>
          <a:cxnLst/>
          <a:rect l="0" t="0" r="0" b="0"/>
          <a:pathLst>
            <a:path>
              <a:moveTo>
                <a:pt x="45720" y="0"/>
              </a:moveTo>
              <a:lnTo>
                <a:pt x="45720" y="220691"/>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BD6E796-C5F3-4E3A-BF40-B9BE62BB81F6}">
      <dsp:nvSpPr>
        <dsp:cNvPr id="0" name=""/>
        <dsp:cNvSpPr/>
      </dsp:nvSpPr>
      <dsp:spPr>
        <a:xfrm>
          <a:off x="6446787" y="2765589"/>
          <a:ext cx="91440" cy="220691"/>
        </a:xfrm>
        <a:custGeom>
          <a:avLst/>
          <a:gdLst/>
          <a:ahLst/>
          <a:cxnLst/>
          <a:rect l="0" t="0" r="0" b="0"/>
          <a:pathLst>
            <a:path>
              <a:moveTo>
                <a:pt x="45720" y="0"/>
              </a:moveTo>
              <a:lnTo>
                <a:pt x="45720" y="220691"/>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A1BAC34-646C-4203-8733-94AC7AA2DFCF}">
      <dsp:nvSpPr>
        <dsp:cNvPr id="0" name=""/>
        <dsp:cNvSpPr/>
      </dsp:nvSpPr>
      <dsp:spPr>
        <a:xfrm>
          <a:off x="6446787" y="2019441"/>
          <a:ext cx="91440" cy="220691"/>
        </a:xfrm>
        <a:custGeom>
          <a:avLst/>
          <a:gdLst/>
          <a:ahLst/>
          <a:cxnLst/>
          <a:rect l="0" t="0" r="0" b="0"/>
          <a:pathLst>
            <a:path>
              <a:moveTo>
                <a:pt x="45720" y="0"/>
              </a:moveTo>
              <a:lnTo>
                <a:pt x="45720" y="220691"/>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B7705CC-8CD8-4BD0-B38F-FD721022FE6F}">
      <dsp:nvSpPr>
        <dsp:cNvPr id="0" name=""/>
        <dsp:cNvSpPr/>
      </dsp:nvSpPr>
      <dsp:spPr>
        <a:xfrm>
          <a:off x="5856705" y="1273293"/>
          <a:ext cx="635802" cy="220691"/>
        </a:xfrm>
        <a:custGeom>
          <a:avLst/>
          <a:gdLst/>
          <a:ahLst/>
          <a:cxnLst/>
          <a:rect l="0" t="0" r="0" b="0"/>
          <a:pathLst>
            <a:path>
              <a:moveTo>
                <a:pt x="0" y="0"/>
              </a:moveTo>
              <a:lnTo>
                <a:pt x="0" y="110345"/>
              </a:lnTo>
              <a:lnTo>
                <a:pt x="635802" y="110345"/>
              </a:lnTo>
              <a:lnTo>
                <a:pt x="635802" y="220691"/>
              </a:lnTo>
            </a:path>
          </a:pathLst>
        </a:custGeom>
        <a:noFill/>
        <a:ln w="1587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9E8C854-8BAC-48E9-8E3D-D937F390E02E}">
      <dsp:nvSpPr>
        <dsp:cNvPr id="0" name=""/>
        <dsp:cNvSpPr/>
      </dsp:nvSpPr>
      <dsp:spPr>
        <a:xfrm>
          <a:off x="4800538" y="4257885"/>
          <a:ext cx="157636" cy="483419"/>
        </a:xfrm>
        <a:custGeom>
          <a:avLst/>
          <a:gdLst/>
          <a:ahLst/>
          <a:cxnLst/>
          <a:rect l="0" t="0" r="0" b="0"/>
          <a:pathLst>
            <a:path>
              <a:moveTo>
                <a:pt x="0" y="0"/>
              </a:moveTo>
              <a:lnTo>
                <a:pt x="0" y="483419"/>
              </a:lnTo>
              <a:lnTo>
                <a:pt x="157636" y="483419"/>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D77B565-807A-4050-9737-CD606DFFF7DB}">
      <dsp:nvSpPr>
        <dsp:cNvPr id="0" name=""/>
        <dsp:cNvSpPr/>
      </dsp:nvSpPr>
      <dsp:spPr>
        <a:xfrm>
          <a:off x="5175183" y="3511737"/>
          <a:ext cx="91440" cy="220691"/>
        </a:xfrm>
        <a:custGeom>
          <a:avLst/>
          <a:gdLst/>
          <a:ahLst/>
          <a:cxnLst/>
          <a:rect l="0" t="0" r="0" b="0"/>
          <a:pathLst>
            <a:path>
              <a:moveTo>
                <a:pt x="45720" y="0"/>
              </a:moveTo>
              <a:lnTo>
                <a:pt x="45720" y="220691"/>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A91F392-E802-4BA6-9D51-651412D496C0}">
      <dsp:nvSpPr>
        <dsp:cNvPr id="0" name=""/>
        <dsp:cNvSpPr/>
      </dsp:nvSpPr>
      <dsp:spPr>
        <a:xfrm>
          <a:off x="5175183" y="2765589"/>
          <a:ext cx="91440" cy="220691"/>
        </a:xfrm>
        <a:custGeom>
          <a:avLst/>
          <a:gdLst/>
          <a:ahLst/>
          <a:cxnLst/>
          <a:rect l="0" t="0" r="0" b="0"/>
          <a:pathLst>
            <a:path>
              <a:moveTo>
                <a:pt x="45720" y="0"/>
              </a:moveTo>
              <a:lnTo>
                <a:pt x="45720" y="220691"/>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02CF4EC-0768-4568-B2E3-A7B7F3C06B18}">
      <dsp:nvSpPr>
        <dsp:cNvPr id="0" name=""/>
        <dsp:cNvSpPr/>
      </dsp:nvSpPr>
      <dsp:spPr>
        <a:xfrm>
          <a:off x="5175183" y="2019441"/>
          <a:ext cx="91440" cy="220691"/>
        </a:xfrm>
        <a:custGeom>
          <a:avLst/>
          <a:gdLst/>
          <a:ahLst/>
          <a:cxnLst/>
          <a:rect l="0" t="0" r="0" b="0"/>
          <a:pathLst>
            <a:path>
              <a:moveTo>
                <a:pt x="45720" y="0"/>
              </a:moveTo>
              <a:lnTo>
                <a:pt x="45720" y="220691"/>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C1903BA-492F-4007-ACC7-6ACCF526F997}">
      <dsp:nvSpPr>
        <dsp:cNvPr id="0" name=""/>
        <dsp:cNvSpPr/>
      </dsp:nvSpPr>
      <dsp:spPr>
        <a:xfrm>
          <a:off x="5220903" y="1273293"/>
          <a:ext cx="635802" cy="220691"/>
        </a:xfrm>
        <a:custGeom>
          <a:avLst/>
          <a:gdLst/>
          <a:ahLst/>
          <a:cxnLst/>
          <a:rect l="0" t="0" r="0" b="0"/>
          <a:pathLst>
            <a:path>
              <a:moveTo>
                <a:pt x="635802" y="0"/>
              </a:moveTo>
              <a:lnTo>
                <a:pt x="635802" y="110345"/>
              </a:lnTo>
              <a:lnTo>
                <a:pt x="0" y="110345"/>
              </a:lnTo>
              <a:lnTo>
                <a:pt x="0" y="220691"/>
              </a:lnTo>
            </a:path>
          </a:pathLst>
        </a:custGeom>
        <a:noFill/>
        <a:ln w="1587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FE43629-1A1C-4AAF-9537-E4BD71768B80}">
      <dsp:nvSpPr>
        <dsp:cNvPr id="0" name=""/>
        <dsp:cNvSpPr/>
      </dsp:nvSpPr>
      <dsp:spPr>
        <a:xfrm>
          <a:off x="4453736" y="527145"/>
          <a:ext cx="1402968" cy="220691"/>
        </a:xfrm>
        <a:custGeom>
          <a:avLst/>
          <a:gdLst/>
          <a:ahLst/>
          <a:cxnLst/>
          <a:rect l="0" t="0" r="0" b="0"/>
          <a:pathLst>
            <a:path>
              <a:moveTo>
                <a:pt x="0" y="0"/>
              </a:moveTo>
              <a:lnTo>
                <a:pt x="0" y="110345"/>
              </a:lnTo>
              <a:lnTo>
                <a:pt x="1402968" y="110345"/>
              </a:lnTo>
              <a:lnTo>
                <a:pt x="1402968" y="220691"/>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025C39-5A06-4184-BCF0-CFA6C6A3F2AC}">
      <dsp:nvSpPr>
        <dsp:cNvPr id="0" name=""/>
        <dsp:cNvSpPr/>
      </dsp:nvSpPr>
      <dsp:spPr>
        <a:xfrm>
          <a:off x="3266205" y="2019441"/>
          <a:ext cx="157636" cy="483419"/>
        </a:xfrm>
        <a:custGeom>
          <a:avLst/>
          <a:gdLst/>
          <a:ahLst/>
          <a:cxnLst/>
          <a:rect l="0" t="0" r="0" b="0"/>
          <a:pathLst>
            <a:path>
              <a:moveTo>
                <a:pt x="0" y="0"/>
              </a:moveTo>
              <a:lnTo>
                <a:pt x="0" y="483419"/>
              </a:lnTo>
              <a:lnTo>
                <a:pt x="157636" y="483419"/>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1B380CF-D685-4484-90C8-905CEEA25483}">
      <dsp:nvSpPr>
        <dsp:cNvPr id="0" name=""/>
        <dsp:cNvSpPr/>
      </dsp:nvSpPr>
      <dsp:spPr>
        <a:xfrm>
          <a:off x="3050768" y="1273293"/>
          <a:ext cx="635802" cy="220691"/>
        </a:xfrm>
        <a:custGeom>
          <a:avLst/>
          <a:gdLst/>
          <a:ahLst/>
          <a:cxnLst/>
          <a:rect l="0" t="0" r="0" b="0"/>
          <a:pathLst>
            <a:path>
              <a:moveTo>
                <a:pt x="0" y="0"/>
              </a:moveTo>
              <a:lnTo>
                <a:pt x="0" y="110345"/>
              </a:lnTo>
              <a:lnTo>
                <a:pt x="635802" y="110345"/>
              </a:lnTo>
              <a:lnTo>
                <a:pt x="635802" y="220691"/>
              </a:lnTo>
            </a:path>
          </a:pathLst>
        </a:custGeom>
        <a:noFill/>
        <a:ln w="1587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67AC45D-355C-487C-B1F1-09F3A79D4BA2}">
      <dsp:nvSpPr>
        <dsp:cNvPr id="0" name=""/>
        <dsp:cNvSpPr/>
      </dsp:nvSpPr>
      <dsp:spPr>
        <a:xfrm>
          <a:off x="2630403" y="3511737"/>
          <a:ext cx="157636" cy="1229567"/>
        </a:xfrm>
        <a:custGeom>
          <a:avLst/>
          <a:gdLst/>
          <a:ahLst/>
          <a:cxnLst/>
          <a:rect l="0" t="0" r="0" b="0"/>
          <a:pathLst>
            <a:path>
              <a:moveTo>
                <a:pt x="0" y="0"/>
              </a:moveTo>
              <a:lnTo>
                <a:pt x="0" y="1229567"/>
              </a:lnTo>
              <a:lnTo>
                <a:pt x="157636" y="1229567"/>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19B791B-5240-4FDC-8FB7-A8C16F6B07F3}">
      <dsp:nvSpPr>
        <dsp:cNvPr id="0" name=""/>
        <dsp:cNvSpPr/>
      </dsp:nvSpPr>
      <dsp:spPr>
        <a:xfrm>
          <a:off x="2630403" y="3511737"/>
          <a:ext cx="157636" cy="483419"/>
        </a:xfrm>
        <a:custGeom>
          <a:avLst/>
          <a:gdLst/>
          <a:ahLst/>
          <a:cxnLst/>
          <a:rect l="0" t="0" r="0" b="0"/>
          <a:pathLst>
            <a:path>
              <a:moveTo>
                <a:pt x="0" y="0"/>
              </a:moveTo>
              <a:lnTo>
                <a:pt x="0" y="483419"/>
              </a:lnTo>
              <a:lnTo>
                <a:pt x="157636" y="483419"/>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9693C6E-B8F5-4AE5-812F-925A019E774D}">
      <dsp:nvSpPr>
        <dsp:cNvPr id="0" name=""/>
        <dsp:cNvSpPr/>
      </dsp:nvSpPr>
      <dsp:spPr>
        <a:xfrm>
          <a:off x="2414966" y="2765589"/>
          <a:ext cx="635802" cy="220691"/>
        </a:xfrm>
        <a:custGeom>
          <a:avLst/>
          <a:gdLst/>
          <a:ahLst/>
          <a:cxnLst/>
          <a:rect l="0" t="0" r="0" b="0"/>
          <a:pathLst>
            <a:path>
              <a:moveTo>
                <a:pt x="0" y="0"/>
              </a:moveTo>
              <a:lnTo>
                <a:pt x="0" y="110345"/>
              </a:lnTo>
              <a:lnTo>
                <a:pt x="635802" y="110345"/>
              </a:lnTo>
              <a:lnTo>
                <a:pt x="635802" y="220691"/>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167246E-222E-418F-9A10-7190A9B477C8}">
      <dsp:nvSpPr>
        <dsp:cNvPr id="0" name=""/>
        <dsp:cNvSpPr/>
      </dsp:nvSpPr>
      <dsp:spPr>
        <a:xfrm>
          <a:off x="1358799" y="3511737"/>
          <a:ext cx="157636" cy="1975715"/>
        </a:xfrm>
        <a:custGeom>
          <a:avLst/>
          <a:gdLst/>
          <a:ahLst/>
          <a:cxnLst/>
          <a:rect l="0" t="0" r="0" b="0"/>
          <a:pathLst>
            <a:path>
              <a:moveTo>
                <a:pt x="0" y="0"/>
              </a:moveTo>
              <a:lnTo>
                <a:pt x="0" y="1975715"/>
              </a:lnTo>
              <a:lnTo>
                <a:pt x="157636" y="1975715"/>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9AF90FC-5473-4786-B494-B28F4F976F68}">
      <dsp:nvSpPr>
        <dsp:cNvPr id="0" name=""/>
        <dsp:cNvSpPr/>
      </dsp:nvSpPr>
      <dsp:spPr>
        <a:xfrm>
          <a:off x="1358799" y="3511737"/>
          <a:ext cx="157636" cy="1229567"/>
        </a:xfrm>
        <a:custGeom>
          <a:avLst/>
          <a:gdLst/>
          <a:ahLst/>
          <a:cxnLst/>
          <a:rect l="0" t="0" r="0" b="0"/>
          <a:pathLst>
            <a:path>
              <a:moveTo>
                <a:pt x="0" y="0"/>
              </a:moveTo>
              <a:lnTo>
                <a:pt x="0" y="1229567"/>
              </a:lnTo>
              <a:lnTo>
                <a:pt x="157636" y="1229567"/>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4590A9-615F-4C9C-A60F-887A8BF5C6A8}">
      <dsp:nvSpPr>
        <dsp:cNvPr id="0" name=""/>
        <dsp:cNvSpPr/>
      </dsp:nvSpPr>
      <dsp:spPr>
        <a:xfrm>
          <a:off x="1358799" y="3511737"/>
          <a:ext cx="157636" cy="483419"/>
        </a:xfrm>
        <a:custGeom>
          <a:avLst/>
          <a:gdLst/>
          <a:ahLst/>
          <a:cxnLst/>
          <a:rect l="0" t="0" r="0" b="0"/>
          <a:pathLst>
            <a:path>
              <a:moveTo>
                <a:pt x="0" y="0"/>
              </a:moveTo>
              <a:lnTo>
                <a:pt x="0" y="483419"/>
              </a:lnTo>
              <a:lnTo>
                <a:pt x="157636" y="483419"/>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A2F94D5-B45A-4CF3-AA19-B2832037B033}">
      <dsp:nvSpPr>
        <dsp:cNvPr id="0" name=""/>
        <dsp:cNvSpPr/>
      </dsp:nvSpPr>
      <dsp:spPr>
        <a:xfrm>
          <a:off x="1779164" y="2765589"/>
          <a:ext cx="635802" cy="220691"/>
        </a:xfrm>
        <a:custGeom>
          <a:avLst/>
          <a:gdLst/>
          <a:ahLst/>
          <a:cxnLst/>
          <a:rect l="0" t="0" r="0" b="0"/>
          <a:pathLst>
            <a:path>
              <a:moveTo>
                <a:pt x="635802" y="0"/>
              </a:moveTo>
              <a:lnTo>
                <a:pt x="635802" y="110345"/>
              </a:lnTo>
              <a:lnTo>
                <a:pt x="0" y="110345"/>
              </a:lnTo>
              <a:lnTo>
                <a:pt x="0" y="220691"/>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632E91A-D53F-4BCE-AE11-A0B4DCF05448}">
      <dsp:nvSpPr>
        <dsp:cNvPr id="0" name=""/>
        <dsp:cNvSpPr/>
      </dsp:nvSpPr>
      <dsp:spPr>
        <a:xfrm>
          <a:off x="2369246" y="2019441"/>
          <a:ext cx="91440" cy="220691"/>
        </a:xfrm>
        <a:custGeom>
          <a:avLst/>
          <a:gdLst/>
          <a:ahLst/>
          <a:cxnLst/>
          <a:rect l="0" t="0" r="0" b="0"/>
          <a:pathLst>
            <a:path>
              <a:moveTo>
                <a:pt x="45720" y="0"/>
              </a:moveTo>
              <a:lnTo>
                <a:pt x="45720" y="220691"/>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D8D1387-9D3F-4BAB-80B0-F2D9BBE3A9A2}">
      <dsp:nvSpPr>
        <dsp:cNvPr id="0" name=""/>
        <dsp:cNvSpPr/>
      </dsp:nvSpPr>
      <dsp:spPr>
        <a:xfrm>
          <a:off x="2414966" y="1273293"/>
          <a:ext cx="635802" cy="220691"/>
        </a:xfrm>
        <a:custGeom>
          <a:avLst/>
          <a:gdLst/>
          <a:ahLst/>
          <a:cxnLst/>
          <a:rect l="0" t="0" r="0" b="0"/>
          <a:pathLst>
            <a:path>
              <a:moveTo>
                <a:pt x="635802" y="0"/>
              </a:moveTo>
              <a:lnTo>
                <a:pt x="635802" y="110345"/>
              </a:lnTo>
              <a:lnTo>
                <a:pt x="0" y="110345"/>
              </a:lnTo>
              <a:lnTo>
                <a:pt x="0" y="220691"/>
              </a:lnTo>
            </a:path>
          </a:pathLst>
        </a:custGeom>
        <a:noFill/>
        <a:ln w="1587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EB48F0-51D1-42C8-B2FD-9466139B64AE}">
      <dsp:nvSpPr>
        <dsp:cNvPr id="0" name=""/>
        <dsp:cNvSpPr/>
      </dsp:nvSpPr>
      <dsp:spPr>
        <a:xfrm>
          <a:off x="3050768" y="527145"/>
          <a:ext cx="1402968" cy="220691"/>
        </a:xfrm>
        <a:custGeom>
          <a:avLst/>
          <a:gdLst/>
          <a:ahLst/>
          <a:cxnLst/>
          <a:rect l="0" t="0" r="0" b="0"/>
          <a:pathLst>
            <a:path>
              <a:moveTo>
                <a:pt x="1402968" y="0"/>
              </a:moveTo>
              <a:lnTo>
                <a:pt x="1402968" y="110345"/>
              </a:lnTo>
              <a:lnTo>
                <a:pt x="0" y="110345"/>
              </a:lnTo>
              <a:lnTo>
                <a:pt x="0" y="220691"/>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71502B6-2933-4EB5-9E55-6D8908746F70}">
      <dsp:nvSpPr>
        <dsp:cNvPr id="0" name=""/>
        <dsp:cNvSpPr/>
      </dsp:nvSpPr>
      <dsp:spPr>
        <a:xfrm>
          <a:off x="3928280" y="1689"/>
          <a:ext cx="1050912" cy="52545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rtl="0">
            <a:lnSpc>
              <a:spcPct val="90000"/>
            </a:lnSpc>
            <a:spcBef>
              <a:spcPct val="0"/>
            </a:spcBef>
            <a:spcAft>
              <a:spcPct val="35000"/>
            </a:spcAft>
            <a:buNone/>
          </a:pPr>
          <a:r>
            <a:rPr lang="en-US" sz="1300" kern="1200"/>
            <a:t>Share</a:t>
          </a:r>
        </a:p>
      </dsp:txBody>
      <dsp:txXfrm>
        <a:off x="3928280" y="1689"/>
        <a:ext cx="1050912" cy="525456"/>
      </dsp:txXfrm>
    </dsp:sp>
    <dsp:sp modelId="{C1B3E3A1-202E-45BD-BBE1-5661E1A53948}">
      <dsp:nvSpPr>
        <dsp:cNvPr id="0" name=""/>
        <dsp:cNvSpPr/>
      </dsp:nvSpPr>
      <dsp:spPr>
        <a:xfrm>
          <a:off x="2525312" y="747837"/>
          <a:ext cx="1050912" cy="525456"/>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rtl="0">
            <a:lnSpc>
              <a:spcPct val="90000"/>
            </a:lnSpc>
            <a:spcBef>
              <a:spcPct val="0"/>
            </a:spcBef>
            <a:spcAft>
              <a:spcPct val="35000"/>
            </a:spcAft>
            <a:buNone/>
          </a:pPr>
          <a:r>
            <a:rPr lang="en-US" sz="1300" kern="1200"/>
            <a:t>Issue</a:t>
          </a:r>
        </a:p>
      </dsp:txBody>
      <dsp:txXfrm>
        <a:off x="2525312" y="747837"/>
        <a:ext cx="1050912" cy="525456"/>
      </dsp:txXfrm>
    </dsp:sp>
    <dsp:sp modelId="{F69166AA-4D60-4313-8372-76E28C25F1F5}">
      <dsp:nvSpPr>
        <dsp:cNvPr id="0" name=""/>
        <dsp:cNvSpPr/>
      </dsp:nvSpPr>
      <dsp:spPr>
        <a:xfrm>
          <a:off x="1889510" y="1493985"/>
          <a:ext cx="1050912" cy="525456"/>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rtl="0">
            <a:lnSpc>
              <a:spcPct val="90000"/>
            </a:lnSpc>
            <a:spcBef>
              <a:spcPct val="0"/>
            </a:spcBef>
            <a:spcAft>
              <a:spcPct val="35000"/>
            </a:spcAft>
            <a:buNone/>
          </a:pPr>
          <a:r>
            <a:rPr lang="en-US" sz="1300" kern="1200"/>
            <a:t>Issuer</a:t>
          </a:r>
        </a:p>
      </dsp:txBody>
      <dsp:txXfrm>
        <a:off x="1889510" y="1493985"/>
        <a:ext cx="1050912" cy="525456"/>
      </dsp:txXfrm>
    </dsp:sp>
    <dsp:sp modelId="{754DED5C-3E32-4FDA-A2C6-F159372C6824}">
      <dsp:nvSpPr>
        <dsp:cNvPr id="0" name=""/>
        <dsp:cNvSpPr/>
      </dsp:nvSpPr>
      <dsp:spPr>
        <a:xfrm>
          <a:off x="1889510" y="2240133"/>
          <a:ext cx="1050912" cy="525456"/>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rtl="0">
            <a:lnSpc>
              <a:spcPct val="90000"/>
            </a:lnSpc>
            <a:spcBef>
              <a:spcPct val="0"/>
            </a:spcBef>
            <a:spcAft>
              <a:spcPct val="35000"/>
            </a:spcAft>
            <a:buNone/>
          </a:pPr>
          <a:r>
            <a:rPr lang="en-US" sz="1300" kern="1200" dirty="0"/>
            <a:t>S.56(2)(</a:t>
          </a:r>
          <a:r>
            <a:rPr lang="en-US" sz="1300" kern="1200" dirty="0" err="1"/>
            <a:t>viib</a:t>
          </a:r>
          <a:r>
            <a:rPr lang="en-US" sz="1300" kern="1200" dirty="0"/>
            <a:t>)</a:t>
          </a:r>
        </a:p>
      </dsp:txBody>
      <dsp:txXfrm>
        <a:off x="1889510" y="2240133"/>
        <a:ext cx="1050912" cy="525456"/>
      </dsp:txXfrm>
    </dsp:sp>
    <dsp:sp modelId="{7154905F-F33E-4757-A207-7EF3A8AE7A1A}">
      <dsp:nvSpPr>
        <dsp:cNvPr id="0" name=""/>
        <dsp:cNvSpPr/>
      </dsp:nvSpPr>
      <dsp:spPr>
        <a:xfrm>
          <a:off x="1253708" y="2986281"/>
          <a:ext cx="1050912" cy="525456"/>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rtl="0">
            <a:lnSpc>
              <a:spcPct val="90000"/>
            </a:lnSpc>
            <a:spcBef>
              <a:spcPct val="0"/>
            </a:spcBef>
            <a:spcAft>
              <a:spcPct val="35000"/>
            </a:spcAft>
            <a:buNone/>
          </a:pPr>
          <a:r>
            <a:rPr lang="en-US" sz="1300" kern="1200"/>
            <a:t>Asset based</a:t>
          </a:r>
        </a:p>
      </dsp:txBody>
      <dsp:txXfrm>
        <a:off x="1253708" y="2986281"/>
        <a:ext cx="1050912" cy="525456"/>
      </dsp:txXfrm>
    </dsp:sp>
    <dsp:sp modelId="{F44AC7E6-2EAC-4C8A-9C39-77EF78853DB8}">
      <dsp:nvSpPr>
        <dsp:cNvPr id="0" name=""/>
        <dsp:cNvSpPr/>
      </dsp:nvSpPr>
      <dsp:spPr>
        <a:xfrm>
          <a:off x="1516436" y="3732429"/>
          <a:ext cx="1050912" cy="525456"/>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rtl="0">
            <a:lnSpc>
              <a:spcPct val="90000"/>
            </a:lnSpc>
            <a:spcBef>
              <a:spcPct val="0"/>
            </a:spcBef>
            <a:spcAft>
              <a:spcPct val="35000"/>
            </a:spcAft>
            <a:buNone/>
          </a:pPr>
          <a:r>
            <a:rPr lang="en-US" sz="1300" kern="1200"/>
            <a:t>RV</a:t>
          </a:r>
        </a:p>
      </dsp:txBody>
      <dsp:txXfrm>
        <a:off x="1516436" y="3732429"/>
        <a:ext cx="1050912" cy="525456"/>
      </dsp:txXfrm>
    </dsp:sp>
    <dsp:sp modelId="{D50CA688-DAAA-4BE3-9A36-ED6EAC802720}">
      <dsp:nvSpPr>
        <dsp:cNvPr id="0" name=""/>
        <dsp:cNvSpPr/>
      </dsp:nvSpPr>
      <dsp:spPr>
        <a:xfrm>
          <a:off x="1516436" y="4478577"/>
          <a:ext cx="1050912" cy="525456"/>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rtl="0">
            <a:lnSpc>
              <a:spcPct val="90000"/>
            </a:lnSpc>
            <a:spcBef>
              <a:spcPct val="0"/>
            </a:spcBef>
            <a:spcAft>
              <a:spcPct val="35000"/>
            </a:spcAft>
            <a:buNone/>
          </a:pPr>
          <a:r>
            <a:rPr lang="en-US" sz="1300" kern="1200"/>
            <a:t>CA</a:t>
          </a:r>
        </a:p>
      </dsp:txBody>
      <dsp:txXfrm>
        <a:off x="1516436" y="4478577"/>
        <a:ext cx="1050912" cy="525456"/>
      </dsp:txXfrm>
    </dsp:sp>
    <dsp:sp modelId="{A47E3BCE-6244-4F87-A022-806EDDF19262}">
      <dsp:nvSpPr>
        <dsp:cNvPr id="0" name=""/>
        <dsp:cNvSpPr/>
      </dsp:nvSpPr>
      <dsp:spPr>
        <a:xfrm>
          <a:off x="1516436" y="5224725"/>
          <a:ext cx="1050912" cy="525456"/>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rtl="0">
            <a:lnSpc>
              <a:spcPct val="90000"/>
            </a:lnSpc>
            <a:spcBef>
              <a:spcPct val="0"/>
            </a:spcBef>
            <a:spcAft>
              <a:spcPct val="35000"/>
            </a:spcAft>
            <a:buNone/>
          </a:pPr>
          <a:r>
            <a:rPr lang="en-US" sz="1300" kern="1200"/>
            <a:t>Merchant Banker</a:t>
          </a:r>
        </a:p>
      </dsp:txBody>
      <dsp:txXfrm>
        <a:off x="1516436" y="5224725"/>
        <a:ext cx="1050912" cy="525456"/>
      </dsp:txXfrm>
    </dsp:sp>
    <dsp:sp modelId="{784D15E8-57E1-4703-985E-378296769DE5}">
      <dsp:nvSpPr>
        <dsp:cNvPr id="0" name=""/>
        <dsp:cNvSpPr/>
      </dsp:nvSpPr>
      <dsp:spPr>
        <a:xfrm>
          <a:off x="2525312" y="2986281"/>
          <a:ext cx="1050912" cy="525456"/>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rtl="0">
            <a:lnSpc>
              <a:spcPct val="90000"/>
            </a:lnSpc>
            <a:spcBef>
              <a:spcPct val="0"/>
            </a:spcBef>
            <a:spcAft>
              <a:spcPct val="35000"/>
            </a:spcAft>
            <a:buNone/>
          </a:pPr>
          <a:r>
            <a:rPr lang="en-US" sz="1300" kern="1200"/>
            <a:t>Rule 11UA(2)</a:t>
          </a:r>
        </a:p>
      </dsp:txBody>
      <dsp:txXfrm>
        <a:off x="2525312" y="2986281"/>
        <a:ext cx="1050912" cy="525456"/>
      </dsp:txXfrm>
    </dsp:sp>
    <dsp:sp modelId="{A2095DDF-CD91-4335-B7AE-18EDE130B281}">
      <dsp:nvSpPr>
        <dsp:cNvPr id="0" name=""/>
        <dsp:cNvSpPr/>
      </dsp:nvSpPr>
      <dsp:spPr>
        <a:xfrm>
          <a:off x="2788040" y="3732429"/>
          <a:ext cx="1050912" cy="525456"/>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rtl="0">
            <a:lnSpc>
              <a:spcPct val="90000"/>
            </a:lnSpc>
            <a:spcBef>
              <a:spcPct val="0"/>
            </a:spcBef>
            <a:spcAft>
              <a:spcPct val="35000"/>
            </a:spcAft>
            <a:buNone/>
          </a:pPr>
          <a:r>
            <a:rPr lang="en-US" sz="1300" kern="1200"/>
            <a:t>Merchant Banker if DFCF</a:t>
          </a:r>
        </a:p>
      </dsp:txBody>
      <dsp:txXfrm>
        <a:off x="2788040" y="3732429"/>
        <a:ext cx="1050912" cy="525456"/>
      </dsp:txXfrm>
    </dsp:sp>
    <dsp:sp modelId="{D9C5D835-4DD7-41FF-B8F5-D12A4FEC8462}">
      <dsp:nvSpPr>
        <dsp:cNvPr id="0" name=""/>
        <dsp:cNvSpPr/>
      </dsp:nvSpPr>
      <dsp:spPr>
        <a:xfrm>
          <a:off x="2788040" y="4478577"/>
          <a:ext cx="1050912" cy="525456"/>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rtl="0">
            <a:lnSpc>
              <a:spcPct val="90000"/>
            </a:lnSpc>
            <a:spcBef>
              <a:spcPct val="0"/>
            </a:spcBef>
            <a:spcAft>
              <a:spcPct val="35000"/>
            </a:spcAft>
            <a:buNone/>
          </a:pPr>
          <a:r>
            <a:rPr lang="en-US" sz="1300" kern="1200"/>
            <a:t>Book Value</a:t>
          </a:r>
        </a:p>
      </dsp:txBody>
      <dsp:txXfrm>
        <a:off x="2788040" y="4478577"/>
        <a:ext cx="1050912" cy="525456"/>
      </dsp:txXfrm>
    </dsp:sp>
    <dsp:sp modelId="{7B28A874-D6B3-4193-A37B-B358CAB438CF}">
      <dsp:nvSpPr>
        <dsp:cNvPr id="0" name=""/>
        <dsp:cNvSpPr/>
      </dsp:nvSpPr>
      <dsp:spPr>
        <a:xfrm>
          <a:off x="3161114" y="1493985"/>
          <a:ext cx="1050912" cy="525456"/>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rtl="0">
            <a:lnSpc>
              <a:spcPct val="90000"/>
            </a:lnSpc>
            <a:spcBef>
              <a:spcPct val="0"/>
            </a:spcBef>
            <a:spcAft>
              <a:spcPct val="35000"/>
            </a:spcAft>
            <a:buNone/>
          </a:pPr>
          <a:r>
            <a:rPr lang="en-US" sz="1300" kern="1200"/>
            <a:t>Receiver</a:t>
          </a:r>
        </a:p>
      </dsp:txBody>
      <dsp:txXfrm>
        <a:off x="3161114" y="1493985"/>
        <a:ext cx="1050912" cy="525456"/>
      </dsp:txXfrm>
    </dsp:sp>
    <dsp:sp modelId="{63DEEA3A-0636-4956-82C7-045BBCBD4584}">
      <dsp:nvSpPr>
        <dsp:cNvPr id="0" name=""/>
        <dsp:cNvSpPr/>
      </dsp:nvSpPr>
      <dsp:spPr>
        <a:xfrm>
          <a:off x="3423842" y="2240133"/>
          <a:ext cx="1050912" cy="525456"/>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rtl="0">
            <a:lnSpc>
              <a:spcPct val="90000"/>
            </a:lnSpc>
            <a:spcBef>
              <a:spcPct val="0"/>
            </a:spcBef>
            <a:spcAft>
              <a:spcPct val="35000"/>
            </a:spcAft>
            <a:buNone/>
          </a:pPr>
          <a:r>
            <a:rPr lang="en-US" sz="1300" kern="1200"/>
            <a:t>No specific Section</a:t>
          </a:r>
        </a:p>
      </dsp:txBody>
      <dsp:txXfrm>
        <a:off x="3423842" y="2240133"/>
        <a:ext cx="1050912" cy="525456"/>
      </dsp:txXfrm>
    </dsp:sp>
    <dsp:sp modelId="{079F2D95-CF63-41FC-9F40-7FFCABEBF577}">
      <dsp:nvSpPr>
        <dsp:cNvPr id="0" name=""/>
        <dsp:cNvSpPr/>
      </dsp:nvSpPr>
      <dsp:spPr>
        <a:xfrm>
          <a:off x="5331249" y="747837"/>
          <a:ext cx="1050912" cy="525456"/>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rtl="0">
            <a:lnSpc>
              <a:spcPct val="90000"/>
            </a:lnSpc>
            <a:spcBef>
              <a:spcPct val="0"/>
            </a:spcBef>
            <a:spcAft>
              <a:spcPct val="35000"/>
            </a:spcAft>
            <a:buNone/>
          </a:pPr>
          <a:r>
            <a:rPr lang="en-US" sz="1300" kern="1200"/>
            <a:t>Transfer</a:t>
          </a:r>
        </a:p>
      </dsp:txBody>
      <dsp:txXfrm>
        <a:off x="5331249" y="747837"/>
        <a:ext cx="1050912" cy="525456"/>
      </dsp:txXfrm>
    </dsp:sp>
    <dsp:sp modelId="{6C88A9CD-DC34-49A1-9282-EC27C3D1C5DE}">
      <dsp:nvSpPr>
        <dsp:cNvPr id="0" name=""/>
        <dsp:cNvSpPr/>
      </dsp:nvSpPr>
      <dsp:spPr>
        <a:xfrm>
          <a:off x="4695446" y="1493985"/>
          <a:ext cx="1050912" cy="525456"/>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rtl="0">
            <a:lnSpc>
              <a:spcPct val="90000"/>
            </a:lnSpc>
            <a:spcBef>
              <a:spcPct val="0"/>
            </a:spcBef>
            <a:spcAft>
              <a:spcPct val="35000"/>
            </a:spcAft>
            <a:buNone/>
          </a:pPr>
          <a:r>
            <a:rPr lang="en-US" sz="1300" kern="1200"/>
            <a:t>Seller</a:t>
          </a:r>
        </a:p>
      </dsp:txBody>
      <dsp:txXfrm>
        <a:off x="4695446" y="1493985"/>
        <a:ext cx="1050912" cy="525456"/>
      </dsp:txXfrm>
    </dsp:sp>
    <dsp:sp modelId="{20760B09-0EDF-4C04-9FF8-C6E32289D06B}">
      <dsp:nvSpPr>
        <dsp:cNvPr id="0" name=""/>
        <dsp:cNvSpPr/>
      </dsp:nvSpPr>
      <dsp:spPr>
        <a:xfrm>
          <a:off x="4695446" y="2240133"/>
          <a:ext cx="1050912" cy="525456"/>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rtl="0">
            <a:lnSpc>
              <a:spcPct val="90000"/>
            </a:lnSpc>
            <a:spcBef>
              <a:spcPct val="0"/>
            </a:spcBef>
            <a:spcAft>
              <a:spcPct val="35000"/>
            </a:spcAft>
            <a:buNone/>
          </a:pPr>
          <a:r>
            <a:rPr lang="en-US" sz="1300" kern="1200"/>
            <a:t>S.50CA</a:t>
          </a:r>
        </a:p>
      </dsp:txBody>
      <dsp:txXfrm>
        <a:off x="4695446" y="2240133"/>
        <a:ext cx="1050912" cy="525456"/>
      </dsp:txXfrm>
    </dsp:sp>
    <dsp:sp modelId="{01816886-2519-448F-97F0-73B017788B3F}">
      <dsp:nvSpPr>
        <dsp:cNvPr id="0" name=""/>
        <dsp:cNvSpPr/>
      </dsp:nvSpPr>
      <dsp:spPr>
        <a:xfrm>
          <a:off x="4695446" y="2986281"/>
          <a:ext cx="1050912" cy="525456"/>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rtl="0">
            <a:lnSpc>
              <a:spcPct val="90000"/>
            </a:lnSpc>
            <a:spcBef>
              <a:spcPct val="0"/>
            </a:spcBef>
            <a:spcAft>
              <a:spcPct val="35000"/>
            </a:spcAft>
            <a:buNone/>
          </a:pPr>
          <a:r>
            <a:rPr lang="en-US" sz="1300" kern="1200"/>
            <a:t>Rule 11UAA</a:t>
          </a:r>
        </a:p>
      </dsp:txBody>
      <dsp:txXfrm>
        <a:off x="4695446" y="2986281"/>
        <a:ext cx="1050912" cy="525456"/>
      </dsp:txXfrm>
    </dsp:sp>
    <dsp:sp modelId="{5400C434-39FF-4FC5-845E-4A49047B1DD3}">
      <dsp:nvSpPr>
        <dsp:cNvPr id="0" name=""/>
        <dsp:cNvSpPr/>
      </dsp:nvSpPr>
      <dsp:spPr>
        <a:xfrm>
          <a:off x="4695446" y="3732429"/>
          <a:ext cx="1050912" cy="525456"/>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rtl="0">
            <a:lnSpc>
              <a:spcPct val="90000"/>
            </a:lnSpc>
            <a:spcBef>
              <a:spcPct val="0"/>
            </a:spcBef>
            <a:spcAft>
              <a:spcPct val="35000"/>
            </a:spcAft>
            <a:buNone/>
          </a:pPr>
          <a:r>
            <a:rPr lang="en-US" sz="1300" kern="1200"/>
            <a:t>Specified</a:t>
          </a:r>
        </a:p>
      </dsp:txBody>
      <dsp:txXfrm>
        <a:off x="4695446" y="3732429"/>
        <a:ext cx="1050912" cy="525456"/>
      </dsp:txXfrm>
    </dsp:sp>
    <dsp:sp modelId="{02472D2D-597F-4269-8A88-3B7A2991FE68}">
      <dsp:nvSpPr>
        <dsp:cNvPr id="0" name=""/>
        <dsp:cNvSpPr/>
      </dsp:nvSpPr>
      <dsp:spPr>
        <a:xfrm>
          <a:off x="4958175" y="4478577"/>
          <a:ext cx="1050912" cy="525456"/>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rtl="0">
            <a:lnSpc>
              <a:spcPct val="90000"/>
            </a:lnSpc>
            <a:spcBef>
              <a:spcPct val="0"/>
            </a:spcBef>
            <a:spcAft>
              <a:spcPct val="35000"/>
            </a:spcAft>
            <a:buNone/>
          </a:pPr>
          <a:r>
            <a:rPr lang="en-US" sz="1300" kern="1200"/>
            <a:t>No valuer</a:t>
          </a:r>
        </a:p>
      </dsp:txBody>
      <dsp:txXfrm>
        <a:off x="4958175" y="4478577"/>
        <a:ext cx="1050912" cy="525456"/>
      </dsp:txXfrm>
    </dsp:sp>
    <dsp:sp modelId="{3D57B3F7-B259-4E90-A0D9-6D58E8D0371F}">
      <dsp:nvSpPr>
        <dsp:cNvPr id="0" name=""/>
        <dsp:cNvSpPr/>
      </dsp:nvSpPr>
      <dsp:spPr>
        <a:xfrm>
          <a:off x="5967051" y="1493985"/>
          <a:ext cx="1050912" cy="525456"/>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rtl="0">
            <a:lnSpc>
              <a:spcPct val="90000"/>
            </a:lnSpc>
            <a:spcBef>
              <a:spcPct val="0"/>
            </a:spcBef>
            <a:spcAft>
              <a:spcPct val="35000"/>
            </a:spcAft>
            <a:buNone/>
          </a:pPr>
          <a:r>
            <a:rPr lang="en-US" sz="1300" kern="1200"/>
            <a:t>Buyer</a:t>
          </a:r>
        </a:p>
      </dsp:txBody>
      <dsp:txXfrm>
        <a:off x="5967051" y="1493985"/>
        <a:ext cx="1050912" cy="525456"/>
      </dsp:txXfrm>
    </dsp:sp>
    <dsp:sp modelId="{75BFA565-3E31-4A19-80CF-D2ECE543F6E5}">
      <dsp:nvSpPr>
        <dsp:cNvPr id="0" name=""/>
        <dsp:cNvSpPr/>
      </dsp:nvSpPr>
      <dsp:spPr>
        <a:xfrm>
          <a:off x="5967051" y="2240133"/>
          <a:ext cx="1050912" cy="525456"/>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rtl="0">
            <a:lnSpc>
              <a:spcPct val="90000"/>
            </a:lnSpc>
            <a:spcBef>
              <a:spcPct val="0"/>
            </a:spcBef>
            <a:spcAft>
              <a:spcPct val="35000"/>
            </a:spcAft>
            <a:buNone/>
          </a:pPr>
          <a:r>
            <a:rPr lang="en-US" sz="1300" kern="1200"/>
            <a:t>S.56(2)(x)</a:t>
          </a:r>
        </a:p>
      </dsp:txBody>
      <dsp:txXfrm>
        <a:off x="5967051" y="2240133"/>
        <a:ext cx="1050912" cy="525456"/>
      </dsp:txXfrm>
    </dsp:sp>
    <dsp:sp modelId="{A0EFD6BD-1979-49EA-8854-481A0492FE2A}">
      <dsp:nvSpPr>
        <dsp:cNvPr id="0" name=""/>
        <dsp:cNvSpPr/>
      </dsp:nvSpPr>
      <dsp:spPr>
        <a:xfrm>
          <a:off x="5967051" y="2986281"/>
          <a:ext cx="1050912" cy="525456"/>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rtl="0">
            <a:lnSpc>
              <a:spcPct val="90000"/>
            </a:lnSpc>
            <a:spcBef>
              <a:spcPct val="0"/>
            </a:spcBef>
            <a:spcAft>
              <a:spcPct val="35000"/>
            </a:spcAft>
            <a:buNone/>
          </a:pPr>
          <a:r>
            <a:rPr lang="en-US" sz="1300" kern="1200"/>
            <a:t>Rule 11UA(1)</a:t>
          </a:r>
        </a:p>
      </dsp:txBody>
      <dsp:txXfrm>
        <a:off x="5967051" y="2986281"/>
        <a:ext cx="1050912" cy="525456"/>
      </dsp:txXfrm>
    </dsp:sp>
    <dsp:sp modelId="{2ABB9850-C503-4855-BB5F-D0F7A73E4DBE}">
      <dsp:nvSpPr>
        <dsp:cNvPr id="0" name=""/>
        <dsp:cNvSpPr/>
      </dsp:nvSpPr>
      <dsp:spPr>
        <a:xfrm>
          <a:off x="5967051" y="3732429"/>
          <a:ext cx="1050912" cy="525456"/>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rtl="0">
            <a:lnSpc>
              <a:spcPct val="90000"/>
            </a:lnSpc>
            <a:spcBef>
              <a:spcPct val="0"/>
            </a:spcBef>
            <a:spcAft>
              <a:spcPct val="35000"/>
            </a:spcAft>
            <a:buNone/>
          </a:pPr>
          <a:r>
            <a:rPr lang="en-US" sz="1300" kern="1200"/>
            <a:t>Specified </a:t>
          </a:r>
        </a:p>
      </dsp:txBody>
      <dsp:txXfrm>
        <a:off x="5967051" y="3732429"/>
        <a:ext cx="1050912" cy="525456"/>
      </dsp:txXfrm>
    </dsp:sp>
    <dsp:sp modelId="{51BE604F-3374-4CF9-8074-31F88B75D208}">
      <dsp:nvSpPr>
        <dsp:cNvPr id="0" name=""/>
        <dsp:cNvSpPr/>
      </dsp:nvSpPr>
      <dsp:spPr>
        <a:xfrm>
          <a:off x="6229779" y="4478577"/>
          <a:ext cx="1050912" cy="525456"/>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rtl="0">
            <a:lnSpc>
              <a:spcPct val="90000"/>
            </a:lnSpc>
            <a:spcBef>
              <a:spcPct val="0"/>
            </a:spcBef>
            <a:spcAft>
              <a:spcPct val="35000"/>
            </a:spcAft>
            <a:buNone/>
          </a:pPr>
          <a:r>
            <a:rPr lang="en-US" sz="1300" kern="1200"/>
            <a:t>No valuer</a:t>
          </a:r>
        </a:p>
      </dsp:txBody>
      <dsp:txXfrm>
        <a:off x="6229779" y="4478577"/>
        <a:ext cx="1050912" cy="52545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4043EA-581F-4020-AA3D-B7EFAC775F6C}">
      <dsp:nvSpPr>
        <dsp:cNvPr id="0" name=""/>
        <dsp:cNvSpPr/>
      </dsp:nvSpPr>
      <dsp:spPr>
        <a:xfrm>
          <a:off x="0" y="149519"/>
          <a:ext cx="6571343" cy="798524"/>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0" i="0" kern="1200" baseline="0"/>
            <a:t>Completion of transfer - when? </a:t>
          </a:r>
          <a:endParaRPr lang="en-US" sz="2100" kern="1200"/>
        </a:p>
      </dsp:txBody>
      <dsp:txXfrm>
        <a:off x="38981" y="188500"/>
        <a:ext cx="6493381" cy="720562"/>
      </dsp:txXfrm>
    </dsp:sp>
    <dsp:sp modelId="{67DFCC15-A235-4CD5-9624-9B26A7F0019D}">
      <dsp:nvSpPr>
        <dsp:cNvPr id="0" name=""/>
        <dsp:cNvSpPr/>
      </dsp:nvSpPr>
      <dsp:spPr>
        <a:xfrm>
          <a:off x="0" y="948044"/>
          <a:ext cx="6571343" cy="695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8640"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b="0" i="0" kern="1200" baseline="0"/>
            <a:t>Vasudev Ramchandra Shelat v Pranlal Jayanand Thakar [1975] 45 Comp Case 43 (SC) – transferee gets title to the shares once he has the share certificates and blank transfers signed by the registered holder </a:t>
          </a:r>
          <a:endParaRPr lang="en-US" sz="1600" kern="1200"/>
        </a:p>
      </dsp:txBody>
      <dsp:txXfrm>
        <a:off x="0" y="948044"/>
        <a:ext cx="6571343" cy="695520"/>
      </dsp:txXfrm>
    </dsp:sp>
    <dsp:sp modelId="{B587E425-96E1-416F-872A-8DC91F58C89B}">
      <dsp:nvSpPr>
        <dsp:cNvPr id="0" name=""/>
        <dsp:cNvSpPr/>
      </dsp:nvSpPr>
      <dsp:spPr>
        <a:xfrm>
          <a:off x="0" y="1643564"/>
          <a:ext cx="6571343" cy="798524"/>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0" i="0" kern="1200" baseline="0"/>
            <a:t>CBDT Circular No. 704 dated April 28, 1995 </a:t>
          </a:r>
          <a:endParaRPr lang="en-US" sz="2100" kern="1200"/>
        </a:p>
      </dsp:txBody>
      <dsp:txXfrm>
        <a:off x="38981" y="1682545"/>
        <a:ext cx="6493381" cy="720562"/>
      </dsp:txXfrm>
    </dsp:sp>
    <dsp:sp modelId="{DBFFF758-8809-4FD5-8988-C85E4E32AB10}">
      <dsp:nvSpPr>
        <dsp:cNvPr id="0" name=""/>
        <dsp:cNvSpPr/>
      </dsp:nvSpPr>
      <dsp:spPr>
        <a:xfrm>
          <a:off x="0" y="2502569"/>
          <a:ext cx="6571343" cy="798524"/>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0" i="0" kern="1200" baseline="0"/>
            <a:t>Demat shares - Sufficient to submit depository receipt / transfer slip to complete transfer</a:t>
          </a:r>
          <a:endParaRPr lang="en-US" sz="2100" kern="1200"/>
        </a:p>
      </dsp:txBody>
      <dsp:txXfrm>
        <a:off x="38981" y="2541550"/>
        <a:ext cx="6493381" cy="72056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72C335-3A89-422E-AB6C-A8BA25383BC5}">
      <dsp:nvSpPr>
        <dsp:cNvPr id="0" name=""/>
        <dsp:cNvSpPr/>
      </dsp:nvSpPr>
      <dsp:spPr>
        <a:xfrm>
          <a:off x="2161957" y="8"/>
          <a:ext cx="1362077" cy="90805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Company</a:t>
          </a:r>
        </a:p>
      </dsp:txBody>
      <dsp:txXfrm>
        <a:off x="2188553" y="26604"/>
        <a:ext cx="1308885" cy="854859"/>
      </dsp:txXfrm>
    </dsp:sp>
    <dsp:sp modelId="{F7A6DB96-9C65-4986-A4AA-BC0C7BDC2E09}">
      <dsp:nvSpPr>
        <dsp:cNvPr id="0" name=""/>
        <dsp:cNvSpPr/>
      </dsp:nvSpPr>
      <dsp:spPr>
        <a:xfrm>
          <a:off x="1957645" y="908059"/>
          <a:ext cx="885350" cy="363220"/>
        </a:xfrm>
        <a:custGeom>
          <a:avLst/>
          <a:gdLst/>
          <a:ahLst/>
          <a:cxnLst/>
          <a:rect l="0" t="0" r="0" b="0"/>
          <a:pathLst>
            <a:path>
              <a:moveTo>
                <a:pt x="885350" y="0"/>
              </a:moveTo>
              <a:lnTo>
                <a:pt x="885350" y="181610"/>
              </a:lnTo>
              <a:lnTo>
                <a:pt x="0" y="181610"/>
              </a:lnTo>
              <a:lnTo>
                <a:pt x="0" y="363220"/>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FB443C3-9DD6-40B6-8790-E6123958F4A2}">
      <dsp:nvSpPr>
        <dsp:cNvPr id="0" name=""/>
        <dsp:cNvSpPr/>
      </dsp:nvSpPr>
      <dsp:spPr>
        <a:xfrm>
          <a:off x="1276606" y="1271280"/>
          <a:ext cx="1362077" cy="908051"/>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baseline="0"/>
            <a:t>Private</a:t>
          </a:r>
          <a:endParaRPr lang="en-US" sz="2300" kern="1200"/>
        </a:p>
      </dsp:txBody>
      <dsp:txXfrm>
        <a:off x="1303202" y="1297876"/>
        <a:ext cx="1308885" cy="854859"/>
      </dsp:txXfrm>
    </dsp:sp>
    <dsp:sp modelId="{6E020CA0-782D-4BFF-96DA-E16F2DBAA094}">
      <dsp:nvSpPr>
        <dsp:cNvPr id="0" name=""/>
        <dsp:cNvSpPr/>
      </dsp:nvSpPr>
      <dsp:spPr>
        <a:xfrm>
          <a:off x="2842996" y="908059"/>
          <a:ext cx="885350" cy="363220"/>
        </a:xfrm>
        <a:custGeom>
          <a:avLst/>
          <a:gdLst/>
          <a:ahLst/>
          <a:cxnLst/>
          <a:rect l="0" t="0" r="0" b="0"/>
          <a:pathLst>
            <a:path>
              <a:moveTo>
                <a:pt x="0" y="0"/>
              </a:moveTo>
              <a:lnTo>
                <a:pt x="0" y="181610"/>
              </a:lnTo>
              <a:lnTo>
                <a:pt x="885350" y="181610"/>
              </a:lnTo>
              <a:lnTo>
                <a:pt x="885350" y="363220"/>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B52194C-CAEA-411F-A5DD-797BC5F0C153}">
      <dsp:nvSpPr>
        <dsp:cNvPr id="0" name=""/>
        <dsp:cNvSpPr/>
      </dsp:nvSpPr>
      <dsp:spPr>
        <a:xfrm>
          <a:off x="3047307" y="1271280"/>
          <a:ext cx="1362077" cy="908051"/>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baseline="0"/>
            <a:t>Public</a:t>
          </a:r>
          <a:endParaRPr lang="en-US" sz="2300" kern="1200"/>
        </a:p>
      </dsp:txBody>
      <dsp:txXfrm>
        <a:off x="3073903" y="1297876"/>
        <a:ext cx="1308885" cy="854859"/>
      </dsp:txXfrm>
    </dsp:sp>
    <dsp:sp modelId="{6D76C71D-B0C5-45EC-BFFE-C68340884927}">
      <dsp:nvSpPr>
        <dsp:cNvPr id="0" name=""/>
        <dsp:cNvSpPr/>
      </dsp:nvSpPr>
      <dsp:spPr>
        <a:xfrm>
          <a:off x="2842996" y="2179332"/>
          <a:ext cx="885350" cy="363220"/>
        </a:xfrm>
        <a:custGeom>
          <a:avLst/>
          <a:gdLst/>
          <a:ahLst/>
          <a:cxnLst/>
          <a:rect l="0" t="0" r="0" b="0"/>
          <a:pathLst>
            <a:path>
              <a:moveTo>
                <a:pt x="885350" y="0"/>
              </a:moveTo>
              <a:lnTo>
                <a:pt x="885350" y="181610"/>
              </a:lnTo>
              <a:lnTo>
                <a:pt x="0" y="181610"/>
              </a:lnTo>
              <a:lnTo>
                <a:pt x="0" y="363220"/>
              </a:lnTo>
            </a:path>
          </a:pathLst>
        </a:custGeom>
        <a:noFill/>
        <a:ln w="1587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4C29121-A9DF-44CB-B0E3-5685F27A112F}">
      <dsp:nvSpPr>
        <dsp:cNvPr id="0" name=""/>
        <dsp:cNvSpPr/>
      </dsp:nvSpPr>
      <dsp:spPr>
        <a:xfrm>
          <a:off x="2161957" y="2542553"/>
          <a:ext cx="1362077" cy="908051"/>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Listed</a:t>
          </a:r>
        </a:p>
      </dsp:txBody>
      <dsp:txXfrm>
        <a:off x="2188553" y="2569149"/>
        <a:ext cx="1308885" cy="854859"/>
      </dsp:txXfrm>
    </dsp:sp>
    <dsp:sp modelId="{5978581C-DAD7-4ED7-BF84-5CE214328785}">
      <dsp:nvSpPr>
        <dsp:cNvPr id="0" name=""/>
        <dsp:cNvSpPr/>
      </dsp:nvSpPr>
      <dsp:spPr>
        <a:xfrm>
          <a:off x="3728346" y="2179332"/>
          <a:ext cx="885350" cy="363220"/>
        </a:xfrm>
        <a:custGeom>
          <a:avLst/>
          <a:gdLst/>
          <a:ahLst/>
          <a:cxnLst/>
          <a:rect l="0" t="0" r="0" b="0"/>
          <a:pathLst>
            <a:path>
              <a:moveTo>
                <a:pt x="0" y="0"/>
              </a:moveTo>
              <a:lnTo>
                <a:pt x="0" y="181610"/>
              </a:lnTo>
              <a:lnTo>
                <a:pt x="885350" y="181610"/>
              </a:lnTo>
              <a:lnTo>
                <a:pt x="885350" y="363220"/>
              </a:lnTo>
            </a:path>
          </a:pathLst>
        </a:custGeom>
        <a:noFill/>
        <a:ln w="1587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885284-DC71-4A65-BFA1-A64B4AD8A546}">
      <dsp:nvSpPr>
        <dsp:cNvPr id="0" name=""/>
        <dsp:cNvSpPr/>
      </dsp:nvSpPr>
      <dsp:spPr>
        <a:xfrm>
          <a:off x="3932658" y="2542553"/>
          <a:ext cx="1362077" cy="908051"/>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Unlisted</a:t>
          </a:r>
        </a:p>
      </dsp:txBody>
      <dsp:txXfrm>
        <a:off x="3959254" y="2569149"/>
        <a:ext cx="1308885" cy="85485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7F1AC-FBBB-4659-B0E4-9B6966EEB13A}">
      <dsp:nvSpPr>
        <dsp:cNvPr id="0" name=""/>
        <dsp:cNvSpPr/>
      </dsp:nvSpPr>
      <dsp:spPr>
        <a:xfrm>
          <a:off x="0" y="153490"/>
          <a:ext cx="6571343" cy="1178775"/>
        </a:xfrm>
        <a:prstGeom prst="roundRect">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b="0" i="0" kern="1200" baseline="0" dirty="0"/>
            <a:t>S. 43 and S. 47</a:t>
          </a:r>
          <a:endParaRPr lang="en-US" sz="3100" kern="1200" dirty="0"/>
        </a:p>
      </dsp:txBody>
      <dsp:txXfrm>
        <a:off x="57543" y="211033"/>
        <a:ext cx="6456257" cy="1063689"/>
      </dsp:txXfrm>
    </dsp:sp>
    <dsp:sp modelId="{646651D0-57AA-45EB-A9AB-35B3CA0ED2E6}">
      <dsp:nvSpPr>
        <dsp:cNvPr id="0" name=""/>
        <dsp:cNvSpPr/>
      </dsp:nvSpPr>
      <dsp:spPr>
        <a:xfrm>
          <a:off x="0" y="1332265"/>
          <a:ext cx="6571343" cy="786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8640"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b="0" i="0" kern="1200" baseline="0" dirty="0"/>
            <a:t>optional</a:t>
          </a:r>
          <a:endParaRPr lang="en-US" sz="2400" kern="1200" dirty="0"/>
        </a:p>
        <a:p>
          <a:pPr marL="228600" lvl="1" indent="-228600" algn="l" defTabSz="1066800">
            <a:lnSpc>
              <a:spcPct val="90000"/>
            </a:lnSpc>
            <a:spcBef>
              <a:spcPct val="0"/>
            </a:spcBef>
            <a:spcAft>
              <a:spcPct val="20000"/>
            </a:spcAft>
            <a:buChar char="•"/>
          </a:pPr>
          <a:r>
            <a:rPr lang="en-US" sz="2400" b="0" i="0" kern="1200" baseline="0" dirty="0"/>
            <a:t>Notification No. GSR 464(E) dated June 5, 2015 </a:t>
          </a:r>
          <a:endParaRPr lang="en-US" sz="2400" kern="1200" dirty="0"/>
        </a:p>
      </dsp:txBody>
      <dsp:txXfrm>
        <a:off x="0" y="1332265"/>
        <a:ext cx="6571343" cy="786082"/>
      </dsp:txXfrm>
    </dsp:sp>
    <dsp:sp modelId="{4E619557-2A1E-443E-9CE2-636B159B83DB}">
      <dsp:nvSpPr>
        <dsp:cNvPr id="0" name=""/>
        <dsp:cNvSpPr/>
      </dsp:nvSpPr>
      <dsp:spPr>
        <a:xfrm>
          <a:off x="0" y="2118347"/>
          <a:ext cx="6571343" cy="1178775"/>
        </a:xfrm>
        <a:prstGeom prst="roundRect">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b="0" i="0" kern="1200" baseline="0"/>
            <a:t>Equity shares, preference shares, </a:t>
          </a:r>
          <a:r>
            <a:rPr lang="en-US" sz="3100" b="1" i="0" kern="1200" baseline="0"/>
            <a:t>Hybrid shares </a:t>
          </a:r>
          <a:endParaRPr lang="en-US" sz="3100" kern="1200"/>
        </a:p>
      </dsp:txBody>
      <dsp:txXfrm>
        <a:off x="57543" y="2175890"/>
        <a:ext cx="6456257" cy="106368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816B59-8A9C-4610-BDB0-20D9E6CB04EC}">
      <dsp:nvSpPr>
        <dsp:cNvPr id="0" name=""/>
        <dsp:cNvSpPr/>
      </dsp:nvSpPr>
      <dsp:spPr>
        <a:xfrm>
          <a:off x="30" y="1095"/>
          <a:ext cx="2884177" cy="691200"/>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CBDT Clarifications</a:t>
          </a:r>
          <a:endParaRPr lang="en-GB" sz="2400" kern="1200" dirty="0"/>
        </a:p>
      </dsp:txBody>
      <dsp:txXfrm>
        <a:off x="30" y="1095"/>
        <a:ext cx="2884177" cy="691200"/>
      </dsp:txXfrm>
    </dsp:sp>
    <dsp:sp modelId="{411647E4-4F46-4706-A4D3-F1F5D8AF50B2}">
      <dsp:nvSpPr>
        <dsp:cNvPr id="0" name=""/>
        <dsp:cNvSpPr/>
      </dsp:nvSpPr>
      <dsp:spPr>
        <a:xfrm>
          <a:off x="30" y="692295"/>
          <a:ext cx="2884177" cy="2701080"/>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rtl="0">
            <a:lnSpc>
              <a:spcPct val="90000"/>
            </a:lnSpc>
            <a:spcBef>
              <a:spcPct val="0"/>
            </a:spcBef>
            <a:spcAft>
              <a:spcPct val="15000"/>
            </a:spcAft>
            <a:buChar char="•"/>
          </a:pPr>
          <a:r>
            <a:rPr lang="en-US" sz="2400" kern="1200" dirty="0"/>
            <a:t>CBDT Instruction No.1827 dated 31.8.1989</a:t>
          </a:r>
          <a:endParaRPr lang="en-GB" sz="2400" kern="1200" dirty="0"/>
        </a:p>
        <a:p>
          <a:pPr marL="228600" lvl="1" indent="-228600" algn="l" defTabSz="1066800" rtl="0">
            <a:lnSpc>
              <a:spcPct val="90000"/>
            </a:lnSpc>
            <a:spcBef>
              <a:spcPct val="0"/>
            </a:spcBef>
            <a:spcAft>
              <a:spcPct val="15000"/>
            </a:spcAft>
            <a:buChar char="•"/>
          </a:pPr>
          <a:r>
            <a:rPr lang="en-US" sz="2400" kern="1200" dirty="0"/>
            <a:t>Circular No.4 dated 15.6.2007</a:t>
          </a:r>
          <a:endParaRPr lang="en-GB" sz="2400" kern="1200" dirty="0"/>
        </a:p>
        <a:p>
          <a:pPr marL="228600" lvl="1" indent="-228600" algn="l" defTabSz="1066800">
            <a:lnSpc>
              <a:spcPct val="90000"/>
            </a:lnSpc>
            <a:spcBef>
              <a:spcPct val="0"/>
            </a:spcBef>
            <a:spcAft>
              <a:spcPct val="15000"/>
            </a:spcAft>
            <a:buChar char="•"/>
          </a:pPr>
          <a:r>
            <a:rPr lang="en-US" sz="2400" kern="1200" dirty="0"/>
            <a:t>Circular No.6 dated 29.02.2016</a:t>
          </a:r>
          <a:endParaRPr lang="en-GB" sz="2400" kern="1200" dirty="0"/>
        </a:p>
      </dsp:txBody>
      <dsp:txXfrm>
        <a:off x="30" y="692295"/>
        <a:ext cx="2884177" cy="2701080"/>
      </dsp:txXfrm>
    </dsp:sp>
    <dsp:sp modelId="{AE03DF86-875E-429B-83D1-10C7B37E1A52}">
      <dsp:nvSpPr>
        <dsp:cNvPr id="0" name=""/>
        <dsp:cNvSpPr/>
      </dsp:nvSpPr>
      <dsp:spPr>
        <a:xfrm>
          <a:off x="3287992" y="1095"/>
          <a:ext cx="2884177" cy="691200"/>
        </a:xfrm>
        <a:prstGeom prst="rect">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Judiciary</a:t>
          </a:r>
          <a:endParaRPr lang="en-GB" sz="2400" kern="1200" dirty="0"/>
        </a:p>
      </dsp:txBody>
      <dsp:txXfrm>
        <a:off x="3287992" y="1095"/>
        <a:ext cx="2884177" cy="691200"/>
      </dsp:txXfrm>
    </dsp:sp>
    <dsp:sp modelId="{AE67FC98-9413-4CEF-8533-0AF7EBA37083}">
      <dsp:nvSpPr>
        <dsp:cNvPr id="0" name=""/>
        <dsp:cNvSpPr/>
      </dsp:nvSpPr>
      <dsp:spPr>
        <a:xfrm>
          <a:off x="3287992" y="692295"/>
          <a:ext cx="2884177" cy="2701080"/>
        </a:xfrm>
        <a:prstGeom prst="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GB" sz="2400" kern="1200" dirty="0"/>
            <a:t>A host of decisions </a:t>
          </a:r>
        </a:p>
      </dsp:txBody>
      <dsp:txXfrm>
        <a:off x="3287992" y="692295"/>
        <a:ext cx="2884177" cy="270108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0AC56D-0D47-4839-94D5-C9C5F1F07B1C}">
      <dsp:nvSpPr>
        <dsp:cNvPr id="0" name=""/>
        <dsp:cNvSpPr/>
      </dsp:nvSpPr>
      <dsp:spPr>
        <a:xfrm>
          <a:off x="927" y="611651"/>
          <a:ext cx="3618616" cy="2171169"/>
        </a:xfrm>
        <a:prstGeom prst="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just" defTabSz="755650">
            <a:lnSpc>
              <a:spcPct val="90000"/>
            </a:lnSpc>
            <a:spcBef>
              <a:spcPct val="0"/>
            </a:spcBef>
            <a:spcAft>
              <a:spcPct val="35000"/>
            </a:spcAft>
            <a:buNone/>
          </a:pPr>
          <a:r>
            <a:rPr lang="en-IN" sz="1700" kern="1200" dirty="0"/>
            <a:t>Where assessee itself opts to treat share and securities as Stock in trade</a:t>
          </a:r>
        </a:p>
        <a:p>
          <a:pPr marL="0" lvl="0" indent="0" algn="just" defTabSz="755650">
            <a:lnSpc>
              <a:spcPct val="90000"/>
            </a:lnSpc>
            <a:spcBef>
              <a:spcPct val="0"/>
            </a:spcBef>
            <a:spcAft>
              <a:spcPct val="35000"/>
            </a:spcAft>
            <a:buNone/>
          </a:pPr>
          <a:r>
            <a:rPr lang="en-IN" sz="1700" kern="1200" dirty="0"/>
            <a:t>- income would be treated as business income.</a:t>
          </a:r>
        </a:p>
      </dsp:txBody>
      <dsp:txXfrm>
        <a:off x="927" y="611651"/>
        <a:ext cx="3618616" cy="2171169"/>
      </dsp:txXfrm>
    </dsp:sp>
    <dsp:sp modelId="{3450144B-3E7D-4077-B13F-B78171CBA0AC}">
      <dsp:nvSpPr>
        <dsp:cNvPr id="0" name=""/>
        <dsp:cNvSpPr/>
      </dsp:nvSpPr>
      <dsp:spPr>
        <a:xfrm>
          <a:off x="3981405" y="611651"/>
          <a:ext cx="3618616" cy="2171169"/>
        </a:xfrm>
        <a:prstGeom prst="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just" defTabSz="755650">
            <a:lnSpc>
              <a:spcPct val="90000"/>
            </a:lnSpc>
            <a:spcBef>
              <a:spcPct val="0"/>
            </a:spcBef>
            <a:spcAft>
              <a:spcPct val="35000"/>
            </a:spcAft>
            <a:buNone/>
          </a:pPr>
          <a:r>
            <a:rPr lang="en-IN" sz="1700" kern="1200" dirty="0"/>
            <a:t>For listed shares where holding period &gt; 12 months and assessee desires to treat the income as L.T.C.G., </a:t>
          </a:r>
        </a:p>
        <a:p>
          <a:pPr marL="0" lvl="0" indent="0" algn="just" defTabSz="755650">
            <a:lnSpc>
              <a:spcPct val="90000"/>
            </a:lnSpc>
            <a:spcBef>
              <a:spcPct val="0"/>
            </a:spcBef>
            <a:spcAft>
              <a:spcPct val="35000"/>
            </a:spcAft>
            <a:buNone/>
          </a:pPr>
          <a:r>
            <a:rPr lang="en-IN" sz="1700" kern="1200" dirty="0"/>
            <a:t>-It shall not be disputed by the A.O.   </a:t>
          </a:r>
        </a:p>
        <a:p>
          <a:pPr marL="0" lvl="0" indent="0" algn="just" defTabSz="755650">
            <a:lnSpc>
              <a:spcPct val="90000"/>
            </a:lnSpc>
            <a:spcBef>
              <a:spcPct val="0"/>
            </a:spcBef>
            <a:spcAft>
              <a:spcPct val="35000"/>
            </a:spcAft>
            <a:buNone/>
          </a:pPr>
          <a:r>
            <a:rPr lang="en-IN" sz="1700" kern="1200" dirty="0"/>
            <a:t>-However, assessee shall not be allowed to opt for a different stand in subsequent years. </a:t>
          </a:r>
        </a:p>
      </dsp:txBody>
      <dsp:txXfrm>
        <a:off x="3981405" y="611651"/>
        <a:ext cx="3618616" cy="2171169"/>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98FF57-AA56-462E-9377-EF059E9746C1}">
      <dsp:nvSpPr>
        <dsp:cNvPr id="0" name=""/>
        <dsp:cNvSpPr/>
      </dsp:nvSpPr>
      <dsp:spPr>
        <a:xfrm>
          <a:off x="2310" y="195783"/>
          <a:ext cx="1833041" cy="1099824"/>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Need to consider totality of facts</a:t>
          </a:r>
          <a:endParaRPr lang="en-GB" sz="1800" kern="1200" dirty="0"/>
        </a:p>
      </dsp:txBody>
      <dsp:txXfrm>
        <a:off x="2310" y="195783"/>
        <a:ext cx="1833041" cy="1099824"/>
      </dsp:txXfrm>
    </dsp:sp>
    <dsp:sp modelId="{C5012A90-C0CB-4608-9593-806FF83DA7F0}">
      <dsp:nvSpPr>
        <dsp:cNvPr id="0" name=""/>
        <dsp:cNvSpPr/>
      </dsp:nvSpPr>
      <dsp:spPr>
        <a:xfrm>
          <a:off x="2018656" y="195783"/>
          <a:ext cx="1833041" cy="1099824"/>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Possible to have two portfolios</a:t>
          </a:r>
        </a:p>
      </dsp:txBody>
      <dsp:txXfrm>
        <a:off x="2018656" y="195783"/>
        <a:ext cx="1833041" cy="1099824"/>
      </dsp:txXfrm>
    </dsp:sp>
    <dsp:sp modelId="{C61FBDCD-1410-418F-9BE5-AF4711311E71}">
      <dsp:nvSpPr>
        <dsp:cNvPr id="0" name=""/>
        <dsp:cNvSpPr/>
      </dsp:nvSpPr>
      <dsp:spPr>
        <a:xfrm>
          <a:off x="4035002" y="195783"/>
          <a:ext cx="1833041" cy="1099824"/>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Delivery Based and Non Delivery Based</a:t>
          </a:r>
        </a:p>
      </dsp:txBody>
      <dsp:txXfrm>
        <a:off x="4035002" y="195783"/>
        <a:ext cx="1833041" cy="1099824"/>
      </dsp:txXfrm>
    </dsp:sp>
    <dsp:sp modelId="{6CF89C32-7BAB-4EAC-810B-2CA4D8C9D1B0}">
      <dsp:nvSpPr>
        <dsp:cNvPr id="0" name=""/>
        <dsp:cNvSpPr/>
      </dsp:nvSpPr>
      <dsp:spPr>
        <a:xfrm>
          <a:off x="6051347" y="195783"/>
          <a:ext cx="1833041" cy="1099824"/>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 of C.G. from  + 1 month holding and </a:t>
          </a:r>
          <a:r>
            <a:rPr lang="en-US" sz="1800" kern="1200" dirty="0" err="1"/>
            <a:t>upto</a:t>
          </a:r>
          <a:r>
            <a:rPr lang="en-US" sz="1800" kern="1200" dirty="0"/>
            <a:t> 1 month</a:t>
          </a:r>
          <a:endParaRPr lang="en-GB" sz="1800" kern="1200" dirty="0"/>
        </a:p>
      </dsp:txBody>
      <dsp:txXfrm>
        <a:off x="6051347" y="195783"/>
        <a:ext cx="1833041" cy="1099824"/>
      </dsp:txXfrm>
    </dsp:sp>
    <dsp:sp modelId="{D74D8361-FECD-49CD-8D0C-15402196B811}">
      <dsp:nvSpPr>
        <dsp:cNvPr id="0" name=""/>
        <dsp:cNvSpPr/>
      </dsp:nvSpPr>
      <dsp:spPr>
        <a:xfrm>
          <a:off x="2310" y="1478912"/>
          <a:ext cx="1833041" cy="1099824"/>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Source of funds- Owned OR  borrowed</a:t>
          </a:r>
          <a:endParaRPr lang="en-GB" sz="1800" kern="1200" dirty="0"/>
        </a:p>
      </dsp:txBody>
      <dsp:txXfrm>
        <a:off x="2310" y="1478912"/>
        <a:ext cx="1833041" cy="1099824"/>
      </dsp:txXfrm>
    </dsp:sp>
    <dsp:sp modelId="{6B4C5235-FBD7-4F13-A96D-4972A7DAB7B1}">
      <dsp:nvSpPr>
        <dsp:cNvPr id="0" name=""/>
        <dsp:cNvSpPr/>
      </dsp:nvSpPr>
      <dsp:spPr>
        <a:xfrm>
          <a:off x="2018656" y="1478912"/>
          <a:ext cx="1833041" cy="1099824"/>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Entries in books</a:t>
          </a:r>
          <a:endParaRPr lang="en-GB" sz="1800" kern="1200" dirty="0"/>
        </a:p>
      </dsp:txBody>
      <dsp:txXfrm>
        <a:off x="2018656" y="1478912"/>
        <a:ext cx="1833041" cy="1099824"/>
      </dsp:txXfrm>
    </dsp:sp>
    <dsp:sp modelId="{ADB28E47-1624-4524-A057-20614C54146B}">
      <dsp:nvSpPr>
        <dsp:cNvPr id="0" name=""/>
        <dsp:cNvSpPr/>
      </dsp:nvSpPr>
      <dsp:spPr>
        <a:xfrm>
          <a:off x="4035002" y="1478912"/>
          <a:ext cx="1833041" cy="1099824"/>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Treatment in earlier years. </a:t>
          </a:r>
          <a:endParaRPr lang="en-GB" sz="1800" kern="1200" dirty="0"/>
        </a:p>
      </dsp:txBody>
      <dsp:txXfrm>
        <a:off x="4035002" y="1478912"/>
        <a:ext cx="1833041" cy="1099824"/>
      </dsp:txXfrm>
    </dsp:sp>
    <dsp:sp modelId="{756F0536-9285-4F65-8728-06BE91982D96}">
      <dsp:nvSpPr>
        <dsp:cNvPr id="0" name=""/>
        <dsp:cNvSpPr/>
      </dsp:nvSpPr>
      <dsp:spPr>
        <a:xfrm>
          <a:off x="6051347" y="1478912"/>
          <a:ext cx="1833041" cy="1099824"/>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Stock turnover ratio.</a:t>
          </a:r>
          <a:endParaRPr lang="en-GB" sz="1800" kern="1200" dirty="0"/>
        </a:p>
      </dsp:txBody>
      <dsp:txXfrm>
        <a:off x="6051347" y="1478912"/>
        <a:ext cx="1833041" cy="1099824"/>
      </dsp:txXfrm>
    </dsp:sp>
    <dsp:sp modelId="{DE606B82-72A2-4898-B617-4077979DABF4}">
      <dsp:nvSpPr>
        <dsp:cNvPr id="0" name=""/>
        <dsp:cNvSpPr/>
      </dsp:nvSpPr>
      <dsp:spPr>
        <a:xfrm>
          <a:off x="2310" y="2762041"/>
          <a:ext cx="1833041" cy="1099824"/>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Dividend Income</a:t>
          </a:r>
          <a:endParaRPr lang="en-GB" sz="1800" kern="1200" dirty="0"/>
        </a:p>
      </dsp:txBody>
      <dsp:txXfrm>
        <a:off x="2310" y="2762041"/>
        <a:ext cx="1833041" cy="1099824"/>
      </dsp:txXfrm>
    </dsp:sp>
    <dsp:sp modelId="{5E7089DC-9332-4EE6-9E52-F851B9A308B2}">
      <dsp:nvSpPr>
        <dsp:cNvPr id="0" name=""/>
        <dsp:cNvSpPr/>
      </dsp:nvSpPr>
      <dsp:spPr>
        <a:xfrm>
          <a:off x="2018656" y="2762041"/>
          <a:ext cx="1833041" cy="1099824"/>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No. of scrip</a:t>
          </a:r>
          <a:endParaRPr lang="en-GB" sz="1800" kern="1200" dirty="0"/>
        </a:p>
      </dsp:txBody>
      <dsp:txXfrm>
        <a:off x="2018656" y="2762041"/>
        <a:ext cx="1833041" cy="1099824"/>
      </dsp:txXfrm>
    </dsp:sp>
    <dsp:sp modelId="{CA8611E6-92DA-498F-B4E4-3B2C12CBFAA4}">
      <dsp:nvSpPr>
        <dsp:cNvPr id="0" name=""/>
        <dsp:cNvSpPr/>
      </dsp:nvSpPr>
      <dsp:spPr>
        <a:xfrm>
          <a:off x="4035002" y="2762041"/>
          <a:ext cx="1833041" cy="1099824"/>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Purchase in Primary market or secondary market</a:t>
          </a:r>
          <a:endParaRPr lang="en-GB" sz="1800" kern="1200" dirty="0"/>
        </a:p>
      </dsp:txBody>
      <dsp:txXfrm>
        <a:off x="4035002" y="2762041"/>
        <a:ext cx="1833041" cy="1099824"/>
      </dsp:txXfrm>
    </dsp:sp>
    <dsp:sp modelId="{680A545F-BCB7-4FDA-AEEE-27556CD68477}">
      <dsp:nvSpPr>
        <dsp:cNvPr id="0" name=""/>
        <dsp:cNvSpPr/>
      </dsp:nvSpPr>
      <dsp:spPr>
        <a:xfrm>
          <a:off x="6051347" y="2762041"/>
          <a:ext cx="1833041" cy="1099824"/>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dirty="0"/>
            <a:t>Main source of income.</a:t>
          </a:r>
          <a:endParaRPr lang="en-GB" sz="1800" kern="1200" dirty="0"/>
        </a:p>
      </dsp:txBody>
      <dsp:txXfrm>
        <a:off x="6051347" y="2762041"/>
        <a:ext cx="1833041" cy="1099824"/>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20D210-F931-40F7-B4C2-E693E2E2A938}">
      <dsp:nvSpPr>
        <dsp:cNvPr id="0" name=""/>
        <dsp:cNvSpPr/>
      </dsp:nvSpPr>
      <dsp:spPr>
        <a:xfrm>
          <a:off x="0" y="0"/>
          <a:ext cx="5943600" cy="722142"/>
        </a:xfrm>
        <a:prstGeom prst="rect">
          <a:avLst/>
        </a:prstGeom>
        <a:solidFill>
          <a:schemeClr val="accent2">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u="sng" kern="1200" dirty="0"/>
            <a:t>Assistant Commissioner of Income-tax vs. Smt. </a:t>
          </a:r>
          <a:r>
            <a:rPr lang="en-US" sz="1600" b="1" u="sng" kern="1200" dirty="0" err="1"/>
            <a:t>Gargi</a:t>
          </a:r>
          <a:r>
            <a:rPr lang="en-US" sz="1600" b="1" u="sng" kern="1200" dirty="0"/>
            <a:t> </a:t>
          </a:r>
          <a:r>
            <a:rPr lang="en-US" sz="1600" b="1" u="sng" kern="1200" dirty="0" err="1"/>
            <a:t>Shitalkumar</a:t>
          </a:r>
          <a:r>
            <a:rPr lang="en-US" sz="1600" b="1" u="sng" kern="1200" dirty="0"/>
            <a:t> Patel  [2012] 13 ITR(T) 386 (</a:t>
          </a:r>
          <a:r>
            <a:rPr lang="en-US" sz="1600" b="1" u="sng" kern="1200" dirty="0" err="1"/>
            <a:t>Ahmedabad</a:t>
          </a:r>
          <a:r>
            <a:rPr lang="en-US" sz="1600" b="1" u="sng" kern="1200" dirty="0"/>
            <a:t> - Trib.)</a:t>
          </a:r>
          <a:endParaRPr lang="en-GB" sz="1600" kern="1200" dirty="0"/>
        </a:p>
      </dsp:txBody>
      <dsp:txXfrm>
        <a:off x="0" y="0"/>
        <a:ext cx="5943600" cy="722142"/>
      </dsp:txXfrm>
    </dsp:sp>
    <dsp:sp modelId="{D023EB63-FF98-4654-83B0-C7E5D4524007}">
      <dsp:nvSpPr>
        <dsp:cNvPr id="0" name=""/>
        <dsp:cNvSpPr/>
      </dsp:nvSpPr>
      <dsp:spPr>
        <a:xfrm>
          <a:off x="2902" y="657730"/>
          <a:ext cx="1979265" cy="3939493"/>
        </a:xfrm>
        <a:prstGeom prst="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rtl="0">
            <a:lnSpc>
              <a:spcPct val="90000"/>
            </a:lnSpc>
            <a:spcBef>
              <a:spcPct val="0"/>
            </a:spcBef>
            <a:spcAft>
              <a:spcPct val="35000"/>
            </a:spcAft>
            <a:buNone/>
          </a:pPr>
          <a:r>
            <a:rPr lang="en-US" sz="1800" kern="1200" dirty="0"/>
            <a:t>Number of transactions is stated to be 1000 in 255 </a:t>
          </a:r>
          <a:r>
            <a:rPr lang="en-US" sz="1800" kern="1200" dirty="0" err="1"/>
            <a:t>scrips</a:t>
          </a:r>
          <a:r>
            <a:rPr lang="en-US" sz="1800" kern="1200" dirty="0"/>
            <a:t> … However, except the parameter of frequency in purchase/ sale of shares, </a:t>
          </a:r>
          <a:r>
            <a:rPr lang="en-US" sz="1800" b="1" kern="1200" dirty="0">
              <a:solidFill>
                <a:srgbClr val="FF0000"/>
              </a:solidFill>
            </a:rPr>
            <a:t>all other parameters indicate that the transactions were in the nature of investment </a:t>
          </a:r>
          <a:r>
            <a:rPr lang="en-US" sz="1800" kern="1200" dirty="0"/>
            <a:t>and not the trade transactions. </a:t>
          </a:r>
        </a:p>
      </dsp:txBody>
      <dsp:txXfrm>
        <a:off x="2902" y="657730"/>
        <a:ext cx="1979265" cy="3939493"/>
      </dsp:txXfrm>
    </dsp:sp>
    <dsp:sp modelId="{CB301234-58EC-4E7D-A0D9-9FCB37E45DCF}">
      <dsp:nvSpPr>
        <dsp:cNvPr id="0" name=""/>
        <dsp:cNvSpPr/>
      </dsp:nvSpPr>
      <dsp:spPr>
        <a:xfrm>
          <a:off x="1982167" y="657730"/>
          <a:ext cx="1979265" cy="3939493"/>
        </a:xfrm>
        <a:prstGeom prst="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rtl="0">
            <a:lnSpc>
              <a:spcPct val="90000"/>
            </a:lnSpc>
            <a:spcBef>
              <a:spcPct val="0"/>
            </a:spcBef>
            <a:spcAft>
              <a:spcPct val="35000"/>
            </a:spcAft>
            <a:buNone/>
          </a:pPr>
          <a:r>
            <a:rPr lang="en-US" sz="1800" kern="1200" dirty="0"/>
            <a:t>Even for frequency, it was explained that the assessee was mostly making the investment in B-Group </a:t>
          </a:r>
          <a:r>
            <a:rPr lang="en-US" sz="1800" kern="1200" dirty="0" err="1"/>
            <a:t>scrips</a:t>
          </a:r>
          <a:r>
            <a:rPr lang="en-US" sz="1800" kern="1200" dirty="0"/>
            <a:t> and </a:t>
          </a:r>
          <a:r>
            <a:rPr lang="en-US" sz="1800" b="1" kern="1200" dirty="0">
              <a:solidFill>
                <a:srgbClr val="FF0000"/>
              </a:solidFill>
            </a:rPr>
            <a:t>to avoid risk, he made investment in several </a:t>
          </a:r>
          <a:r>
            <a:rPr lang="en-US" sz="1800" b="1" kern="1200" dirty="0" err="1">
              <a:solidFill>
                <a:srgbClr val="FF0000"/>
              </a:solidFill>
            </a:rPr>
            <a:t>scrips</a:t>
          </a:r>
          <a:r>
            <a:rPr lang="en-US" sz="1800" kern="1200" dirty="0"/>
            <a:t> instead of investing in one scrip. </a:t>
          </a:r>
          <a:endParaRPr lang="en-GB" sz="1800" kern="1200" dirty="0"/>
        </a:p>
      </dsp:txBody>
      <dsp:txXfrm>
        <a:off x="1982167" y="657730"/>
        <a:ext cx="1979265" cy="3939493"/>
      </dsp:txXfrm>
    </dsp:sp>
    <dsp:sp modelId="{70045949-6BA9-4FD3-BF8F-9F4437A81928}">
      <dsp:nvSpPr>
        <dsp:cNvPr id="0" name=""/>
        <dsp:cNvSpPr/>
      </dsp:nvSpPr>
      <dsp:spPr>
        <a:xfrm>
          <a:off x="3961432" y="657730"/>
          <a:ext cx="1979265" cy="3939493"/>
        </a:xfrm>
        <a:prstGeom prst="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rtl="0">
            <a:lnSpc>
              <a:spcPct val="90000"/>
            </a:lnSpc>
            <a:spcBef>
              <a:spcPct val="0"/>
            </a:spcBef>
            <a:spcAft>
              <a:spcPct val="35000"/>
            </a:spcAft>
            <a:buNone/>
          </a:pPr>
          <a:r>
            <a:rPr lang="en-US" sz="1600" kern="1200" dirty="0"/>
            <a:t>It is well settled that, to determine whether the assessee is a trader or investor in shares, </a:t>
          </a:r>
          <a:r>
            <a:rPr lang="en-US" sz="1600" b="1" kern="1200" dirty="0">
              <a:solidFill>
                <a:srgbClr val="FF0000"/>
              </a:solidFill>
            </a:rPr>
            <a:t>no single test is conclusive but cumulative effect of all the facts are to be seen</a:t>
          </a:r>
          <a:r>
            <a:rPr lang="en-US" sz="1600" kern="1200" dirty="0"/>
            <a:t>. In the case of the assessee, one fact, </a:t>
          </a:r>
          <a:r>
            <a:rPr lang="en-US" sz="1600" kern="1200" dirty="0" err="1"/>
            <a:t>i</a:t>
          </a:r>
          <a:r>
            <a:rPr lang="en-US" sz="1600" kern="1200" dirty="0"/>
            <a:t>. e. , frequent purchase/sale of shares cannot be said to be against the assessee.</a:t>
          </a:r>
          <a:endParaRPr lang="en-GB" sz="1600" kern="1200" dirty="0"/>
        </a:p>
      </dsp:txBody>
      <dsp:txXfrm>
        <a:off x="3961432" y="657730"/>
        <a:ext cx="1979265" cy="3939493"/>
      </dsp:txXfrm>
    </dsp:sp>
    <dsp:sp modelId="{98A4F69E-BFD6-48E3-9B4C-4FD851B1E55B}">
      <dsp:nvSpPr>
        <dsp:cNvPr id="0" name=""/>
        <dsp:cNvSpPr/>
      </dsp:nvSpPr>
      <dsp:spPr>
        <a:xfrm>
          <a:off x="0" y="4281186"/>
          <a:ext cx="5943600" cy="327954"/>
        </a:xfrm>
        <a:prstGeom prst="rect">
          <a:avLst/>
        </a:prstGeom>
        <a:solidFill>
          <a:schemeClr val="accent2">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5D4AC-2D56-49F9-8498-B7A663255E2E}">
      <dsp:nvSpPr>
        <dsp:cNvPr id="0" name=""/>
        <dsp:cNvSpPr/>
      </dsp:nvSpPr>
      <dsp:spPr>
        <a:xfrm rot="16200000">
          <a:off x="-471950" y="472892"/>
          <a:ext cx="3394472" cy="2448687"/>
        </a:xfrm>
        <a:prstGeom prst="flowChartManualOperation">
          <a:avLst/>
        </a:prstGeom>
        <a:solidFill>
          <a:schemeClr val="accent2">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0" tIns="0" rIns="127657" bIns="0" numCol="1" spcCol="1270" anchor="ctr" anchorCtr="0">
          <a:noAutofit/>
        </a:bodyPr>
        <a:lstStyle/>
        <a:p>
          <a:pPr marL="0" lvl="0" indent="0" algn="ctr" defTabSz="889000" rtl="0">
            <a:lnSpc>
              <a:spcPct val="90000"/>
            </a:lnSpc>
            <a:spcBef>
              <a:spcPct val="0"/>
            </a:spcBef>
            <a:spcAft>
              <a:spcPct val="35000"/>
            </a:spcAft>
            <a:buNone/>
          </a:pPr>
          <a:r>
            <a:rPr lang="en-GB" sz="2000" kern="1200" dirty="0"/>
            <a:t>A long term capital loss can be adjusted only against long term  capital gains</a:t>
          </a:r>
        </a:p>
      </dsp:txBody>
      <dsp:txXfrm rot="5400000">
        <a:off x="943" y="678893"/>
        <a:ext cx="2448687" cy="2036684"/>
      </dsp:txXfrm>
    </dsp:sp>
    <dsp:sp modelId="{BEC26191-A6D4-48DC-BC7F-6E9527E32177}">
      <dsp:nvSpPr>
        <dsp:cNvPr id="0" name=""/>
        <dsp:cNvSpPr/>
      </dsp:nvSpPr>
      <dsp:spPr>
        <a:xfrm rot="16200000">
          <a:off x="2160389" y="472892"/>
          <a:ext cx="3394472" cy="2448687"/>
        </a:xfrm>
        <a:prstGeom prst="flowChartManualOperation">
          <a:avLst/>
        </a:prstGeom>
        <a:solidFill>
          <a:schemeClr val="accent2">
            <a:hueOff val="-1696488"/>
            <a:satOff val="5592"/>
            <a:lumOff val="5981"/>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0" tIns="0" rIns="127657" bIns="0" numCol="1" spcCol="1270" anchor="ctr" anchorCtr="0">
          <a:noAutofit/>
        </a:bodyPr>
        <a:lstStyle/>
        <a:p>
          <a:pPr marL="0" lvl="0" indent="0" algn="ctr" defTabSz="889000" rtl="0">
            <a:lnSpc>
              <a:spcPct val="90000"/>
            </a:lnSpc>
            <a:spcBef>
              <a:spcPct val="0"/>
            </a:spcBef>
            <a:spcAft>
              <a:spcPct val="35000"/>
            </a:spcAft>
            <a:buNone/>
          </a:pPr>
          <a:r>
            <a:rPr lang="en-GB" sz="2000" kern="1200" dirty="0"/>
            <a:t>A short term capital loss can be adjusted against both long term as well as short term capital gains but from no other income. </a:t>
          </a:r>
        </a:p>
      </dsp:txBody>
      <dsp:txXfrm rot="5400000">
        <a:off x="2633282" y="678893"/>
        <a:ext cx="2448687" cy="2036684"/>
      </dsp:txXfrm>
    </dsp:sp>
    <dsp:sp modelId="{EEE71D42-0634-488E-87D0-2CA1A94D3DA0}">
      <dsp:nvSpPr>
        <dsp:cNvPr id="0" name=""/>
        <dsp:cNvSpPr/>
      </dsp:nvSpPr>
      <dsp:spPr>
        <a:xfrm rot="16200000">
          <a:off x="4792728" y="472892"/>
          <a:ext cx="3394472" cy="2448687"/>
        </a:xfrm>
        <a:prstGeom prst="flowChartManualOperation">
          <a:avLst/>
        </a:prstGeom>
        <a:solidFill>
          <a:schemeClr val="accent2">
            <a:hueOff val="-3392975"/>
            <a:satOff val="11185"/>
            <a:lumOff val="11961"/>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7000" tIns="0" rIns="127657" bIns="0" numCol="1" spcCol="1270" anchor="ctr" anchorCtr="0">
          <a:noAutofit/>
        </a:bodyPr>
        <a:lstStyle/>
        <a:p>
          <a:pPr marL="0" lvl="0" indent="0" algn="ctr" defTabSz="889000" rtl="0">
            <a:lnSpc>
              <a:spcPct val="90000"/>
            </a:lnSpc>
            <a:spcBef>
              <a:spcPct val="0"/>
            </a:spcBef>
            <a:spcAft>
              <a:spcPct val="35000"/>
            </a:spcAft>
            <a:buNone/>
          </a:pPr>
          <a:r>
            <a:rPr lang="en-IN" sz="2000" kern="1200" dirty="0"/>
            <a:t>Inter se Adjustment of Capital Gains and Loss , arising from two different asset categories, is permissible. </a:t>
          </a:r>
          <a:endParaRPr lang="en-GB" sz="2000" kern="1200" dirty="0"/>
        </a:p>
      </dsp:txBody>
      <dsp:txXfrm rot="5400000">
        <a:off x="5265621" y="678893"/>
        <a:ext cx="2448687" cy="2036684"/>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F3C368-95B3-41EF-8CA1-9B21A882CA43}">
      <dsp:nvSpPr>
        <dsp:cNvPr id="0" name=""/>
        <dsp:cNvSpPr/>
      </dsp:nvSpPr>
      <dsp:spPr>
        <a:xfrm rot="5400000">
          <a:off x="3534776" y="-1147162"/>
          <a:ext cx="1324639" cy="3950208"/>
        </a:xfrm>
        <a:prstGeom prst="round2Same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n-US" sz="1300" b="1" kern="1200" dirty="0"/>
            <a:t>In</a:t>
          </a:r>
          <a:r>
            <a:rPr lang="en-US" sz="1300" kern="1200" dirty="0"/>
            <a:t> </a:t>
          </a:r>
          <a:r>
            <a:rPr lang="en-GB" sz="1300" b="1" kern="1200" dirty="0" err="1"/>
            <a:t>Mukeshbhai</a:t>
          </a:r>
          <a:r>
            <a:rPr lang="en-GB" sz="1300" b="1" kern="1200" dirty="0"/>
            <a:t> </a:t>
          </a:r>
          <a:r>
            <a:rPr lang="en-GB" sz="1300" b="1" kern="1200" dirty="0" err="1"/>
            <a:t>Babulal</a:t>
          </a:r>
          <a:r>
            <a:rPr lang="en-GB" sz="1300" b="1" kern="1200" dirty="0"/>
            <a:t> Shah’ case -32 taxmann.com 6, Rajkot - Trib. has held a stock turnover ratio of 1:16 to be against the </a:t>
          </a:r>
          <a:r>
            <a:rPr lang="en-GB" sz="1300" b="1" kern="1200" dirty="0" err="1"/>
            <a:t>assessee</a:t>
          </a:r>
          <a:r>
            <a:rPr lang="en-GB" sz="1300" b="1" kern="1200" dirty="0"/>
            <a:t>.</a:t>
          </a:r>
          <a:endParaRPr lang="en-US" sz="1300" kern="1200" dirty="0"/>
        </a:p>
      </dsp:txBody>
      <dsp:txXfrm rot="-5400000">
        <a:off x="2221992" y="230286"/>
        <a:ext cx="3885544" cy="1195311"/>
      </dsp:txXfrm>
    </dsp:sp>
    <dsp:sp modelId="{CDDE0098-1B8A-4321-8B17-D8165671B4D6}">
      <dsp:nvSpPr>
        <dsp:cNvPr id="0" name=""/>
        <dsp:cNvSpPr/>
      </dsp:nvSpPr>
      <dsp:spPr>
        <a:xfrm>
          <a:off x="0" y="41"/>
          <a:ext cx="2221992" cy="1655799"/>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kern="1200" dirty="0"/>
            <a:t>Stock Turnover Ratio</a:t>
          </a:r>
        </a:p>
      </dsp:txBody>
      <dsp:txXfrm>
        <a:off x="80829" y="80870"/>
        <a:ext cx="2060334" cy="1494141"/>
      </dsp:txXfrm>
    </dsp:sp>
    <dsp:sp modelId="{B6E9EFE0-6ED9-4781-81E8-60DB8AB24679}">
      <dsp:nvSpPr>
        <dsp:cNvPr id="0" name=""/>
        <dsp:cNvSpPr/>
      </dsp:nvSpPr>
      <dsp:spPr>
        <a:xfrm rot="5400000">
          <a:off x="3534776" y="591426"/>
          <a:ext cx="1324639" cy="3950208"/>
        </a:xfrm>
        <a:prstGeom prst="round2Same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n-GB" sz="1300" b="1" kern="1200" dirty="0"/>
            <a:t>In </a:t>
          </a:r>
          <a:r>
            <a:rPr lang="en-GB" sz="1300" b="1" kern="1200" dirty="0" err="1"/>
            <a:t>Tarun</a:t>
          </a:r>
          <a:r>
            <a:rPr lang="en-GB" sz="1300" b="1" kern="1200" dirty="0"/>
            <a:t> </a:t>
          </a:r>
          <a:r>
            <a:rPr lang="en-GB" sz="1300" b="1" kern="1200" dirty="0" err="1"/>
            <a:t>Amarchand</a:t>
          </a:r>
          <a:r>
            <a:rPr lang="en-GB" sz="1300" b="1" kern="1200" dirty="0"/>
            <a:t> Jain’s case, 21 taxmann.com 319 ,  repetitive transactions in same scrip have been considered as one of the reason  of  treatment as Business Income .</a:t>
          </a:r>
          <a:endParaRPr lang="en-US" sz="1300" kern="1200" dirty="0"/>
        </a:p>
        <a:p>
          <a:pPr marL="114300" lvl="1" indent="-114300" algn="l" defTabSz="577850">
            <a:lnSpc>
              <a:spcPct val="90000"/>
            </a:lnSpc>
            <a:spcBef>
              <a:spcPct val="0"/>
            </a:spcBef>
            <a:spcAft>
              <a:spcPct val="15000"/>
            </a:spcAft>
            <a:buChar char="•"/>
          </a:pPr>
          <a:r>
            <a:rPr lang="en-US" sz="1300" b="1" kern="1200" dirty="0"/>
            <a:t>Also  in PVS </a:t>
          </a:r>
          <a:r>
            <a:rPr lang="en-US" sz="1300" b="1" kern="1200" dirty="0" err="1"/>
            <a:t>Raju</a:t>
          </a:r>
          <a:r>
            <a:rPr lang="en-US" sz="1300" b="1" kern="1200" dirty="0"/>
            <a:t> </a:t>
          </a:r>
          <a:r>
            <a:rPr lang="en-US" sz="1300" b="1" kern="1200" dirty="0" err="1"/>
            <a:t>vs</a:t>
          </a:r>
          <a:r>
            <a:rPr lang="en-US" sz="1300" b="1" kern="1200" dirty="0"/>
            <a:t> </a:t>
          </a:r>
          <a:r>
            <a:rPr lang="en-US" sz="1300" b="1" kern="1200" dirty="0" err="1"/>
            <a:t>Addl</a:t>
          </a:r>
          <a:r>
            <a:rPr lang="en-US" sz="1300" b="1" kern="1200" dirty="0"/>
            <a:t> CIT, 340 ITR 75 (AP)</a:t>
          </a:r>
        </a:p>
      </dsp:txBody>
      <dsp:txXfrm rot="-5400000">
        <a:off x="2221992" y="1968874"/>
        <a:ext cx="3885544" cy="1195311"/>
      </dsp:txXfrm>
    </dsp:sp>
    <dsp:sp modelId="{BB82CD78-E4A4-40B5-917D-5D930F1349C0}">
      <dsp:nvSpPr>
        <dsp:cNvPr id="0" name=""/>
        <dsp:cNvSpPr/>
      </dsp:nvSpPr>
      <dsp:spPr>
        <a:xfrm>
          <a:off x="0" y="1738630"/>
          <a:ext cx="2221992" cy="1655799"/>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kern="1200" dirty="0"/>
            <a:t>Transaction in the same scrip</a:t>
          </a:r>
        </a:p>
      </dsp:txBody>
      <dsp:txXfrm>
        <a:off x="80829" y="1819459"/>
        <a:ext cx="2060334" cy="1494141"/>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34AC7C-AEF7-4F51-93DD-71C354B83F4F}">
      <dsp:nvSpPr>
        <dsp:cNvPr id="0" name=""/>
        <dsp:cNvSpPr/>
      </dsp:nvSpPr>
      <dsp:spPr>
        <a:xfrm>
          <a:off x="0" y="1999788"/>
          <a:ext cx="6172199" cy="1312664"/>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rtl="0">
            <a:lnSpc>
              <a:spcPct val="90000"/>
            </a:lnSpc>
            <a:spcBef>
              <a:spcPct val="0"/>
            </a:spcBef>
            <a:spcAft>
              <a:spcPct val="35000"/>
            </a:spcAft>
            <a:buNone/>
          </a:pPr>
          <a:endParaRPr lang="en-GB" sz="2500" kern="1200" dirty="0"/>
        </a:p>
      </dsp:txBody>
      <dsp:txXfrm>
        <a:off x="0" y="1999788"/>
        <a:ext cx="6172199" cy="708838"/>
      </dsp:txXfrm>
    </dsp:sp>
    <dsp:sp modelId="{922AF16F-3494-486F-BE49-53E424B97BB9}">
      <dsp:nvSpPr>
        <dsp:cNvPr id="0" name=""/>
        <dsp:cNvSpPr/>
      </dsp:nvSpPr>
      <dsp:spPr>
        <a:xfrm>
          <a:off x="6024" y="2312777"/>
          <a:ext cx="2053383" cy="1343016"/>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31750" rIns="177800" bIns="31750" numCol="1" spcCol="1270" anchor="ctr" anchorCtr="0">
          <a:noAutofit/>
        </a:bodyPr>
        <a:lstStyle/>
        <a:p>
          <a:pPr marL="0" lvl="0" indent="0" algn="ctr" defTabSz="1111250" rtl="0">
            <a:lnSpc>
              <a:spcPct val="90000"/>
            </a:lnSpc>
            <a:spcBef>
              <a:spcPct val="0"/>
            </a:spcBef>
            <a:spcAft>
              <a:spcPct val="35000"/>
            </a:spcAft>
            <a:buNone/>
          </a:pPr>
          <a:r>
            <a:rPr lang="en-US" sz="2500" kern="1200" dirty="0"/>
            <a:t>Whether Speculative?</a:t>
          </a:r>
          <a:endParaRPr lang="en-GB" sz="2500" kern="1200" dirty="0"/>
        </a:p>
      </dsp:txBody>
      <dsp:txXfrm>
        <a:off x="6024" y="2312777"/>
        <a:ext cx="2053383" cy="1343016"/>
      </dsp:txXfrm>
    </dsp:sp>
    <dsp:sp modelId="{D7B17EB3-EC31-4962-B1AC-AF06EDE4D9C1}">
      <dsp:nvSpPr>
        <dsp:cNvPr id="0" name=""/>
        <dsp:cNvSpPr/>
      </dsp:nvSpPr>
      <dsp:spPr>
        <a:xfrm>
          <a:off x="2059408" y="2312777"/>
          <a:ext cx="2053383" cy="1343016"/>
        </a:xfrm>
        <a:prstGeom prst="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rtl="0">
            <a:lnSpc>
              <a:spcPct val="90000"/>
            </a:lnSpc>
            <a:spcBef>
              <a:spcPct val="0"/>
            </a:spcBef>
            <a:spcAft>
              <a:spcPct val="35000"/>
            </a:spcAft>
            <a:buNone/>
          </a:pPr>
          <a:r>
            <a:rPr lang="en-US" sz="2400" kern="1200" dirty="0"/>
            <a:t>What is the turnover?</a:t>
          </a:r>
          <a:endParaRPr lang="en-GB" sz="2400" kern="1200" dirty="0"/>
        </a:p>
      </dsp:txBody>
      <dsp:txXfrm>
        <a:off x="2059408" y="2312777"/>
        <a:ext cx="2053383" cy="1343016"/>
      </dsp:txXfrm>
    </dsp:sp>
    <dsp:sp modelId="{913E6E15-7AE2-4656-B058-CDB87273DD29}">
      <dsp:nvSpPr>
        <dsp:cNvPr id="0" name=""/>
        <dsp:cNvSpPr/>
      </dsp:nvSpPr>
      <dsp:spPr>
        <a:xfrm>
          <a:off x="4112791" y="2311573"/>
          <a:ext cx="2053383" cy="1345425"/>
        </a:xfrm>
        <a:prstGeom prst="rect">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29210" rIns="163576" bIns="29210" numCol="1" spcCol="1270" anchor="ctr" anchorCtr="0">
          <a:noAutofit/>
        </a:bodyPr>
        <a:lstStyle/>
        <a:p>
          <a:pPr marL="0" lvl="0" indent="0" algn="ctr" defTabSz="1022350" rtl="0">
            <a:lnSpc>
              <a:spcPct val="90000"/>
            </a:lnSpc>
            <a:spcBef>
              <a:spcPct val="0"/>
            </a:spcBef>
            <a:spcAft>
              <a:spcPct val="35000"/>
            </a:spcAft>
            <a:buNone/>
          </a:pPr>
          <a:r>
            <a:rPr lang="en-GB" sz="2300" kern="1200" dirty="0"/>
            <a:t>Whether Sec. 44AD Applies?</a:t>
          </a:r>
        </a:p>
      </dsp:txBody>
      <dsp:txXfrm>
        <a:off x="4112791" y="2311573"/>
        <a:ext cx="2053383" cy="1345425"/>
      </dsp:txXfrm>
    </dsp:sp>
    <dsp:sp modelId="{5C445486-B5BC-43A6-9482-D2709193B1BC}">
      <dsp:nvSpPr>
        <dsp:cNvPr id="0" name=""/>
        <dsp:cNvSpPr/>
      </dsp:nvSpPr>
      <dsp:spPr>
        <a:xfrm rot="10800000">
          <a:off x="0" y="600"/>
          <a:ext cx="6172199" cy="2018877"/>
        </a:xfrm>
        <a:prstGeom prst="upArrowCallou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rtl="0">
            <a:lnSpc>
              <a:spcPct val="90000"/>
            </a:lnSpc>
            <a:spcBef>
              <a:spcPct val="0"/>
            </a:spcBef>
            <a:spcAft>
              <a:spcPct val="35000"/>
            </a:spcAft>
            <a:buNone/>
          </a:pPr>
          <a:r>
            <a:rPr lang="en-GB" sz="2500" b="1" kern="1200" dirty="0"/>
            <a:t>Taxation Of Derivatives</a:t>
          </a:r>
          <a:endParaRPr lang="en-GB" sz="2500" kern="1200" dirty="0"/>
        </a:p>
      </dsp:txBody>
      <dsp:txXfrm rot="-10800000">
        <a:off x="0" y="600"/>
        <a:ext cx="6172199" cy="708625"/>
      </dsp:txXfrm>
    </dsp:sp>
    <dsp:sp modelId="{F56C651B-8052-4C8C-8BF6-93DB9F5B6135}">
      <dsp:nvSpPr>
        <dsp:cNvPr id="0" name=""/>
        <dsp:cNvSpPr/>
      </dsp:nvSpPr>
      <dsp:spPr>
        <a:xfrm>
          <a:off x="3013" y="709226"/>
          <a:ext cx="2055390" cy="603644"/>
        </a:xfrm>
        <a:prstGeom prst="rect">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29210" rIns="163576" bIns="29210" numCol="1" spcCol="1270" anchor="ctr" anchorCtr="0">
          <a:noAutofit/>
        </a:bodyPr>
        <a:lstStyle/>
        <a:p>
          <a:pPr marL="0" lvl="0" indent="0" algn="ctr" defTabSz="1022350" rtl="0">
            <a:lnSpc>
              <a:spcPct val="90000"/>
            </a:lnSpc>
            <a:spcBef>
              <a:spcPct val="0"/>
            </a:spcBef>
            <a:spcAft>
              <a:spcPct val="35000"/>
            </a:spcAft>
            <a:buNone/>
          </a:pPr>
          <a:r>
            <a:rPr lang="en-US" sz="2300" kern="1200" dirty="0"/>
            <a:t>Equity</a:t>
          </a:r>
          <a:endParaRPr lang="en-GB" sz="2300" kern="1200" dirty="0"/>
        </a:p>
      </dsp:txBody>
      <dsp:txXfrm>
        <a:off x="3013" y="709226"/>
        <a:ext cx="2055390" cy="603644"/>
      </dsp:txXfrm>
    </dsp:sp>
    <dsp:sp modelId="{79D78F00-C70A-44CD-9656-94B1B8C9C3AC}">
      <dsp:nvSpPr>
        <dsp:cNvPr id="0" name=""/>
        <dsp:cNvSpPr/>
      </dsp:nvSpPr>
      <dsp:spPr>
        <a:xfrm>
          <a:off x="2058404" y="709226"/>
          <a:ext cx="2055390" cy="603644"/>
        </a:xfrm>
        <a:prstGeom prst="rect">
          <a:avLst/>
        </a:prstGeom>
        <a:solidFill>
          <a:schemeClr val="accent6">
            <a:tint val="40000"/>
            <a:alpha val="90000"/>
            <a:hueOff val="0"/>
            <a:satOff val="0"/>
            <a:lumOff val="0"/>
            <a:alphaOff val="0"/>
          </a:schemeClr>
        </a:solidFill>
        <a:ln w="15875" cap="flat" cmpd="sng" algn="ctr">
          <a:solidFill>
            <a:schemeClr val="accent6">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29210" rIns="163576" bIns="29210" numCol="1" spcCol="1270" anchor="ctr" anchorCtr="0">
          <a:noAutofit/>
        </a:bodyPr>
        <a:lstStyle/>
        <a:p>
          <a:pPr marL="0" lvl="0" indent="0" algn="ctr" defTabSz="1022350" rtl="0">
            <a:lnSpc>
              <a:spcPct val="90000"/>
            </a:lnSpc>
            <a:spcBef>
              <a:spcPct val="0"/>
            </a:spcBef>
            <a:spcAft>
              <a:spcPct val="35000"/>
            </a:spcAft>
            <a:buNone/>
          </a:pPr>
          <a:r>
            <a:rPr lang="en-US" sz="2300" kern="1200" dirty="0"/>
            <a:t>Commodity</a:t>
          </a:r>
          <a:endParaRPr lang="en-GB" sz="2300" kern="1200" dirty="0"/>
        </a:p>
      </dsp:txBody>
      <dsp:txXfrm>
        <a:off x="2058404" y="709226"/>
        <a:ext cx="2055390" cy="603644"/>
      </dsp:txXfrm>
    </dsp:sp>
    <dsp:sp modelId="{7E71DD2E-1416-4AF4-9C84-B04D54A4E86E}">
      <dsp:nvSpPr>
        <dsp:cNvPr id="0" name=""/>
        <dsp:cNvSpPr/>
      </dsp:nvSpPr>
      <dsp:spPr>
        <a:xfrm>
          <a:off x="4113795" y="709226"/>
          <a:ext cx="2055390" cy="603644"/>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29210" rIns="163576" bIns="29210" numCol="1" spcCol="1270" anchor="ctr" anchorCtr="0">
          <a:noAutofit/>
        </a:bodyPr>
        <a:lstStyle/>
        <a:p>
          <a:pPr marL="0" lvl="0" indent="0" algn="ctr" defTabSz="1022350" rtl="0">
            <a:lnSpc>
              <a:spcPct val="90000"/>
            </a:lnSpc>
            <a:spcBef>
              <a:spcPct val="0"/>
            </a:spcBef>
            <a:spcAft>
              <a:spcPct val="35000"/>
            </a:spcAft>
            <a:buNone/>
          </a:pPr>
          <a:r>
            <a:rPr lang="en-GB" sz="2300" kern="1200" dirty="0"/>
            <a:t>Currency</a:t>
          </a:r>
        </a:p>
      </dsp:txBody>
      <dsp:txXfrm>
        <a:off x="4113795" y="709226"/>
        <a:ext cx="2055390" cy="603644"/>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A19CEB-9172-4C99-AB2F-2B5D8C757A52}">
      <dsp:nvSpPr>
        <dsp:cNvPr id="0" name=""/>
        <dsp:cNvSpPr/>
      </dsp:nvSpPr>
      <dsp:spPr>
        <a:xfrm>
          <a:off x="198809" y="953"/>
          <a:ext cx="5774580" cy="1443645"/>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rtl="0">
            <a:lnSpc>
              <a:spcPct val="90000"/>
            </a:lnSpc>
            <a:spcBef>
              <a:spcPct val="0"/>
            </a:spcBef>
            <a:spcAft>
              <a:spcPct val="35000"/>
            </a:spcAft>
            <a:buNone/>
          </a:pPr>
          <a:r>
            <a:rPr lang="en-US" sz="3200" kern="1200" dirty="0"/>
            <a:t>Sec.  43(5) defines “speculative transaction”  to mean </a:t>
          </a:r>
          <a:r>
            <a:rPr lang="en-US" sz="3200" i="1" kern="1200" dirty="0"/>
            <a:t>a transaction… </a:t>
          </a:r>
        </a:p>
      </dsp:txBody>
      <dsp:txXfrm>
        <a:off x="241092" y="43236"/>
        <a:ext cx="5690014" cy="1359079"/>
      </dsp:txXfrm>
    </dsp:sp>
    <dsp:sp modelId="{E042C34A-6C3E-4315-ABC9-293A5B65FC4F}">
      <dsp:nvSpPr>
        <dsp:cNvPr id="0" name=""/>
        <dsp:cNvSpPr/>
      </dsp:nvSpPr>
      <dsp:spPr>
        <a:xfrm rot="5400000">
          <a:off x="2959781" y="1570917"/>
          <a:ext cx="252637" cy="252637"/>
        </a:xfrm>
        <a:prstGeom prst="rightArrow">
          <a:avLst>
            <a:gd name="adj1" fmla="val 667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EC7DD8E-8E7A-489E-9A0E-C45B803D67B0}">
      <dsp:nvSpPr>
        <dsp:cNvPr id="0" name=""/>
        <dsp:cNvSpPr/>
      </dsp:nvSpPr>
      <dsp:spPr>
        <a:xfrm>
          <a:off x="198809" y="1949873"/>
          <a:ext cx="5774580" cy="1443645"/>
        </a:xfrm>
        <a:prstGeom prst="roundRect">
          <a:avLst>
            <a:gd name="adj" fmla="val 10000"/>
          </a:avLst>
        </a:prstGeom>
        <a:solidFill>
          <a:schemeClr val="accent2">
            <a:alpha val="90000"/>
            <a:tint val="40000"/>
            <a:hueOff val="0"/>
            <a:satOff val="0"/>
            <a:lumOff val="0"/>
            <a:alphaOff val="0"/>
          </a:schemeClr>
        </a:solidFill>
        <a:ln w="15875"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rtl="0">
            <a:lnSpc>
              <a:spcPct val="90000"/>
            </a:lnSpc>
            <a:spcBef>
              <a:spcPct val="0"/>
            </a:spcBef>
            <a:spcAft>
              <a:spcPct val="35000"/>
            </a:spcAft>
            <a:buNone/>
          </a:pPr>
          <a:r>
            <a:rPr lang="en-US" sz="2200" i="1" kern="1200" dirty="0"/>
            <a:t>in which a contract for the purchase or sale of any commodity, including stocks and shares, is periodically or ultimately settled otherwise than by the actual delivery or transfer of the commodity or </a:t>
          </a:r>
          <a:r>
            <a:rPr lang="en-US" sz="2200" i="1" kern="1200" dirty="0" err="1"/>
            <a:t>scrips</a:t>
          </a:r>
          <a:r>
            <a:rPr lang="en-US" sz="2200" i="1" kern="1200" dirty="0"/>
            <a:t>.</a:t>
          </a:r>
          <a:endParaRPr lang="en-GB" sz="2200" kern="1200" dirty="0"/>
        </a:p>
      </dsp:txBody>
      <dsp:txXfrm>
        <a:off x="241092" y="1992156"/>
        <a:ext cx="5690014" cy="1359079"/>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6B47C9-6134-4DB6-A201-371D45ED5737}">
      <dsp:nvSpPr>
        <dsp:cNvPr id="0" name=""/>
        <dsp:cNvSpPr/>
      </dsp:nvSpPr>
      <dsp:spPr>
        <a:xfrm>
          <a:off x="0" y="0"/>
          <a:ext cx="3394472" cy="3394472"/>
        </a:xfrm>
        <a:prstGeom prst="pie">
          <a:avLst>
            <a:gd name="adj1" fmla="val 5400000"/>
            <a:gd name="adj2" fmla="val 1620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D965F8-02E1-4D8A-A7B5-AD9B50BBD761}">
      <dsp:nvSpPr>
        <dsp:cNvPr id="0" name=""/>
        <dsp:cNvSpPr/>
      </dsp:nvSpPr>
      <dsp:spPr>
        <a:xfrm>
          <a:off x="1697236" y="0"/>
          <a:ext cx="4474963" cy="3394472"/>
        </a:xfrm>
        <a:prstGeom prst="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just" defTabSz="977900" rtl="0">
            <a:lnSpc>
              <a:spcPct val="90000"/>
            </a:lnSpc>
            <a:spcBef>
              <a:spcPct val="0"/>
            </a:spcBef>
            <a:spcAft>
              <a:spcPct val="35000"/>
            </a:spcAft>
            <a:buNone/>
          </a:pPr>
          <a:r>
            <a:rPr lang="en-US" sz="2200" kern="1200" dirty="0"/>
            <a:t>Clause (d) to the proviso to section 43(5) -</a:t>
          </a:r>
        </a:p>
        <a:p>
          <a:pPr marL="0" lvl="0" indent="0" algn="just" defTabSz="977900" rtl="0">
            <a:lnSpc>
              <a:spcPct val="90000"/>
            </a:lnSpc>
            <a:spcBef>
              <a:spcPct val="0"/>
            </a:spcBef>
            <a:spcAft>
              <a:spcPct val="35000"/>
            </a:spcAft>
            <a:buNone/>
          </a:pPr>
          <a:r>
            <a:rPr lang="en-US" sz="2200" b="0" i="1" kern="1200" dirty="0">
              <a:solidFill>
                <a:srgbClr val="FF0000"/>
              </a:solidFill>
            </a:rPr>
            <a:t>“A</a:t>
          </a:r>
          <a:r>
            <a:rPr lang="en-GB" sz="2200" b="0" i="1" kern="1200" dirty="0">
              <a:solidFill>
                <a:srgbClr val="FF0000"/>
              </a:solidFill>
            </a:rPr>
            <a:t>n eligible transaction in respect of trading in derivatives referred to in clause (ac) of section 2 of the Securities Contracts (Regulation) Act, 1956 ..carried out in a recognised stock exchange”</a:t>
          </a:r>
        </a:p>
        <a:p>
          <a:pPr marL="0" lvl="0" indent="0" algn="just" defTabSz="977900" rtl="0">
            <a:lnSpc>
              <a:spcPct val="90000"/>
            </a:lnSpc>
            <a:spcBef>
              <a:spcPct val="0"/>
            </a:spcBef>
            <a:spcAft>
              <a:spcPct val="35000"/>
            </a:spcAft>
            <a:buNone/>
          </a:pPr>
          <a:r>
            <a:rPr lang="en-GB" sz="2200" b="0" i="0" kern="1200" dirty="0"/>
            <a:t>shall not be deemed to be a speculative transaction</a:t>
          </a:r>
          <a:endParaRPr lang="en-GB" sz="2200" i="1" kern="1200" dirty="0"/>
        </a:p>
      </dsp:txBody>
      <dsp:txXfrm>
        <a:off x="1697236" y="0"/>
        <a:ext cx="4474963" cy="3394472"/>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6B47C9-6134-4DB6-A201-371D45ED5737}">
      <dsp:nvSpPr>
        <dsp:cNvPr id="0" name=""/>
        <dsp:cNvSpPr/>
      </dsp:nvSpPr>
      <dsp:spPr>
        <a:xfrm>
          <a:off x="0" y="0"/>
          <a:ext cx="3394472" cy="3394472"/>
        </a:xfrm>
        <a:prstGeom prst="pie">
          <a:avLst>
            <a:gd name="adj1" fmla="val 5400000"/>
            <a:gd name="adj2" fmla="val 1620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D965F8-02E1-4D8A-A7B5-AD9B50BBD761}">
      <dsp:nvSpPr>
        <dsp:cNvPr id="0" name=""/>
        <dsp:cNvSpPr/>
      </dsp:nvSpPr>
      <dsp:spPr>
        <a:xfrm>
          <a:off x="1697236" y="0"/>
          <a:ext cx="4474963" cy="3394472"/>
        </a:xfrm>
        <a:prstGeom prst="rect">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just" defTabSz="844550" rtl="0">
            <a:lnSpc>
              <a:spcPct val="90000"/>
            </a:lnSpc>
            <a:spcBef>
              <a:spcPct val="0"/>
            </a:spcBef>
            <a:spcAft>
              <a:spcPct val="35000"/>
            </a:spcAft>
            <a:buNone/>
          </a:pPr>
          <a:r>
            <a:rPr lang="en-US" sz="1900" kern="1200" dirty="0"/>
            <a:t>Clause (e) to the proviso to section 43(5) -</a:t>
          </a:r>
        </a:p>
        <a:p>
          <a:pPr marL="0" lvl="0" indent="0" algn="just" defTabSz="844550" rtl="0">
            <a:lnSpc>
              <a:spcPct val="90000"/>
            </a:lnSpc>
            <a:spcBef>
              <a:spcPct val="0"/>
            </a:spcBef>
            <a:spcAft>
              <a:spcPct val="35000"/>
            </a:spcAft>
            <a:buNone/>
          </a:pPr>
          <a:r>
            <a:rPr lang="en-US" sz="1900" b="0" i="1" kern="1200" dirty="0">
              <a:solidFill>
                <a:srgbClr val="FF0000"/>
              </a:solidFill>
            </a:rPr>
            <a:t>“</a:t>
          </a:r>
          <a:r>
            <a:rPr lang="en-GB" sz="1900" b="0" i="1" kern="1200" dirty="0">
              <a:solidFill>
                <a:srgbClr val="FF0000"/>
              </a:solidFill>
            </a:rPr>
            <a:t>an eligible transaction in respect of trading in commodity derivatives carried out in a recognised stock exchange, which is chargeable to commodities transaction tax” </a:t>
          </a:r>
          <a:r>
            <a:rPr lang="en-GB" sz="1900" b="0" i="0" kern="1200" dirty="0">
              <a:solidFill>
                <a:srgbClr val="FF0000"/>
              </a:solidFill>
            </a:rPr>
            <a:t>(the requirement of chargeability of commodity transaction tax is not applicable for </a:t>
          </a:r>
          <a:r>
            <a:rPr lang="en-IN" sz="1900" b="0" i="0" kern="1200" dirty="0">
              <a:solidFill>
                <a:srgbClr val="FF0000"/>
              </a:solidFill>
            </a:rPr>
            <a:t>agricultural commodity derivatives)</a:t>
          </a:r>
          <a:endParaRPr lang="en-GB" sz="1900" b="0" i="1" kern="1200" dirty="0">
            <a:solidFill>
              <a:srgbClr val="FF0000"/>
            </a:solidFill>
          </a:endParaRPr>
        </a:p>
        <a:p>
          <a:pPr marL="0" lvl="0" indent="0" algn="just" defTabSz="844550" rtl="0">
            <a:lnSpc>
              <a:spcPct val="90000"/>
            </a:lnSpc>
            <a:spcBef>
              <a:spcPct val="0"/>
            </a:spcBef>
            <a:spcAft>
              <a:spcPct val="35000"/>
            </a:spcAft>
            <a:buNone/>
          </a:pPr>
          <a:r>
            <a:rPr lang="en-GB" sz="1900" b="0" i="0" kern="1200" dirty="0"/>
            <a:t>shall not be deemed to be a speculative transaction</a:t>
          </a:r>
          <a:endParaRPr lang="en-GB" sz="1900" i="1" kern="1200" dirty="0"/>
        </a:p>
      </dsp:txBody>
      <dsp:txXfrm>
        <a:off x="1697236" y="0"/>
        <a:ext cx="4474963" cy="3394472"/>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D85D3E-E831-4A96-AE17-0FB3D7E52BA2}">
      <dsp:nvSpPr>
        <dsp:cNvPr id="0" name=""/>
        <dsp:cNvSpPr/>
      </dsp:nvSpPr>
      <dsp:spPr>
        <a:xfrm>
          <a:off x="0" y="806056"/>
          <a:ext cx="7600950" cy="2636550"/>
        </a:xfrm>
        <a:prstGeom prst="rect">
          <a:avLst/>
        </a:prstGeom>
        <a:solidFill>
          <a:schemeClr val="accent2">
            <a:alpha val="90000"/>
            <a:tint val="4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9918" tIns="1124712" rIns="589918" bIns="170688" numCol="1" spcCol="1270" anchor="t" anchorCtr="0">
          <a:noAutofit/>
        </a:bodyPr>
        <a:lstStyle/>
        <a:p>
          <a:pPr marL="228600" lvl="1" indent="-228600" algn="l" defTabSz="1066800">
            <a:lnSpc>
              <a:spcPct val="90000"/>
            </a:lnSpc>
            <a:spcBef>
              <a:spcPct val="0"/>
            </a:spcBef>
            <a:spcAft>
              <a:spcPct val="15000"/>
            </a:spcAft>
            <a:buChar char="•"/>
          </a:pPr>
          <a:r>
            <a:rPr lang="en-GB" sz="2400" b="0" i="0" kern="1200" dirty="0" err="1"/>
            <a:t>Inventures</a:t>
          </a:r>
          <a:r>
            <a:rPr lang="en-GB" sz="2400" b="0" i="0" kern="1200" dirty="0"/>
            <a:t> Knowledge Services (P) Ltd. vs. ITO, (2016) 156 ITD 727 (Mumbai -</a:t>
          </a:r>
          <a:r>
            <a:rPr lang="en-GB" sz="2400" b="0" i="0" kern="1200" dirty="0" err="1"/>
            <a:t>Trib</a:t>
          </a:r>
          <a:r>
            <a:rPr lang="en-GB" sz="2400" b="0" i="0" kern="1200" dirty="0"/>
            <a:t>)</a:t>
          </a:r>
          <a:endParaRPr lang="en-GB" sz="2400" i="1" kern="1200" dirty="0"/>
        </a:p>
        <a:p>
          <a:pPr marL="228600" lvl="1" indent="-228600" algn="l" defTabSz="1066800">
            <a:lnSpc>
              <a:spcPct val="90000"/>
            </a:lnSpc>
            <a:spcBef>
              <a:spcPct val="0"/>
            </a:spcBef>
            <a:spcAft>
              <a:spcPct val="15000"/>
            </a:spcAft>
            <a:buChar char="•"/>
          </a:pPr>
          <a:r>
            <a:rPr lang="en-GB" sz="2400" b="0" i="0" kern="1200" dirty="0"/>
            <a:t>Nand Nandan Agrawal Vs Dy. CIT (ITAT Agra)-IT Appeal Nos. 349 &amp; 350 (Agra) of 2016</a:t>
          </a:r>
          <a:endParaRPr lang="en-GB" sz="2400" i="1" kern="1200" dirty="0"/>
        </a:p>
      </dsp:txBody>
      <dsp:txXfrm>
        <a:off x="0" y="806056"/>
        <a:ext cx="7600950" cy="2636550"/>
      </dsp:txXfrm>
    </dsp:sp>
    <dsp:sp modelId="{64E5B103-6327-4031-8F80-82AA022C6AE9}">
      <dsp:nvSpPr>
        <dsp:cNvPr id="0" name=""/>
        <dsp:cNvSpPr/>
      </dsp:nvSpPr>
      <dsp:spPr>
        <a:xfrm>
          <a:off x="380047" y="9016"/>
          <a:ext cx="5320665" cy="1594080"/>
        </a:xfrm>
        <a:prstGeom prst="round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108" tIns="0" rIns="201108" bIns="0" numCol="1" spcCol="1270" anchor="ctr" anchorCtr="0">
          <a:noAutofit/>
        </a:bodyPr>
        <a:lstStyle/>
        <a:p>
          <a:pPr marL="0" lvl="0" indent="0" algn="just" defTabSz="1066800" rtl="0">
            <a:lnSpc>
              <a:spcPct val="90000"/>
            </a:lnSpc>
            <a:spcBef>
              <a:spcPct val="0"/>
            </a:spcBef>
            <a:spcAft>
              <a:spcPct val="35000"/>
            </a:spcAft>
            <a:buNone/>
          </a:pPr>
          <a:r>
            <a:rPr lang="en-GB" sz="2400" kern="1200" dirty="0"/>
            <a:t>Currency derivatives are covered by </a:t>
          </a:r>
          <a:r>
            <a:rPr lang="en-GB" sz="2400" b="0" i="1" kern="1200" dirty="0"/>
            <a:t>clause (ac) of section 2 of the Securities Contracts (Regulation) Act, 1956 and accordingly shall be covered by </a:t>
          </a:r>
          <a:r>
            <a:rPr lang="en-US" sz="2400" kern="1200" dirty="0"/>
            <a:t>Clause (d) to the proviso to section 43(5)</a:t>
          </a:r>
          <a:endParaRPr lang="en-GB" sz="2400" i="1" kern="1200" dirty="0"/>
        </a:p>
      </dsp:txBody>
      <dsp:txXfrm>
        <a:off x="457864" y="86833"/>
        <a:ext cx="5165031" cy="143844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D30939-7489-4FC6-8256-5562420E7200}">
      <dsp:nvSpPr>
        <dsp:cNvPr id="0" name=""/>
        <dsp:cNvSpPr/>
      </dsp:nvSpPr>
      <dsp:spPr>
        <a:xfrm>
          <a:off x="0" y="1357935"/>
          <a:ext cx="6172199" cy="1638000"/>
        </a:xfrm>
        <a:prstGeom prst="rect">
          <a:avLst/>
        </a:prstGeom>
        <a:solidFill>
          <a:schemeClr val="accent2">
            <a:alpha val="90000"/>
            <a:tint val="4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7CF46C9-E12F-4539-9ABD-85CE913CBAC4}">
      <dsp:nvSpPr>
        <dsp:cNvPr id="0" name=""/>
        <dsp:cNvSpPr/>
      </dsp:nvSpPr>
      <dsp:spPr>
        <a:xfrm>
          <a:off x="308610" y="398535"/>
          <a:ext cx="4320540" cy="1918800"/>
        </a:xfrm>
        <a:prstGeom prst="roundRect">
          <a:avLst/>
        </a:prstGeom>
        <a:solidFill>
          <a:schemeClr val="lt1">
            <a:hueOff val="0"/>
            <a:satOff val="0"/>
            <a:lumOff val="0"/>
            <a:alphaOff val="0"/>
          </a:schemeClr>
        </a:solidFill>
        <a:ln w="1587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306" tIns="0" rIns="163306" bIns="0" numCol="1" spcCol="1270" anchor="ctr" anchorCtr="0">
          <a:noAutofit/>
        </a:bodyPr>
        <a:lstStyle/>
        <a:p>
          <a:pPr marL="0" lvl="0" indent="0" algn="just" defTabSz="1244600" rtl="0">
            <a:lnSpc>
              <a:spcPct val="90000"/>
            </a:lnSpc>
            <a:spcBef>
              <a:spcPct val="0"/>
            </a:spcBef>
            <a:spcAft>
              <a:spcPct val="35000"/>
            </a:spcAft>
            <a:buNone/>
          </a:pPr>
          <a:r>
            <a:rPr lang="en-US" sz="2800" kern="1200" dirty="0"/>
            <a:t>Classification of derivatives transactions as non-speculative is NOT always beneficial…</a:t>
          </a:r>
          <a:endParaRPr lang="en-GB" sz="2800" kern="1200" dirty="0"/>
        </a:p>
      </dsp:txBody>
      <dsp:txXfrm>
        <a:off x="402278" y="492203"/>
        <a:ext cx="4133204" cy="1731464"/>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E5D356-F9BE-40A3-AD04-0FD949F232A8}">
      <dsp:nvSpPr>
        <dsp:cNvPr id="0" name=""/>
        <dsp:cNvSpPr/>
      </dsp:nvSpPr>
      <dsp:spPr>
        <a:xfrm>
          <a:off x="3387923" y="41002"/>
          <a:ext cx="1968103" cy="1968103"/>
        </a:xfrm>
        <a:prstGeom prst="ellipse">
          <a:avLst/>
        </a:prstGeom>
        <a:solidFill>
          <a:schemeClr val="accent2">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622300" rtl="0">
            <a:lnSpc>
              <a:spcPct val="90000"/>
            </a:lnSpc>
            <a:spcBef>
              <a:spcPct val="0"/>
            </a:spcBef>
            <a:spcAft>
              <a:spcPct val="35000"/>
            </a:spcAft>
            <a:buNone/>
          </a:pPr>
          <a:r>
            <a:rPr lang="en-US" sz="1400" b="1" i="1" kern="1200" dirty="0"/>
            <a:t>The total of favourable and unfavourable differences</a:t>
          </a:r>
          <a:endParaRPr lang="en-GB" sz="1400" b="1" kern="1200" dirty="0"/>
        </a:p>
      </dsp:txBody>
      <dsp:txXfrm>
        <a:off x="3650336" y="385420"/>
        <a:ext cx="1443276" cy="885646"/>
      </dsp:txXfrm>
    </dsp:sp>
    <dsp:sp modelId="{A360D257-5403-43A2-AC68-AEE6F7A3103E}">
      <dsp:nvSpPr>
        <dsp:cNvPr id="0" name=""/>
        <dsp:cNvSpPr/>
      </dsp:nvSpPr>
      <dsp:spPr>
        <a:xfrm>
          <a:off x="4098080" y="1271067"/>
          <a:ext cx="1968103" cy="1968103"/>
        </a:xfrm>
        <a:prstGeom prst="ellipse">
          <a:avLst/>
        </a:prstGeom>
        <a:solidFill>
          <a:schemeClr val="accent3">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622300" rtl="0">
            <a:lnSpc>
              <a:spcPct val="90000"/>
            </a:lnSpc>
            <a:spcBef>
              <a:spcPct val="0"/>
            </a:spcBef>
            <a:spcAft>
              <a:spcPct val="35000"/>
            </a:spcAft>
            <a:buNone/>
          </a:pPr>
          <a:r>
            <a:rPr lang="en-US" sz="1400" b="1" i="1" kern="1200" dirty="0"/>
            <a:t>Premium received on sale of options</a:t>
          </a:r>
          <a:endParaRPr lang="en-GB" sz="1400" b="1" kern="1200" dirty="0"/>
        </a:p>
      </dsp:txBody>
      <dsp:txXfrm>
        <a:off x="4699992" y="1779493"/>
        <a:ext cx="1180862" cy="1082457"/>
      </dsp:txXfrm>
    </dsp:sp>
    <dsp:sp modelId="{336F8387-713B-401D-B5CA-C7B25E8F6C2A}">
      <dsp:nvSpPr>
        <dsp:cNvPr id="0" name=""/>
        <dsp:cNvSpPr/>
      </dsp:nvSpPr>
      <dsp:spPr>
        <a:xfrm>
          <a:off x="2677765" y="1271067"/>
          <a:ext cx="1968103" cy="1968103"/>
        </a:xfrm>
        <a:prstGeom prst="ellipse">
          <a:avLst/>
        </a:prstGeom>
        <a:solidFill>
          <a:schemeClr val="accent4">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622300" rtl="0">
            <a:lnSpc>
              <a:spcPct val="90000"/>
            </a:lnSpc>
            <a:spcBef>
              <a:spcPct val="0"/>
            </a:spcBef>
            <a:spcAft>
              <a:spcPct val="35000"/>
            </a:spcAft>
            <a:buNone/>
          </a:pPr>
          <a:r>
            <a:rPr lang="en-US" sz="1400" b="1" i="1" kern="1200" dirty="0"/>
            <a:t>In respect of any reverse trades entered, the difference thereon</a:t>
          </a:r>
          <a:endParaRPr lang="en-GB" sz="1400" b="1" kern="1200" dirty="0"/>
        </a:p>
      </dsp:txBody>
      <dsp:txXfrm>
        <a:off x="2863095" y="1779493"/>
        <a:ext cx="1180862" cy="1082457"/>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31F74E-F537-4623-A065-EAB46EEF2E4E}">
      <dsp:nvSpPr>
        <dsp:cNvPr id="0" name=""/>
        <dsp:cNvSpPr/>
      </dsp:nvSpPr>
      <dsp:spPr>
        <a:xfrm>
          <a:off x="0" y="0"/>
          <a:ext cx="5246370" cy="1527512"/>
        </a:xfrm>
        <a:prstGeom prst="roundRect">
          <a:avLst>
            <a:gd name="adj" fmla="val 10000"/>
          </a:avLst>
        </a:prstGeom>
        <a:solidFill>
          <a:schemeClr val="accent2">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just" defTabSz="844550" rtl="0">
            <a:lnSpc>
              <a:spcPct val="90000"/>
            </a:lnSpc>
            <a:spcBef>
              <a:spcPct val="0"/>
            </a:spcBef>
            <a:spcAft>
              <a:spcPct val="35000"/>
            </a:spcAft>
            <a:buNone/>
          </a:pPr>
          <a:r>
            <a:rPr lang="en-US" sz="1900" kern="1200" dirty="0"/>
            <a:t>The explanation to S. 73 deems the business of a company (subject to certain exclusions) consisting of purchases /sale of shares as speculation business. </a:t>
          </a:r>
          <a:endParaRPr lang="en-GB" sz="1900" kern="1200" dirty="0"/>
        </a:p>
      </dsp:txBody>
      <dsp:txXfrm>
        <a:off x="44739" y="44739"/>
        <a:ext cx="3667567" cy="1438034"/>
      </dsp:txXfrm>
    </dsp:sp>
    <dsp:sp modelId="{3CED46D9-E245-4070-AF4A-4B6ADE8FA465}">
      <dsp:nvSpPr>
        <dsp:cNvPr id="0" name=""/>
        <dsp:cNvSpPr/>
      </dsp:nvSpPr>
      <dsp:spPr>
        <a:xfrm>
          <a:off x="925829" y="1866959"/>
          <a:ext cx="5246370" cy="1527512"/>
        </a:xfrm>
        <a:prstGeom prst="roundRect">
          <a:avLst>
            <a:gd name="adj" fmla="val 10000"/>
          </a:avLst>
        </a:prstGeom>
        <a:solidFill>
          <a:schemeClr val="accent3">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just" defTabSz="844550" rtl="0">
            <a:lnSpc>
              <a:spcPct val="90000"/>
            </a:lnSpc>
            <a:spcBef>
              <a:spcPct val="0"/>
            </a:spcBef>
            <a:spcAft>
              <a:spcPct val="35000"/>
            </a:spcAft>
            <a:buNone/>
          </a:pPr>
          <a:r>
            <a:rPr lang="en-US" sz="1900" kern="1200" dirty="0"/>
            <a:t>Whether transactions in derivatives  get hit by </a:t>
          </a:r>
          <a:r>
            <a:rPr lang="en-US" sz="1900" kern="1200" dirty="0" err="1"/>
            <a:t>Expl</a:t>
          </a:r>
          <a:r>
            <a:rPr lang="en-US" sz="1900" kern="1200" dirty="0"/>
            <a:t>.  To Sec. 73?</a:t>
          </a:r>
          <a:endParaRPr lang="en-GB" sz="1900" kern="1200" dirty="0"/>
        </a:p>
      </dsp:txBody>
      <dsp:txXfrm>
        <a:off x="970568" y="1911698"/>
        <a:ext cx="3238178" cy="1438034"/>
      </dsp:txXfrm>
    </dsp:sp>
    <dsp:sp modelId="{39C91E5C-E61B-44F9-898D-78DE57A4EC78}">
      <dsp:nvSpPr>
        <dsp:cNvPr id="0" name=""/>
        <dsp:cNvSpPr/>
      </dsp:nvSpPr>
      <dsp:spPr>
        <a:xfrm>
          <a:off x="4253486" y="1200794"/>
          <a:ext cx="992883" cy="992883"/>
        </a:xfrm>
        <a:prstGeom prst="downArrow">
          <a:avLst>
            <a:gd name="adj1" fmla="val 55000"/>
            <a:gd name="adj2" fmla="val 45000"/>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just" defTabSz="1600200">
            <a:lnSpc>
              <a:spcPct val="90000"/>
            </a:lnSpc>
            <a:spcBef>
              <a:spcPct val="0"/>
            </a:spcBef>
            <a:spcAft>
              <a:spcPct val="35000"/>
            </a:spcAft>
            <a:buNone/>
          </a:pPr>
          <a:endParaRPr lang="en-GB" sz="3600" kern="1200"/>
        </a:p>
      </dsp:txBody>
      <dsp:txXfrm>
        <a:off x="4476885" y="1200794"/>
        <a:ext cx="546085" cy="747144"/>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366788-21E9-4A1F-A462-1FC16623E951}">
      <dsp:nvSpPr>
        <dsp:cNvPr id="0" name=""/>
        <dsp:cNvSpPr/>
      </dsp:nvSpPr>
      <dsp:spPr>
        <a:xfrm>
          <a:off x="3089" y="0"/>
          <a:ext cx="2971576" cy="339447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dirty="0"/>
            <a:t>Delhi High Court in the case of </a:t>
          </a:r>
          <a:r>
            <a:rPr lang="en-US" sz="1600" b="1" kern="1200" dirty="0"/>
            <a:t>DLF Commercial Developers Ltd. [2013] 35 taxmann.com 280</a:t>
          </a:r>
          <a:endParaRPr lang="en-US" sz="1600" kern="1200" dirty="0"/>
        </a:p>
      </dsp:txBody>
      <dsp:txXfrm>
        <a:off x="3089" y="0"/>
        <a:ext cx="2971576" cy="1018341"/>
      </dsp:txXfrm>
    </dsp:sp>
    <dsp:sp modelId="{9676F5FB-47D3-46E1-AF35-D7BAE5CC16AD}">
      <dsp:nvSpPr>
        <dsp:cNvPr id="0" name=""/>
        <dsp:cNvSpPr/>
      </dsp:nvSpPr>
      <dsp:spPr>
        <a:xfrm>
          <a:off x="300246" y="1018341"/>
          <a:ext cx="2377261" cy="2206406"/>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rtl="0">
            <a:lnSpc>
              <a:spcPct val="90000"/>
            </a:lnSpc>
            <a:spcBef>
              <a:spcPct val="0"/>
            </a:spcBef>
            <a:spcAft>
              <a:spcPct val="35000"/>
            </a:spcAft>
            <a:buNone/>
          </a:pPr>
          <a:r>
            <a:rPr lang="en-US" sz="1600" i="1" kern="1200" dirty="0"/>
            <a:t>……… By all accounts the derivatives are based on stocks and shares, which fall squarely within the explanation to Section 73 (4). Therefore, it is idle to contend that derivatives do not fall within that provision</a:t>
          </a:r>
          <a:endParaRPr lang="en-US" sz="1600" kern="1200" dirty="0"/>
        </a:p>
      </dsp:txBody>
      <dsp:txXfrm>
        <a:off x="364869" y="1082964"/>
        <a:ext cx="2248015" cy="2077160"/>
      </dsp:txXfrm>
    </dsp:sp>
    <dsp:sp modelId="{E87B6E00-D974-40BA-AA9E-B1230785B85D}">
      <dsp:nvSpPr>
        <dsp:cNvPr id="0" name=""/>
        <dsp:cNvSpPr/>
      </dsp:nvSpPr>
      <dsp:spPr>
        <a:xfrm>
          <a:off x="3197534" y="0"/>
          <a:ext cx="2971576" cy="339447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dirty="0"/>
            <a:t>Contrary View by </a:t>
          </a:r>
        </a:p>
      </dsp:txBody>
      <dsp:txXfrm>
        <a:off x="3197534" y="0"/>
        <a:ext cx="2971576" cy="1018341"/>
      </dsp:txXfrm>
    </dsp:sp>
    <dsp:sp modelId="{F8027B54-7477-4F97-B816-D1485786A2C8}">
      <dsp:nvSpPr>
        <dsp:cNvPr id="0" name=""/>
        <dsp:cNvSpPr/>
      </dsp:nvSpPr>
      <dsp:spPr>
        <a:xfrm>
          <a:off x="3486157" y="971543"/>
          <a:ext cx="2377261" cy="2206406"/>
        </a:xfrm>
        <a:prstGeom prst="roundRect">
          <a:avLst>
            <a:gd name="adj" fmla="val 10000"/>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dirty="0"/>
            <a:t>High Court of Calcutta </a:t>
          </a:r>
        </a:p>
        <a:p>
          <a:pPr marL="0" lvl="0" indent="0" algn="ctr" defTabSz="711200">
            <a:lnSpc>
              <a:spcPct val="90000"/>
            </a:lnSpc>
            <a:spcBef>
              <a:spcPct val="0"/>
            </a:spcBef>
            <a:spcAft>
              <a:spcPct val="35000"/>
            </a:spcAft>
            <a:buNone/>
          </a:pPr>
          <a:r>
            <a:rPr lang="en-US" sz="1600" kern="1200" dirty="0"/>
            <a:t>Asian Financial Services Ltd. Vs. Commissioner of Income Tax</a:t>
          </a:r>
        </a:p>
      </dsp:txBody>
      <dsp:txXfrm>
        <a:off x="3550780" y="1036166"/>
        <a:ext cx="2248015" cy="20771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575F93-8A29-4C75-8CE7-33CFB6EE5E43}">
      <dsp:nvSpPr>
        <dsp:cNvPr id="0" name=""/>
        <dsp:cNvSpPr/>
      </dsp:nvSpPr>
      <dsp:spPr>
        <a:xfrm>
          <a:off x="704850" y="0"/>
          <a:ext cx="1619250" cy="1619250"/>
        </a:xfrm>
        <a:prstGeom prst="ellipse">
          <a:avLst/>
        </a:prstGeom>
        <a:solidFill>
          <a:schemeClr val="accent2">
            <a:alpha val="50000"/>
            <a:hueOff val="0"/>
            <a:satOff val="0"/>
            <a:lumOff val="0"/>
            <a:alphaOff val="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tx1"/>
        </a:fontRef>
      </dsp:style>
      <dsp:txBody>
        <a:bodyPr spcFirstLastPara="0" vert="horz" wrap="square" lIns="0" tIns="0" rIns="0" bIns="0" numCol="1" spcCol="1270" anchor="ctr" anchorCtr="0">
          <a:noAutofit/>
          <a:sp3d extrusionH="28000" prstMaterial="matte"/>
        </a:bodyPr>
        <a:lstStyle/>
        <a:p>
          <a:pPr marL="0" lvl="0" indent="0" algn="ctr" defTabSz="1911350">
            <a:lnSpc>
              <a:spcPct val="90000"/>
            </a:lnSpc>
            <a:spcBef>
              <a:spcPct val="0"/>
            </a:spcBef>
            <a:spcAft>
              <a:spcPct val="35000"/>
            </a:spcAft>
            <a:buNone/>
          </a:pPr>
          <a:r>
            <a:rPr lang="en-US" sz="4300" kern="1200" dirty="0"/>
            <a:t>Set Off ?</a:t>
          </a:r>
          <a:endParaRPr lang="en-GB" sz="4300" kern="1200" dirty="0"/>
        </a:p>
      </dsp:txBody>
      <dsp:txXfrm>
        <a:off x="941984" y="237134"/>
        <a:ext cx="1144982" cy="1144982"/>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F07FA4-3589-4FE2-92D7-A868AFF44C27}">
      <dsp:nvSpPr>
        <dsp:cNvPr id="0" name=""/>
        <dsp:cNvSpPr/>
      </dsp:nvSpPr>
      <dsp:spPr>
        <a:xfrm>
          <a:off x="1389347" y="483"/>
          <a:ext cx="3393504" cy="3393504"/>
        </a:xfrm>
        <a:prstGeom prst="ellipse">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IN" sz="6500" kern="1200" dirty="0"/>
            <a:t>Why Not???</a:t>
          </a:r>
        </a:p>
      </dsp:txBody>
      <dsp:txXfrm>
        <a:off x="1886314" y="497450"/>
        <a:ext cx="2399570" cy="239957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575F93-8A29-4C75-8CE7-33CFB6EE5E43}">
      <dsp:nvSpPr>
        <dsp:cNvPr id="0" name=""/>
        <dsp:cNvSpPr/>
      </dsp:nvSpPr>
      <dsp:spPr>
        <a:xfrm>
          <a:off x="704850" y="0"/>
          <a:ext cx="1619250" cy="1619250"/>
        </a:xfrm>
        <a:prstGeom prst="ellipse">
          <a:avLst/>
        </a:prstGeom>
        <a:solidFill>
          <a:schemeClr val="accent2">
            <a:alpha val="50000"/>
            <a:hueOff val="0"/>
            <a:satOff val="0"/>
            <a:lumOff val="0"/>
            <a:alphaOff val="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tx1"/>
        </a:fontRef>
      </dsp:style>
      <dsp:txBody>
        <a:bodyPr spcFirstLastPara="0" vert="horz" wrap="square" lIns="0" tIns="0" rIns="0" bIns="0" numCol="1" spcCol="1270" anchor="ctr" anchorCtr="0">
          <a:noAutofit/>
          <a:sp3d extrusionH="28000" prstMaterial="matte"/>
        </a:bodyPr>
        <a:lstStyle/>
        <a:p>
          <a:pPr marL="0" lvl="0" indent="0" algn="ctr" defTabSz="1911350">
            <a:lnSpc>
              <a:spcPct val="90000"/>
            </a:lnSpc>
            <a:spcBef>
              <a:spcPct val="0"/>
            </a:spcBef>
            <a:spcAft>
              <a:spcPct val="35000"/>
            </a:spcAft>
            <a:buNone/>
          </a:pPr>
          <a:r>
            <a:rPr lang="en-US" sz="4300" kern="1200" dirty="0"/>
            <a:t>Set Off ?</a:t>
          </a:r>
          <a:endParaRPr lang="en-GB" sz="4300" kern="1200" dirty="0"/>
        </a:p>
      </dsp:txBody>
      <dsp:txXfrm>
        <a:off x="941984" y="237134"/>
        <a:ext cx="1144982" cy="11449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575F93-8A29-4C75-8CE7-33CFB6EE5E43}">
      <dsp:nvSpPr>
        <dsp:cNvPr id="0" name=""/>
        <dsp:cNvSpPr/>
      </dsp:nvSpPr>
      <dsp:spPr>
        <a:xfrm>
          <a:off x="704850" y="0"/>
          <a:ext cx="1619250" cy="1619250"/>
        </a:xfrm>
        <a:prstGeom prst="ellipse">
          <a:avLst/>
        </a:prstGeom>
        <a:solidFill>
          <a:schemeClr val="accent2">
            <a:alpha val="50000"/>
            <a:hueOff val="0"/>
            <a:satOff val="0"/>
            <a:lumOff val="0"/>
            <a:alphaOff val="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tx1"/>
        </a:fontRef>
      </dsp:style>
      <dsp:txBody>
        <a:bodyPr spcFirstLastPara="0" vert="horz" wrap="square" lIns="0" tIns="0" rIns="0" bIns="0" numCol="1" spcCol="1270" anchor="ctr" anchorCtr="0">
          <a:noAutofit/>
          <a:sp3d extrusionH="28000" prstMaterial="matte"/>
        </a:bodyPr>
        <a:lstStyle/>
        <a:p>
          <a:pPr marL="0" lvl="0" indent="0" algn="ctr" defTabSz="1911350">
            <a:lnSpc>
              <a:spcPct val="90000"/>
            </a:lnSpc>
            <a:spcBef>
              <a:spcPct val="0"/>
            </a:spcBef>
            <a:spcAft>
              <a:spcPct val="35000"/>
            </a:spcAft>
            <a:buNone/>
          </a:pPr>
          <a:r>
            <a:rPr lang="en-US" sz="4300" kern="1200" dirty="0"/>
            <a:t>Set Off ?</a:t>
          </a:r>
          <a:endParaRPr lang="en-GB" sz="4300" kern="1200" dirty="0"/>
        </a:p>
      </dsp:txBody>
      <dsp:txXfrm>
        <a:off x="941984" y="237134"/>
        <a:ext cx="1144982" cy="114498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7F97F9-8377-4411-9194-7598FFD19F44}">
      <dsp:nvSpPr>
        <dsp:cNvPr id="0" name=""/>
        <dsp:cNvSpPr/>
      </dsp:nvSpPr>
      <dsp:spPr>
        <a:xfrm>
          <a:off x="1509" y="26584"/>
          <a:ext cx="3311681" cy="1699431"/>
        </a:xfrm>
        <a:prstGeom prst="rect">
          <a:avLst/>
        </a:prstGeom>
        <a:solidFill>
          <a:schemeClr val="accent6">
            <a:lumMod val="60000"/>
            <a:lumOff val="4000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chemeClr val="tx1"/>
              </a:solidFill>
            </a:rPr>
            <a:t>Montgomery Emerging Markets Fund  [ 100 ITD 217 (MUM)(SB) “</a:t>
          </a:r>
          <a:r>
            <a:rPr lang="en-US" sz="1800" i="1" kern="1200" dirty="0">
              <a:solidFill>
                <a:schemeClr val="tx1"/>
              </a:solidFill>
            </a:rPr>
            <a:t>gains or loss is computed on the basis of individual asset and transaction and not on the basis of class of assets.”</a:t>
          </a:r>
          <a:endParaRPr lang="en-GB" sz="1800" kern="1200" dirty="0">
            <a:solidFill>
              <a:schemeClr val="tx1"/>
            </a:solidFill>
          </a:endParaRPr>
        </a:p>
      </dsp:txBody>
      <dsp:txXfrm>
        <a:off x="1509" y="26584"/>
        <a:ext cx="3311681" cy="169943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7126AD-27DF-4C15-AEB2-4AD3B852AD4E}">
      <dsp:nvSpPr>
        <dsp:cNvPr id="0" name=""/>
        <dsp:cNvSpPr/>
      </dsp:nvSpPr>
      <dsp:spPr>
        <a:xfrm>
          <a:off x="0" y="2173062"/>
          <a:ext cx="6343650" cy="1425764"/>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rtl="0">
            <a:lnSpc>
              <a:spcPct val="90000"/>
            </a:lnSpc>
            <a:spcBef>
              <a:spcPct val="0"/>
            </a:spcBef>
            <a:spcAft>
              <a:spcPct val="35000"/>
            </a:spcAft>
            <a:buNone/>
          </a:pPr>
          <a:r>
            <a:rPr lang="en-US" sz="1500" kern="1200" dirty="0"/>
            <a:t>However this special provision is not applicable in case of following companies : </a:t>
          </a:r>
          <a:endParaRPr lang="en-GB" sz="1500" kern="1200" dirty="0"/>
        </a:p>
      </dsp:txBody>
      <dsp:txXfrm>
        <a:off x="0" y="2173062"/>
        <a:ext cx="6343650" cy="769912"/>
      </dsp:txXfrm>
    </dsp:sp>
    <dsp:sp modelId="{093DBF81-CD6C-418C-A8A7-E38A9AE36869}">
      <dsp:nvSpPr>
        <dsp:cNvPr id="0" name=""/>
        <dsp:cNvSpPr/>
      </dsp:nvSpPr>
      <dsp:spPr>
        <a:xfrm>
          <a:off x="0" y="2914459"/>
          <a:ext cx="3171824" cy="655851"/>
        </a:xfrm>
        <a:prstGeom prst="rect">
          <a:avLst/>
        </a:prstGeom>
        <a:solidFill>
          <a:schemeClr val="accent2">
            <a:alpha val="90000"/>
            <a:tint val="40000"/>
            <a:hueOff val="0"/>
            <a:satOff val="0"/>
            <a:lumOff val="0"/>
            <a:alphaOff val="0"/>
          </a:schemeClr>
        </a:solidFill>
        <a:ln w="15875" cap="flat" cmpd="sng" algn="ctr">
          <a:solidFill>
            <a:schemeClr val="tx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rtl="0">
            <a:lnSpc>
              <a:spcPct val="90000"/>
            </a:lnSpc>
            <a:spcBef>
              <a:spcPct val="0"/>
            </a:spcBef>
            <a:spcAft>
              <a:spcPct val="35000"/>
            </a:spcAft>
            <a:buNone/>
          </a:pPr>
          <a:r>
            <a:rPr lang="en-US" sz="1400" kern="1200" dirty="0"/>
            <a:t>G.T.I.  consists mainly of income  under “Income from H.P. “, "Capital Gains" and "Income from other sources“ OR</a:t>
          </a:r>
          <a:endParaRPr lang="en-GB" sz="1400" kern="1200" dirty="0"/>
        </a:p>
      </dsp:txBody>
      <dsp:txXfrm>
        <a:off x="0" y="2914459"/>
        <a:ext cx="3171824" cy="655851"/>
      </dsp:txXfrm>
    </dsp:sp>
    <dsp:sp modelId="{BCC63256-01CE-453C-878A-BBBF7DFF5B15}">
      <dsp:nvSpPr>
        <dsp:cNvPr id="0" name=""/>
        <dsp:cNvSpPr/>
      </dsp:nvSpPr>
      <dsp:spPr>
        <a:xfrm>
          <a:off x="3171825" y="2914459"/>
          <a:ext cx="3171824" cy="655851"/>
        </a:xfrm>
        <a:prstGeom prst="rect">
          <a:avLst/>
        </a:prstGeom>
        <a:solidFill>
          <a:schemeClr val="accent2">
            <a:alpha val="90000"/>
            <a:tint val="40000"/>
            <a:hueOff val="0"/>
            <a:satOff val="0"/>
            <a:lumOff val="0"/>
            <a:alphaOff val="0"/>
          </a:schemeClr>
        </a:solidFill>
        <a:ln w="15875" cap="flat" cmpd="sng" algn="ctr">
          <a:solidFill>
            <a:schemeClr val="tx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rtl="0">
            <a:lnSpc>
              <a:spcPct val="90000"/>
            </a:lnSpc>
            <a:spcBef>
              <a:spcPct val="0"/>
            </a:spcBef>
            <a:spcAft>
              <a:spcPct val="35000"/>
            </a:spcAft>
            <a:buNone/>
          </a:pPr>
          <a:r>
            <a:rPr lang="en-US" sz="1400" kern="1200" dirty="0"/>
            <a:t>the principal business is banking/granting of loans and advances</a:t>
          </a:r>
          <a:endParaRPr lang="en-GB" sz="1400" kern="1200" dirty="0"/>
        </a:p>
      </dsp:txBody>
      <dsp:txXfrm>
        <a:off x="3171825" y="2914459"/>
        <a:ext cx="3171824" cy="655851"/>
      </dsp:txXfrm>
    </dsp:sp>
    <dsp:sp modelId="{B48B5920-32B1-44E2-B67A-4A89060B8333}">
      <dsp:nvSpPr>
        <dsp:cNvPr id="0" name=""/>
        <dsp:cNvSpPr/>
      </dsp:nvSpPr>
      <dsp:spPr>
        <a:xfrm rot="10800000">
          <a:off x="0" y="1623"/>
          <a:ext cx="6343650" cy="2192825"/>
        </a:xfrm>
        <a:prstGeom prst="upArrowCallou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rtl="0">
            <a:lnSpc>
              <a:spcPct val="90000"/>
            </a:lnSpc>
            <a:spcBef>
              <a:spcPct val="0"/>
            </a:spcBef>
            <a:spcAft>
              <a:spcPct val="35000"/>
            </a:spcAft>
            <a:buNone/>
          </a:pPr>
          <a:r>
            <a:rPr lang="en-US" sz="1500" kern="1200" dirty="0"/>
            <a:t>Explanation to Sec. 73 provides that If  any part of the business of </a:t>
          </a:r>
          <a:r>
            <a:rPr lang="en-US" sz="1500" b="1" kern="1200" dirty="0"/>
            <a:t>a company</a:t>
          </a:r>
          <a:r>
            <a:rPr lang="en-US" sz="1500" kern="1200" dirty="0"/>
            <a:t> consists in the purchase and sale of shares of other companies -</a:t>
          </a:r>
          <a:endParaRPr lang="en-GB" sz="1500" kern="1200" dirty="0"/>
        </a:p>
      </dsp:txBody>
      <dsp:txXfrm rot="-10800000">
        <a:off x="0" y="1623"/>
        <a:ext cx="6343650" cy="769681"/>
      </dsp:txXfrm>
    </dsp:sp>
    <dsp:sp modelId="{9E4337B8-AACB-4728-91F1-D2F958C36EE5}">
      <dsp:nvSpPr>
        <dsp:cNvPr id="0" name=""/>
        <dsp:cNvSpPr/>
      </dsp:nvSpPr>
      <dsp:spPr>
        <a:xfrm>
          <a:off x="0" y="771305"/>
          <a:ext cx="6343650" cy="655654"/>
        </a:xfrm>
        <a:prstGeom prst="rect">
          <a:avLst/>
        </a:prstGeom>
        <a:solidFill>
          <a:schemeClr val="accent2">
            <a:alpha val="90000"/>
            <a:tint val="40000"/>
            <a:hueOff val="0"/>
            <a:satOff val="0"/>
            <a:lumOff val="0"/>
            <a:alphaOff val="0"/>
          </a:schemeClr>
        </a:solidFill>
        <a:ln w="15875"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rtl="0">
            <a:lnSpc>
              <a:spcPct val="90000"/>
            </a:lnSpc>
            <a:spcBef>
              <a:spcPct val="0"/>
            </a:spcBef>
            <a:spcAft>
              <a:spcPct val="35000"/>
            </a:spcAft>
            <a:buNone/>
          </a:pPr>
          <a:r>
            <a:rPr lang="en-US" sz="1400" kern="1200" dirty="0"/>
            <a:t>such company shall, for the purposes of Sec. 73 (losses in speculation business), be treated as carrying on a speculation business to the extent to which the business consists of the purchase and sale of such shares.</a:t>
          </a:r>
          <a:endParaRPr lang="en-GB" sz="1400" kern="1200" dirty="0"/>
        </a:p>
      </dsp:txBody>
      <dsp:txXfrm>
        <a:off x="0" y="771305"/>
        <a:ext cx="6343650" cy="65565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C75A91-CCCF-4001-BCEB-8FBC291E9A11}">
      <dsp:nvSpPr>
        <dsp:cNvPr id="0" name=""/>
        <dsp:cNvSpPr/>
      </dsp:nvSpPr>
      <dsp:spPr>
        <a:xfrm>
          <a:off x="761999" y="0"/>
          <a:ext cx="3048000" cy="3048000"/>
        </a:xfrm>
        <a:prstGeom prst="ellipse">
          <a:avLst/>
        </a:prstGeom>
        <a:gradFill rotWithShape="0">
          <a:gsLst>
            <a:gs pos="0">
              <a:schemeClr val="accent2">
                <a:alpha val="50000"/>
                <a:hueOff val="0"/>
                <a:satOff val="0"/>
                <a:lumOff val="0"/>
                <a:alphaOff val="0"/>
                <a:tint val="54000"/>
                <a:alpha val="100000"/>
                <a:satMod val="105000"/>
                <a:lumMod val="110000"/>
              </a:schemeClr>
            </a:gs>
            <a:gs pos="100000">
              <a:schemeClr val="accent2">
                <a:alpha val="50000"/>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r>
            <a:rPr lang="en-GB" sz="2200" kern="1200" dirty="0"/>
            <a:t>Even if transactions in shares are delivery based still they are to be treated as  speculative transactions.</a:t>
          </a:r>
        </a:p>
      </dsp:txBody>
      <dsp:txXfrm>
        <a:off x="1208368" y="446369"/>
        <a:ext cx="2155262" cy="215526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591D80-D9F5-4DF4-9586-D5F864B226DE}">
      <dsp:nvSpPr>
        <dsp:cNvPr id="0" name=""/>
        <dsp:cNvSpPr/>
      </dsp:nvSpPr>
      <dsp:spPr>
        <a:xfrm>
          <a:off x="5324075" y="2468880"/>
          <a:ext cx="483710" cy="519988"/>
        </a:xfrm>
        <a:custGeom>
          <a:avLst/>
          <a:gdLst/>
          <a:ahLst/>
          <a:cxnLst/>
          <a:rect l="0" t="0" r="0" b="0"/>
          <a:pathLst>
            <a:path>
              <a:moveTo>
                <a:pt x="0" y="0"/>
              </a:moveTo>
              <a:lnTo>
                <a:pt x="241855" y="0"/>
              </a:lnTo>
              <a:lnTo>
                <a:pt x="241855" y="519988"/>
              </a:lnTo>
              <a:lnTo>
                <a:pt x="483710" y="519988"/>
              </a:lnTo>
            </a:path>
          </a:pathLst>
        </a:custGeom>
        <a:noFill/>
        <a:ln w="1587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6DE28B2-A587-4472-888C-14017A7FEEED}">
      <dsp:nvSpPr>
        <dsp:cNvPr id="0" name=""/>
        <dsp:cNvSpPr/>
      </dsp:nvSpPr>
      <dsp:spPr>
        <a:xfrm>
          <a:off x="5324075" y="1948891"/>
          <a:ext cx="483710" cy="519988"/>
        </a:xfrm>
        <a:custGeom>
          <a:avLst/>
          <a:gdLst/>
          <a:ahLst/>
          <a:cxnLst/>
          <a:rect l="0" t="0" r="0" b="0"/>
          <a:pathLst>
            <a:path>
              <a:moveTo>
                <a:pt x="0" y="519988"/>
              </a:moveTo>
              <a:lnTo>
                <a:pt x="241855" y="519988"/>
              </a:lnTo>
              <a:lnTo>
                <a:pt x="241855" y="0"/>
              </a:lnTo>
              <a:lnTo>
                <a:pt x="483710" y="0"/>
              </a:lnTo>
            </a:path>
          </a:pathLst>
        </a:custGeom>
        <a:noFill/>
        <a:ln w="1587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8AA211-566E-4B40-9FED-BCFD2EF34CE6}">
      <dsp:nvSpPr>
        <dsp:cNvPr id="0" name=""/>
        <dsp:cNvSpPr/>
      </dsp:nvSpPr>
      <dsp:spPr>
        <a:xfrm>
          <a:off x="2421814" y="2423160"/>
          <a:ext cx="483710" cy="91440"/>
        </a:xfrm>
        <a:custGeom>
          <a:avLst/>
          <a:gdLst/>
          <a:ahLst/>
          <a:cxnLst/>
          <a:rect l="0" t="0" r="0" b="0"/>
          <a:pathLst>
            <a:path>
              <a:moveTo>
                <a:pt x="0" y="45720"/>
              </a:moveTo>
              <a:lnTo>
                <a:pt x="483710" y="45720"/>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C9D6A76-8A07-4305-A518-68A1CB248258}">
      <dsp:nvSpPr>
        <dsp:cNvPr id="0" name=""/>
        <dsp:cNvSpPr/>
      </dsp:nvSpPr>
      <dsp:spPr>
        <a:xfrm>
          <a:off x="3264" y="2100051"/>
          <a:ext cx="2418550" cy="73765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rtl="0">
            <a:lnSpc>
              <a:spcPct val="90000"/>
            </a:lnSpc>
            <a:spcBef>
              <a:spcPct val="0"/>
            </a:spcBef>
            <a:spcAft>
              <a:spcPct val="35000"/>
            </a:spcAft>
            <a:buNone/>
          </a:pPr>
          <a:r>
            <a:rPr lang="en-US" sz="2400" kern="1200"/>
            <a:t>Valuation by Merchant Banker</a:t>
          </a:r>
        </a:p>
      </dsp:txBody>
      <dsp:txXfrm>
        <a:off x="3264" y="2100051"/>
        <a:ext cx="2418550" cy="737657"/>
      </dsp:txXfrm>
    </dsp:sp>
    <dsp:sp modelId="{485D9046-8ED3-4957-A0D7-B2DE9FC83E87}">
      <dsp:nvSpPr>
        <dsp:cNvPr id="0" name=""/>
        <dsp:cNvSpPr/>
      </dsp:nvSpPr>
      <dsp:spPr>
        <a:xfrm>
          <a:off x="2905524" y="2100051"/>
          <a:ext cx="2418550" cy="737657"/>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rtl="0">
            <a:lnSpc>
              <a:spcPct val="90000"/>
            </a:lnSpc>
            <a:spcBef>
              <a:spcPct val="0"/>
            </a:spcBef>
            <a:spcAft>
              <a:spcPct val="35000"/>
            </a:spcAft>
            <a:buNone/>
          </a:pPr>
          <a:r>
            <a:rPr lang="en-US" sz="2400" kern="1200"/>
            <a:t>Discounted Free cash flow method</a:t>
          </a:r>
        </a:p>
      </dsp:txBody>
      <dsp:txXfrm>
        <a:off x="2905524" y="2100051"/>
        <a:ext cx="2418550" cy="737657"/>
      </dsp:txXfrm>
    </dsp:sp>
    <dsp:sp modelId="{6979659D-924B-477F-9AFB-D119B3E3A361}">
      <dsp:nvSpPr>
        <dsp:cNvPr id="0" name=""/>
        <dsp:cNvSpPr/>
      </dsp:nvSpPr>
      <dsp:spPr>
        <a:xfrm>
          <a:off x="5807785" y="1580062"/>
          <a:ext cx="2418550" cy="737657"/>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rtl="0">
            <a:lnSpc>
              <a:spcPct val="90000"/>
            </a:lnSpc>
            <a:spcBef>
              <a:spcPct val="0"/>
            </a:spcBef>
            <a:spcAft>
              <a:spcPct val="35000"/>
            </a:spcAft>
            <a:buNone/>
          </a:pPr>
          <a:r>
            <a:rPr lang="en-US" sz="2400" kern="1200"/>
            <a:t>Profit based always higher value</a:t>
          </a:r>
        </a:p>
      </dsp:txBody>
      <dsp:txXfrm>
        <a:off x="5807785" y="1580062"/>
        <a:ext cx="2418550" cy="737657"/>
      </dsp:txXfrm>
    </dsp:sp>
    <dsp:sp modelId="{7A84B039-50A9-44FC-AC3D-7F97B4CEA7D3}">
      <dsp:nvSpPr>
        <dsp:cNvPr id="0" name=""/>
        <dsp:cNvSpPr/>
      </dsp:nvSpPr>
      <dsp:spPr>
        <a:xfrm>
          <a:off x="5807785" y="2620039"/>
          <a:ext cx="2418550" cy="737657"/>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rtl="0">
            <a:lnSpc>
              <a:spcPct val="90000"/>
            </a:lnSpc>
            <a:spcBef>
              <a:spcPct val="0"/>
            </a:spcBef>
            <a:spcAft>
              <a:spcPct val="35000"/>
            </a:spcAft>
            <a:buNone/>
          </a:pPr>
          <a:r>
            <a:rPr lang="en-US" sz="2400" kern="1200"/>
            <a:t>Appropriate for going concern</a:t>
          </a:r>
        </a:p>
      </dsp:txBody>
      <dsp:txXfrm>
        <a:off x="5807785" y="2620039"/>
        <a:ext cx="2418550" cy="737657"/>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0.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1ABC10-0F15-4549-BB2F-DE923E837F23}" type="datetimeFigureOut">
              <a:rPr lang="en-US" smtClean="0"/>
              <a:t>6/24/2022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3EBD88-BAD1-4177-875F-28AABD354F06}" type="slidenum">
              <a:rPr lang="en-US" smtClean="0"/>
              <a:t>‹#›</a:t>
            </a:fld>
            <a:endParaRPr lang="en-US"/>
          </a:p>
        </p:txBody>
      </p:sp>
    </p:spTree>
    <p:extLst>
      <p:ext uri="{BB962C8B-B14F-4D97-AF65-F5344CB8AC3E}">
        <p14:creationId xmlns:p14="http://schemas.microsoft.com/office/powerpoint/2010/main" val="433046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AO normally takes only 1 factor into consideration i.e. volume/ frequency of transactions</a:t>
            </a:r>
            <a:endParaRPr lang="en-GB"/>
          </a:p>
        </p:txBody>
      </p:sp>
      <p:sp>
        <p:nvSpPr>
          <p:cNvPr id="450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17D8BE2-7E96-4CFA-B5D6-05FC8A7154C3}" type="slidenum">
              <a:rPr lang="en-GB" smtClean="0"/>
              <a:pPr/>
              <a:t>46</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AO normally takes only 1 factor into consideration i.e. volume/ frequency of transactions</a:t>
            </a:r>
            <a:endParaRPr lang="en-GB"/>
          </a:p>
        </p:txBody>
      </p:sp>
      <p:sp>
        <p:nvSpPr>
          <p:cNvPr id="460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2B77D1E-2A26-4A7C-A9E5-CED9E68F92E7}" type="slidenum">
              <a:rPr lang="en-GB" smtClean="0"/>
              <a:pPr/>
              <a:t>47</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AO normally takes only 1 factor into consideration i.e. volume/ frequency of transactions</a:t>
            </a:r>
            <a:endParaRPr lang="en-GB"/>
          </a:p>
        </p:txBody>
      </p:sp>
      <p:sp>
        <p:nvSpPr>
          <p:cNvPr id="471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F22553B-A3D4-448F-8EF5-655E39D28A26}" type="slidenum">
              <a:rPr lang="en-GB" smtClean="0"/>
              <a:pPr/>
              <a:t>50</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AO normally takes only 1 factor into consideration i.e. volume/ frequency of transactions</a:t>
            </a:r>
            <a:endParaRPr lang="en-GB"/>
          </a:p>
        </p:txBody>
      </p:sp>
      <p:sp>
        <p:nvSpPr>
          <p:cNvPr id="481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9CC332-FEF8-46CD-BAE1-17D0D1CE0736}" type="slidenum">
              <a:rPr lang="en-GB" smtClean="0"/>
              <a:pPr/>
              <a:t>51</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AO normally takes only 1 factor into consideration i.e. volume/ frequency of transactions</a:t>
            </a:r>
            <a:endParaRPr lang="en-GB"/>
          </a:p>
        </p:txBody>
      </p:sp>
      <p:sp>
        <p:nvSpPr>
          <p:cNvPr id="491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922C1C0-7336-4486-8F63-9358F676CDC4}" type="slidenum">
              <a:rPr lang="en-GB" smtClean="0"/>
              <a:pPr/>
              <a:t>52</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501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AO normally takes only 1 factor into consideration i.e. volume/ frequency of transactions</a:t>
            </a:r>
            <a:endParaRPr lang="en-GB"/>
          </a:p>
        </p:txBody>
      </p:sp>
      <p:sp>
        <p:nvSpPr>
          <p:cNvPr id="501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2CF89BB-4377-4EBB-94AA-3263D2AABFAA}" type="slidenum">
              <a:rPr lang="en-GB" smtClean="0"/>
              <a:pPr/>
              <a:t>53</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512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AO normally takes only 1 factor into consideration i.e. volume/ frequency of transactions</a:t>
            </a:r>
            <a:endParaRPr lang="en-GB"/>
          </a:p>
        </p:txBody>
      </p:sp>
      <p:sp>
        <p:nvSpPr>
          <p:cNvPr id="512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8781DDF-ED3D-4BF7-B709-2F36EE7C10CF}" type="slidenum">
              <a:rPr lang="en-GB" smtClean="0"/>
              <a:pPr/>
              <a:t>54</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522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AO normally takes only 1 factor into consideration i.e. volume/ frequency of transactions</a:t>
            </a:r>
            <a:endParaRPr lang="en-GB"/>
          </a:p>
        </p:txBody>
      </p:sp>
      <p:sp>
        <p:nvSpPr>
          <p:cNvPr id="522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79401A-AB31-48D6-BE0B-00510952F8C0}" type="slidenum">
              <a:rPr lang="en-GB" smtClean="0"/>
              <a:pPr/>
              <a:t>55</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en-US"/>
              <a:t>Click to edit Master title style</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4B7CD1F-9383-4631-9EC8-620FDE4CBFF8}" type="datetimeFigureOut">
              <a:rPr lang="en-US" smtClean="0"/>
              <a:t>6/23/2022</a:t>
            </a:fld>
            <a:endParaRPr lang="en-US"/>
          </a:p>
        </p:txBody>
      </p:sp>
      <p:sp>
        <p:nvSpPr>
          <p:cNvPr id="5" name="Footer Placeholder 4"/>
          <p:cNvSpPr>
            <a:spLocks noGrp="1"/>
          </p:cNvSpPr>
          <p:nvPr>
            <p:ph type="ftr" sz="quarter" idx="11"/>
          </p:nvPr>
        </p:nvSpPr>
        <p:spPr>
          <a:xfrm>
            <a:off x="2396319" y="329308"/>
            <a:ext cx="3086292" cy="309201"/>
          </a:xfrm>
        </p:spPr>
        <p:txBody>
          <a:bodyPr/>
          <a:lstStyle/>
          <a:p>
            <a:endParaRPr lang="en-US"/>
          </a:p>
        </p:txBody>
      </p:sp>
      <p:sp>
        <p:nvSpPr>
          <p:cNvPr id="6" name="Slide Number Placeholder 5"/>
          <p:cNvSpPr>
            <a:spLocks noGrp="1"/>
          </p:cNvSpPr>
          <p:nvPr>
            <p:ph type="sldNum" sz="quarter" idx="12"/>
          </p:nvPr>
        </p:nvSpPr>
        <p:spPr>
          <a:xfrm>
            <a:off x="1434703" y="798973"/>
            <a:ext cx="802005" cy="503578"/>
          </a:xfrm>
        </p:spPr>
        <p:txBody>
          <a:bodyPr/>
          <a:lstStyle/>
          <a:p>
            <a:fld id="{815E3180-80BD-445F-8DD4-3E389273EAD1}" type="slidenum">
              <a:rPr lang="en-US" smtClean="0"/>
              <a:t>‹#›</a:t>
            </a:fld>
            <a:endParaRPr lang="en-US"/>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38155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B7CD1F-9383-4631-9EC8-620FDE4CBFF8}" type="datetimeFigureOut">
              <a:rPr lang="en-US" smtClean="0"/>
              <a:t>6/23/2022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5E3180-80BD-445F-8DD4-3E389273EAD1}" type="slidenum">
              <a:rPr lang="en-US" smtClean="0"/>
              <a:t>‹#›</a:t>
            </a:fld>
            <a:endParaRPr lang="en-US"/>
          </a:p>
        </p:txBody>
      </p:sp>
    </p:spTree>
    <p:extLst>
      <p:ext uri="{BB962C8B-B14F-4D97-AF65-F5344CB8AC3E}">
        <p14:creationId xmlns:p14="http://schemas.microsoft.com/office/powerpoint/2010/main" val="826004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B7CD1F-9383-4631-9EC8-620FDE4CBFF8}" type="datetimeFigureOut">
              <a:rPr lang="en-US" smtClean="0"/>
              <a:t>6/23/2022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5E3180-80BD-445F-8DD4-3E389273EAD1}" type="slidenum">
              <a:rPr lang="en-US" smtClean="0"/>
              <a:t>‹#›</a:t>
            </a:fld>
            <a:endParaRPr lang="en-US"/>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17089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B7CD1F-9383-4631-9EC8-620FDE4CBFF8}" type="datetimeFigureOut">
              <a:rPr lang="en-US" smtClean="0"/>
              <a:t>6/23/2022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5E3180-80BD-445F-8DD4-3E389273EAD1}" type="slidenum">
              <a:rPr lang="en-US" smtClean="0"/>
              <a:t>‹#›</a:t>
            </a:fld>
            <a:endParaRPr lang="en-US"/>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46151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en-US"/>
              <a:t>Click to edit Master title style</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B7CD1F-9383-4631-9EC8-620FDE4CBFF8}" type="datetimeFigureOut">
              <a:rPr lang="en-US" smtClean="0"/>
              <a:t>6/23/2022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5E3180-80BD-445F-8DD4-3E389273EAD1}" type="slidenum">
              <a:rPr lang="en-US" smtClean="0"/>
              <a:t>‹#›</a:t>
            </a:fld>
            <a:endParaRPr lang="en-US"/>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422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4B7CD1F-9383-4631-9EC8-620FDE4CBFF8}" type="datetimeFigureOut">
              <a:rPr lang="en-US" smtClean="0"/>
              <a:t>6/23/2022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5E3180-80BD-445F-8DD4-3E389273EAD1}" type="slidenum">
              <a:rPr lang="en-US" smtClean="0"/>
              <a:t>‹#›</a:t>
            </a:fld>
            <a:endParaRPr lang="en-US"/>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670201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443491" y="2824270"/>
            <a:ext cx="3125766"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889182" y="2821491"/>
            <a:ext cx="31256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4B7CD1F-9383-4631-9EC8-620FDE4CBFF8}" type="datetimeFigureOut">
              <a:rPr lang="en-US" smtClean="0"/>
              <a:t>6/23/2022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15E3180-80BD-445F-8DD4-3E389273EAD1}" type="slidenum">
              <a:rPr lang="en-US" smtClean="0"/>
              <a:t>‹#›</a:t>
            </a:fld>
            <a:endParaRPr lang="en-US"/>
          </a:p>
        </p:txBody>
      </p:sp>
    </p:spTree>
    <p:extLst>
      <p:ext uri="{BB962C8B-B14F-4D97-AF65-F5344CB8AC3E}">
        <p14:creationId xmlns:p14="http://schemas.microsoft.com/office/powerpoint/2010/main" val="6356272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4B7CD1F-9383-4631-9EC8-620FDE4CBFF8}" type="datetimeFigureOut">
              <a:rPr lang="en-US" smtClean="0"/>
              <a:t>6/23/2022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15E3180-80BD-445F-8DD4-3E389273EAD1}" type="slidenum">
              <a:rPr lang="en-US" smtClean="0"/>
              <a:t>‹#›</a:t>
            </a:fld>
            <a:endParaRPr lang="en-US"/>
          </a:p>
        </p:txBody>
      </p:sp>
    </p:spTree>
    <p:extLst>
      <p:ext uri="{BB962C8B-B14F-4D97-AF65-F5344CB8AC3E}">
        <p14:creationId xmlns:p14="http://schemas.microsoft.com/office/powerpoint/2010/main" val="826165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B7CD1F-9383-4631-9EC8-620FDE4CBFF8}" type="datetimeFigureOut">
              <a:rPr lang="en-US" smtClean="0"/>
              <a:t>6/23/2022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5E3180-80BD-445F-8DD4-3E389273EAD1}" type="slidenum">
              <a:rPr lang="en-US" smtClean="0"/>
              <a:t>‹#›</a:t>
            </a:fld>
            <a:endParaRPr lang="en-US"/>
          </a:p>
        </p:txBody>
      </p:sp>
    </p:spTree>
    <p:extLst>
      <p:ext uri="{BB962C8B-B14F-4D97-AF65-F5344CB8AC3E}">
        <p14:creationId xmlns:p14="http://schemas.microsoft.com/office/powerpoint/2010/main" val="2731814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4B7CD1F-9383-4631-9EC8-620FDE4CBFF8}" type="datetimeFigureOut">
              <a:rPr lang="en-US" smtClean="0"/>
              <a:t>6/23/2022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5E3180-80BD-445F-8DD4-3E389273EAD1}" type="slidenum">
              <a:rPr lang="en-US" smtClean="0"/>
              <a:t>‹#›</a:t>
            </a:fld>
            <a:endParaRPr lang="en-US"/>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96374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14B7CD1F-9383-4631-9EC8-620FDE4CBFF8}" type="datetimeFigureOut">
              <a:rPr lang="en-US" smtClean="0"/>
              <a:t>6/23/2022</a:t>
            </a:fld>
            <a:endParaRPr lang="en-US"/>
          </a:p>
        </p:txBody>
      </p:sp>
      <p:sp>
        <p:nvSpPr>
          <p:cNvPr id="6" name="Footer Placeholder 5"/>
          <p:cNvSpPr>
            <a:spLocks noGrp="1"/>
          </p:cNvSpPr>
          <p:nvPr>
            <p:ph type="ftr" sz="quarter" idx="11"/>
          </p:nvPr>
        </p:nvSpPr>
        <p:spPr>
          <a:xfrm>
            <a:off x="1437530" y="318641"/>
            <a:ext cx="3251553" cy="320931"/>
          </a:xfrm>
        </p:spPr>
        <p:txBody>
          <a:bodyPr/>
          <a:lstStyle/>
          <a:p>
            <a:endParaRPr lang="en-US"/>
          </a:p>
        </p:txBody>
      </p:sp>
      <p:sp>
        <p:nvSpPr>
          <p:cNvPr id="7" name="Slide Number Placeholder 6"/>
          <p:cNvSpPr>
            <a:spLocks noGrp="1"/>
          </p:cNvSpPr>
          <p:nvPr>
            <p:ph type="sldNum" sz="quarter" idx="12"/>
          </p:nvPr>
        </p:nvSpPr>
        <p:spPr/>
        <p:txBody>
          <a:bodyPr/>
          <a:lstStyle/>
          <a:p>
            <a:fld id="{815E3180-80BD-445F-8DD4-3E389273EAD1}" type="slidenum">
              <a:rPr lang="en-US" smtClean="0"/>
              <a:t>‹#›</a:t>
            </a:fld>
            <a:endParaRPr lang="en-US"/>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88216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14B7CD1F-9383-4631-9EC8-620FDE4CBFF8}" type="datetimeFigureOut">
              <a:rPr lang="en-US" smtClean="0"/>
              <a:t>6/23/2022</a:t>
            </a:fld>
            <a:endParaRPr lang="en-US"/>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815E3180-80BD-445F-8DD4-3E389273EAD1}" type="slidenum">
              <a:rPr lang="en-US" smtClean="0"/>
              <a:t>‹#›</a:t>
            </a:fld>
            <a:endParaRPr lang="en-US"/>
          </a:p>
        </p:txBody>
      </p:sp>
    </p:spTree>
    <p:extLst>
      <p:ext uri="{BB962C8B-B14F-4D97-AF65-F5344CB8AC3E}">
        <p14:creationId xmlns:p14="http://schemas.microsoft.com/office/powerpoint/2010/main" val="413220824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6.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4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4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diagramLayout" Target="../diagrams/layout7.xml"/><Relationship Id="rId7" Type="http://schemas.openxmlformats.org/officeDocument/2006/relationships/diagramData" Target="../diagrams/data8.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BB08E-2223-A86D-4749-91B96A23EFA7}"/>
              </a:ext>
            </a:extLst>
          </p:cNvPr>
          <p:cNvSpPr>
            <a:spLocks noGrp="1"/>
          </p:cNvSpPr>
          <p:nvPr>
            <p:ph type="ctrTitle"/>
          </p:nvPr>
        </p:nvSpPr>
        <p:spPr/>
        <p:txBody>
          <a:bodyPr/>
          <a:lstStyle/>
          <a:p>
            <a:r>
              <a:rPr lang="en-US" dirty="0"/>
              <a:t>Taxation of Shares and Securities</a:t>
            </a:r>
          </a:p>
        </p:txBody>
      </p:sp>
      <p:sp>
        <p:nvSpPr>
          <p:cNvPr id="3" name="Subtitle 2">
            <a:extLst>
              <a:ext uri="{FF2B5EF4-FFF2-40B4-BE49-F238E27FC236}">
                <a16:creationId xmlns:a16="http://schemas.microsoft.com/office/drawing/2014/main" id="{9845C669-0FA7-EFAD-1DF3-61CC08BDE19E}"/>
              </a:ext>
            </a:extLst>
          </p:cNvPr>
          <p:cNvSpPr>
            <a:spLocks noGrp="1"/>
          </p:cNvSpPr>
          <p:nvPr>
            <p:ph type="subTitle" idx="1"/>
          </p:nvPr>
        </p:nvSpPr>
        <p:spPr/>
        <p:txBody>
          <a:bodyPr/>
          <a:lstStyle/>
          <a:p>
            <a:r>
              <a:rPr lang="en-US" dirty="0"/>
              <a:t>CA. Pankaj Shah</a:t>
            </a:r>
          </a:p>
        </p:txBody>
      </p:sp>
    </p:spTree>
    <p:extLst>
      <p:ext uri="{BB962C8B-B14F-4D97-AF65-F5344CB8AC3E}">
        <p14:creationId xmlns:p14="http://schemas.microsoft.com/office/powerpoint/2010/main" val="41812235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CDAC4DD-144B-4BF5-291F-4049CECD1F70}"/>
              </a:ext>
            </a:extLst>
          </p:cNvPr>
          <p:cNvPicPr>
            <a:picLocks noChangeAspect="1"/>
          </p:cNvPicPr>
          <p:nvPr/>
        </p:nvPicPr>
        <p:blipFill>
          <a:blip r:embed="rId2"/>
          <a:stretch>
            <a:fillRect/>
          </a:stretch>
        </p:blipFill>
        <p:spPr>
          <a:xfrm>
            <a:off x="862012" y="1166812"/>
            <a:ext cx="7419975" cy="4524375"/>
          </a:xfrm>
          <a:prstGeom prst="rect">
            <a:avLst/>
          </a:prstGeom>
        </p:spPr>
      </p:pic>
      <p:sp>
        <p:nvSpPr>
          <p:cNvPr id="6" name="Title 5">
            <a:extLst>
              <a:ext uri="{FF2B5EF4-FFF2-40B4-BE49-F238E27FC236}">
                <a16:creationId xmlns:a16="http://schemas.microsoft.com/office/drawing/2014/main" id="{4904041D-8C81-940E-D699-E365E6394C52}"/>
              </a:ext>
            </a:extLst>
          </p:cNvPr>
          <p:cNvSpPr>
            <a:spLocks noGrp="1"/>
          </p:cNvSpPr>
          <p:nvPr>
            <p:ph type="title"/>
          </p:nvPr>
        </p:nvSpPr>
        <p:spPr>
          <a:xfrm>
            <a:off x="862012" y="489885"/>
            <a:ext cx="6571343" cy="581831"/>
          </a:xfrm>
        </p:spPr>
        <p:txBody>
          <a:bodyPr/>
          <a:lstStyle/>
          <a:p>
            <a:r>
              <a:rPr lang="en-US" dirty="0"/>
              <a:t>Holding period</a:t>
            </a:r>
          </a:p>
        </p:txBody>
      </p:sp>
    </p:spTree>
    <p:extLst>
      <p:ext uri="{BB962C8B-B14F-4D97-AF65-F5344CB8AC3E}">
        <p14:creationId xmlns:p14="http://schemas.microsoft.com/office/powerpoint/2010/main" val="4129953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B35FB-6739-24E4-956A-9AA68F3CD61C}"/>
              </a:ext>
            </a:extLst>
          </p:cNvPr>
          <p:cNvSpPr>
            <a:spLocks noGrp="1"/>
          </p:cNvSpPr>
          <p:nvPr>
            <p:ph type="title"/>
          </p:nvPr>
        </p:nvSpPr>
        <p:spPr/>
        <p:txBody>
          <a:bodyPr/>
          <a:lstStyle/>
          <a:p>
            <a:r>
              <a:rPr lang="en-US" dirty="0"/>
              <a:t>Dividend</a:t>
            </a:r>
          </a:p>
        </p:txBody>
      </p:sp>
      <p:sp>
        <p:nvSpPr>
          <p:cNvPr id="3" name="Content Placeholder 2">
            <a:extLst>
              <a:ext uri="{FF2B5EF4-FFF2-40B4-BE49-F238E27FC236}">
                <a16:creationId xmlns:a16="http://schemas.microsoft.com/office/drawing/2014/main" id="{2550FB23-A5CF-CFF7-9767-26BB32EE22FB}"/>
              </a:ext>
            </a:extLst>
          </p:cNvPr>
          <p:cNvSpPr>
            <a:spLocks noGrp="1"/>
          </p:cNvSpPr>
          <p:nvPr>
            <p:ph idx="1"/>
          </p:nvPr>
        </p:nvSpPr>
        <p:spPr/>
        <p:txBody>
          <a:bodyPr/>
          <a:lstStyle/>
          <a:p>
            <a:r>
              <a:rPr lang="en-US" dirty="0"/>
              <a:t>Taxable as normal income</a:t>
            </a:r>
          </a:p>
          <a:p>
            <a:r>
              <a:rPr lang="en-US" dirty="0"/>
              <a:t>Only 20% expenses allowable as deduction</a:t>
            </a:r>
          </a:p>
          <a:p>
            <a:r>
              <a:rPr lang="en-US" dirty="0"/>
              <a:t>Surcharge for individuals capped at 15%</a:t>
            </a:r>
          </a:p>
        </p:txBody>
      </p:sp>
    </p:spTree>
    <p:extLst>
      <p:ext uri="{BB962C8B-B14F-4D97-AF65-F5344CB8AC3E}">
        <p14:creationId xmlns:p14="http://schemas.microsoft.com/office/powerpoint/2010/main" val="4293198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07F07-9C5C-A5B1-FAA6-998CEC9DCE5C}"/>
              </a:ext>
            </a:extLst>
          </p:cNvPr>
          <p:cNvSpPr>
            <a:spLocks noGrp="1"/>
          </p:cNvSpPr>
          <p:nvPr>
            <p:ph type="title"/>
          </p:nvPr>
        </p:nvSpPr>
        <p:spPr/>
        <p:txBody>
          <a:bodyPr/>
          <a:lstStyle/>
          <a:p>
            <a:r>
              <a:rPr lang="en-US" dirty="0"/>
              <a:t>Valuation rules</a:t>
            </a:r>
          </a:p>
        </p:txBody>
      </p:sp>
      <p:sp>
        <p:nvSpPr>
          <p:cNvPr id="3" name="Content Placeholder 2">
            <a:extLst>
              <a:ext uri="{FF2B5EF4-FFF2-40B4-BE49-F238E27FC236}">
                <a16:creationId xmlns:a16="http://schemas.microsoft.com/office/drawing/2014/main" id="{C1531D24-CFE4-5F92-A3AB-1EED66BA9F69}"/>
              </a:ext>
            </a:extLst>
          </p:cNvPr>
          <p:cNvSpPr>
            <a:spLocks noGrp="1"/>
          </p:cNvSpPr>
          <p:nvPr>
            <p:ph idx="1"/>
          </p:nvPr>
        </p:nvSpPr>
        <p:spPr/>
        <p:txBody>
          <a:bodyPr/>
          <a:lstStyle/>
          <a:p>
            <a:r>
              <a:rPr lang="en-US" dirty="0"/>
              <a:t>Transferor</a:t>
            </a:r>
          </a:p>
          <a:p>
            <a:pPr lvl="1"/>
            <a:r>
              <a:rPr lang="en-US" dirty="0"/>
              <a:t>S.50CA</a:t>
            </a:r>
          </a:p>
          <a:p>
            <a:r>
              <a:rPr lang="en-US" dirty="0"/>
              <a:t>Transferee</a:t>
            </a:r>
          </a:p>
          <a:p>
            <a:pPr lvl="1"/>
            <a:r>
              <a:rPr lang="en-US" dirty="0"/>
              <a:t>S.56(2)(x)</a:t>
            </a:r>
          </a:p>
          <a:p>
            <a:r>
              <a:rPr lang="en-US" dirty="0"/>
              <a:t>Issuer Company</a:t>
            </a:r>
          </a:p>
          <a:p>
            <a:pPr lvl="1"/>
            <a:r>
              <a:rPr lang="en-US" dirty="0"/>
              <a:t>S/56(2)(</a:t>
            </a:r>
            <a:r>
              <a:rPr lang="en-US" dirty="0" err="1"/>
              <a:t>viib</a:t>
            </a:r>
            <a:r>
              <a:rPr lang="en-US" dirty="0"/>
              <a:t>)</a:t>
            </a:r>
          </a:p>
        </p:txBody>
      </p:sp>
    </p:spTree>
    <p:extLst>
      <p:ext uri="{BB962C8B-B14F-4D97-AF65-F5344CB8AC3E}">
        <p14:creationId xmlns:p14="http://schemas.microsoft.com/office/powerpoint/2010/main" val="1629851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3491" y="598043"/>
            <a:ext cx="6571343" cy="1049235"/>
          </a:xfrm>
        </p:spPr>
        <p:txBody>
          <a:bodyPr>
            <a:normAutofit fontScale="90000"/>
          </a:bodyPr>
          <a:lstStyle/>
          <a:p>
            <a:r>
              <a:rPr lang="en-US" sz="2800" b="1" dirty="0"/>
              <a:t>Rule 11UA(1)(c)(b) - </a:t>
            </a:r>
            <a:r>
              <a:rPr lang="en-US" sz="2800" dirty="0"/>
              <a:t>Valuation of unquoted equity shares: (</a:t>
            </a:r>
            <a:r>
              <a:rPr lang="en-US" sz="2800" dirty="0" err="1"/>
              <a:t>w.e.f</a:t>
            </a:r>
            <a:r>
              <a:rPr lang="en-US" sz="2800" dirty="0"/>
              <a:t>. 01/04/2018)</a:t>
            </a:r>
          </a:p>
        </p:txBody>
      </p:sp>
      <p:sp>
        <p:nvSpPr>
          <p:cNvPr id="3" name="Content Placeholder 2"/>
          <p:cNvSpPr>
            <a:spLocks noGrp="1"/>
          </p:cNvSpPr>
          <p:nvPr>
            <p:ph sz="quarter" idx="1"/>
          </p:nvPr>
        </p:nvSpPr>
        <p:spPr>
          <a:xfrm>
            <a:off x="457200" y="1877960"/>
            <a:ext cx="8382000" cy="4278999"/>
          </a:xfrm>
        </p:spPr>
        <p:txBody>
          <a:bodyPr>
            <a:normAutofit lnSpcReduction="10000"/>
          </a:bodyPr>
          <a:lstStyle/>
          <a:p>
            <a:pPr marL="0" indent="0">
              <a:buNone/>
            </a:pPr>
            <a:r>
              <a:rPr lang="en-US" b="1" u="sng" dirty="0"/>
              <a:t>FMV= (A+B+C+D - L)× (PV)/(PE) </a:t>
            </a:r>
          </a:p>
          <a:p>
            <a:r>
              <a:rPr lang="en-US" dirty="0"/>
              <a:t>A= book value of all the assets (other than </a:t>
            </a:r>
            <a:r>
              <a:rPr lang="en-US" dirty="0" err="1"/>
              <a:t>jewellery</a:t>
            </a:r>
            <a:r>
              <a:rPr lang="en-US" dirty="0"/>
              <a:t>, artistic work, shares, securities and immovable property) in the balance-sheet. </a:t>
            </a:r>
          </a:p>
          <a:p>
            <a:r>
              <a:rPr lang="en-US" dirty="0"/>
              <a:t>B= the price which the </a:t>
            </a:r>
            <a:r>
              <a:rPr lang="en-US" dirty="0" err="1"/>
              <a:t>jewellery</a:t>
            </a:r>
            <a:r>
              <a:rPr lang="en-US" dirty="0"/>
              <a:t> and artistic work would fetch if sold in the open market on the basis of the valuation report obtained from a registered valuer. </a:t>
            </a:r>
          </a:p>
          <a:p>
            <a:r>
              <a:rPr lang="en-US" b="1" dirty="0"/>
              <a:t>C= fair market value of shares and securities as determined in the manner provided in this rule </a:t>
            </a:r>
            <a:endParaRPr lang="en-US" dirty="0"/>
          </a:p>
          <a:p>
            <a:r>
              <a:rPr lang="en-US" dirty="0"/>
              <a:t>D= the value adopted or assessed or assessable by any authority of the Government for the purpose of payment of stamp duty in respect of </a:t>
            </a:r>
            <a:r>
              <a:rPr lang="en-US" b="1" dirty="0"/>
              <a:t>the immovable property. </a:t>
            </a:r>
            <a:endParaRPr lang="en-US" dirty="0"/>
          </a:p>
        </p:txBody>
      </p:sp>
    </p:spTree>
    <p:extLst>
      <p:ext uri="{BB962C8B-B14F-4D97-AF65-F5344CB8AC3E}">
        <p14:creationId xmlns:p14="http://schemas.microsoft.com/office/powerpoint/2010/main" val="988236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Contd..</a:t>
            </a:r>
          </a:p>
        </p:txBody>
      </p:sp>
      <p:sp>
        <p:nvSpPr>
          <p:cNvPr id="3" name="Content Placeholder 2"/>
          <p:cNvSpPr>
            <a:spLocks noGrp="1"/>
          </p:cNvSpPr>
          <p:nvPr>
            <p:ph sz="quarter" idx="1"/>
          </p:nvPr>
        </p:nvSpPr>
        <p:spPr/>
        <p:txBody>
          <a:bodyPr>
            <a:normAutofit fontScale="77500" lnSpcReduction="20000"/>
          </a:bodyPr>
          <a:lstStyle/>
          <a:p>
            <a:r>
              <a:rPr lang="en-US" dirty="0"/>
              <a:t>L= book value of liabilities shown in the balance sheet </a:t>
            </a:r>
            <a:r>
              <a:rPr lang="en-US" b="1" dirty="0"/>
              <a:t>LESS </a:t>
            </a:r>
            <a:endParaRPr lang="en-US" dirty="0"/>
          </a:p>
          <a:p>
            <a:pPr lvl="1"/>
            <a:r>
              <a:rPr lang="en-US" dirty="0"/>
              <a:t>(a) </a:t>
            </a:r>
            <a:r>
              <a:rPr lang="en-US" i="1" dirty="0"/>
              <a:t>paid-up capital in respect of equity shares </a:t>
            </a:r>
            <a:endParaRPr lang="en-US" dirty="0"/>
          </a:p>
          <a:p>
            <a:pPr lvl="1"/>
            <a:r>
              <a:rPr lang="en-US" i="1" dirty="0"/>
              <a:t>(b) the amount set apart for payment of dividends on preference shares and equity shares… </a:t>
            </a:r>
            <a:endParaRPr lang="en-US" dirty="0"/>
          </a:p>
          <a:p>
            <a:pPr lvl="1"/>
            <a:r>
              <a:rPr lang="en-US" i="1" dirty="0"/>
              <a:t>(c) reserves and surplus… </a:t>
            </a:r>
            <a:endParaRPr lang="en-US" dirty="0"/>
          </a:p>
          <a:p>
            <a:pPr lvl="1"/>
            <a:r>
              <a:rPr lang="en-US" i="1" dirty="0"/>
              <a:t>(d) any amount representing provision for taxation… </a:t>
            </a:r>
            <a:endParaRPr lang="en-US" dirty="0"/>
          </a:p>
          <a:p>
            <a:pPr lvl="1"/>
            <a:r>
              <a:rPr lang="en-US" i="1" dirty="0"/>
              <a:t>(e) any amount representing provisions made for meeting liabilities, other than ascertained liabilities </a:t>
            </a:r>
            <a:endParaRPr lang="en-US" dirty="0"/>
          </a:p>
          <a:p>
            <a:pPr lvl="1"/>
            <a:r>
              <a:rPr lang="en-US" i="1" dirty="0"/>
              <a:t>(f) any amount representing contingent liabilities other than arrears of dividends payable in respect of cumulative preference shares </a:t>
            </a:r>
            <a:endParaRPr lang="en-US" dirty="0"/>
          </a:p>
          <a:p>
            <a:r>
              <a:rPr lang="en-US" dirty="0"/>
              <a:t>PV= the paid up value of such equity shares </a:t>
            </a:r>
          </a:p>
          <a:p>
            <a:r>
              <a:rPr lang="en-US" dirty="0"/>
              <a:t>PE = total amount of paid up equity share capital as shown in the balance-sheet </a:t>
            </a:r>
          </a:p>
          <a:p>
            <a:endParaRPr lang="en-US" dirty="0"/>
          </a:p>
        </p:txBody>
      </p:sp>
    </p:spTree>
    <p:extLst>
      <p:ext uri="{BB962C8B-B14F-4D97-AF65-F5344CB8AC3E}">
        <p14:creationId xmlns:p14="http://schemas.microsoft.com/office/powerpoint/2010/main" val="19033551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149" y="194921"/>
            <a:ext cx="6571343" cy="1049235"/>
          </a:xfrm>
        </p:spPr>
        <p:txBody>
          <a:bodyPr>
            <a:noAutofit/>
          </a:bodyPr>
          <a:lstStyle/>
          <a:p>
            <a:pPr algn="just"/>
            <a:r>
              <a:rPr lang="en-US" sz="2400" b="1" dirty="0"/>
              <a:t>Rule 11UA(1)(c)(c) - Valuation of unquoted shares other than equity shares which are not listed in any recognized stock exchange </a:t>
            </a:r>
            <a:endParaRPr lang="en-US" sz="2400" dirty="0"/>
          </a:p>
        </p:txBody>
      </p:sp>
      <p:sp>
        <p:nvSpPr>
          <p:cNvPr id="3" name="Content Placeholder 2"/>
          <p:cNvSpPr>
            <a:spLocks noGrp="1"/>
          </p:cNvSpPr>
          <p:nvPr>
            <p:ph sz="quarter" idx="1"/>
          </p:nvPr>
        </p:nvSpPr>
        <p:spPr/>
        <p:txBody>
          <a:bodyPr>
            <a:normAutofit fontScale="92500" lnSpcReduction="10000"/>
          </a:bodyPr>
          <a:lstStyle/>
          <a:p>
            <a:r>
              <a:rPr lang="en-US" dirty="0"/>
              <a:t>Preference Shares</a:t>
            </a:r>
          </a:p>
          <a:p>
            <a:r>
              <a:rPr lang="en-US" b="1" dirty="0"/>
              <a:t>FMV= </a:t>
            </a:r>
            <a:r>
              <a:rPr lang="en-US" dirty="0"/>
              <a:t>price it would fetch if sold in the open market on the valuation date and </a:t>
            </a:r>
          </a:p>
          <a:p>
            <a:r>
              <a:rPr lang="en-US" dirty="0"/>
              <a:t>the assessee may obtain a report </a:t>
            </a:r>
            <a:r>
              <a:rPr lang="en-US" b="1" dirty="0"/>
              <a:t>from a merchant banker or an accountant </a:t>
            </a:r>
            <a:r>
              <a:rPr lang="en-US" dirty="0"/>
              <a:t>in respect of which such valuation. </a:t>
            </a:r>
          </a:p>
          <a:p>
            <a:pPr algn="just"/>
            <a:r>
              <a:rPr lang="en-US" dirty="0"/>
              <a:t>Note: Recent notification of Central Govt. which omitted Word “an accountant” was only in respect of Rule 11UA(2)(b) which specify the valuation rule for Section 56(2)(</a:t>
            </a:r>
            <a:r>
              <a:rPr lang="en-US" dirty="0" err="1"/>
              <a:t>viib</a:t>
            </a:r>
            <a:r>
              <a:rPr lang="en-US" dirty="0"/>
              <a:t>) and not for Section 56(2)(x) </a:t>
            </a:r>
          </a:p>
        </p:txBody>
      </p:sp>
    </p:spTree>
    <p:extLst>
      <p:ext uri="{BB962C8B-B14F-4D97-AF65-F5344CB8AC3E}">
        <p14:creationId xmlns:p14="http://schemas.microsoft.com/office/powerpoint/2010/main" val="2810635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lnSpcReduction="10000"/>
          </a:bodyPr>
          <a:lstStyle/>
          <a:p>
            <a:pPr algn="just"/>
            <a:r>
              <a:rPr lang="en-US" b="1" dirty="0"/>
              <a:t>"valuation date" </a:t>
            </a:r>
            <a:r>
              <a:rPr lang="en-US" dirty="0"/>
              <a:t>means the date on which the property or consideration, as the case may be, is received by the assessee. </a:t>
            </a:r>
          </a:p>
          <a:p>
            <a:pPr marL="0" indent="0" algn="just">
              <a:buNone/>
            </a:pPr>
            <a:endParaRPr lang="en-US" b="1" dirty="0"/>
          </a:p>
          <a:p>
            <a:pPr algn="just"/>
            <a:r>
              <a:rPr lang="en-US" b="1" dirty="0"/>
              <a:t>"balance-sheet“ </a:t>
            </a:r>
            <a:r>
              <a:rPr lang="en-US" dirty="0"/>
              <a:t>means the balance-sheet of such company (including the notes annexed thereto and forming part of the accounts) </a:t>
            </a:r>
            <a:r>
              <a:rPr lang="en-US" b="1" dirty="0"/>
              <a:t>as drawn up on the valuation date </a:t>
            </a:r>
            <a:r>
              <a:rPr lang="en-US" dirty="0"/>
              <a:t>which has been </a:t>
            </a:r>
            <a:r>
              <a:rPr lang="en-US" b="1" dirty="0"/>
              <a:t>audited by the auditor </a:t>
            </a:r>
            <a:r>
              <a:rPr lang="en-US" dirty="0"/>
              <a:t>appointed under of the Companies Act. </a:t>
            </a:r>
          </a:p>
        </p:txBody>
      </p:sp>
    </p:spTree>
    <p:extLst>
      <p:ext uri="{BB962C8B-B14F-4D97-AF65-F5344CB8AC3E}">
        <p14:creationId xmlns:p14="http://schemas.microsoft.com/office/powerpoint/2010/main" val="617451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Section 50CA</a:t>
            </a:r>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579075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b="1" i="1" dirty="0"/>
              <a:t>Section 50CA- Overview </a:t>
            </a:r>
            <a:endParaRPr lang="en-US" dirty="0"/>
          </a:p>
        </p:txBody>
      </p:sp>
      <p:sp>
        <p:nvSpPr>
          <p:cNvPr id="5" name="Content Placeholder 4"/>
          <p:cNvSpPr>
            <a:spLocks noGrp="1"/>
          </p:cNvSpPr>
          <p:nvPr>
            <p:ph sz="quarter" idx="1"/>
          </p:nvPr>
        </p:nvSpPr>
        <p:spPr>
          <a:xfrm>
            <a:off x="383458" y="1853755"/>
            <a:ext cx="8632723" cy="4199725"/>
          </a:xfrm>
        </p:spPr>
        <p:txBody>
          <a:bodyPr>
            <a:normAutofit fontScale="85000" lnSpcReduction="20000"/>
          </a:bodyPr>
          <a:lstStyle/>
          <a:p>
            <a:pPr algn="just"/>
            <a:r>
              <a:rPr lang="en-US" dirty="0"/>
              <a:t>New provision in case of transfer of </a:t>
            </a:r>
            <a:r>
              <a:rPr lang="en-US" b="1" dirty="0"/>
              <a:t>unquoted shares </a:t>
            </a:r>
            <a:endParaRPr lang="en-US" dirty="0"/>
          </a:p>
          <a:p>
            <a:pPr algn="just"/>
            <a:r>
              <a:rPr lang="en-US" dirty="0"/>
              <a:t>Analogous to s. 50C </a:t>
            </a:r>
          </a:p>
          <a:p>
            <a:pPr algn="just"/>
            <a:r>
              <a:rPr lang="en-US" dirty="0"/>
              <a:t>Where the consideration </a:t>
            </a:r>
            <a:r>
              <a:rPr lang="en-US" b="1" dirty="0"/>
              <a:t>received or accruing </a:t>
            </a:r>
            <a:endParaRPr lang="en-US" dirty="0"/>
          </a:p>
          <a:p>
            <a:pPr algn="just"/>
            <a:r>
              <a:rPr lang="en-US" dirty="0"/>
              <a:t>On transfer of share of a company </a:t>
            </a:r>
            <a:r>
              <a:rPr lang="en-US" b="1" dirty="0"/>
              <a:t>other than a quoted share </a:t>
            </a:r>
            <a:endParaRPr lang="en-US" dirty="0"/>
          </a:p>
          <a:p>
            <a:pPr algn="just"/>
            <a:r>
              <a:rPr lang="en-US" dirty="0"/>
              <a:t>If such </a:t>
            </a:r>
            <a:r>
              <a:rPr lang="en-US" b="1" dirty="0"/>
              <a:t>consideration &lt; FMV (as per Rule 11UAA) </a:t>
            </a:r>
            <a:endParaRPr lang="en-US" dirty="0"/>
          </a:p>
          <a:p>
            <a:pPr algn="just"/>
            <a:r>
              <a:rPr lang="en-US" dirty="0"/>
              <a:t>Then, Such FMV will be considered as Full value of consideration for the purpose of Section 48. </a:t>
            </a:r>
          </a:p>
          <a:p>
            <a:pPr algn="just"/>
            <a:r>
              <a:rPr lang="en-US" dirty="0"/>
              <a:t>The section applies only if the shares are held as capital asset and not as stock-in-trade. </a:t>
            </a:r>
          </a:p>
          <a:p>
            <a:pPr algn="just"/>
            <a:r>
              <a:rPr lang="en-US" dirty="0"/>
              <a:t>The section applies to all shares whether equity or preference. However, the section does not cover convertible debentures. </a:t>
            </a:r>
          </a:p>
          <a:p>
            <a:pPr algn="just"/>
            <a:r>
              <a:rPr lang="en-US" i="1" dirty="0"/>
              <a:t>Effective from AY 2018-19 </a:t>
            </a:r>
            <a:endParaRPr lang="en-US" dirty="0"/>
          </a:p>
        </p:txBody>
      </p:sp>
    </p:spTree>
    <p:extLst>
      <p:ext uri="{BB962C8B-B14F-4D97-AF65-F5344CB8AC3E}">
        <p14:creationId xmlns:p14="http://schemas.microsoft.com/office/powerpoint/2010/main" val="20971971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S.50CA</a:t>
            </a:r>
          </a:p>
        </p:txBody>
      </p:sp>
      <p:sp>
        <p:nvSpPr>
          <p:cNvPr id="3" name="Content Placeholder 2"/>
          <p:cNvSpPr>
            <a:spLocks noGrp="1"/>
          </p:cNvSpPr>
          <p:nvPr>
            <p:ph sz="quarter" idx="1"/>
          </p:nvPr>
        </p:nvSpPr>
        <p:spPr/>
        <p:txBody>
          <a:bodyPr/>
          <a:lstStyle/>
          <a:p>
            <a:r>
              <a:rPr lang="en-US" dirty="0"/>
              <a:t>Transfer of shares of company</a:t>
            </a:r>
          </a:p>
          <a:p>
            <a:pPr lvl="1"/>
            <a:r>
              <a:rPr lang="en-US" dirty="0"/>
              <a:t>Public is not substantially interested</a:t>
            </a:r>
          </a:p>
          <a:p>
            <a:r>
              <a:rPr lang="en-US" dirty="0"/>
              <a:t>Similar to S.50C</a:t>
            </a:r>
          </a:p>
          <a:p>
            <a:r>
              <a:rPr lang="en-US" dirty="0"/>
              <a:t>Fair Value will be deemed sale consideration</a:t>
            </a:r>
          </a:p>
          <a:p>
            <a:r>
              <a:rPr lang="en-US" dirty="0"/>
              <a:t>Double taxation</a:t>
            </a:r>
          </a:p>
          <a:p>
            <a:pPr lvl="1"/>
            <a:r>
              <a:rPr lang="en-US" dirty="0"/>
              <a:t>50CA on seller</a:t>
            </a:r>
          </a:p>
          <a:p>
            <a:pPr lvl="1"/>
            <a:r>
              <a:rPr lang="en-US" dirty="0"/>
              <a:t>56(2)(x) on purchaser</a:t>
            </a:r>
          </a:p>
        </p:txBody>
      </p:sp>
    </p:spTree>
    <p:extLst>
      <p:ext uri="{BB962C8B-B14F-4D97-AF65-F5344CB8AC3E}">
        <p14:creationId xmlns:p14="http://schemas.microsoft.com/office/powerpoint/2010/main" val="21292867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526507D-D60E-437B-B734-13D878F7B523}"/>
              </a:ext>
            </a:extLst>
          </p:cNvPr>
          <p:cNvSpPr>
            <a:spLocks noGrp="1"/>
          </p:cNvSpPr>
          <p:nvPr>
            <p:ph type="title"/>
          </p:nvPr>
        </p:nvSpPr>
        <p:spPr>
          <a:xfrm>
            <a:off x="1443491" y="1178146"/>
            <a:ext cx="6571343" cy="1049235"/>
          </a:xfrm>
        </p:spPr>
        <p:txBody>
          <a:bodyPr>
            <a:normAutofit/>
          </a:bodyPr>
          <a:lstStyle/>
          <a:p>
            <a:r>
              <a:rPr lang="en-US" dirty="0"/>
              <a:t>Changes over the period</a:t>
            </a:r>
            <a:endParaRPr lang="en-IN" dirty="0"/>
          </a:p>
        </p:txBody>
      </p:sp>
      <p:sp>
        <p:nvSpPr>
          <p:cNvPr id="6" name="Content Placeholder 5">
            <a:extLst>
              <a:ext uri="{FF2B5EF4-FFF2-40B4-BE49-F238E27FC236}">
                <a16:creationId xmlns:a16="http://schemas.microsoft.com/office/drawing/2014/main" id="{4978DB58-9301-4E00-B3FA-957F1D6E8D31}"/>
              </a:ext>
            </a:extLst>
          </p:cNvPr>
          <p:cNvSpPr>
            <a:spLocks noGrp="1"/>
          </p:cNvSpPr>
          <p:nvPr>
            <p:ph idx="1"/>
          </p:nvPr>
        </p:nvSpPr>
        <p:spPr>
          <a:xfrm>
            <a:off x="1443491" y="2153265"/>
            <a:ext cx="6571343" cy="3313081"/>
          </a:xfrm>
        </p:spPr>
        <p:txBody>
          <a:bodyPr/>
          <a:lstStyle/>
          <a:p>
            <a:r>
              <a:rPr lang="en-US" dirty="0"/>
              <a:t>Dividend is now fully taxable in the hands of shareholders</a:t>
            </a:r>
          </a:p>
          <a:p>
            <a:r>
              <a:rPr lang="en-US" dirty="0"/>
              <a:t>LTCG is taxable u/s. 112A</a:t>
            </a:r>
          </a:p>
          <a:p>
            <a:r>
              <a:rPr lang="en-US" dirty="0"/>
              <a:t>CBDT accepted the proposition that AO would not recategorize LTCG as business income.</a:t>
            </a:r>
            <a:endParaRPr lang="en-IN" dirty="0"/>
          </a:p>
        </p:txBody>
      </p:sp>
    </p:spTree>
    <p:extLst>
      <p:ext uri="{BB962C8B-B14F-4D97-AF65-F5344CB8AC3E}">
        <p14:creationId xmlns:p14="http://schemas.microsoft.com/office/powerpoint/2010/main" val="13364914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Challenges in Valuation</a:t>
            </a:r>
          </a:p>
        </p:txBody>
      </p:sp>
      <p:sp>
        <p:nvSpPr>
          <p:cNvPr id="3" name="Content Placeholder 2"/>
          <p:cNvSpPr>
            <a:spLocks noGrp="1"/>
          </p:cNvSpPr>
          <p:nvPr>
            <p:ph sz="quarter" idx="1"/>
          </p:nvPr>
        </p:nvSpPr>
        <p:spPr>
          <a:xfrm>
            <a:off x="1443491" y="2015733"/>
            <a:ext cx="7533361" cy="4037747"/>
          </a:xfrm>
        </p:spPr>
        <p:txBody>
          <a:bodyPr>
            <a:normAutofit fontScale="92500" lnSpcReduction="10000"/>
          </a:bodyPr>
          <a:lstStyle/>
          <a:p>
            <a:r>
              <a:rPr lang="en-US" dirty="0"/>
              <a:t>Going concern incorrectly being valued at asset base</a:t>
            </a:r>
          </a:p>
          <a:p>
            <a:r>
              <a:rPr lang="en-US" dirty="0"/>
              <a:t>Valuation date - as on date of transaction</a:t>
            </a:r>
          </a:p>
          <a:p>
            <a:pPr lvl="1"/>
            <a:r>
              <a:rPr lang="en-US" dirty="0"/>
              <a:t>practically an act impossible to perform as based on audited financials</a:t>
            </a:r>
          </a:p>
          <a:p>
            <a:r>
              <a:rPr lang="en-US" dirty="0"/>
              <a:t>Valuing investments of the entity</a:t>
            </a:r>
          </a:p>
          <a:p>
            <a:pPr lvl="1"/>
            <a:r>
              <a:rPr lang="en-US" dirty="0"/>
              <a:t>This requires even the financials of those entities to be drawn and audited !!.</a:t>
            </a:r>
          </a:p>
          <a:p>
            <a:r>
              <a:rPr lang="en-US" dirty="0"/>
              <a:t>Date of valuation</a:t>
            </a:r>
          </a:p>
          <a:p>
            <a:pPr lvl="1"/>
            <a:r>
              <a:rPr lang="en-US" dirty="0"/>
              <a:t>Date of issue, allotment, credit of security</a:t>
            </a:r>
          </a:p>
          <a:p>
            <a:r>
              <a:rPr lang="en-US" dirty="0"/>
              <a:t>Reinstatement of CA for Valuation!!!</a:t>
            </a:r>
          </a:p>
          <a:p>
            <a:pPr lvl="1"/>
            <a:r>
              <a:rPr lang="en-US" dirty="0"/>
              <a:t>Merchant bankers – high compliance cost</a:t>
            </a:r>
          </a:p>
          <a:p>
            <a:r>
              <a:rPr lang="en-US" dirty="0"/>
              <a:t>DLOM, Tax impact, </a:t>
            </a:r>
            <a:r>
              <a:rPr lang="en-US" dirty="0" err="1"/>
              <a:t>etc</a:t>
            </a:r>
            <a:r>
              <a:rPr lang="en-US" dirty="0"/>
              <a:t> not considered in Rule11UA</a:t>
            </a:r>
          </a:p>
          <a:p>
            <a:endParaRPr lang="en-US" dirty="0"/>
          </a:p>
        </p:txBody>
      </p:sp>
    </p:spTree>
    <p:extLst>
      <p:ext uri="{BB962C8B-B14F-4D97-AF65-F5344CB8AC3E}">
        <p14:creationId xmlns:p14="http://schemas.microsoft.com/office/powerpoint/2010/main" val="35404868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Bonus Issue</a:t>
            </a:r>
          </a:p>
        </p:txBody>
      </p:sp>
      <p:sp>
        <p:nvSpPr>
          <p:cNvPr id="3" name="Content Placeholder 2"/>
          <p:cNvSpPr>
            <a:spLocks noGrp="1"/>
          </p:cNvSpPr>
          <p:nvPr>
            <p:ph sz="quarter" idx="1"/>
          </p:nvPr>
        </p:nvSpPr>
        <p:spPr/>
        <p:txBody>
          <a:bodyPr>
            <a:normAutofit lnSpcReduction="10000"/>
          </a:bodyPr>
          <a:lstStyle/>
          <a:p>
            <a:pPr>
              <a:lnSpc>
                <a:spcPct val="150000"/>
              </a:lnSpc>
            </a:pPr>
            <a:r>
              <a:rPr lang="en-US" i="1" dirty="0"/>
              <a:t>DCIT vs. Dr. </a:t>
            </a:r>
            <a:r>
              <a:rPr lang="en-US" i="1" dirty="0" err="1"/>
              <a:t>Rajan</a:t>
            </a:r>
            <a:r>
              <a:rPr lang="en-US" i="1" dirty="0"/>
              <a:t> </a:t>
            </a:r>
            <a:r>
              <a:rPr lang="en-US" i="1" dirty="0" err="1"/>
              <a:t>Pai</a:t>
            </a:r>
            <a:r>
              <a:rPr lang="en-US" i="1" dirty="0"/>
              <a:t> [2017] 48 ITR(T) 170 </a:t>
            </a:r>
            <a:r>
              <a:rPr lang="en-US" dirty="0"/>
              <a:t>- Bang. ITAT, </a:t>
            </a:r>
          </a:p>
          <a:p>
            <a:pPr lvl="1" algn="just">
              <a:lnSpc>
                <a:spcPct val="150000"/>
              </a:lnSpc>
            </a:pPr>
            <a:r>
              <a:rPr lang="en-US" dirty="0"/>
              <a:t>held that an assessee who received bonus shares could never be considered as receiving something without consideration or for a consideration less than the fair market value of the property. When bonus shares are received, it is not something which has been received free or for a lesser fair market value. A consideration has flown out from the holder of the shares, may be unknown to him, which is reflected in the depression in the intrinsic value of the original shares held by him.</a:t>
            </a:r>
          </a:p>
        </p:txBody>
      </p:sp>
    </p:spTree>
    <p:extLst>
      <p:ext uri="{BB962C8B-B14F-4D97-AF65-F5344CB8AC3E}">
        <p14:creationId xmlns:p14="http://schemas.microsoft.com/office/powerpoint/2010/main" val="28788595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Right Issue</a:t>
            </a:r>
          </a:p>
        </p:txBody>
      </p:sp>
      <p:sp>
        <p:nvSpPr>
          <p:cNvPr id="3" name="Content Placeholder 2"/>
          <p:cNvSpPr>
            <a:spLocks noGrp="1"/>
          </p:cNvSpPr>
          <p:nvPr>
            <p:ph sz="quarter" idx="1"/>
          </p:nvPr>
        </p:nvSpPr>
        <p:spPr>
          <a:xfrm>
            <a:off x="1443490" y="1853754"/>
            <a:ext cx="7395709" cy="4271743"/>
          </a:xfrm>
        </p:spPr>
        <p:txBody>
          <a:bodyPr>
            <a:normAutofit fontScale="85000" lnSpcReduction="20000"/>
          </a:bodyPr>
          <a:lstStyle/>
          <a:p>
            <a:pPr algn="just">
              <a:lnSpc>
                <a:spcPct val="170000"/>
              </a:lnSpc>
            </a:pPr>
            <a:r>
              <a:rPr lang="en-US" dirty="0" err="1"/>
              <a:t>Sudhir</a:t>
            </a:r>
            <a:r>
              <a:rPr lang="en-US" dirty="0"/>
              <a:t> </a:t>
            </a:r>
            <a:r>
              <a:rPr lang="en-US" dirty="0" err="1"/>
              <a:t>Menon</a:t>
            </a:r>
            <a:r>
              <a:rPr lang="en-US" dirty="0"/>
              <a:t> HUF vs. ACIT [2014] 148 ITD 260</a:t>
            </a:r>
          </a:p>
          <a:p>
            <a:pPr lvl="1" algn="just">
              <a:lnSpc>
                <a:spcPct val="170000"/>
              </a:lnSpc>
            </a:pPr>
            <a:r>
              <a:rPr lang="en-US" dirty="0"/>
              <a:t>In a pro-rata allotment of shares in proportion to existing shareholding of the shareholders, there is only an apportionment of the value of their existing holding over a larger number of shares.</a:t>
            </a:r>
          </a:p>
          <a:p>
            <a:pPr lvl="1" algn="just">
              <a:lnSpc>
                <a:spcPct val="170000"/>
              </a:lnSpc>
            </a:pPr>
            <a:r>
              <a:rPr lang="en-US" b="1" u="sng" dirty="0"/>
              <a:t>A higher than proportionate or a non-uniform allotment would attract the </a:t>
            </a:r>
            <a:r>
              <a:rPr lang="en-US" b="1" u="sng" dirty="0" err="1"/>
              <a:t>rigour</a:t>
            </a:r>
            <a:r>
              <a:rPr lang="en-US" b="1" u="sng" dirty="0"/>
              <a:t> of the provision</a:t>
            </a:r>
            <a:r>
              <a:rPr lang="en-US" dirty="0"/>
              <a:t>. This is only understandable in as much as the same would only be to the extent of the disproportionate allotment and, further, by suitably factoring in the decline in the value of the existing holding.</a:t>
            </a:r>
          </a:p>
          <a:p>
            <a:pPr lvl="1" algn="just">
              <a:lnSpc>
                <a:spcPct val="170000"/>
              </a:lnSpc>
            </a:pPr>
            <a:r>
              <a:rPr lang="en-US" dirty="0"/>
              <a:t>In case of right shares, to the extent it is allotted to a person not against his existing shareholding or, even so, albeit disproportionately, there is scope for value or property being passed on to him, depending on the terms of the allotment, which cannot be said to be in lieu of or as recompense of his existing property.</a:t>
            </a:r>
          </a:p>
        </p:txBody>
      </p:sp>
    </p:spTree>
    <p:extLst>
      <p:ext uri="{BB962C8B-B14F-4D97-AF65-F5344CB8AC3E}">
        <p14:creationId xmlns:p14="http://schemas.microsoft.com/office/powerpoint/2010/main" val="14631310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Sudhir</a:t>
            </a:r>
            <a:r>
              <a:rPr lang="en-US" dirty="0"/>
              <a:t> </a:t>
            </a:r>
            <a:r>
              <a:rPr lang="en-US" dirty="0" err="1"/>
              <a:t>Menon</a:t>
            </a:r>
            <a:r>
              <a:rPr lang="en-US" dirty="0"/>
              <a:t> - Is it a settled law?</a:t>
            </a:r>
          </a:p>
        </p:txBody>
      </p:sp>
      <p:sp>
        <p:nvSpPr>
          <p:cNvPr id="3" name="Content Placeholder 2">
            <a:extLst>
              <a:ext uri="{FF2B5EF4-FFF2-40B4-BE49-F238E27FC236}">
                <a16:creationId xmlns:a16="http://schemas.microsoft.com/office/drawing/2014/main" id="{63C55214-4CB6-57BA-9F22-B1A78601314C}"/>
              </a:ext>
            </a:extLst>
          </p:cNvPr>
          <p:cNvSpPr>
            <a:spLocks noGrp="1"/>
          </p:cNvSpPr>
          <p:nvPr>
            <p:ph idx="1"/>
          </p:nvPr>
        </p:nvSpPr>
        <p:spPr>
          <a:xfrm>
            <a:off x="383459" y="2015733"/>
            <a:ext cx="8681884" cy="4037747"/>
          </a:xfrm>
        </p:spPr>
        <p:txBody>
          <a:bodyPr>
            <a:normAutofit lnSpcReduction="10000"/>
          </a:bodyPr>
          <a:lstStyle/>
          <a:p>
            <a:pPr lvl="0" rtl="0"/>
            <a:r>
              <a:rPr lang="en-US" sz="2000" dirty="0" err="1"/>
              <a:t>Khoday</a:t>
            </a:r>
            <a:r>
              <a:rPr lang="en-US" sz="2000" dirty="0"/>
              <a:t> Distilleries vs. CIT 307 ITR 312</a:t>
            </a:r>
          </a:p>
          <a:p>
            <a:pPr lvl="1" rtl="0"/>
            <a:r>
              <a:rPr lang="en-US" sz="1600" dirty="0"/>
              <a:t>‘Allotment of shares’ does not involve ‘transfer’</a:t>
            </a:r>
          </a:p>
          <a:p>
            <a:pPr lvl="0" rtl="0"/>
            <a:r>
              <a:rPr lang="en-US" sz="2000" dirty="0"/>
              <a:t>Circular No.10/2018 </a:t>
            </a:r>
            <a:r>
              <a:rPr lang="en-US" sz="2000" dirty="0" err="1"/>
              <a:t>dtd</a:t>
            </a:r>
            <a:r>
              <a:rPr lang="en-US" sz="2000" dirty="0"/>
              <a:t> 31.12.18</a:t>
            </a:r>
          </a:p>
          <a:p>
            <a:pPr lvl="0" rtl="0"/>
            <a:r>
              <a:rPr lang="en-US" sz="2000" dirty="0"/>
              <a:t>Genuine right issue vs. bogus capital building to be seen</a:t>
            </a:r>
          </a:p>
          <a:p>
            <a:pPr lvl="0" rtl="0"/>
            <a:r>
              <a:rPr lang="en-US" sz="2000" dirty="0"/>
              <a:t>Mere disproportionate right issue should not trigger provision of Section 56(2)(x)</a:t>
            </a:r>
          </a:p>
          <a:p>
            <a:pPr lvl="0" rtl="0"/>
            <a:r>
              <a:rPr lang="en-US" sz="2000" dirty="0" err="1"/>
              <a:t>Subhodh</a:t>
            </a:r>
            <a:r>
              <a:rPr lang="en-US" sz="2000" dirty="0"/>
              <a:t> MenonTS-718- ITAT-2018(Mum)</a:t>
            </a:r>
          </a:p>
          <a:p>
            <a:pPr lvl="1" rtl="0"/>
            <a:r>
              <a:rPr lang="en-US" sz="1600" dirty="0"/>
              <a:t>Sec. 56(2)(vii) being anti-abuse provision would not apply to bona fide business transaction, notes that in case of assessee, rights issue and share allotment was done to comply with loan agreement covenant as a matter of business exigency, </a:t>
            </a:r>
          </a:p>
        </p:txBody>
      </p:sp>
    </p:spTree>
    <p:extLst>
      <p:ext uri="{BB962C8B-B14F-4D97-AF65-F5344CB8AC3E}">
        <p14:creationId xmlns:p14="http://schemas.microsoft.com/office/powerpoint/2010/main" val="16815525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S.56(2)(</a:t>
            </a:r>
            <a:r>
              <a:rPr lang="en-US" dirty="0" err="1"/>
              <a:t>viib</a:t>
            </a:r>
            <a:r>
              <a:rPr lang="en-US" dirty="0"/>
              <a:t>)</a:t>
            </a:r>
          </a:p>
        </p:txBody>
      </p:sp>
      <p:sp>
        <p:nvSpPr>
          <p:cNvPr id="3" name="Content Placeholder 2"/>
          <p:cNvSpPr>
            <a:spLocks noGrp="1"/>
          </p:cNvSpPr>
          <p:nvPr>
            <p:ph sz="quarter" idx="1"/>
          </p:nvPr>
        </p:nvSpPr>
        <p:spPr/>
        <p:txBody>
          <a:bodyPr/>
          <a:lstStyle/>
          <a:p>
            <a:r>
              <a:rPr lang="en-US" dirty="0"/>
              <a:t>Company other than public substantially interested</a:t>
            </a:r>
          </a:p>
          <a:p>
            <a:r>
              <a:rPr lang="en-US" dirty="0"/>
              <a:t>More than face value</a:t>
            </a:r>
          </a:p>
          <a:p>
            <a:r>
              <a:rPr lang="en-US" dirty="0"/>
              <a:t>Receives amount &gt; fair value of shares</a:t>
            </a:r>
          </a:p>
          <a:p>
            <a:pPr lvl="1"/>
            <a:r>
              <a:rPr lang="en-US" dirty="0"/>
              <a:t>To curb accommodation entry buy backs</a:t>
            </a:r>
          </a:p>
          <a:p>
            <a:r>
              <a:rPr lang="en-US" dirty="0"/>
              <a:t>Rule 11UA</a:t>
            </a:r>
          </a:p>
          <a:p>
            <a:pPr lvl="1"/>
            <a:r>
              <a:rPr lang="en-US" dirty="0"/>
              <a:t>Book Value</a:t>
            </a:r>
          </a:p>
          <a:p>
            <a:pPr lvl="1"/>
            <a:r>
              <a:rPr lang="en-US" dirty="0"/>
              <a:t>Discounted free cash flow method</a:t>
            </a:r>
          </a:p>
        </p:txBody>
      </p:sp>
    </p:spTree>
    <p:extLst>
      <p:ext uri="{BB962C8B-B14F-4D97-AF65-F5344CB8AC3E}">
        <p14:creationId xmlns:p14="http://schemas.microsoft.com/office/powerpoint/2010/main" val="4026707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56(2)(</a:t>
            </a:r>
            <a:r>
              <a:rPr lang="en-US" dirty="0" err="1"/>
              <a:t>viib</a:t>
            </a:r>
            <a:r>
              <a:rPr lang="en-US" dirty="0"/>
              <a:t>)</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243267888"/>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314549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0" y="1219200"/>
          <a:ext cx="8229600" cy="1752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p:cNvGraphicFramePr/>
          <p:nvPr/>
        </p:nvGraphicFramePr>
        <p:xfrm>
          <a:off x="457200" y="3657600"/>
          <a:ext cx="8077200" cy="2133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2391827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4294967295"/>
            <p:extLst>
              <p:ext uri="{D42A27DB-BD31-4B8C-83A1-F6EECF244321}">
                <p14:modId xmlns:p14="http://schemas.microsoft.com/office/powerpoint/2010/main" val="1082025206"/>
              </p:ext>
            </p:extLst>
          </p:nvPr>
        </p:nvGraphicFramePr>
        <p:xfrm>
          <a:off x="381000" y="304800"/>
          <a:ext cx="8534400" cy="57518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411277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93DC6-DAE2-360E-FF75-60B9C3E9552C}"/>
              </a:ext>
            </a:extLst>
          </p:cNvPr>
          <p:cNvSpPr>
            <a:spLocks noGrp="1"/>
          </p:cNvSpPr>
          <p:nvPr>
            <p:ph type="title"/>
          </p:nvPr>
        </p:nvSpPr>
        <p:spPr/>
        <p:txBody>
          <a:bodyPr/>
          <a:lstStyle/>
          <a:p>
            <a:r>
              <a:rPr lang="en-US" dirty="0"/>
              <a:t>buyback</a:t>
            </a:r>
          </a:p>
        </p:txBody>
      </p:sp>
      <p:sp>
        <p:nvSpPr>
          <p:cNvPr id="3" name="Content Placeholder 2">
            <a:extLst>
              <a:ext uri="{FF2B5EF4-FFF2-40B4-BE49-F238E27FC236}">
                <a16:creationId xmlns:a16="http://schemas.microsoft.com/office/drawing/2014/main" id="{E38D5853-D2DE-C8E7-875E-BB70DB5DEE3A}"/>
              </a:ext>
            </a:extLst>
          </p:cNvPr>
          <p:cNvSpPr>
            <a:spLocks noGrp="1"/>
          </p:cNvSpPr>
          <p:nvPr>
            <p:ph idx="1"/>
          </p:nvPr>
        </p:nvSpPr>
        <p:spPr/>
        <p:txBody>
          <a:bodyPr>
            <a:normAutofit lnSpcReduction="10000"/>
          </a:bodyPr>
          <a:lstStyle/>
          <a:p>
            <a:r>
              <a:rPr lang="en-US" sz="1800" b="0" i="0" u="none" strike="noStrike" baseline="0" dirty="0">
                <a:latin typeface="Arial" panose="020B0604020202020204" pitchFamily="34" charset="0"/>
              </a:rPr>
              <a:t>S. 115QA – tax @ 23.30% (20% plus 12% surcharge plus 4% </a:t>
            </a:r>
            <a:r>
              <a:rPr lang="en-US" sz="1800" b="0" i="0" u="none" strike="noStrike" baseline="0" dirty="0" err="1">
                <a:latin typeface="Arial" panose="020B0604020202020204" pitchFamily="34" charset="0"/>
              </a:rPr>
              <a:t>cess</a:t>
            </a:r>
            <a:r>
              <a:rPr lang="en-US" sz="1800" b="0" i="0" u="none" strike="noStrike" baseline="0" dirty="0">
                <a:latin typeface="Arial" panose="020B0604020202020204" pitchFamily="34" charset="0"/>
              </a:rPr>
              <a:t>) in the hands of domestic companies on distributed income on buy-back </a:t>
            </a:r>
          </a:p>
          <a:p>
            <a:r>
              <a:rPr lang="en-US" sz="1800" b="0" i="0" u="none" strike="noStrike" baseline="0" dirty="0">
                <a:solidFill>
                  <a:srgbClr val="000000"/>
                </a:solidFill>
                <a:latin typeface="Arial" panose="020B0604020202020204" pitchFamily="34" charset="0"/>
              </a:rPr>
              <a:t>S. 10(34A) – exempts income in the hands of shareholders </a:t>
            </a:r>
          </a:p>
          <a:p>
            <a:pPr lvl="1"/>
            <a:r>
              <a:rPr lang="en-US" sz="1400" b="0" i="0" u="none" strike="noStrike" baseline="0" dirty="0">
                <a:solidFill>
                  <a:srgbClr val="000000"/>
                </a:solidFill>
                <a:latin typeface="Arial" panose="020B0604020202020204" pitchFamily="34" charset="0"/>
              </a:rPr>
              <a:t>S. 50CA? - no implication </a:t>
            </a:r>
          </a:p>
          <a:p>
            <a:pPr lvl="1"/>
            <a:r>
              <a:rPr lang="en-US" sz="1400" b="0" i="0" u="none" strike="noStrike" baseline="0" dirty="0">
                <a:solidFill>
                  <a:srgbClr val="000000"/>
                </a:solidFill>
                <a:latin typeface="Arial" panose="020B0604020202020204" pitchFamily="34" charset="0"/>
              </a:rPr>
              <a:t>If no buyback tax is payable by the Company, is exemption still available to shareholder u/s 10(34A)? </a:t>
            </a:r>
          </a:p>
          <a:p>
            <a:pPr lvl="1"/>
            <a:r>
              <a:rPr lang="en-US" sz="1400" b="0" i="1" u="none" strike="noStrike" baseline="0" dirty="0">
                <a:solidFill>
                  <a:srgbClr val="000000"/>
                </a:solidFill>
                <a:latin typeface="Arial" panose="020B0604020202020204" pitchFamily="34" charset="0"/>
              </a:rPr>
              <a:t>Covers dividend, capital gains, business income? </a:t>
            </a:r>
            <a:endParaRPr lang="en-US" sz="1400" b="0" i="0" u="none" strike="noStrike" baseline="0" dirty="0">
              <a:solidFill>
                <a:srgbClr val="000000"/>
              </a:solidFill>
              <a:latin typeface="Arial" panose="020B0604020202020204" pitchFamily="34" charset="0"/>
            </a:endParaRPr>
          </a:p>
          <a:p>
            <a:pPr lvl="2"/>
            <a:r>
              <a:rPr lang="en-US" sz="1400" b="0" i="1" u="none" strike="noStrike" baseline="0" dirty="0">
                <a:solidFill>
                  <a:srgbClr val="000000"/>
                </a:solidFill>
                <a:latin typeface="Arial" panose="020B0604020202020204" pitchFamily="34" charset="0"/>
              </a:rPr>
              <a:t>“</a:t>
            </a:r>
            <a:r>
              <a:rPr lang="en-US" sz="1400" b="1" i="1" u="none" strike="noStrike" baseline="0" dirty="0">
                <a:solidFill>
                  <a:srgbClr val="000000"/>
                </a:solidFill>
                <a:latin typeface="Arial" panose="020B0604020202020204" pitchFamily="34" charset="0"/>
              </a:rPr>
              <a:t>any income </a:t>
            </a:r>
            <a:r>
              <a:rPr lang="en-US" sz="1400" b="0" i="1" u="none" strike="noStrike" baseline="0" dirty="0">
                <a:solidFill>
                  <a:srgbClr val="000000"/>
                </a:solidFill>
                <a:latin typeface="Arial" panose="020B0604020202020204" pitchFamily="34" charset="0"/>
              </a:rPr>
              <a:t>arising to an assessee, being a shareholder, on </a:t>
            </a:r>
            <a:r>
              <a:rPr lang="en-US" sz="1400" b="1" i="1" u="none" strike="noStrike" baseline="0" dirty="0">
                <a:solidFill>
                  <a:srgbClr val="000000"/>
                </a:solidFill>
                <a:latin typeface="Arial" panose="020B0604020202020204" pitchFamily="34" charset="0"/>
              </a:rPr>
              <a:t>account of buy back of shares </a:t>
            </a:r>
            <a:r>
              <a:rPr lang="en-US" sz="1400" b="0" i="1" u="none" strike="noStrike" baseline="0" dirty="0">
                <a:solidFill>
                  <a:srgbClr val="000000"/>
                </a:solidFill>
                <a:latin typeface="Arial" panose="020B0604020202020204" pitchFamily="34" charset="0"/>
              </a:rPr>
              <a:t>by the company </a:t>
            </a:r>
            <a:r>
              <a:rPr lang="en-US" sz="1400" b="1" i="1" u="none" strike="noStrike" baseline="0" dirty="0">
                <a:solidFill>
                  <a:srgbClr val="000000"/>
                </a:solidFill>
                <a:latin typeface="Arial" panose="020B0604020202020204" pitchFamily="34" charset="0"/>
              </a:rPr>
              <a:t>as referred to in section 115QA</a:t>
            </a:r>
            <a:r>
              <a:rPr lang="en-US" sz="1400" b="0" i="1" u="none" strike="noStrike" baseline="0" dirty="0">
                <a:solidFill>
                  <a:srgbClr val="000000"/>
                </a:solidFill>
                <a:latin typeface="Arial" panose="020B0604020202020204" pitchFamily="34" charset="0"/>
              </a:rPr>
              <a:t>” </a:t>
            </a:r>
            <a:endParaRPr lang="en-US" sz="1400" b="0" i="0" u="none" strike="noStrike" baseline="0" dirty="0">
              <a:solidFill>
                <a:srgbClr val="000000"/>
              </a:solidFill>
              <a:latin typeface="Arial" panose="020B0604020202020204" pitchFamily="34" charset="0"/>
            </a:endParaRPr>
          </a:p>
          <a:p>
            <a:endParaRPr lang="en-US" dirty="0"/>
          </a:p>
        </p:txBody>
      </p:sp>
    </p:spTree>
    <p:extLst>
      <p:ext uri="{BB962C8B-B14F-4D97-AF65-F5344CB8AC3E}">
        <p14:creationId xmlns:p14="http://schemas.microsoft.com/office/powerpoint/2010/main" val="25360896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26251-B615-6C80-5C7A-E72B4FD3F805}"/>
              </a:ext>
            </a:extLst>
          </p:cNvPr>
          <p:cNvSpPr>
            <a:spLocks noGrp="1"/>
          </p:cNvSpPr>
          <p:nvPr>
            <p:ph type="title"/>
          </p:nvPr>
        </p:nvSpPr>
        <p:spPr/>
        <p:txBody>
          <a:bodyPr>
            <a:normAutofit/>
          </a:bodyPr>
          <a:lstStyle/>
          <a:p>
            <a:r>
              <a:rPr lang="en-US" sz="3200" b="0" i="0" u="none" strike="noStrike" baseline="0" dirty="0">
                <a:latin typeface="Arial" panose="020B0604020202020204" pitchFamily="34" charset="0"/>
              </a:rPr>
              <a:t>Use of buyback in lieu of dividend? </a:t>
            </a:r>
            <a:endParaRPr lang="en-US" dirty="0"/>
          </a:p>
        </p:txBody>
      </p:sp>
      <p:sp>
        <p:nvSpPr>
          <p:cNvPr id="3" name="Content Placeholder 2">
            <a:extLst>
              <a:ext uri="{FF2B5EF4-FFF2-40B4-BE49-F238E27FC236}">
                <a16:creationId xmlns:a16="http://schemas.microsoft.com/office/drawing/2014/main" id="{DC116669-27CA-92A3-2F07-80489FC3FC1B}"/>
              </a:ext>
            </a:extLst>
          </p:cNvPr>
          <p:cNvSpPr>
            <a:spLocks noGrp="1"/>
          </p:cNvSpPr>
          <p:nvPr>
            <p:ph idx="1"/>
          </p:nvPr>
        </p:nvSpPr>
        <p:spPr/>
        <p:txBody>
          <a:bodyPr/>
          <a:lstStyle/>
          <a:p>
            <a:r>
              <a:rPr lang="en-US" sz="1800" b="0" i="0" u="none" strike="noStrike" baseline="0" dirty="0">
                <a:solidFill>
                  <a:srgbClr val="000000"/>
                </a:solidFill>
                <a:latin typeface="Arial" panose="020B0604020202020204" pitchFamily="34" charset="0"/>
              </a:rPr>
              <a:t>23.30% v. 35.88% </a:t>
            </a:r>
          </a:p>
          <a:p>
            <a:r>
              <a:rPr lang="en-US" sz="1800" b="0" i="0" u="none" strike="noStrike" baseline="0" dirty="0">
                <a:solidFill>
                  <a:srgbClr val="000000"/>
                </a:solidFill>
                <a:latin typeface="Arial" panose="020B0604020202020204" pitchFamily="34" charset="0"/>
              </a:rPr>
              <a:t>Companies returned Rs. 39,000 </a:t>
            </a:r>
            <a:r>
              <a:rPr lang="en-US" sz="1800" b="0" i="0" u="none" strike="noStrike" baseline="0" dirty="0" err="1">
                <a:solidFill>
                  <a:srgbClr val="000000"/>
                </a:solidFill>
                <a:latin typeface="Arial" panose="020B0604020202020204" pitchFamily="34" charset="0"/>
              </a:rPr>
              <a:t>cr</a:t>
            </a:r>
            <a:r>
              <a:rPr lang="en-US" sz="1800" b="0" i="0" u="none" strike="noStrike" baseline="0" dirty="0">
                <a:solidFill>
                  <a:srgbClr val="000000"/>
                </a:solidFill>
                <a:latin typeface="Arial" panose="020B0604020202020204" pitchFamily="34" charset="0"/>
              </a:rPr>
              <a:t> to shareholders through buyback in FY 20-21 – almost double of the previous year (Source: ET) </a:t>
            </a:r>
          </a:p>
          <a:p>
            <a:pPr lvl="1"/>
            <a:r>
              <a:rPr lang="en-US" sz="1400" b="0" i="0" u="none" strike="noStrike" baseline="0" dirty="0">
                <a:solidFill>
                  <a:srgbClr val="000000"/>
                </a:solidFill>
                <a:latin typeface="Arial" panose="020B0604020202020204" pitchFamily="34" charset="0"/>
              </a:rPr>
              <a:t>Infosys, Sun Pharma, Welspun India, TCS etc. </a:t>
            </a:r>
          </a:p>
          <a:p>
            <a:endParaRPr lang="en-US" dirty="0"/>
          </a:p>
        </p:txBody>
      </p:sp>
    </p:spTree>
    <p:extLst>
      <p:ext uri="{BB962C8B-B14F-4D97-AF65-F5344CB8AC3E}">
        <p14:creationId xmlns:p14="http://schemas.microsoft.com/office/powerpoint/2010/main" val="26276751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defRPr/>
            </a:pPr>
            <a:r>
              <a:rPr lang="en-US" dirty="0"/>
              <a:t>Tax Treatment of Share Transactions</a:t>
            </a:r>
          </a:p>
        </p:txBody>
      </p:sp>
      <p:graphicFrame>
        <p:nvGraphicFramePr>
          <p:cNvPr id="4" name="Content Placeholder 3">
            <a:extLst>
              <a:ext uri="{FF2B5EF4-FFF2-40B4-BE49-F238E27FC236}">
                <a16:creationId xmlns:a16="http://schemas.microsoft.com/office/drawing/2014/main" id="{8B90CEAB-A8F9-FD44-6381-EB10C33A82AE}"/>
              </a:ext>
            </a:extLst>
          </p:cNvPr>
          <p:cNvGraphicFramePr>
            <a:graphicFrameLocks noGrp="1"/>
          </p:cNvGraphicFramePr>
          <p:nvPr>
            <p:ph idx="1"/>
            <p:extLst>
              <p:ext uri="{D42A27DB-BD31-4B8C-83A1-F6EECF244321}">
                <p14:modId xmlns:p14="http://schemas.microsoft.com/office/powerpoint/2010/main" val="1367670498"/>
              </p:ext>
            </p:extLst>
          </p:nvPr>
        </p:nvGraphicFramePr>
        <p:xfrm>
          <a:off x="628650" y="1853755"/>
          <a:ext cx="7886700" cy="4199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28" name="Rectangle 2"/>
          <p:cNvSpPr>
            <a:spLocks noChangeArrowheads="1"/>
          </p:cNvSpPr>
          <p:nvPr/>
        </p:nvSpPr>
        <p:spPr bwMode="auto">
          <a:xfrm>
            <a:off x="1143001" y="707209"/>
            <a:ext cx="184731" cy="300082"/>
          </a:xfrm>
          <a:prstGeom prst="rect">
            <a:avLst/>
          </a:prstGeom>
          <a:noFill/>
          <a:ln w="9525">
            <a:noFill/>
            <a:miter lim="800000"/>
            <a:headEnd/>
            <a:tailEnd/>
          </a:ln>
        </p:spPr>
        <p:txBody>
          <a:bodyPr wrap="none" anchor="ctr">
            <a:spAutoFit/>
          </a:bodyPr>
          <a:lstStyle/>
          <a:p>
            <a:endParaRPr lang="en-US" sz="1350">
              <a:latin typeface="Calibri" pitchFamily="34" charset="0"/>
            </a:endParaRPr>
          </a:p>
        </p:txBody>
      </p:sp>
    </p:spTree>
    <p:extLst>
      <p:ext uri="{BB962C8B-B14F-4D97-AF65-F5344CB8AC3E}">
        <p14:creationId xmlns:p14="http://schemas.microsoft.com/office/powerpoint/2010/main" val="38012137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2C195-FC6D-ECF8-C31A-11BBAA746D47}"/>
              </a:ext>
            </a:extLst>
          </p:cNvPr>
          <p:cNvSpPr>
            <a:spLocks noGrp="1"/>
          </p:cNvSpPr>
          <p:nvPr>
            <p:ph type="title"/>
          </p:nvPr>
        </p:nvSpPr>
        <p:spPr/>
        <p:txBody>
          <a:bodyPr/>
          <a:lstStyle/>
          <a:p>
            <a:r>
              <a:rPr lang="en-US" dirty="0"/>
              <a:t>Transfer of unlisted shares</a:t>
            </a:r>
          </a:p>
        </p:txBody>
      </p:sp>
      <p:graphicFrame>
        <p:nvGraphicFramePr>
          <p:cNvPr id="4" name="Content Placeholder 3">
            <a:extLst>
              <a:ext uri="{FF2B5EF4-FFF2-40B4-BE49-F238E27FC236}">
                <a16:creationId xmlns:a16="http://schemas.microsoft.com/office/drawing/2014/main" id="{30AE2631-4963-8073-BC38-72492ED57932}"/>
              </a:ext>
            </a:extLst>
          </p:cNvPr>
          <p:cNvGraphicFramePr>
            <a:graphicFrameLocks noGrp="1"/>
          </p:cNvGraphicFramePr>
          <p:nvPr>
            <p:ph idx="1"/>
            <p:extLst>
              <p:ext uri="{D42A27DB-BD31-4B8C-83A1-F6EECF244321}">
                <p14:modId xmlns:p14="http://schemas.microsoft.com/office/powerpoint/2010/main" val="2296100981"/>
              </p:ext>
            </p:extLst>
          </p:nvPr>
        </p:nvGraphicFramePr>
        <p:xfrm>
          <a:off x="1443491" y="2015733"/>
          <a:ext cx="6571343" cy="3450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309774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C554D-4F02-EA28-77E7-49E38DF453F8}"/>
              </a:ext>
            </a:extLst>
          </p:cNvPr>
          <p:cNvSpPr>
            <a:spLocks noGrp="1"/>
          </p:cNvSpPr>
          <p:nvPr>
            <p:ph type="title"/>
          </p:nvPr>
        </p:nvSpPr>
        <p:spPr/>
        <p:txBody>
          <a:bodyPr/>
          <a:lstStyle/>
          <a:p>
            <a:r>
              <a:rPr lang="en-US" dirty="0"/>
              <a:t>Litigation penny stocks</a:t>
            </a:r>
          </a:p>
        </p:txBody>
      </p:sp>
      <p:sp>
        <p:nvSpPr>
          <p:cNvPr id="3" name="Content Placeholder 2">
            <a:extLst>
              <a:ext uri="{FF2B5EF4-FFF2-40B4-BE49-F238E27FC236}">
                <a16:creationId xmlns:a16="http://schemas.microsoft.com/office/drawing/2014/main" id="{C5547E71-462F-DF4A-71C6-E76D465E00AE}"/>
              </a:ext>
            </a:extLst>
          </p:cNvPr>
          <p:cNvSpPr>
            <a:spLocks noGrp="1"/>
          </p:cNvSpPr>
          <p:nvPr>
            <p:ph idx="1"/>
          </p:nvPr>
        </p:nvSpPr>
        <p:spPr/>
        <p:txBody>
          <a:bodyPr/>
          <a:lstStyle/>
          <a:p>
            <a:r>
              <a:rPr lang="en-US" dirty="0"/>
              <a:t>Documentation</a:t>
            </a:r>
          </a:p>
          <a:p>
            <a:r>
              <a:rPr lang="en-US" dirty="0"/>
              <a:t>Holding period in De-</a:t>
            </a:r>
            <a:r>
              <a:rPr lang="en-US" dirty="0" err="1"/>
              <a:t>materialisation</a:t>
            </a:r>
            <a:endParaRPr lang="en-US" dirty="0"/>
          </a:p>
          <a:p>
            <a:r>
              <a:rPr lang="en-US" dirty="0"/>
              <a:t>Natural justice rules like confrontation, cross examination</a:t>
            </a:r>
          </a:p>
          <a:p>
            <a:r>
              <a:rPr lang="en-US" dirty="0"/>
              <a:t>Mere increase in price not sufficient to disallow</a:t>
            </a:r>
          </a:p>
        </p:txBody>
      </p:sp>
    </p:spTree>
    <p:extLst>
      <p:ext uri="{BB962C8B-B14F-4D97-AF65-F5344CB8AC3E}">
        <p14:creationId xmlns:p14="http://schemas.microsoft.com/office/powerpoint/2010/main" val="38433804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CB9E7-635C-E0F1-7AFA-3879999529BC}"/>
              </a:ext>
            </a:extLst>
          </p:cNvPr>
          <p:cNvSpPr>
            <a:spLocks noGrp="1"/>
          </p:cNvSpPr>
          <p:nvPr>
            <p:ph type="title"/>
          </p:nvPr>
        </p:nvSpPr>
        <p:spPr/>
        <p:txBody>
          <a:bodyPr/>
          <a:lstStyle/>
          <a:p>
            <a:r>
              <a:rPr lang="en-US" dirty="0"/>
              <a:t>Structuring shareholding patterns</a:t>
            </a:r>
          </a:p>
        </p:txBody>
      </p:sp>
      <p:sp>
        <p:nvSpPr>
          <p:cNvPr id="4" name="Text Placeholder 3">
            <a:extLst>
              <a:ext uri="{FF2B5EF4-FFF2-40B4-BE49-F238E27FC236}">
                <a16:creationId xmlns:a16="http://schemas.microsoft.com/office/drawing/2014/main" id="{75828494-D0BF-4309-527B-E53146C6BD2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273032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6E8E03-0B85-C352-0AEE-90B75624B87C}"/>
              </a:ext>
            </a:extLst>
          </p:cNvPr>
          <p:cNvSpPr>
            <a:spLocks noGrp="1"/>
          </p:cNvSpPr>
          <p:nvPr>
            <p:ph type="title"/>
          </p:nvPr>
        </p:nvSpPr>
        <p:spPr/>
        <p:txBody>
          <a:bodyPr/>
          <a:lstStyle/>
          <a:p>
            <a:r>
              <a:rPr lang="en-US" dirty="0"/>
              <a:t>Class of companies</a:t>
            </a:r>
          </a:p>
        </p:txBody>
      </p:sp>
      <p:graphicFrame>
        <p:nvGraphicFramePr>
          <p:cNvPr id="6" name="Content Placeholder 5">
            <a:extLst>
              <a:ext uri="{FF2B5EF4-FFF2-40B4-BE49-F238E27FC236}">
                <a16:creationId xmlns:a16="http://schemas.microsoft.com/office/drawing/2014/main" id="{149AC158-6FF5-E65E-4EAE-5D2958E0D8F7}"/>
              </a:ext>
            </a:extLst>
          </p:cNvPr>
          <p:cNvGraphicFramePr>
            <a:graphicFrameLocks noGrp="1"/>
          </p:cNvGraphicFramePr>
          <p:nvPr>
            <p:ph idx="1"/>
            <p:extLst>
              <p:ext uri="{D42A27DB-BD31-4B8C-83A1-F6EECF244321}">
                <p14:modId xmlns:p14="http://schemas.microsoft.com/office/powerpoint/2010/main" val="3816625428"/>
              </p:ext>
            </p:extLst>
          </p:nvPr>
        </p:nvGraphicFramePr>
        <p:xfrm>
          <a:off x="1443491" y="2015733"/>
          <a:ext cx="6571343" cy="3450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68733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828F7-7300-71B9-8C2F-56D5B54C8CC7}"/>
              </a:ext>
            </a:extLst>
          </p:cNvPr>
          <p:cNvSpPr>
            <a:spLocks noGrp="1"/>
          </p:cNvSpPr>
          <p:nvPr>
            <p:ph type="title"/>
          </p:nvPr>
        </p:nvSpPr>
        <p:spPr/>
        <p:txBody>
          <a:bodyPr/>
          <a:lstStyle/>
          <a:p>
            <a:r>
              <a:rPr lang="en-US" dirty="0"/>
              <a:t>Flexibility to private companies</a:t>
            </a:r>
          </a:p>
        </p:txBody>
      </p:sp>
      <p:graphicFrame>
        <p:nvGraphicFramePr>
          <p:cNvPr id="4" name="Content Placeholder 3">
            <a:extLst>
              <a:ext uri="{FF2B5EF4-FFF2-40B4-BE49-F238E27FC236}">
                <a16:creationId xmlns:a16="http://schemas.microsoft.com/office/drawing/2014/main" id="{95886C26-501D-9A25-6E1E-E70B0AF5D5C6}"/>
              </a:ext>
            </a:extLst>
          </p:cNvPr>
          <p:cNvGraphicFramePr>
            <a:graphicFrameLocks noGrp="1"/>
          </p:cNvGraphicFramePr>
          <p:nvPr>
            <p:ph idx="1"/>
            <p:extLst>
              <p:ext uri="{D42A27DB-BD31-4B8C-83A1-F6EECF244321}">
                <p14:modId xmlns:p14="http://schemas.microsoft.com/office/powerpoint/2010/main" val="2230734066"/>
              </p:ext>
            </p:extLst>
          </p:nvPr>
        </p:nvGraphicFramePr>
        <p:xfrm>
          <a:off x="1443491" y="2015733"/>
          <a:ext cx="6571343" cy="3450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390018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7A88D5-92F8-1506-DC87-A4DCA0C5A164}"/>
              </a:ext>
            </a:extLst>
          </p:cNvPr>
          <p:cNvSpPr>
            <a:spLocks noGrp="1"/>
          </p:cNvSpPr>
          <p:nvPr>
            <p:ph type="title"/>
          </p:nvPr>
        </p:nvSpPr>
        <p:spPr/>
        <p:txBody>
          <a:bodyPr/>
          <a:lstStyle/>
          <a:p>
            <a:r>
              <a:rPr lang="en-US" dirty="0"/>
              <a:t>Speculation</a:t>
            </a:r>
          </a:p>
        </p:txBody>
      </p:sp>
      <p:sp>
        <p:nvSpPr>
          <p:cNvPr id="5" name="Text Placeholder 4">
            <a:extLst>
              <a:ext uri="{FF2B5EF4-FFF2-40B4-BE49-F238E27FC236}">
                <a16:creationId xmlns:a16="http://schemas.microsoft.com/office/drawing/2014/main" id="{5016CA16-E9C2-2F45-4253-69BBFBFCA3D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580709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DAFCCDA-44E0-DC2F-E79B-DDEE25071DA1}"/>
              </a:ext>
            </a:extLst>
          </p:cNvPr>
          <p:cNvSpPr>
            <a:spLocks noGrp="1"/>
          </p:cNvSpPr>
          <p:nvPr>
            <p:ph type="title"/>
          </p:nvPr>
        </p:nvSpPr>
        <p:spPr/>
        <p:txBody>
          <a:bodyPr/>
          <a:lstStyle/>
          <a:p>
            <a:r>
              <a:rPr lang="en-US" dirty="0"/>
              <a:t>SPECULATION BUSINESS</a:t>
            </a:r>
          </a:p>
        </p:txBody>
      </p:sp>
      <p:sp>
        <p:nvSpPr>
          <p:cNvPr id="5" name="Content Placeholder 4">
            <a:extLst>
              <a:ext uri="{FF2B5EF4-FFF2-40B4-BE49-F238E27FC236}">
                <a16:creationId xmlns:a16="http://schemas.microsoft.com/office/drawing/2014/main" id="{09246317-C547-CB42-4A3E-62C1669F566D}"/>
              </a:ext>
            </a:extLst>
          </p:cNvPr>
          <p:cNvSpPr>
            <a:spLocks noGrp="1"/>
          </p:cNvSpPr>
          <p:nvPr>
            <p:ph idx="1"/>
          </p:nvPr>
        </p:nvSpPr>
        <p:spPr/>
        <p:txBody>
          <a:bodyPr>
            <a:normAutofit fontScale="77500" lnSpcReduction="20000"/>
          </a:bodyPr>
          <a:lstStyle/>
          <a:p>
            <a:pPr algn="just"/>
            <a:r>
              <a:rPr lang="en-US" dirty="0"/>
              <a:t>A transaction which is not periodically or ultimately settled by delivery or transfer of the contracted goods is a ‘speculative transaction’ as defined by S. 43(5) of the Income-tax Act. </a:t>
            </a:r>
          </a:p>
          <a:p>
            <a:pPr algn="just"/>
            <a:r>
              <a:rPr lang="en-US" dirty="0"/>
              <a:t>No exception is made in that section for shares and stocks – in fact, s. 43(5) specifically includes stocks and shares, and hence the provisions of S. 43(5) equally apply to dealing in shares and stocks. Under the normal understanding, a speculative transaction is one where there is no intention to take or give delivery. </a:t>
            </a:r>
          </a:p>
          <a:p>
            <a:pPr algn="just"/>
            <a:r>
              <a:rPr lang="en-US" dirty="0"/>
              <a:t>However, under the income-tax law, the intention of the purchaser or seller to take or give delivery of the shares is immaterial for determining a speculative transaction. </a:t>
            </a:r>
            <a:r>
              <a:rPr lang="en-US" b="1" dirty="0"/>
              <a:t>What is material is whether delivery or transfer has actually taken place or not.</a:t>
            </a:r>
          </a:p>
        </p:txBody>
      </p:sp>
    </p:spTree>
    <p:extLst>
      <p:ext uri="{BB962C8B-B14F-4D97-AF65-F5344CB8AC3E}">
        <p14:creationId xmlns:p14="http://schemas.microsoft.com/office/powerpoint/2010/main" val="24745257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C1046-E704-BDEF-C57C-E924C097609C}"/>
              </a:ext>
            </a:extLst>
          </p:cNvPr>
          <p:cNvSpPr>
            <a:spLocks noGrp="1"/>
          </p:cNvSpPr>
          <p:nvPr>
            <p:ph type="title"/>
          </p:nvPr>
        </p:nvSpPr>
        <p:spPr/>
        <p:txBody>
          <a:bodyPr/>
          <a:lstStyle/>
          <a:p>
            <a:r>
              <a:rPr lang="en-US" dirty="0"/>
              <a:t>Section 36(1)(iii)</a:t>
            </a:r>
          </a:p>
        </p:txBody>
      </p:sp>
      <p:sp>
        <p:nvSpPr>
          <p:cNvPr id="3" name="Content Placeholder 2">
            <a:extLst>
              <a:ext uri="{FF2B5EF4-FFF2-40B4-BE49-F238E27FC236}">
                <a16:creationId xmlns:a16="http://schemas.microsoft.com/office/drawing/2014/main" id="{0EF8AE87-DF67-7D23-A41F-8BAC737B6CFA}"/>
              </a:ext>
            </a:extLst>
          </p:cNvPr>
          <p:cNvSpPr>
            <a:spLocks noGrp="1"/>
          </p:cNvSpPr>
          <p:nvPr>
            <p:ph idx="1"/>
          </p:nvPr>
        </p:nvSpPr>
        <p:spPr/>
        <p:txBody>
          <a:bodyPr/>
          <a:lstStyle/>
          <a:p>
            <a:r>
              <a:rPr lang="en-US" dirty="0"/>
              <a:t>Reliance Utilities Limited (Bom)</a:t>
            </a:r>
          </a:p>
          <a:p>
            <a:r>
              <a:rPr lang="en-US" dirty="0"/>
              <a:t>Section 14A virtually Not Applicable now</a:t>
            </a:r>
          </a:p>
        </p:txBody>
      </p:sp>
    </p:spTree>
    <p:extLst>
      <p:ext uri="{BB962C8B-B14F-4D97-AF65-F5344CB8AC3E}">
        <p14:creationId xmlns:p14="http://schemas.microsoft.com/office/powerpoint/2010/main" val="4338742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pPr eaLnBrk="1" hangingPunct="1"/>
            <a:r>
              <a:rPr lang="en-US"/>
              <a:t>ICDS - VIII</a:t>
            </a:r>
          </a:p>
        </p:txBody>
      </p:sp>
      <p:sp>
        <p:nvSpPr>
          <p:cNvPr id="3" name="Text Placeholder 2"/>
          <p:cNvSpPr>
            <a:spLocks noGrp="1"/>
          </p:cNvSpPr>
          <p:nvPr>
            <p:ph type="body" idx="1"/>
          </p:nvPr>
        </p:nvSpPr>
        <p:spPr/>
        <p:txBody>
          <a:bodyPr>
            <a:normAutofit/>
          </a:bodyPr>
          <a:lstStyle/>
          <a:p>
            <a:pPr eaLnBrk="1" fontAlgn="auto" hangingPunct="1">
              <a:spcAft>
                <a:spcPts val="0"/>
              </a:spcAft>
              <a:buFont typeface="Wingdings 3"/>
              <a:buNone/>
              <a:defRPr/>
            </a:pPr>
            <a:r>
              <a:rPr lang="en-US" dirty="0"/>
              <a:t>Securities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a:t>Securities</a:t>
            </a:r>
          </a:p>
        </p:txBody>
      </p:sp>
      <p:sp>
        <p:nvSpPr>
          <p:cNvPr id="2" name="Content Placeholder 1">
            <a:extLst>
              <a:ext uri="{FF2B5EF4-FFF2-40B4-BE49-F238E27FC236}">
                <a16:creationId xmlns:a16="http://schemas.microsoft.com/office/drawing/2014/main" id="{55352F91-ABA6-DF3C-FE7A-71FB0DCF9EF9}"/>
              </a:ext>
            </a:extLst>
          </p:cNvPr>
          <p:cNvSpPr>
            <a:spLocks noGrp="1"/>
          </p:cNvSpPr>
          <p:nvPr>
            <p:ph idx="1"/>
          </p:nvPr>
        </p:nvSpPr>
        <p:spPr/>
        <p:txBody>
          <a:bodyPr/>
          <a:lstStyle/>
          <a:p>
            <a:pPr lvl="0" rtl="0"/>
            <a:r>
              <a:rPr lang="en-US" dirty="0"/>
              <a:t>Deals with Securities as Stock in trade</a:t>
            </a:r>
          </a:p>
          <a:p>
            <a:pPr lvl="0" rtl="0"/>
            <a:r>
              <a:rPr lang="en-US" dirty="0"/>
              <a:t>Lower of Cost or NRV</a:t>
            </a:r>
          </a:p>
          <a:p>
            <a:pPr lvl="0" rtl="0"/>
            <a:r>
              <a:rPr lang="en-US" dirty="0"/>
              <a:t>Category wise Valuation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l" eaLnBrk="1" hangingPunct="1"/>
            <a:r>
              <a:rPr lang="en-US" dirty="0"/>
              <a:t>Capital Loss (Sec. 70,71,74)</a:t>
            </a:r>
            <a:endParaRPr lang="en-GB" dirty="0"/>
          </a:p>
        </p:txBody>
      </p:sp>
      <p:graphicFrame>
        <p:nvGraphicFramePr>
          <p:cNvPr id="4" name="Content Placeholder 3"/>
          <p:cNvGraphicFramePr>
            <a:graphicFrameLocks noGrp="1"/>
          </p:cNvGraphicFramePr>
          <p:nvPr>
            <p:ph idx="1"/>
          </p:nvPr>
        </p:nvGraphicFramePr>
        <p:xfrm>
          <a:off x="685800" y="2057401"/>
          <a:ext cx="7715250" cy="3394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4">
                                            <p:graphicEl>
                                              <a:dgm id="{6795D4AC-2D56-49F9-8498-B7A663255E2E}"/>
                                            </p:graphicEl>
                                          </p:spTgt>
                                        </p:tgtEl>
                                        <p:attrNameLst>
                                          <p:attrName>style.visibility</p:attrName>
                                        </p:attrNameLst>
                                      </p:cBhvr>
                                      <p:to>
                                        <p:strVal val="visible"/>
                                      </p:to>
                                    </p:set>
                                    <p:anim calcmode="lin" valueType="num">
                                      <p:cBhvr>
                                        <p:cTn id="7" dur="500" decel="50000" fill="hold">
                                          <p:stCondLst>
                                            <p:cond delay="0"/>
                                          </p:stCondLst>
                                        </p:cTn>
                                        <p:tgtEl>
                                          <p:spTgt spid="4">
                                            <p:graphicEl>
                                              <a:dgm id="{6795D4AC-2D56-49F9-8498-B7A663255E2E}"/>
                                            </p:graphic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
                                            <p:graphicEl>
                                              <a:dgm id="{6795D4AC-2D56-49F9-8498-B7A663255E2E}"/>
                                            </p:graphic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
                                            <p:graphicEl>
                                              <a:dgm id="{6795D4AC-2D56-49F9-8498-B7A663255E2E}"/>
                                            </p:graphicEl>
                                          </p:spTgt>
                                        </p:tgtEl>
                                        <p:attrNameLst>
                                          <p:attrName>ppt_w</p:attrName>
                                        </p:attrNameLst>
                                      </p:cBhvr>
                                      <p:tavLst>
                                        <p:tav tm="0">
                                          <p:val>
                                            <p:strVal val="#ppt_w*.05"/>
                                          </p:val>
                                        </p:tav>
                                        <p:tav tm="100000">
                                          <p:val>
                                            <p:strVal val="#ppt_w"/>
                                          </p:val>
                                        </p:tav>
                                      </p:tavLst>
                                    </p:anim>
                                    <p:anim calcmode="lin" valueType="num">
                                      <p:cBhvr>
                                        <p:cTn id="10" dur="1000" fill="hold"/>
                                        <p:tgtEl>
                                          <p:spTgt spid="4">
                                            <p:graphicEl>
                                              <a:dgm id="{6795D4AC-2D56-49F9-8498-B7A663255E2E}"/>
                                            </p:graphic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
                                            <p:graphicEl>
                                              <a:dgm id="{6795D4AC-2D56-49F9-8498-B7A663255E2E}"/>
                                            </p:graphic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
                                            <p:graphicEl>
                                              <a:dgm id="{6795D4AC-2D56-49F9-8498-B7A663255E2E}"/>
                                            </p:graphic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
                                            <p:graphicEl>
                                              <a:dgm id="{6795D4AC-2D56-49F9-8498-B7A663255E2E}"/>
                                            </p:graphic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
                                            <p:graphicEl>
                                              <a:dgm id="{6795D4AC-2D56-49F9-8498-B7A663255E2E}"/>
                                            </p:graphicEl>
                                          </p:spTgt>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4">
                                            <p:graphicEl>
                                              <a:dgm id="{BEC26191-A6D4-48DC-BC7F-6E9527E32177}"/>
                                            </p:graphicEl>
                                          </p:spTgt>
                                        </p:tgtEl>
                                        <p:attrNameLst>
                                          <p:attrName>style.visibility</p:attrName>
                                        </p:attrNameLst>
                                      </p:cBhvr>
                                      <p:to>
                                        <p:strVal val="visible"/>
                                      </p:to>
                                    </p:set>
                                    <p:anim calcmode="lin" valueType="num">
                                      <p:cBhvr>
                                        <p:cTn id="19" dur="500" decel="50000" fill="hold">
                                          <p:stCondLst>
                                            <p:cond delay="0"/>
                                          </p:stCondLst>
                                        </p:cTn>
                                        <p:tgtEl>
                                          <p:spTgt spid="4">
                                            <p:graphicEl>
                                              <a:dgm id="{BEC26191-A6D4-48DC-BC7F-6E9527E32177}"/>
                                            </p:graphic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4">
                                            <p:graphicEl>
                                              <a:dgm id="{BEC26191-A6D4-48DC-BC7F-6E9527E32177}"/>
                                            </p:graphic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4">
                                            <p:graphicEl>
                                              <a:dgm id="{BEC26191-A6D4-48DC-BC7F-6E9527E32177}"/>
                                            </p:graphicEl>
                                          </p:spTgt>
                                        </p:tgtEl>
                                        <p:attrNameLst>
                                          <p:attrName>ppt_w</p:attrName>
                                        </p:attrNameLst>
                                      </p:cBhvr>
                                      <p:tavLst>
                                        <p:tav tm="0">
                                          <p:val>
                                            <p:strVal val="#ppt_w*.05"/>
                                          </p:val>
                                        </p:tav>
                                        <p:tav tm="100000">
                                          <p:val>
                                            <p:strVal val="#ppt_w"/>
                                          </p:val>
                                        </p:tav>
                                      </p:tavLst>
                                    </p:anim>
                                    <p:anim calcmode="lin" valueType="num">
                                      <p:cBhvr>
                                        <p:cTn id="22" dur="1000" fill="hold"/>
                                        <p:tgtEl>
                                          <p:spTgt spid="4">
                                            <p:graphicEl>
                                              <a:dgm id="{BEC26191-A6D4-48DC-BC7F-6E9527E32177}"/>
                                            </p:graphic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4">
                                            <p:graphicEl>
                                              <a:dgm id="{BEC26191-A6D4-48DC-BC7F-6E9527E32177}"/>
                                            </p:graphic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4">
                                            <p:graphicEl>
                                              <a:dgm id="{BEC26191-A6D4-48DC-BC7F-6E9527E32177}"/>
                                            </p:graphic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4">
                                            <p:graphicEl>
                                              <a:dgm id="{BEC26191-A6D4-48DC-BC7F-6E9527E32177}"/>
                                            </p:graphic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4">
                                            <p:graphicEl>
                                              <a:dgm id="{BEC26191-A6D4-48DC-BC7F-6E9527E32177}"/>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25" presetClass="entr" presetSubtype="0" fill="hold" grpId="0" nodeType="clickEffect">
                                  <p:stCondLst>
                                    <p:cond delay="0"/>
                                  </p:stCondLst>
                                  <p:childTnLst>
                                    <p:set>
                                      <p:cBhvr>
                                        <p:cTn id="30" dur="1" fill="hold">
                                          <p:stCondLst>
                                            <p:cond delay="0"/>
                                          </p:stCondLst>
                                        </p:cTn>
                                        <p:tgtEl>
                                          <p:spTgt spid="4">
                                            <p:graphicEl>
                                              <a:dgm id="{EEE71D42-0634-488E-87D0-2CA1A94D3DA0}"/>
                                            </p:graphicEl>
                                          </p:spTgt>
                                        </p:tgtEl>
                                        <p:attrNameLst>
                                          <p:attrName>style.visibility</p:attrName>
                                        </p:attrNameLst>
                                      </p:cBhvr>
                                      <p:to>
                                        <p:strVal val="visible"/>
                                      </p:to>
                                    </p:set>
                                    <p:anim calcmode="lin" valueType="num">
                                      <p:cBhvr>
                                        <p:cTn id="31" dur="500" decel="50000" fill="hold">
                                          <p:stCondLst>
                                            <p:cond delay="0"/>
                                          </p:stCondLst>
                                        </p:cTn>
                                        <p:tgtEl>
                                          <p:spTgt spid="4">
                                            <p:graphicEl>
                                              <a:dgm id="{EEE71D42-0634-488E-87D0-2CA1A94D3DA0}"/>
                                            </p:graphicEl>
                                          </p:spTgt>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4">
                                            <p:graphicEl>
                                              <a:dgm id="{EEE71D42-0634-488E-87D0-2CA1A94D3DA0}"/>
                                            </p:graphicEl>
                                          </p:spTgt>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4">
                                            <p:graphicEl>
                                              <a:dgm id="{EEE71D42-0634-488E-87D0-2CA1A94D3DA0}"/>
                                            </p:graphicEl>
                                          </p:spTgt>
                                        </p:tgtEl>
                                        <p:attrNameLst>
                                          <p:attrName>ppt_w</p:attrName>
                                        </p:attrNameLst>
                                      </p:cBhvr>
                                      <p:tavLst>
                                        <p:tav tm="0">
                                          <p:val>
                                            <p:strVal val="#ppt_w*.05"/>
                                          </p:val>
                                        </p:tav>
                                        <p:tav tm="100000">
                                          <p:val>
                                            <p:strVal val="#ppt_w"/>
                                          </p:val>
                                        </p:tav>
                                      </p:tavLst>
                                    </p:anim>
                                    <p:anim calcmode="lin" valueType="num">
                                      <p:cBhvr>
                                        <p:cTn id="34" dur="1000" fill="hold"/>
                                        <p:tgtEl>
                                          <p:spTgt spid="4">
                                            <p:graphicEl>
                                              <a:dgm id="{EEE71D42-0634-488E-87D0-2CA1A94D3DA0}"/>
                                            </p:graphicEl>
                                          </p:spTgt>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4">
                                            <p:graphicEl>
                                              <a:dgm id="{EEE71D42-0634-488E-87D0-2CA1A94D3DA0}"/>
                                            </p:graphicEl>
                                          </p:spTgt>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4">
                                            <p:graphicEl>
                                              <a:dgm id="{EEE71D42-0634-488E-87D0-2CA1A94D3DA0}"/>
                                            </p:graphicEl>
                                          </p:spTgt>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4">
                                            <p:graphicEl>
                                              <a:dgm id="{EEE71D42-0634-488E-87D0-2CA1A94D3DA0}"/>
                                            </p:graphicEl>
                                          </p:spTgt>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4">
                                            <p:graphicEl>
                                              <a:dgm id="{EEE71D42-0634-488E-87D0-2CA1A94D3DA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724461273"/>
              </p:ext>
            </p:extLst>
          </p:nvPr>
        </p:nvGraphicFramePr>
        <p:xfrm>
          <a:off x="373626" y="589935"/>
          <a:ext cx="8236975" cy="4075716"/>
        </p:xfrm>
        <a:graphic>
          <a:graphicData uri="http://schemas.openxmlformats.org/drawingml/2006/table">
            <a:tbl>
              <a:tblPr firstRow="1" bandRow="1">
                <a:tableStyleId>{5C22544A-7EE6-4342-B048-85BDC9FD1C3A}</a:tableStyleId>
              </a:tblPr>
              <a:tblGrid>
                <a:gridCol w="1647395">
                  <a:extLst>
                    <a:ext uri="{9D8B030D-6E8A-4147-A177-3AD203B41FA5}">
                      <a16:colId xmlns:a16="http://schemas.microsoft.com/office/drawing/2014/main" val="20000"/>
                    </a:ext>
                  </a:extLst>
                </a:gridCol>
                <a:gridCol w="1647395">
                  <a:extLst>
                    <a:ext uri="{9D8B030D-6E8A-4147-A177-3AD203B41FA5}">
                      <a16:colId xmlns:a16="http://schemas.microsoft.com/office/drawing/2014/main" val="20001"/>
                    </a:ext>
                  </a:extLst>
                </a:gridCol>
                <a:gridCol w="1647395">
                  <a:extLst>
                    <a:ext uri="{9D8B030D-6E8A-4147-A177-3AD203B41FA5}">
                      <a16:colId xmlns:a16="http://schemas.microsoft.com/office/drawing/2014/main" val="20002"/>
                    </a:ext>
                  </a:extLst>
                </a:gridCol>
                <a:gridCol w="1647395">
                  <a:extLst>
                    <a:ext uri="{9D8B030D-6E8A-4147-A177-3AD203B41FA5}">
                      <a16:colId xmlns:a16="http://schemas.microsoft.com/office/drawing/2014/main" val="20003"/>
                    </a:ext>
                  </a:extLst>
                </a:gridCol>
                <a:gridCol w="1647395">
                  <a:extLst>
                    <a:ext uri="{9D8B030D-6E8A-4147-A177-3AD203B41FA5}">
                      <a16:colId xmlns:a16="http://schemas.microsoft.com/office/drawing/2014/main" val="20004"/>
                    </a:ext>
                  </a:extLst>
                </a:gridCol>
              </a:tblGrid>
              <a:tr h="962332">
                <a:tc>
                  <a:txBody>
                    <a:bodyPr/>
                    <a:lstStyle/>
                    <a:p>
                      <a:r>
                        <a:rPr lang="en-US" sz="2400" dirty="0"/>
                        <a:t>Shares</a:t>
                      </a:r>
                    </a:p>
                  </a:txBody>
                  <a:tcPr/>
                </a:tc>
                <a:tc>
                  <a:txBody>
                    <a:bodyPr/>
                    <a:lstStyle/>
                    <a:p>
                      <a:r>
                        <a:rPr lang="en-US" sz="2400" dirty="0"/>
                        <a:t>Cost</a:t>
                      </a:r>
                    </a:p>
                  </a:txBody>
                  <a:tcPr/>
                </a:tc>
                <a:tc>
                  <a:txBody>
                    <a:bodyPr/>
                    <a:lstStyle/>
                    <a:p>
                      <a:r>
                        <a:rPr lang="en-US" sz="2400" dirty="0"/>
                        <a:t>NRV</a:t>
                      </a:r>
                    </a:p>
                  </a:txBody>
                  <a:tcPr/>
                </a:tc>
                <a:tc>
                  <a:txBody>
                    <a:bodyPr/>
                    <a:lstStyle/>
                    <a:p>
                      <a:r>
                        <a:rPr lang="en-US" sz="2400" dirty="0"/>
                        <a:t>Notional Gain / Loss</a:t>
                      </a:r>
                    </a:p>
                  </a:txBody>
                  <a:tcPr/>
                </a:tc>
                <a:tc>
                  <a:txBody>
                    <a:bodyPr/>
                    <a:lstStyle/>
                    <a:p>
                      <a:r>
                        <a:rPr lang="en-US" sz="2400" dirty="0"/>
                        <a:t>Accounting</a:t>
                      </a:r>
                      <a:r>
                        <a:rPr lang="en-US" sz="2400" baseline="0" dirty="0"/>
                        <a:t> Standard</a:t>
                      </a:r>
                      <a:endParaRPr lang="en-US" sz="2400" dirty="0"/>
                    </a:p>
                  </a:txBody>
                  <a:tcPr/>
                </a:tc>
                <a:extLst>
                  <a:ext uri="{0D108BD9-81ED-4DB2-BD59-A6C34878D82A}">
                    <a16:rowId xmlns:a16="http://schemas.microsoft.com/office/drawing/2014/main" val="10000"/>
                  </a:ext>
                </a:extLst>
              </a:tr>
              <a:tr h="962332">
                <a:tc>
                  <a:txBody>
                    <a:bodyPr/>
                    <a:lstStyle/>
                    <a:p>
                      <a:r>
                        <a:rPr lang="en-US" sz="2400" dirty="0"/>
                        <a:t>Satyam</a:t>
                      </a:r>
                    </a:p>
                  </a:txBody>
                  <a:tcPr/>
                </a:tc>
                <a:tc>
                  <a:txBody>
                    <a:bodyPr/>
                    <a:lstStyle/>
                    <a:p>
                      <a:r>
                        <a:rPr lang="en-US" sz="2400" dirty="0"/>
                        <a:t>1000</a:t>
                      </a:r>
                    </a:p>
                  </a:txBody>
                  <a:tcPr/>
                </a:tc>
                <a:tc>
                  <a:txBody>
                    <a:bodyPr/>
                    <a:lstStyle/>
                    <a:p>
                      <a:r>
                        <a:rPr lang="en-US" sz="2400" dirty="0"/>
                        <a:t>100</a:t>
                      </a:r>
                    </a:p>
                  </a:txBody>
                  <a:tcPr/>
                </a:tc>
                <a:tc>
                  <a:txBody>
                    <a:bodyPr/>
                    <a:lstStyle/>
                    <a:p>
                      <a:r>
                        <a:rPr lang="en-US" sz="2400" dirty="0"/>
                        <a:t>(900)</a:t>
                      </a:r>
                    </a:p>
                  </a:txBody>
                  <a:tcPr/>
                </a:tc>
                <a:tc>
                  <a:txBody>
                    <a:bodyPr/>
                    <a:lstStyle/>
                    <a:p>
                      <a:r>
                        <a:rPr lang="en-US" sz="2400" dirty="0"/>
                        <a:t>100</a:t>
                      </a:r>
                    </a:p>
                  </a:txBody>
                  <a:tcPr/>
                </a:tc>
                <a:extLst>
                  <a:ext uri="{0D108BD9-81ED-4DB2-BD59-A6C34878D82A}">
                    <a16:rowId xmlns:a16="http://schemas.microsoft.com/office/drawing/2014/main" val="10001"/>
                  </a:ext>
                </a:extLst>
              </a:tr>
              <a:tr h="962332">
                <a:tc>
                  <a:txBody>
                    <a:bodyPr/>
                    <a:lstStyle/>
                    <a:p>
                      <a:r>
                        <a:rPr lang="en-US" sz="2400" dirty="0"/>
                        <a:t>Infosys</a:t>
                      </a:r>
                    </a:p>
                  </a:txBody>
                  <a:tcPr/>
                </a:tc>
                <a:tc>
                  <a:txBody>
                    <a:bodyPr/>
                    <a:lstStyle/>
                    <a:p>
                      <a:r>
                        <a:rPr lang="en-US" sz="2400" dirty="0"/>
                        <a:t>100</a:t>
                      </a:r>
                    </a:p>
                  </a:txBody>
                  <a:tcPr/>
                </a:tc>
                <a:tc>
                  <a:txBody>
                    <a:bodyPr/>
                    <a:lstStyle/>
                    <a:p>
                      <a:r>
                        <a:rPr lang="en-US" sz="2400" dirty="0"/>
                        <a:t>2000</a:t>
                      </a:r>
                    </a:p>
                  </a:txBody>
                  <a:tcPr/>
                </a:tc>
                <a:tc>
                  <a:txBody>
                    <a:bodyPr/>
                    <a:lstStyle/>
                    <a:p>
                      <a:r>
                        <a:rPr lang="en-US" sz="2400" dirty="0"/>
                        <a:t>1100</a:t>
                      </a:r>
                    </a:p>
                  </a:txBody>
                  <a:tcPr/>
                </a:tc>
                <a:tc>
                  <a:txBody>
                    <a:bodyPr/>
                    <a:lstStyle/>
                    <a:p>
                      <a:r>
                        <a:rPr lang="en-US" sz="2400" dirty="0"/>
                        <a:t>100</a:t>
                      </a:r>
                    </a:p>
                  </a:txBody>
                  <a:tcPr/>
                </a:tc>
                <a:extLst>
                  <a:ext uri="{0D108BD9-81ED-4DB2-BD59-A6C34878D82A}">
                    <a16:rowId xmlns:a16="http://schemas.microsoft.com/office/drawing/2014/main" val="10002"/>
                  </a:ext>
                </a:extLst>
              </a:tr>
              <a:tr h="962332">
                <a:tc>
                  <a:txBody>
                    <a:bodyPr/>
                    <a:lstStyle/>
                    <a:p>
                      <a:pPr algn="ctr"/>
                      <a:r>
                        <a:rPr lang="en-US" sz="2400" b="1" dirty="0"/>
                        <a:t>ICDS</a:t>
                      </a:r>
                    </a:p>
                  </a:txBody>
                  <a:tcPr/>
                </a:tc>
                <a:tc>
                  <a:txBody>
                    <a:bodyPr/>
                    <a:lstStyle/>
                    <a:p>
                      <a:endParaRPr lang="en-US" sz="2400" dirty="0"/>
                    </a:p>
                  </a:txBody>
                  <a:tcPr/>
                </a:tc>
                <a:tc>
                  <a:txBody>
                    <a:bodyPr/>
                    <a:lstStyle/>
                    <a:p>
                      <a:endParaRPr lang="en-US" sz="2400" dirty="0"/>
                    </a:p>
                  </a:txBody>
                  <a:tcPr/>
                </a:tc>
                <a:tc>
                  <a:txBody>
                    <a:bodyPr/>
                    <a:lstStyle/>
                    <a:p>
                      <a:endParaRPr lang="en-US" sz="2400" dirty="0"/>
                    </a:p>
                  </a:txBody>
                  <a:tcPr/>
                </a:tc>
                <a:tc>
                  <a:txBody>
                    <a:bodyPr/>
                    <a:lstStyle/>
                    <a:p>
                      <a:r>
                        <a:rPr lang="en-US" sz="2400" b="1" dirty="0"/>
                        <a:t>200</a:t>
                      </a:r>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3491" y="1276469"/>
            <a:ext cx="6571343" cy="503170"/>
          </a:xfrm>
        </p:spPr>
        <p:txBody>
          <a:bodyPr>
            <a:normAutofit fontScale="90000"/>
          </a:bodyPr>
          <a:lstStyle/>
          <a:p>
            <a:r>
              <a:rPr lang="en-US" dirty="0"/>
              <a:t>S.56 – receipt of Property</a:t>
            </a:r>
          </a:p>
        </p:txBody>
      </p:sp>
      <p:sp>
        <p:nvSpPr>
          <p:cNvPr id="3" name="Content Placeholder 2"/>
          <p:cNvSpPr>
            <a:spLocks noGrp="1"/>
          </p:cNvSpPr>
          <p:nvPr>
            <p:ph sz="quarter" idx="1"/>
          </p:nvPr>
        </p:nvSpPr>
        <p:spPr/>
        <p:txBody>
          <a:bodyPr>
            <a:normAutofit fontScale="92500" lnSpcReduction="20000"/>
          </a:bodyPr>
          <a:lstStyle/>
          <a:p>
            <a:r>
              <a:rPr lang="en-US" sz="1800" dirty="0"/>
              <a:t>“Property” means the following </a:t>
            </a:r>
            <a:r>
              <a:rPr lang="en-US" sz="1800" b="1" i="1" u="sng" dirty="0"/>
              <a:t>capital asset </a:t>
            </a:r>
            <a:r>
              <a:rPr lang="en-US" sz="1800" dirty="0"/>
              <a:t>of the assessee </a:t>
            </a:r>
          </a:p>
          <a:p>
            <a:pPr lvl="1"/>
            <a:r>
              <a:rPr lang="en-US" sz="1400" dirty="0"/>
              <a:t>(i) immovable property being land or building or both; </a:t>
            </a:r>
          </a:p>
          <a:p>
            <a:pPr lvl="1"/>
            <a:r>
              <a:rPr lang="en-US" sz="1400" dirty="0"/>
              <a:t>(ii) share and securities; </a:t>
            </a:r>
          </a:p>
          <a:p>
            <a:pPr lvl="1"/>
            <a:r>
              <a:rPr lang="en-US" sz="1400" dirty="0"/>
              <a:t>(iii) </a:t>
            </a:r>
            <a:r>
              <a:rPr lang="en-US" sz="1400" dirty="0" err="1"/>
              <a:t>jewellery</a:t>
            </a:r>
            <a:r>
              <a:rPr lang="en-US" sz="1400" dirty="0"/>
              <a:t>; </a:t>
            </a:r>
          </a:p>
          <a:p>
            <a:pPr lvl="1"/>
            <a:r>
              <a:rPr lang="en-US" sz="1400" dirty="0"/>
              <a:t>(iv) archaeological collections; </a:t>
            </a:r>
          </a:p>
          <a:p>
            <a:pPr lvl="1"/>
            <a:r>
              <a:rPr lang="en-US" sz="1400" dirty="0"/>
              <a:t>(v) drawings; </a:t>
            </a:r>
          </a:p>
          <a:p>
            <a:pPr lvl="1"/>
            <a:r>
              <a:rPr lang="en-US" sz="1400" dirty="0"/>
              <a:t>(vi) paintings; </a:t>
            </a:r>
          </a:p>
          <a:p>
            <a:pPr lvl="1"/>
            <a:r>
              <a:rPr lang="en-US" sz="1400" dirty="0"/>
              <a:t>(vii) sculptures; or </a:t>
            </a:r>
          </a:p>
          <a:p>
            <a:pPr lvl="1"/>
            <a:r>
              <a:rPr lang="en-US" sz="1400" dirty="0"/>
              <a:t>(viii) any work of art. </a:t>
            </a:r>
          </a:p>
          <a:p>
            <a:pPr lvl="1"/>
            <a:r>
              <a:rPr lang="en-US" sz="1400" dirty="0"/>
              <a:t>(ix) Bullion </a:t>
            </a:r>
          </a:p>
          <a:p>
            <a:pPr algn="just"/>
            <a:r>
              <a:rPr lang="en-US" sz="1800" i="1" dirty="0"/>
              <a:t>“Fair market value” of a property other than immovable property, means the value determined in accordance with Rule 11U and 11UA </a:t>
            </a:r>
          </a:p>
        </p:txBody>
      </p:sp>
    </p:spTree>
    <p:extLst>
      <p:ext uri="{BB962C8B-B14F-4D97-AF65-F5344CB8AC3E}">
        <p14:creationId xmlns:p14="http://schemas.microsoft.com/office/powerpoint/2010/main" val="220646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S.56 and Deposit Receipts</a:t>
            </a:r>
          </a:p>
        </p:txBody>
      </p:sp>
      <p:sp>
        <p:nvSpPr>
          <p:cNvPr id="3" name="Content Placeholder 2"/>
          <p:cNvSpPr>
            <a:spLocks noGrp="1"/>
          </p:cNvSpPr>
          <p:nvPr>
            <p:ph sz="quarter" idx="1"/>
          </p:nvPr>
        </p:nvSpPr>
        <p:spPr/>
        <p:txBody>
          <a:bodyPr>
            <a:normAutofit fontScale="92500" lnSpcReduction="20000"/>
          </a:bodyPr>
          <a:lstStyle/>
          <a:p>
            <a:pPr algn="just">
              <a:lnSpc>
                <a:spcPct val="150000"/>
              </a:lnSpc>
            </a:pPr>
            <a:r>
              <a:rPr lang="en-US" dirty="0"/>
              <a:t>Looking into the entire scheme of s. 56(2)(x) where, in addition to money, certain properties are also brought in tax net, the answers seems to be no. </a:t>
            </a:r>
          </a:p>
          <a:p>
            <a:pPr algn="just">
              <a:lnSpc>
                <a:spcPct val="150000"/>
              </a:lnSpc>
            </a:pPr>
            <a:r>
              <a:rPr lang="en-US" dirty="0"/>
              <a:t>In </a:t>
            </a:r>
            <a:r>
              <a:rPr lang="en-US" dirty="0" err="1"/>
              <a:t>Asstt</a:t>
            </a:r>
            <a:r>
              <a:rPr lang="en-US" dirty="0"/>
              <a:t>. CIT vs. </a:t>
            </a:r>
            <a:r>
              <a:rPr lang="en-US" dirty="0" err="1"/>
              <a:t>Anuj</a:t>
            </a:r>
            <a:r>
              <a:rPr lang="en-US" dirty="0"/>
              <a:t> </a:t>
            </a:r>
            <a:r>
              <a:rPr lang="en-US" dirty="0" err="1"/>
              <a:t>Agarwal</a:t>
            </a:r>
            <a:r>
              <a:rPr lang="en-US" dirty="0"/>
              <a:t> [2010]3Taxmann.com 46 (Mum.-ITAT), it was held that gift of Indian Millennium Deposit Certificate issued by SBI along with gift deed is not receipt of sum of money.</a:t>
            </a:r>
          </a:p>
          <a:p>
            <a:pPr lvl="1"/>
            <a:r>
              <a:rPr lang="en-US" dirty="0"/>
              <a:t>Not sum of money</a:t>
            </a:r>
          </a:p>
          <a:p>
            <a:pPr lvl="1"/>
            <a:r>
              <a:rPr lang="en-US" dirty="0"/>
              <a:t>No securities as per SCRA</a:t>
            </a:r>
          </a:p>
        </p:txBody>
      </p:sp>
    </p:spTree>
    <p:extLst>
      <p:ext uri="{BB962C8B-B14F-4D97-AF65-F5344CB8AC3E}">
        <p14:creationId xmlns:p14="http://schemas.microsoft.com/office/powerpoint/2010/main" val="14120580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algn="just" eaLnBrk="1" hangingPunct="1"/>
            <a:r>
              <a:rPr lang="en-GB"/>
              <a:t>BUSINESS INCOME Vs. CAPITAL GAINS</a:t>
            </a:r>
          </a:p>
        </p:txBody>
      </p:sp>
      <p:graphicFrame>
        <p:nvGraphicFramePr>
          <p:cNvPr id="4" name="Content Placeholder 3"/>
          <p:cNvGraphicFramePr>
            <a:graphicFrameLocks noGrp="1"/>
          </p:cNvGraphicFramePr>
          <p:nvPr>
            <p:ph idx="1"/>
          </p:nvPr>
        </p:nvGraphicFramePr>
        <p:xfrm>
          <a:off x="1485900" y="2057401"/>
          <a:ext cx="6172200" cy="3394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44683-DAA2-3A3B-FE6A-3B1466AA58E7}"/>
              </a:ext>
            </a:extLst>
          </p:cNvPr>
          <p:cNvSpPr>
            <a:spLocks noGrp="1"/>
          </p:cNvSpPr>
          <p:nvPr>
            <p:ph type="title"/>
          </p:nvPr>
        </p:nvSpPr>
        <p:spPr/>
        <p:txBody>
          <a:bodyPr/>
          <a:lstStyle/>
          <a:p>
            <a:pPr algn="l"/>
            <a:r>
              <a:rPr lang="en-IN" dirty="0"/>
              <a:t>CBDT Clarification-2016</a:t>
            </a:r>
          </a:p>
        </p:txBody>
      </p:sp>
      <p:graphicFrame>
        <p:nvGraphicFramePr>
          <p:cNvPr id="5" name="Content Placeholder 4">
            <a:extLst>
              <a:ext uri="{FF2B5EF4-FFF2-40B4-BE49-F238E27FC236}">
                <a16:creationId xmlns:a16="http://schemas.microsoft.com/office/drawing/2014/main" id="{AE4B858C-CEEA-3C9D-EAE5-68B97651E9D0}"/>
              </a:ext>
            </a:extLst>
          </p:cNvPr>
          <p:cNvGraphicFramePr>
            <a:graphicFrameLocks noGrp="1"/>
          </p:cNvGraphicFramePr>
          <p:nvPr>
            <p:ph idx="1"/>
          </p:nvPr>
        </p:nvGraphicFramePr>
        <p:xfrm>
          <a:off x="685800" y="2057401"/>
          <a:ext cx="7600950" cy="3394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116290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dirty="0"/>
              <a:t>Judiciary</a:t>
            </a:r>
            <a:r>
              <a:rPr lang="en-GB" dirty="0"/>
              <a:t>- </a:t>
            </a:r>
            <a:r>
              <a:rPr lang="en-US" dirty="0"/>
              <a:t>Some Important Factors</a:t>
            </a:r>
            <a:endParaRPr lang="en-GB" dirty="0"/>
          </a:p>
        </p:txBody>
      </p:sp>
      <p:graphicFrame>
        <p:nvGraphicFramePr>
          <p:cNvPr id="5" name="Content Placeholder 4"/>
          <p:cNvGraphicFramePr>
            <a:graphicFrameLocks noGrp="1"/>
          </p:cNvGraphicFramePr>
          <p:nvPr>
            <p:ph idx="1"/>
          </p:nvPr>
        </p:nvGraphicFramePr>
        <p:xfrm>
          <a:off x="628650" y="1943100"/>
          <a:ext cx="7886700" cy="40576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500"/>
                                  </p:stCondLst>
                                  <p:childTnLst>
                                    <p:set>
                                      <p:cBhvr>
                                        <p:cTn id="6" dur="1" fill="hold">
                                          <p:stCondLst>
                                            <p:cond delay="0"/>
                                          </p:stCondLst>
                                        </p:cTn>
                                        <p:tgtEl>
                                          <p:spTgt spid="5">
                                            <p:graphicEl>
                                              <a:dgm id="{BB98FF57-AA56-462E-9377-EF059E9746C1}"/>
                                            </p:graphicEl>
                                          </p:spTgt>
                                        </p:tgtEl>
                                        <p:attrNameLst>
                                          <p:attrName>style.visibility</p:attrName>
                                        </p:attrNameLst>
                                      </p:cBhvr>
                                      <p:to>
                                        <p:strVal val="visible"/>
                                      </p:to>
                                    </p:set>
                                    <p:animEffect transition="in" filter="dissolve">
                                      <p:cBhvr>
                                        <p:cTn id="7" dur="500"/>
                                        <p:tgtEl>
                                          <p:spTgt spid="5">
                                            <p:graphicEl>
                                              <a:dgm id="{BB98FF57-AA56-462E-9377-EF059E9746C1}"/>
                                            </p:graphicEl>
                                          </p:spTgt>
                                        </p:tgtEl>
                                      </p:cBhvr>
                                    </p:animEffect>
                                  </p:childTnLst>
                                </p:cTn>
                              </p:par>
                              <p:par>
                                <p:cTn id="8" presetID="9" presetClass="entr" presetSubtype="0" fill="hold" grpId="0" nodeType="withEffect">
                                  <p:stCondLst>
                                    <p:cond delay="500"/>
                                  </p:stCondLst>
                                  <p:childTnLst>
                                    <p:set>
                                      <p:cBhvr>
                                        <p:cTn id="9" dur="1" fill="hold">
                                          <p:stCondLst>
                                            <p:cond delay="0"/>
                                          </p:stCondLst>
                                        </p:cTn>
                                        <p:tgtEl>
                                          <p:spTgt spid="5">
                                            <p:graphicEl>
                                              <a:dgm id="{C5012A90-C0CB-4608-9593-806FF83DA7F0}"/>
                                            </p:graphicEl>
                                          </p:spTgt>
                                        </p:tgtEl>
                                        <p:attrNameLst>
                                          <p:attrName>style.visibility</p:attrName>
                                        </p:attrNameLst>
                                      </p:cBhvr>
                                      <p:to>
                                        <p:strVal val="visible"/>
                                      </p:to>
                                    </p:set>
                                    <p:animEffect transition="in" filter="dissolve">
                                      <p:cBhvr>
                                        <p:cTn id="10" dur="500"/>
                                        <p:tgtEl>
                                          <p:spTgt spid="5">
                                            <p:graphicEl>
                                              <a:dgm id="{C5012A90-C0CB-4608-9593-806FF83DA7F0}"/>
                                            </p:graphicEl>
                                          </p:spTgt>
                                        </p:tgtEl>
                                      </p:cBhvr>
                                    </p:animEffect>
                                  </p:childTnLst>
                                </p:cTn>
                              </p:par>
                              <p:par>
                                <p:cTn id="11" presetID="9" presetClass="entr" presetSubtype="0" fill="hold" grpId="0" nodeType="withEffect">
                                  <p:stCondLst>
                                    <p:cond delay="500"/>
                                  </p:stCondLst>
                                  <p:childTnLst>
                                    <p:set>
                                      <p:cBhvr>
                                        <p:cTn id="12" dur="1" fill="hold">
                                          <p:stCondLst>
                                            <p:cond delay="0"/>
                                          </p:stCondLst>
                                        </p:cTn>
                                        <p:tgtEl>
                                          <p:spTgt spid="5">
                                            <p:graphicEl>
                                              <a:dgm id="{C61FBDCD-1410-418F-9BE5-AF4711311E71}"/>
                                            </p:graphicEl>
                                          </p:spTgt>
                                        </p:tgtEl>
                                        <p:attrNameLst>
                                          <p:attrName>style.visibility</p:attrName>
                                        </p:attrNameLst>
                                      </p:cBhvr>
                                      <p:to>
                                        <p:strVal val="visible"/>
                                      </p:to>
                                    </p:set>
                                    <p:animEffect transition="in" filter="dissolve">
                                      <p:cBhvr>
                                        <p:cTn id="13" dur="500"/>
                                        <p:tgtEl>
                                          <p:spTgt spid="5">
                                            <p:graphicEl>
                                              <a:dgm id="{C61FBDCD-1410-418F-9BE5-AF4711311E71}"/>
                                            </p:graphicEl>
                                          </p:spTgt>
                                        </p:tgtEl>
                                      </p:cBhvr>
                                    </p:animEffect>
                                  </p:childTnLst>
                                </p:cTn>
                              </p:par>
                              <p:par>
                                <p:cTn id="14" presetID="9" presetClass="entr" presetSubtype="0" fill="hold" grpId="0" nodeType="withEffect">
                                  <p:stCondLst>
                                    <p:cond delay="500"/>
                                  </p:stCondLst>
                                  <p:childTnLst>
                                    <p:set>
                                      <p:cBhvr>
                                        <p:cTn id="15" dur="1" fill="hold">
                                          <p:stCondLst>
                                            <p:cond delay="0"/>
                                          </p:stCondLst>
                                        </p:cTn>
                                        <p:tgtEl>
                                          <p:spTgt spid="5">
                                            <p:graphicEl>
                                              <a:dgm id="{6CF89C32-7BAB-4EAC-810B-2CA4D8C9D1B0}"/>
                                            </p:graphicEl>
                                          </p:spTgt>
                                        </p:tgtEl>
                                        <p:attrNameLst>
                                          <p:attrName>style.visibility</p:attrName>
                                        </p:attrNameLst>
                                      </p:cBhvr>
                                      <p:to>
                                        <p:strVal val="visible"/>
                                      </p:to>
                                    </p:set>
                                    <p:animEffect transition="in" filter="dissolve">
                                      <p:cBhvr>
                                        <p:cTn id="16" dur="500"/>
                                        <p:tgtEl>
                                          <p:spTgt spid="5">
                                            <p:graphicEl>
                                              <a:dgm id="{6CF89C32-7BAB-4EAC-810B-2CA4D8C9D1B0}"/>
                                            </p:graphicEl>
                                          </p:spTgt>
                                        </p:tgtEl>
                                      </p:cBhvr>
                                    </p:animEffect>
                                  </p:childTnLst>
                                </p:cTn>
                              </p:par>
                              <p:par>
                                <p:cTn id="17" presetID="9" presetClass="entr" presetSubtype="0" fill="hold" grpId="0" nodeType="withEffect">
                                  <p:stCondLst>
                                    <p:cond delay="500"/>
                                  </p:stCondLst>
                                  <p:childTnLst>
                                    <p:set>
                                      <p:cBhvr>
                                        <p:cTn id="18" dur="1" fill="hold">
                                          <p:stCondLst>
                                            <p:cond delay="0"/>
                                          </p:stCondLst>
                                        </p:cTn>
                                        <p:tgtEl>
                                          <p:spTgt spid="5">
                                            <p:graphicEl>
                                              <a:dgm id="{D74D8361-FECD-49CD-8D0C-15402196B811}"/>
                                            </p:graphicEl>
                                          </p:spTgt>
                                        </p:tgtEl>
                                        <p:attrNameLst>
                                          <p:attrName>style.visibility</p:attrName>
                                        </p:attrNameLst>
                                      </p:cBhvr>
                                      <p:to>
                                        <p:strVal val="visible"/>
                                      </p:to>
                                    </p:set>
                                    <p:animEffect transition="in" filter="dissolve">
                                      <p:cBhvr>
                                        <p:cTn id="19" dur="500"/>
                                        <p:tgtEl>
                                          <p:spTgt spid="5">
                                            <p:graphicEl>
                                              <a:dgm id="{D74D8361-FECD-49CD-8D0C-15402196B811}"/>
                                            </p:graphicEl>
                                          </p:spTgt>
                                        </p:tgtEl>
                                      </p:cBhvr>
                                    </p:animEffect>
                                  </p:childTnLst>
                                </p:cTn>
                              </p:par>
                              <p:par>
                                <p:cTn id="20" presetID="9" presetClass="entr" presetSubtype="0" fill="hold" grpId="0" nodeType="withEffect">
                                  <p:stCondLst>
                                    <p:cond delay="500"/>
                                  </p:stCondLst>
                                  <p:childTnLst>
                                    <p:set>
                                      <p:cBhvr>
                                        <p:cTn id="21" dur="1" fill="hold">
                                          <p:stCondLst>
                                            <p:cond delay="0"/>
                                          </p:stCondLst>
                                        </p:cTn>
                                        <p:tgtEl>
                                          <p:spTgt spid="5">
                                            <p:graphicEl>
                                              <a:dgm id="{6B4C5235-FBD7-4F13-A96D-4972A7DAB7B1}"/>
                                            </p:graphicEl>
                                          </p:spTgt>
                                        </p:tgtEl>
                                        <p:attrNameLst>
                                          <p:attrName>style.visibility</p:attrName>
                                        </p:attrNameLst>
                                      </p:cBhvr>
                                      <p:to>
                                        <p:strVal val="visible"/>
                                      </p:to>
                                    </p:set>
                                    <p:animEffect transition="in" filter="dissolve">
                                      <p:cBhvr>
                                        <p:cTn id="22" dur="500"/>
                                        <p:tgtEl>
                                          <p:spTgt spid="5">
                                            <p:graphicEl>
                                              <a:dgm id="{6B4C5235-FBD7-4F13-A96D-4972A7DAB7B1}"/>
                                            </p:graphicEl>
                                          </p:spTgt>
                                        </p:tgtEl>
                                      </p:cBhvr>
                                    </p:animEffect>
                                  </p:childTnLst>
                                </p:cTn>
                              </p:par>
                              <p:par>
                                <p:cTn id="23" presetID="9" presetClass="entr" presetSubtype="0" fill="hold" grpId="0" nodeType="withEffect">
                                  <p:stCondLst>
                                    <p:cond delay="500"/>
                                  </p:stCondLst>
                                  <p:childTnLst>
                                    <p:set>
                                      <p:cBhvr>
                                        <p:cTn id="24" dur="1" fill="hold">
                                          <p:stCondLst>
                                            <p:cond delay="0"/>
                                          </p:stCondLst>
                                        </p:cTn>
                                        <p:tgtEl>
                                          <p:spTgt spid="5">
                                            <p:graphicEl>
                                              <a:dgm id="{ADB28E47-1624-4524-A057-20614C54146B}"/>
                                            </p:graphicEl>
                                          </p:spTgt>
                                        </p:tgtEl>
                                        <p:attrNameLst>
                                          <p:attrName>style.visibility</p:attrName>
                                        </p:attrNameLst>
                                      </p:cBhvr>
                                      <p:to>
                                        <p:strVal val="visible"/>
                                      </p:to>
                                    </p:set>
                                    <p:animEffect transition="in" filter="dissolve">
                                      <p:cBhvr>
                                        <p:cTn id="25" dur="500"/>
                                        <p:tgtEl>
                                          <p:spTgt spid="5">
                                            <p:graphicEl>
                                              <a:dgm id="{ADB28E47-1624-4524-A057-20614C54146B}"/>
                                            </p:graphicEl>
                                          </p:spTgt>
                                        </p:tgtEl>
                                      </p:cBhvr>
                                    </p:animEffect>
                                  </p:childTnLst>
                                </p:cTn>
                              </p:par>
                              <p:par>
                                <p:cTn id="26" presetID="9" presetClass="entr" presetSubtype="0" fill="hold" grpId="0" nodeType="withEffect">
                                  <p:stCondLst>
                                    <p:cond delay="500"/>
                                  </p:stCondLst>
                                  <p:childTnLst>
                                    <p:set>
                                      <p:cBhvr>
                                        <p:cTn id="27" dur="1" fill="hold">
                                          <p:stCondLst>
                                            <p:cond delay="0"/>
                                          </p:stCondLst>
                                        </p:cTn>
                                        <p:tgtEl>
                                          <p:spTgt spid="5">
                                            <p:graphicEl>
                                              <a:dgm id="{756F0536-9285-4F65-8728-06BE91982D96}"/>
                                            </p:graphicEl>
                                          </p:spTgt>
                                        </p:tgtEl>
                                        <p:attrNameLst>
                                          <p:attrName>style.visibility</p:attrName>
                                        </p:attrNameLst>
                                      </p:cBhvr>
                                      <p:to>
                                        <p:strVal val="visible"/>
                                      </p:to>
                                    </p:set>
                                    <p:animEffect transition="in" filter="dissolve">
                                      <p:cBhvr>
                                        <p:cTn id="28" dur="500"/>
                                        <p:tgtEl>
                                          <p:spTgt spid="5">
                                            <p:graphicEl>
                                              <a:dgm id="{756F0536-9285-4F65-8728-06BE91982D96}"/>
                                            </p:graphicEl>
                                          </p:spTgt>
                                        </p:tgtEl>
                                      </p:cBhvr>
                                    </p:animEffect>
                                  </p:childTnLst>
                                </p:cTn>
                              </p:par>
                              <p:par>
                                <p:cTn id="29" presetID="9" presetClass="entr" presetSubtype="0" fill="hold" grpId="0" nodeType="withEffect">
                                  <p:stCondLst>
                                    <p:cond delay="500"/>
                                  </p:stCondLst>
                                  <p:childTnLst>
                                    <p:set>
                                      <p:cBhvr>
                                        <p:cTn id="30" dur="1" fill="hold">
                                          <p:stCondLst>
                                            <p:cond delay="0"/>
                                          </p:stCondLst>
                                        </p:cTn>
                                        <p:tgtEl>
                                          <p:spTgt spid="5">
                                            <p:graphicEl>
                                              <a:dgm id="{DE606B82-72A2-4898-B617-4077979DABF4}"/>
                                            </p:graphicEl>
                                          </p:spTgt>
                                        </p:tgtEl>
                                        <p:attrNameLst>
                                          <p:attrName>style.visibility</p:attrName>
                                        </p:attrNameLst>
                                      </p:cBhvr>
                                      <p:to>
                                        <p:strVal val="visible"/>
                                      </p:to>
                                    </p:set>
                                    <p:animEffect transition="in" filter="dissolve">
                                      <p:cBhvr>
                                        <p:cTn id="31" dur="500"/>
                                        <p:tgtEl>
                                          <p:spTgt spid="5">
                                            <p:graphicEl>
                                              <a:dgm id="{DE606B82-72A2-4898-B617-4077979DABF4}"/>
                                            </p:graphicEl>
                                          </p:spTgt>
                                        </p:tgtEl>
                                      </p:cBhvr>
                                    </p:animEffect>
                                  </p:childTnLst>
                                </p:cTn>
                              </p:par>
                              <p:par>
                                <p:cTn id="32" presetID="9" presetClass="entr" presetSubtype="0" fill="hold" grpId="0" nodeType="withEffect">
                                  <p:stCondLst>
                                    <p:cond delay="500"/>
                                  </p:stCondLst>
                                  <p:childTnLst>
                                    <p:set>
                                      <p:cBhvr>
                                        <p:cTn id="33" dur="1" fill="hold">
                                          <p:stCondLst>
                                            <p:cond delay="0"/>
                                          </p:stCondLst>
                                        </p:cTn>
                                        <p:tgtEl>
                                          <p:spTgt spid="5">
                                            <p:graphicEl>
                                              <a:dgm id="{5E7089DC-9332-4EE6-9E52-F851B9A308B2}"/>
                                            </p:graphicEl>
                                          </p:spTgt>
                                        </p:tgtEl>
                                        <p:attrNameLst>
                                          <p:attrName>style.visibility</p:attrName>
                                        </p:attrNameLst>
                                      </p:cBhvr>
                                      <p:to>
                                        <p:strVal val="visible"/>
                                      </p:to>
                                    </p:set>
                                    <p:animEffect transition="in" filter="dissolve">
                                      <p:cBhvr>
                                        <p:cTn id="34" dur="500"/>
                                        <p:tgtEl>
                                          <p:spTgt spid="5">
                                            <p:graphicEl>
                                              <a:dgm id="{5E7089DC-9332-4EE6-9E52-F851B9A308B2}"/>
                                            </p:graphicEl>
                                          </p:spTgt>
                                        </p:tgtEl>
                                      </p:cBhvr>
                                    </p:animEffect>
                                  </p:childTnLst>
                                </p:cTn>
                              </p:par>
                              <p:par>
                                <p:cTn id="35" presetID="9" presetClass="entr" presetSubtype="0" fill="hold" grpId="0" nodeType="withEffect">
                                  <p:stCondLst>
                                    <p:cond delay="500"/>
                                  </p:stCondLst>
                                  <p:childTnLst>
                                    <p:set>
                                      <p:cBhvr>
                                        <p:cTn id="36" dur="1" fill="hold">
                                          <p:stCondLst>
                                            <p:cond delay="0"/>
                                          </p:stCondLst>
                                        </p:cTn>
                                        <p:tgtEl>
                                          <p:spTgt spid="5">
                                            <p:graphicEl>
                                              <a:dgm id="{CA8611E6-92DA-498F-B4E4-3B2C12CBFAA4}"/>
                                            </p:graphicEl>
                                          </p:spTgt>
                                        </p:tgtEl>
                                        <p:attrNameLst>
                                          <p:attrName>style.visibility</p:attrName>
                                        </p:attrNameLst>
                                      </p:cBhvr>
                                      <p:to>
                                        <p:strVal val="visible"/>
                                      </p:to>
                                    </p:set>
                                    <p:animEffect transition="in" filter="dissolve">
                                      <p:cBhvr>
                                        <p:cTn id="37" dur="500"/>
                                        <p:tgtEl>
                                          <p:spTgt spid="5">
                                            <p:graphicEl>
                                              <a:dgm id="{CA8611E6-92DA-498F-B4E4-3B2C12CBFAA4}"/>
                                            </p:graphicEl>
                                          </p:spTgt>
                                        </p:tgtEl>
                                      </p:cBhvr>
                                    </p:animEffect>
                                  </p:childTnLst>
                                </p:cTn>
                              </p:par>
                              <p:par>
                                <p:cTn id="38" presetID="9" presetClass="entr" presetSubtype="0" fill="hold" grpId="0" nodeType="withEffect">
                                  <p:stCondLst>
                                    <p:cond delay="500"/>
                                  </p:stCondLst>
                                  <p:childTnLst>
                                    <p:set>
                                      <p:cBhvr>
                                        <p:cTn id="39" dur="1" fill="hold">
                                          <p:stCondLst>
                                            <p:cond delay="0"/>
                                          </p:stCondLst>
                                        </p:cTn>
                                        <p:tgtEl>
                                          <p:spTgt spid="5">
                                            <p:graphicEl>
                                              <a:dgm id="{680A545F-BCB7-4FDA-AEEE-27556CD68477}"/>
                                            </p:graphicEl>
                                          </p:spTgt>
                                        </p:tgtEl>
                                        <p:attrNameLst>
                                          <p:attrName>style.visibility</p:attrName>
                                        </p:attrNameLst>
                                      </p:cBhvr>
                                      <p:to>
                                        <p:strVal val="visible"/>
                                      </p:to>
                                    </p:set>
                                    <p:animEffect transition="in" filter="dissolve">
                                      <p:cBhvr>
                                        <p:cTn id="40" dur="500"/>
                                        <p:tgtEl>
                                          <p:spTgt spid="5">
                                            <p:graphicEl>
                                              <a:dgm id="{680A545F-BCB7-4FDA-AEEE-27556CD6847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p:bldSub>
      </p:bldGraphic>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p:nvPr>
        </p:nvSpPr>
        <p:spPr/>
        <p:txBody>
          <a:bodyPr/>
          <a:lstStyle/>
          <a:p>
            <a:pPr algn="l"/>
            <a:r>
              <a:rPr lang="en-GB"/>
              <a:t>Business Income Vs. Capital Gains</a:t>
            </a:r>
          </a:p>
        </p:txBody>
      </p:sp>
      <p:sp>
        <p:nvSpPr>
          <p:cNvPr id="4" name="Text Placeholder 3"/>
          <p:cNvSpPr>
            <a:spLocks noGrp="1"/>
          </p:cNvSpPr>
          <p:nvPr>
            <p:ph sz="half" idx="1"/>
          </p:nvPr>
        </p:nvSpPr>
        <p:spPr>
          <a:xfrm>
            <a:off x="1485900" y="2000250"/>
            <a:ext cx="2343150" cy="3371850"/>
          </a:xfrm>
          <a:solidFill>
            <a:schemeClr val="tx2">
              <a:lumMod val="75000"/>
            </a:schemeClr>
          </a:solidFill>
        </p:spPr>
        <p:txBody>
          <a:bodyPr anchor="ctr">
            <a:normAutofit lnSpcReduction="10000"/>
          </a:bodyPr>
          <a:lstStyle/>
          <a:p>
            <a:pPr>
              <a:defRPr/>
            </a:pPr>
            <a:r>
              <a:rPr lang="en-US" sz="2700" dirty="0">
                <a:solidFill>
                  <a:schemeClr val="bg1"/>
                </a:solidFill>
              </a:rPr>
              <a:t>No single factor is important. Need to consider totality of facts.</a:t>
            </a:r>
          </a:p>
        </p:txBody>
      </p:sp>
      <p:sp>
        <p:nvSpPr>
          <p:cNvPr id="6" name="Content Placeholder 5"/>
          <p:cNvSpPr>
            <a:spLocks noGrp="1"/>
          </p:cNvSpPr>
          <p:nvPr>
            <p:ph sz="half" idx="2"/>
          </p:nvPr>
        </p:nvSpPr>
        <p:spPr>
          <a:xfrm>
            <a:off x="4057650" y="2000251"/>
            <a:ext cx="3657600" cy="3394472"/>
          </a:xfrm>
          <a:blipFill dpi="0" rotWithShape="1">
            <a:blip r:embed="rId3" cstate="print"/>
            <a:srcRect/>
            <a:tile tx="0" ty="0" sx="100000" sy="100000" flip="none" algn="tl"/>
          </a:blipFill>
        </p:spPr>
        <p:txBody>
          <a:bodyPr anchor="ctr">
            <a:normAutofit lnSpcReduction="10000"/>
          </a:bodyPr>
          <a:lstStyle/>
          <a:p>
            <a:pPr algn="just"/>
            <a:r>
              <a:rPr lang="en-US" b="1">
                <a:solidFill>
                  <a:srgbClr val="C40000"/>
                </a:solidFill>
              </a:rPr>
              <a:t>G. Venkataswami Naidu &amp; Co. v. CIT 35 ITR 594</a:t>
            </a:r>
            <a:r>
              <a:rPr lang="en-US">
                <a:solidFill>
                  <a:srgbClr val="C40000"/>
                </a:solidFill>
              </a:rPr>
              <a:t> </a:t>
            </a:r>
            <a:r>
              <a:rPr lang="en-US" b="1">
                <a:solidFill>
                  <a:srgbClr val="C40000"/>
                </a:solidFill>
              </a:rPr>
              <a:t>(SC)</a:t>
            </a:r>
          </a:p>
          <a:p>
            <a:pPr lvl="1" algn="just"/>
            <a:r>
              <a:rPr lang="en-US" i="1">
                <a:solidFill>
                  <a:srgbClr val="C40000"/>
                </a:solidFill>
              </a:rPr>
              <a:t>the total effect of all relevant factors and circumstances that determines the character of the transaction</a:t>
            </a:r>
            <a:endParaRPr lang="en-GB">
              <a:solidFill>
                <a:srgbClr val="C4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slide(fromTop)">
                                      <p:cBhvr>
                                        <p:cTn id="7" dur="500"/>
                                        <p:tgtEl>
                                          <p:spTgt spid="4">
                                            <p:bg/>
                                          </p:spTgt>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slide(fromTop)">
                                      <p:cBhvr>
                                        <p:cTn id="10" dur="500"/>
                                        <p:tgtEl>
                                          <p:spTgt spid="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1" fill="hold" grpId="0" nodeType="clickEffect">
                                  <p:stCondLst>
                                    <p:cond delay="0"/>
                                  </p:stCondLst>
                                  <p:childTnLst>
                                    <p:set>
                                      <p:cBhvr>
                                        <p:cTn id="14" dur="1" fill="hold">
                                          <p:stCondLst>
                                            <p:cond delay="0"/>
                                          </p:stCondLst>
                                        </p:cTn>
                                        <p:tgtEl>
                                          <p:spTgt spid="6">
                                            <p:bg/>
                                          </p:spTgt>
                                        </p:tgtEl>
                                        <p:attrNameLst>
                                          <p:attrName>style.visibility</p:attrName>
                                        </p:attrNameLst>
                                      </p:cBhvr>
                                      <p:to>
                                        <p:strVal val="visible"/>
                                      </p:to>
                                    </p:set>
                                    <p:animEffect transition="in" filter="slide(fromTop)">
                                      <p:cBhvr>
                                        <p:cTn id="15" dur="500"/>
                                        <p:tgtEl>
                                          <p:spTgt spid="6">
                                            <p:bg/>
                                          </p:spTgt>
                                        </p:tgtEl>
                                      </p:cBhvr>
                                    </p:animEffect>
                                  </p:childTnLst>
                                </p:cTn>
                              </p:par>
                              <p:par>
                                <p:cTn id="16" presetID="12" presetClass="entr" presetSubtype="1" fill="hold" grpId="0" nodeType="with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slide(fromTop)">
                                      <p:cBhvr>
                                        <p:cTn id="18" dur="500"/>
                                        <p:tgtEl>
                                          <p:spTgt spid="6">
                                            <p:txEl>
                                              <p:pRg st="0" end="0"/>
                                            </p:txEl>
                                          </p:spTgt>
                                        </p:tgtEl>
                                      </p:cBhvr>
                                    </p:animEffect>
                                  </p:childTnLst>
                                </p:cTn>
                              </p:par>
                              <p:par>
                                <p:cTn id="19" presetID="12" presetClass="entr" presetSubtype="1" fill="hold" grpId="0" nodeType="with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slide(fromTop)">
                                      <p:cBhvr>
                                        <p:cTn id="21"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6" grpId="0" build="p"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4"/>
          <p:cNvSpPr>
            <a:spLocks noGrp="1"/>
          </p:cNvSpPr>
          <p:nvPr>
            <p:ph type="title"/>
          </p:nvPr>
        </p:nvSpPr>
        <p:spPr/>
        <p:txBody>
          <a:bodyPr/>
          <a:lstStyle/>
          <a:p>
            <a:pPr algn="l"/>
            <a:r>
              <a:rPr lang="en-GB"/>
              <a:t>Business Income Vs. Capital Gains</a:t>
            </a:r>
          </a:p>
        </p:txBody>
      </p:sp>
      <p:sp>
        <p:nvSpPr>
          <p:cNvPr id="4" name="Text Placeholder 3"/>
          <p:cNvSpPr>
            <a:spLocks noGrp="1"/>
          </p:cNvSpPr>
          <p:nvPr>
            <p:ph sz="half" idx="1"/>
          </p:nvPr>
        </p:nvSpPr>
        <p:spPr>
          <a:xfrm>
            <a:off x="1485900" y="1828800"/>
            <a:ext cx="6832190" cy="628650"/>
          </a:xfrm>
        </p:spPr>
        <p:txBody>
          <a:bodyPr>
            <a:normAutofit fontScale="62500" lnSpcReduction="20000"/>
          </a:bodyPr>
          <a:lstStyle/>
          <a:p>
            <a:pPr>
              <a:defRPr/>
            </a:pPr>
            <a:r>
              <a:rPr lang="en-US" sz="3000" dirty="0"/>
              <a:t>Whether number of transactions is the only important criteria ?</a:t>
            </a:r>
          </a:p>
        </p:txBody>
      </p:sp>
      <p:graphicFrame>
        <p:nvGraphicFramePr>
          <p:cNvPr id="7" name="Content Placeholder 6"/>
          <p:cNvGraphicFramePr>
            <a:graphicFrameLocks noGrp="1"/>
          </p:cNvGraphicFramePr>
          <p:nvPr>
            <p:ph sz="half" idx="2"/>
            <p:extLst>
              <p:ext uri="{D42A27DB-BD31-4B8C-83A1-F6EECF244321}">
                <p14:modId xmlns:p14="http://schemas.microsoft.com/office/powerpoint/2010/main" val="1020200711"/>
              </p:ext>
            </p:extLst>
          </p:nvPr>
        </p:nvGraphicFramePr>
        <p:xfrm>
          <a:off x="1757362" y="2172929"/>
          <a:ext cx="5943600" cy="46850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7">
                                            <p:graphicEl>
                                              <a:dgm id="{98A4F69E-BFD6-48E3-9B4C-4FD851B1E55B}"/>
                                            </p:graphicEl>
                                          </p:spTgt>
                                        </p:tgtEl>
                                        <p:attrNameLst>
                                          <p:attrName>style.visibility</p:attrName>
                                        </p:attrNameLst>
                                      </p:cBhvr>
                                      <p:to>
                                        <p:strVal val="visible"/>
                                      </p:to>
                                    </p:set>
                                    <p:animEffect transition="in" filter="slide(fromTop)">
                                      <p:cBhvr>
                                        <p:cTn id="12" dur="500"/>
                                        <p:tgtEl>
                                          <p:spTgt spid="7">
                                            <p:graphicEl>
                                              <a:dgm id="{98A4F69E-BFD6-48E3-9B4C-4FD851B1E55B}"/>
                                            </p:graphicEl>
                                          </p:spTgt>
                                        </p:tgtEl>
                                      </p:cBhvr>
                                    </p:animEffect>
                                  </p:childTnLst>
                                </p:cTn>
                              </p:par>
                              <p:par>
                                <p:cTn id="13" presetID="12" presetClass="entr" presetSubtype="1" fill="hold" grpId="0" nodeType="withEffect">
                                  <p:stCondLst>
                                    <p:cond delay="0"/>
                                  </p:stCondLst>
                                  <p:childTnLst>
                                    <p:set>
                                      <p:cBhvr>
                                        <p:cTn id="14" dur="1" fill="hold">
                                          <p:stCondLst>
                                            <p:cond delay="0"/>
                                          </p:stCondLst>
                                        </p:cTn>
                                        <p:tgtEl>
                                          <p:spTgt spid="7">
                                            <p:graphicEl>
                                              <a:dgm id="{D520D210-F931-40F7-B4C2-E693E2E2A938}"/>
                                            </p:graphicEl>
                                          </p:spTgt>
                                        </p:tgtEl>
                                        <p:attrNameLst>
                                          <p:attrName>style.visibility</p:attrName>
                                        </p:attrNameLst>
                                      </p:cBhvr>
                                      <p:to>
                                        <p:strVal val="visible"/>
                                      </p:to>
                                    </p:set>
                                    <p:animEffect transition="in" filter="slide(fromTop)">
                                      <p:cBhvr>
                                        <p:cTn id="15" dur="500"/>
                                        <p:tgtEl>
                                          <p:spTgt spid="7">
                                            <p:graphicEl>
                                              <a:dgm id="{D520D210-F931-40F7-B4C2-E693E2E2A938}"/>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2" presetClass="entr" presetSubtype="1" fill="hold" grpId="0" nodeType="clickEffect">
                                  <p:stCondLst>
                                    <p:cond delay="0"/>
                                  </p:stCondLst>
                                  <p:childTnLst>
                                    <p:set>
                                      <p:cBhvr>
                                        <p:cTn id="19" dur="1" fill="hold">
                                          <p:stCondLst>
                                            <p:cond delay="0"/>
                                          </p:stCondLst>
                                        </p:cTn>
                                        <p:tgtEl>
                                          <p:spTgt spid="7">
                                            <p:graphicEl>
                                              <a:dgm id="{D023EB63-FF98-4654-83B0-C7E5D4524007}"/>
                                            </p:graphicEl>
                                          </p:spTgt>
                                        </p:tgtEl>
                                        <p:attrNameLst>
                                          <p:attrName>style.visibility</p:attrName>
                                        </p:attrNameLst>
                                      </p:cBhvr>
                                      <p:to>
                                        <p:strVal val="visible"/>
                                      </p:to>
                                    </p:set>
                                    <p:animEffect transition="in" filter="slide(fromTop)">
                                      <p:cBhvr>
                                        <p:cTn id="20" dur="500"/>
                                        <p:tgtEl>
                                          <p:spTgt spid="7">
                                            <p:graphicEl>
                                              <a:dgm id="{D023EB63-FF98-4654-83B0-C7E5D4524007}"/>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1" fill="hold" grpId="0" nodeType="clickEffect">
                                  <p:stCondLst>
                                    <p:cond delay="0"/>
                                  </p:stCondLst>
                                  <p:childTnLst>
                                    <p:set>
                                      <p:cBhvr>
                                        <p:cTn id="24" dur="1" fill="hold">
                                          <p:stCondLst>
                                            <p:cond delay="0"/>
                                          </p:stCondLst>
                                        </p:cTn>
                                        <p:tgtEl>
                                          <p:spTgt spid="7">
                                            <p:graphicEl>
                                              <a:dgm id="{CB301234-58EC-4E7D-A0D9-9FCB37E45DCF}"/>
                                            </p:graphicEl>
                                          </p:spTgt>
                                        </p:tgtEl>
                                        <p:attrNameLst>
                                          <p:attrName>style.visibility</p:attrName>
                                        </p:attrNameLst>
                                      </p:cBhvr>
                                      <p:to>
                                        <p:strVal val="visible"/>
                                      </p:to>
                                    </p:set>
                                    <p:animEffect transition="in" filter="slide(fromTop)">
                                      <p:cBhvr>
                                        <p:cTn id="25" dur="500"/>
                                        <p:tgtEl>
                                          <p:spTgt spid="7">
                                            <p:graphicEl>
                                              <a:dgm id="{CB301234-58EC-4E7D-A0D9-9FCB37E45DCF}"/>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7">
                                            <p:graphicEl>
                                              <a:dgm id="{70045949-6BA9-4FD3-BF8F-9F4437A81928}"/>
                                            </p:graphicEl>
                                          </p:spTgt>
                                        </p:tgtEl>
                                        <p:attrNameLst>
                                          <p:attrName>style.visibility</p:attrName>
                                        </p:attrNameLst>
                                      </p:cBhvr>
                                      <p:to>
                                        <p:strVal val="visible"/>
                                      </p:to>
                                    </p:set>
                                    <p:animEffect transition="in" filter="slide(fromTop)">
                                      <p:cBhvr>
                                        <p:cTn id="30" dur="500"/>
                                        <p:tgtEl>
                                          <p:spTgt spid="7">
                                            <p:graphicEl>
                                              <a:dgm id="{70045949-6BA9-4FD3-BF8F-9F4437A8192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Graphic spid="7" grpId="0">
        <p:bldSub>
          <a:bldDgm bld="one"/>
        </p:bldSub>
      </p:bldGraphic>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4"/>
          <p:cNvSpPr>
            <a:spLocks noGrp="1"/>
          </p:cNvSpPr>
          <p:nvPr>
            <p:ph type="title"/>
          </p:nvPr>
        </p:nvSpPr>
        <p:spPr/>
        <p:txBody>
          <a:bodyPr/>
          <a:lstStyle/>
          <a:p>
            <a:pPr algn="l"/>
            <a:r>
              <a:rPr lang="en-GB"/>
              <a:t>Business Income Vs. Capital Gains</a:t>
            </a:r>
          </a:p>
        </p:txBody>
      </p:sp>
      <p:sp>
        <p:nvSpPr>
          <p:cNvPr id="16387" name="Text Placeholder 3"/>
          <p:cNvSpPr>
            <a:spLocks noGrp="1"/>
          </p:cNvSpPr>
          <p:nvPr>
            <p:ph sz="half" idx="1"/>
          </p:nvPr>
        </p:nvSpPr>
        <p:spPr>
          <a:xfrm>
            <a:off x="1485900" y="2057401"/>
            <a:ext cx="2343150" cy="3394472"/>
          </a:xfrm>
          <a:solidFill>
            <a:schemeClr val="tx2">
              <a:lumMod val="75000"/>
            </a:schemeClr>
          </a:solidFill>
        </p:spPr>
        <p:txBody>
          <a:bodyPr anchor="ctr"/>
          <a:lstStyle/>
          <a:p>
            <a:pPr>
              <a:defRPr/>
            </a:pPr>
            <a:r>
              <a:rPr lang="en-US" sz="3600" dirty="0">
                <a:solidFill>
                  <a:schemeClr val="bg1"/>
                </a:solidFill>
              </a:rPr>
              <a:t>Treated as STCG even if volume is high</a:t>
            </a:r>
          </a:p>
        </p:txBody>
      </p:sp>
      <p:sp>
        <p:nvSpPr>
          <p:cNvPr id="6" name="Content Placeholder 5"/>
          <p:cNvSpPr>
            <a:spLocks noGrp="1"/>
          </p:cNvSpPr>
          <p:nvPr>
            <p:ph sz="half" idx="2"/>
          </p:nvPr>
        </p:nvSpPr>
        <p:spPr>
          <a:xfrm>
            <a:off x="4000500" y="2057400"/>
            <a:ext cx="3657600" cy="3257550"/>
          </a:xfrm>
          <a:blipFill dpi="0" rotWithShape="1">
            <a:blip r:embed="rId2" cstate="print"/>
            <a:srcRect/>
            <a:tile tx="0" ty="0" sx="100000" sy="100000" flip="none" algn="tl"/>
          </a:blipFill>
        </p:spPr>
        <p:txBody>
          <a:bodyPr anchor="ctr"/>
          <a:lstStyle/>
          <a:p>
            <a:pPr algn="just"/>
            <a:r>
              <a:rPr lang="en-US" b="1" dirty="0" err="1">
                <a:solidFill>
                  <a:srgbClr val="FF0000"/>
                </a:solidFill>
                <a:latin typeface="Verdana" pitchFamily="34" charset="0"/>
                <a:cs typeface="Times New Roman" pitchFamily="18" charset="0"/>
              </a:rPr>
              <a:t>Janak</a:t>
            </a:r>
            <a:r>
              <a:rPr lang="en-US" b="1" dirty="0">
                <a:solidFill>
                  <a:srgbClr val="FF0000"/>
                </a:solidFill>
                <a:latin typeface="Verdana" pitchFamily="34" charset="0"/>
                <a:cs typeface="Times New Roman" pitchFamily="18" charset="0"/>
              </a:rPr>
              <a:t> S. </a:t>
            </a:r>
            <a:r>
              <a:rPr lang="en-US" b="1" dirty="0" err="1">
                <a:solidFill>
                  <a:srgbClr val="FF0000"/>
                </a:solidFill>
                <a:latin typeface="Verdana" pitchFamily="34" charset="0"/>
                <a:cs typeface="Times New Roman" pitchFamily="18" charset="0"/>
              </a:rPr>
              <a:t>Rangwalla</a:t>
            </a:r>
            <a:r>
              <a:rPr lang="en-US" b="1" dirty="0">
                <a:solidFill>
                  <a:srgbClr val="FF0000"/>
                </a:solidFill>
                <a:latin typeface="Verdana" pitchFamily="34" charset="0"/>
                <a:cs typeface="Times New Roman" pitchFamily="18" charset="0"/>
              </a:rPr>
              <a:t> </a:t>
            </a:r>
            <a:r>
              <a:rPr lang="en-US" b="1" dirty="0">
                <a:solidFill>
                  <a:srgbClr val="FF0000"/>
                </a:solidFill>
              </a:rPr>
              <a:t>[2007] 11 SOT 627 (MUM)</a:t>
            </a:r>
          </a:p>
          <a:p>
            <a:pPr algn="just"/>
            <a:endParaRPr lang="en-US" b="1" dirty="0">
              <a:solidFill>
                <a:srgbClr val="FF0000"/>
              </a:solidFill>
            </a:endParaRPr>
          </a:p>
          <a:p>
            <a:pPr algn="just"/>
            <a:r>
              <a:rPr lang="en-GB" b="1" dirty="0" err="1">
                <a:solidFill>
                  <a:srgbClr val="FF0000"/>
                </a:solidFill>
              </a:rPr>
              <a:t>Nagindas</a:t>
            </a:r>
            <a:r>
              <a:rPr lang="en-GB" b="1" dirty="0">
                <a:solidFill>
                  <a:srgbClr val="FF0000"/>
                </a:solidFill>
              </a:rPr>
              <a:t> P. </a:t>
            </a:r>
            <a:r>
              <a:rPr lang="en-GB" b="1" dirty="0" err="1">
                <a:solidFill>
                  <a:srgbClr val="FF0000"/>
                </a:solidFill>
              </a:rPr>
              <a:t>Sheth</a:t>
            </a:r>
            <a:r>
              <a:rPr lang="en-GB" b="1" dirty="0">
                <a:solidFill>
                  <a:srgbClr val="FF0000"/>
                </a:solidFill>
              </a:rPr>
              <a:t> (HUF) v. ACIT (Mum.)(Trib.)  ITA. No. 961/Mum/2010.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16387">
                                            <p:bg/>
                                          </p:spTgt>
                                        </p:tgtEl>
                                        <p:attrNameLst>
                                          <p:attrName>style.visibility</p:attrName>
                                        </p:attrNameLst>
                                      </p:cBhvr>
                                      <p:to>
                                        <p:strVal val="visible"/>
                                      </p:to>
                                    </p:set>
                                    <p:animEffect transition="in" filter="slide(fromTop)">
                                      <p:cBhvr>
                                        <p:cTn id="7" dur="500"/>
                                        <p:tgtEl>
                                          <p:spTgt spid="16387">
                                            <p:bg/>
                                          </p:spTgt>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16387">
                                            <p:txEl>
                                              <p:pRg st="0" end="0"/>
                                            </p:txEl>
                                          </p:spTgt>
                                        </p:tgtEl>
                                        <p:attrNameLst>
                                          <p:attrName>style.visibility</p:attrName>
                                        </p:attrNameLst>
                                      </p:cBhvr>
                                      <p:to>
                                        <p:strVal val="visible"/>
                                      </p:to>
                                    </p:set>
                                    <p:animEffect transition="in" filter="slide(fromTop)">
                                      <p:cBhvr>
                                        <p:cTn id="10" dur="500"/>
                                        <p:tgtEl>
                                          <p:spTgt spid="16387">
                                            <p:txEl>
                                              <p:pRg st="0" end="0"/>
                                            </p:txEl>
                                          </p:spTgt>
                                        </p:tgtEl>
                                      </p:cBhvr>
                                    </p:animEffect>
                                  </p:childTnLst>
                                </p:cTn>
                              </p:par>
                              <p:par>
                                <p:cTn id="11" presetID="12" presetClass="entr" presetSubtype="1" fill="hold" grpId="0" nodeType="withEffect">
                                  <p:stCondLst>
                                    <p:cond delay="0"/>
                                  </p:stCondLst>
                                  <p:childTnLst>
                                    <p:set>
                                      <p:cBhvr>
                                        <p:cTn id="12" dur="1" fill="hold">
                                          <p:stCondLst>
                                            <p:cond delay="0"/>
                                          </p:stCondLst>
                                        </p:cTn>
                                        <p:tgtEl>
                                          <p:spTgt spid="6">
                                            <p:bg/>
                                          </p:spTgt>
                                        </p:tgtEl>
                                        <p:attrNameLst>
                                          <p:attrName>style.visibility</p:attrName>
                                        </p:attrNameLst>
                                      </p:cBhvr>
                                      <p:to>
                                        <p:strVal val="visible"/>
                                      </p:to>
                                    </p:set>
                                    <p:animEffect transition="in" filter="slide(fromTop)">
                                      <p:cBhvr>
                                        <p:cTn id="13" dur="500"/>
                                        <p:tgtEl>
                                          <p:spTgt spid="6">
                                            <p:bg/>
                                          </p:spTgt>
                                        </p:tgtEl>
                                      </p:cBhvr>
                                    </p:animEffect>
                                  </p:childTnLst>
                                </p:cTn>
                              </p:par>
                              <p:par>
                                <p:cTn id="14" presetID="12" presetClass="entr" presetSubtype="1" fill="hold" grpId="0" nodeType="with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Effect transition="in" filter="slide(fromTop)">
                                      <p:cBhvr>
                                        <p:cTn id="16" dur="500"/>
                                        <p:tgtEl>
                                          <p:spTgt spid="6">
                                            <p:txEl>
                                              <p:pRg st="0" end="0"/>
                                            </p:txEl>
                                          </p:spTgt>
                                        </p:tgtEl>
                                      </p:cBhvr>
                                    </p:animEffect>
                                  </p:childTnLst>
                                </p:cTn>
                              </p:par>
                              <p:par>
                                <p:cTn id="17" presetID="12" presetClass="entr" presetSubtype="1" fill="hold" grpId="0" nodeType="with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slide(fromTop)">
                                      <p:cBhvr>
                                        <p:cTn id="19"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animBg="1"/>
      <p:bldP spid="6" grpId="0" build="allAtOnce"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4"/>
          <p:cNvSpPr>
            <a:spLocks noGrp="1"/>
          </p:cNvSpPr>
          <p:nvPr>
            <p:ph type="title"/>
          </p:nvPr>
        </p:nvSpPr>
        <p:spPr/>
        <p:txBody>
          <a:bodyPr/>
          <a:lstStyle/>
          <a:p>
            <a:pPr algn="l"/>
            <a:r>
              <a:rPr lang="en-GB"/>
              <a:t>Business Income Vs. Capital Gains</a:t>
            </a:r>
          </a:p>
        </p:txBody>
      </p:sp>
      <p:sp>
        <p:nvSpPr>
          <p:cNvPr id="16387" name="Text Placeholder 3"/>
          <p:cNvSpPr>
            <a:spLocks noGrp="1"/>
          </p:cNvSpPr>
          <p:nvPr>
            <p:ph sz="half" idx="1"/>
          </p:nvPr>
        </p:nvSpPr>
        <p:spPr>
          <a:xfrm>
            <a:off x="1485900" y="2057401"/>
            <a:ext cx="2343150" cy="3394472"/>
          </a:xfrm>
          <a:solidFill>
            <a:schemeClr val="tx2">
              <a:lumMod val="75000"/>
            </a:schemeClr>
          </a:solidFill>
        </p:spPr>
        <p:txBody>
          <a:bodyPr anchor="ctr">
            <a:normAutofit fontScale="70000" lnSpcReduction="20000"/>
          </a:bodyPr>
          <a:lstStyle/>
          <a:p>
            <a:pPr>
              <a:defRPr/>
            </a:pPr>
            <a:r>
              <a:rPr lang="en-US" sz="3600" dirty="0">
                <a:solidFill>
                  <a:schemeClr val="bg1"/>
                </a:solidFill>
              </a:rPr>
              <a:t>Possible to have two portfolios</a:t>
            </a:r>
          </a:p>
        </p:txBody>
      </p:sp>
      <p:sp>
        <p:nvSpPr>
          <p:cNvPr id="6" name="Content Placeholder 5"/>
          <p:cNvSpPr>
            <a:spLocks noGrp="1"/>
          </p:cNvSpPr>
          <p:nvPr>
            <p:ph sz="half" idx="2"/>
          </p:nvPr>
        </p:nvSpPr>
        <p:spPr>
          <a:xfrm>
            <a:off x="4000500" y="2057400"/>
            <a:ext cx="3657600" cy="1371600"/>
          </a:xfrm>
          <a:blipFill>
            <a:blip r:embed="rId2" cstate="print"/>
            <a:tile tx="0" ty="0" sx="100000" sy="100000" flip="none" algn="tl"/>
          </a:blipFill>
        </p:spPr>
        <p:txBody>
          <a:bodyPr anchor="ctr">
            <a:normAutofit fontScale="70000" lnSpcReduction="20000"/>
          </a:bodyPr>
          <a:lstStyle/>
          <a:p>
            <a:pPr algn="just">
              <a:defRPr/>
            </a:pPr>
            <a:r>
              <a:rPr lang="en-US" b="1" dirty="0">
                <a:solidFill>
                  <a:srgbClr val="C40000"/>
                </a:solidFill>
              </a:rPr>
              <a:t>CBDT circular no. 4 dated 15.6.2007</a:t>
            </a:r>
          </a:p>
          <a:p>
            <a:pPr algn="just">
              <a:defRPr/>
            </a:pPr>
            <a:r>
              <a:rPr lang="en-US" b="1" dirty="0" err="1">
                <a:solidFill>
                  <a:srgbClr val="C40000"/>
                </a:solidFill>
              </a:rPr>
              <a:t>Sarnath</a:t>
            </a:r>
            <a:r>
              <a:rPr lang="en-US" b="1" dirty="0">
                <a:solidFill>
                  <a:srgbClr val="C40000"/>
                </a:solidFill>
              </a:rPr>
              <a:t> Infrastructure (P.) Ltd. v. </a:t>
            </a:r>
            <a:r>
              <a:rPr lang="en-US" b="1" dirty="0" err="1">
                <a:solidFill>
                  <a:srgbClr val="C40000"/>
                </a:solidFill>
              </a:rPr>
              <a:t>Asstt</a:t>
            </a:r>
            <a:r>
              <a:rPr lang="en-US" b="1" dirty="0">
                <a:solidFill>
                  <a:srgbClr val="C40000"/>
                </a:solidFill>
              </a:rPr>
              <a:t>. CIT  (2009) 120 TTJ 216 (Luck.) </a:t>
            </a:r>
            <a:endParaRPr lang="en-GB" dirty="0">
              <a:solidFill>
                <a:srgbClr val="C40000"/>
              </a:solidFill>
            </a:endParaRPr>
          </a:p>
        </p:txBody>
      </p:sp>
      <p:sp>
        <p:nvSpPr>
          <p:cNvPr id="5" name="Content Placeholder 5"/>
          <p:cNvSpPr txBox="1">
            <a:spLocks/>
          </p:cNvSpPr>
          <p:nvPr/>
        </p:nvSpPr>
        <p:spPr bwMode="auto">
          <a:xfrm>
            <a:off x="4000500" y="3486150"/>
            <a:ext cx="3657600" cy="2228850"/>
          </a:xfrm>
          <a:prstGeom prst="rect">
            <a:avLst/>
          </a:prstGeom>
          <a:solidFill>
            <a:schemeClr val="accent1">
              <a:lumMod val="20000"/>
              <a:lumOff val="80000"/>
            </a:schemeClr>
          </a:solidFill>
          <a:ln w="9525">
            <a:noFill/>
            <a:miter lim="800000"/>
            <a:headEnd/>
            <a:tailEnd/>
          </a:ln>
        </p:spPr>
        <p:txBody>
          <a:bodyPr anchor="ctr">
            <a:normAutofit fontScale="85000" lnSpcReduction="20000"/>
          </a:bodyPr>
          <a:lstStyle/>
          <a:p>
            <a:pPr marL="257175" indent="-257175" algn="just" eaLnBrk="0" hangingPunct="0">
              <a:spcBef>
                <a:spcPct val="20000"/>
              </a:spcBef>
              <a:buFont typeface="Arial" charset="0"/>
              <a:buChar char="•"/>
              <a:defRPr/>
            </a:pPr>
            <a:r>
              <a:rPr lang="en-US" sz="1950" dirty="0">
                <a:solidFill>
                  <a:srgbClr val="C40000"/>
                </a:solidFill>
              </a:rPr>
              <a:t>Requires a great deal  of precaution on the part of the </a:t>
            </a:r>
            <a:r>
              <a:rPr lang="en-US" sz="1950" dirty="0" err="1">
                <a:solidFill>
                  <a:srgbClr val="C40000"/>
                </a:solidFill>
              </a:rPr>
              <a:t>assessee</a:t>
            </a:r>
            <a:r>
              <a:rPr lang="en-US" sz="1950" dirty="0">
                <a:solidFill>
                  <a:srgbClr val="C40000"/>
                </a:solidFill>
              </a:rPr>
              <a:t> like separate entries in books of accounts,  transactions through separate contract notes etc. </a:t>
            </a:r>
          </a:p>
          <a:p>
            <a:pPr marL="257175" indent="-257175" algn="just" eaLnBrk="0" hangingPunct="0">
              <a:spcBef>
                <a:spcPct val="20000"/>
              </a:spcBef>
              <a:buFont typeface="Arial" charset="0"/>
              <a:buChar char="•"/>
              <a:defRPr/>
            </a:pPr>
            <a:r>
              <a:rPr lang="en-US" sz="1950" dirty="0">
                <a:solidFill>
                  <a:srgbClr val="C40000"/>
                </a:solidFill>
              </a:rPr>
              <a:t>A separate DP account, a separate bank account or a separate  broker altogether shall make the case of </a:t>
            </a:r>
            <a:r>
              <a:rPr lang="en-US" sz="1950" dirty="0" err="1">
                <a:solidFill>
                  <a:srgbClr val="C40000"/>
                </a:solidFill>
              </a:rPr>
              <a:t>assessee</a:t>
            </a:r>
            <a:r>
              <a:rPr lang="en-US" sz="1950" dirty="0">
                <a:solidFill>
                  <a:srgbClr val="C40000"/>
                </a:solidFill>
              </a:rPr>
              <a:t> further stronger.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16387">
                                            <p:bg/>
                                          </p:spTgt>
                                        </p:tgtEl>
                                        <p:attrNameLst>
                                          <p:attrName>style.visibility</p:attrName>
                                        </p:attrNameLst>
                                      </p:cBhvr>
                                      <p:to>
                                        <p:strVal val="visible"/>
                                      </p:to>
                                    </p:set>
                                    <p:animEffect transition="in" filter="slide(fromTop)">
                                      <p:cBhvr>
                                        <p:cTn id="7" dur="500"/>
                                        <p:tgtEl>
                                          <p:spTgt spid="16387">
                                            <p:bg/>
                                          </p:spTgt>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16387">
                                            <p:txEl>
                                              <p:pRg st="0" end="0"/>
                                            </p:txEl>
                                          </p:spTgt>
                                        </p:tgtEl>
                                        <p:attrNameLst>
                                          <p:attrName>style.visibility</p:attrName>
                                        </p:attrNameLst>
                                      </p:cBhvr>
                                      <p:to>
                                        <p:strVal val="visible"/>
                                      </p:to>
                                    </p:set>
                                    <p:animEffect transition="in" filter="slide(fromTop)">
                                      <p:cBhvr>
                                        <p:cTn id="10" dur="500"/>
                                        <p:tgtEl>
                                          <p:spTgt spid="16387">
                                            <p:txEl>
                                              <p:pRg st="0" end="0"/>
                                            </p:txEl>
                                          </p:spTgt>
                                        </p:tgtEl>
                                      </p:cBhvr>
                                    </p:animEffect>
                                  </p:childTnLst>
                                </p:cTn>
                              </p:par>
                              <p:par>
                                <p:cTn id="11" presetID="12" presetClass="entr" presetSubtype="1" fill="hold" grpId="0" nodeType="withEffect">
                                  <p:stCondLst>
                                    <p:cond delay="0"/>
                                  </p:stCondLst>
                                  <p:childTnLst>
                                    <p:set>
                                      <p:cBhvr>
                                        <p:cTn id="12" dur="1" fill="hold">
                                          <p:stCondLst>
                                            <p:cond delay="0"/>
                                          </p:stCondLst>
                                        </p:cTn>
                                        <p:tgtEl>
                                          <p:spTgt spid="6">
                                            <p:bg/>
                                          </p:spTgt>
                                        </p:tgtEl>
                                        <p:attrNameLst>
                                          <p:attrName>style.visibility</p:attrName>
                                        </p:attrNameLst>
                                      </p:cBhvr>
                                      <p:to>
                                        <p:strVal val="visible"/>
                                      </p:to>
                                    </p:set>
                                    <p:animEffect transition="in" filter="slide(fromTop)">
                                      <p:cBhvr>
                                        <p:cTn id="13" dur="500"/>
                                        <p:tgtEl>
                                          <p:spTgt spid="6">
                                            <p:bg/>
                                          </p:spTgt>
                                        </p:tgtEl>
                                      </p:cBhvr>
                                    </p:animEffect>
                                  </p:childTnLst>
                                </p:cTn>
                              </p:par>
                              <p:par>
                                <p:cTn id="14" presetID="12" presetClass="entr" presetSubtype="1" fill="hold" grpId="0" nodeType="with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Effect transition="in" filter="slide(fromTop)">
                                      <p:cBhvr>
                                        <p:cTn id="16" dur="500"/>
                                        <p:tgtEl>
                                          <p:spTgt spid="6">
                                            <p:txEl>
                                              <p:pRg st="0" end="0"/>
                                            </p:txEl>
                                          </p:spTgt>
                                        </p:tgtEl>
                                      </p:cBhvr>
                                    </p:animEffect>
                                  </p:childTnLst>
                                </p:cTn>
                              </p:par>
                              <p:par>
                                <p:cTn id="17" presetID="12" presetClass="entr" presetSubtype="1" fill="hold" grpId="0" nodeType="with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slide(fromTop)">
                                      <p:cBhvr>
                                        <p:cTn id="19" dur="500"/>
                                        <p:tgtEl>
                                          <p:spTgt spid="6">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2"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slide(fromRight)">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animBg="1"/>
      <p:bldP spid="6" grpId="0" build="p"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algn="l" eaLnBrk="1" hangingPunct="1"/>
            <a:r>
              <a:rPr lang="en-US" dirty="0"/>
              <a:t>Capital Loss – Case 1</a:t>
            </a:r>
            <a:endParaRPr lang="en-GB" dirty="0"/>
          </a:p>
        </p:txBody>
      </p:sp>
      <p:graphicFrame>
        <p:nvGraphicFramePr>
          <p:cNvPr id="4" name="Content Placeholder 3"/>
          <p:cNvGraphicFramePr>
            <a:graphicFrameLocks noGrp="1"/>
          </p:cNvGraphicFramePr>
          <p:nvPr>
            <p:ph idx="1"/>
          </p:nvPr>
        </p:nvGraphicFramePr>
        <p:xfrm>
          <a:off x="1485900" y="2057401"/>
          <a:ext cx="6172200" cy="1716797"/>
        </p:xfrm>
        <a:graphic>
          <a:graphicData uri="http://schemas.openxmlformats.org/drawingml/2006/table">
            <a:tbl>
              <a:tblPr firstRow="1" bandRow="1">
                <a:tableStyleId>{5DA37D80-6434-44D0-A028-1B22A696006F}</a:tableStyleId>
              </a:tblPr>
              <a:tblGrid>
                <a:gridCol w="3086100">
                  <a:extLst>
                    <a:ext uri="{9D8B030D-6E8A-4147-A177-3AD203B41FA5}">
                      <a16:colId xmlns:a16="http://schemas.microsoft.com/office/drawing/2014/main" val="20000"/>
                    </a:ext>
                  </a:extLst>
                </a:gridCol>
                <a:gridCol w="3086100">
                  <a:extLst>
                    <a:ext uri="{9D8B030D-6E8A-4147-A177-3AD203B41FA5}">
                      <a16:colId xmlns:a16="http://schemas.microsoft.com/office/drawing/2014/main" val="20001"/>
                    </a:ext>
                  </a:extLst>
                </a:gridCol>
              </a:tblGrid>
              <a:tr h="85725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100" b="0" dirty="0"/>
                        <a:t>Short Term Capital Loss from Shares (STT Paid)</a:t>
                      </a:r>
                      <a:endParaRPr lang="en-GB" sz="2100" b="0" dirty="0"/>
                    </a:p>
                  </a:txBody>
                  <a:tcPr marL="68580" marR="68580" marT="34290" marB="34290"/>
                </a:tc>
                <a:tc>
                  <a:txBody>
                    <a:bodyPr/>
                    <a:lstStyle/>
                    <a:p>
                      <a:r>
                        <a:rPr lang="en-US" sz="2100" b="0" dirty="0"/>
                        <a:t>-5,00,000</a:t>
                      </a:r>
                      <a:endParaRPr lang="en-GB" sz="2100" b="0" dirty="0"/>
                    </a:p>
                  </a:txBody>
                  <a:tcPr marL="68580" marR="68580" marT="34290" marB="34290"/>
                </a:tc>
                <a:extLst>
                  <a:ext uri="{0D108BD9-81ED-4DB2-BD59-A6C34878D82A}">
                    <a16:rowId xmlns:a16="http://schemas.microsoft.com/office/drawing/2014/main" val="10000"/>
                  </a:ext>
                </a:extLst>
              </a:tr>
              <a:tr h="859547">
                <a:tc>
                  <a:txBody>
                    <a:bodyPr/>
                    <a:lstStyle/>
                    <a:p>
                      <a:r>
                        <a:rPr lang="en-US" sz="2100" dirty="0"/>
                        <a:t>Short Term Capital  Gains from Land</a:t>
                      </a:r>
                      <a:r>
                        <a:rPr lang="en-US" sz="2100" baseline="0" dirty="0"/>
                        <a:t> </a:t>
                      </a:r>
                      <a:endParaRPr lang="en-GB" sz="2100" dirty="0"/>
                    </a:p>
                  </a:txBody>
                  <a:tcPr marL="68580" marR="68580" marT="34290" marB="34290"/>
                </a:tc>
                <a:tc>
                  <a:txBody>
                    <a:bodyPr/>
                    <a:lstStyle/>
                    <a:p>
                      <a:r>
                        <a:rPr lang="en-US" sz="2100" dirty="0"/>
                        <a:t>+10,00,000</a:t>
                      </a:r>
                      <a:endParaRPr lang="en-GB" sz="2100" dirty="0"/>
                    </a:p>
                  </a:txBody>
                  <a:tcPr marL="68580" marR="68580" marT="34290" marB="34290"/>
                </a:tc>
                <a:extLst>
                  <a:ext uri="{0D108BD9-81ED-4DB2-BD59-A6C34878D82A}">
                    <a16:rowId xmlns:a16="http://schemas.microsoft.com/office/drawing/2014/main" val="10001"/>
                  </a:ext>
                </a:extLst>
              </a:tr>
            </a:tbl>
          </a:graphicData>
        </a:graphic>
      </p:graphicFrame>
      <p:graphicFrame>
        <p:nvGraphicFramePr>
          <p:cNvPr id="5" name="Diagram 4"/>
          <p:cNvGraphicFramePr/>
          <p:nvPr/>
        </p:nvGraphicFramePr>
        <p:xfrm>
          <a:off x="1543050" y="4000500"/>
          <a:ext cx="3028950" cy="1619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4"/>
          <p:cNvSpPr>
            <a:spLocks noGrp="1"/>
          </p:cNvSpPr>
          <p:nvPr>
            <p:ph type="title"/>
          </p:nvPr>
        </p:nvSpPr>
        <p:spPr/>
        <p:txBody>
          <a:bodyPr/>
          <a:lstStyle/>
          <a:p>
            <a:pPr algn="l"/>
            <a:r>
              <a:rPr lang="en-GB"/>
              <a:t>Business Income Vs. Capital Gains</a:t>
            </a:r>
          </a:p>
        </p:txBody>
      </p:sp>
      <p:sp>
        <p:nvSpPr>
          <p:cNvPr id="4" name="Text Placeholder 3"/>
          <p:cNvSpPr>
            <a:spLocks noGrp="1"/>
          </p:cNvSpPr>
          <p:nvPr>
            <p:ph sz="half" idx="1"/>
          </p:nvPr>
        </p:nvSpPr>
        <p:spPr>
          <a:xfrm>
            <a:off x="1485900" y="2057401"/>
            <a:ext cx="2343150" cy="3394472"/>
          </a:xfrm>
          <a:solidFill>
            <a:schemeClr val="tx2">
              <a:lumMod val="75000"/>
            </a:schemeClr>
          </a:solidFill>
        </p:spPr>
        <p:txBody>
          <a:bodyPr anchor="ctr">
            <a:normAutofit fontScale="77500" lnSpcReduction="20000"/>
          </a:bodyPr>
          <a:lstStyle/>
          <a:p>
            <a:pPr>
              <a:defRPr/>
            </a:pPr>
            <a:r>
              <a:rPr lang="en-US" sz="3600" dirty="0">
                <a:solidFill>
                  <a:schemeClr val="bg1"/>
                </a:solidFill>
              </a:rPr>
              <a:t>Entries in Books of Accounts</a:t>
            </a:r>
          </a:p>
        </p:txBody>
      </p:sp>
      <p:sp>
        <p:nvSpPr>
          <p:cNvPr id="6" name="Content Placeholder 5"/>
          <p:cNvSpPr>
            <a:spLocks noGrp="1"/>
          </p:cNvSpPr>
          <p:nvPr>
            <p:ph sz="half" idx="2"/>
          </p:nvPr>
        </p:nvSpPr>
        <p:spPr>
          <a:xfrm>
            <a:off x="4000500" y="2057401"/>
            <a:ext cx="3657600" cy="3394472"/>
          </a:xfrm>
          <a:blipFill>
            <a:blip r:embed="rId3" cstate="print"/>
            <a:tile tx="0" ty="0" sx="100000" sy="100000" flip="none" algn="tl"/>
          </a:blipFill>
        </p:spPr>
        <p:txBody>
          <a:bodyPr>
            <a:normAutofit fontScale="77500" lnSpcReduction="20000"/>
          </a:bodyPr>
          <a:lstStyle/>
          <a:p>
            <a:pPr algn="just">
              <a:defRPr/>
            </a:pPr>
            <a:r>
              <a:rPr lang="en-US" b="1" dirty="0">
                <a:solidFill>
                  <a:srgbClr val="C40000"/>
                </a:solidFill>
              </a:rPr>
              <a:t>Management Structure &amp; Systems (P) Ltd. v. ITO  (2010) 37 DTR (</a:t>
            </a:r>
            <a:r>
              <a:rPr lang="en-US" b="1" dirty="0" err="1">
                <a:solidFill>
                  <a:srgbClr val="C40000"/>
                </a:solidFill>
              </a:rPr>
              <a:t>Ahd</a:t>
            </a:r>
            <a:r>
              <a:rPr lang="en-US" b="1" dirty="0">
                <a:solidFill>
                  <a:srgbClr val="C40000"/>
                </a:solidFill>
              </a:rPr>
              <a:t>.) (</a:t>
            </a:r>
            <a:r>
              <a:rPr lang="en-US" b="1" dirty="0" err="1">
                <a:solidFill>
                  <a:srgbClr val="C40000"/>
                </a:solidFill>
              </a:rPr>
              <a:t>Trib</a:t>
            </a:r>
            <a:r>
              <a:rPr lang="en-US" b="1" dirty="0">
                <a:solidFill>
                  <a:srgbClr val="C40000"/>
                </a:solidFill>
              </a:rPr>
              <a:t>) 345</a:t>
            </a:r>
          </a:p>
          <a:p>
            <a:pPr algn="just">
              <a:buFont typeface="Arial" charset="0"/>
              <a:buNone/>
              <a:defRPr/>
            </a:pPr>
            <a:endParaRPr lang="en-US" b="1" dirty="0">
              <a:solidFill>
                <a:srgbClr val="C40000"/>
              </a:solidFill>
            </a:endParaRPr>
          </a:p>
          <a:p>
            <a:pPr algn="just">
              <a:defRPr/>
            </a:pPr>
            <a:r>
              <a:rPr lang="en-US" b="1" dirty="0">
                <a:solidFill>
                  <a:srgbClr val="C40000"/>
                </a:solidFill>
              </a:rPr>
              <a:t>Hitesh </a:t>
            </a:r>
            <a:r>
              <a:rPr lang="en-US" b="1" dirty="0" err="1">
                <a:solidFill>
                  <a:srgbClr val="C40000"/>
                </a:solidFill>
              </a:rPr>
              <a:t>Satishchandra</a:t>
            </a:r>
            <a:r>
              <a:rPr lang="en-US" b="1" dirty="0">
                <a:solidFill>
                  <a:srgbClr val="C40000"/>
                </a:solidFill>
              </a:rPr>
              <a:t> </a:t>
            </a:r>
            <a:r>
              <a:rPr lang="en-US" b="1" dirty="0" err="1">
                <a:solidFill>
                  <a:srgbClr val="C40000"/>
                </a:solidFill>
              </a:rPr>
              <a:t>Doshi</a:t>
            </a:r>
            <a:r>
              <a:rPr lang="en-US" b="1" dirty="0">
                <a:solidFill>
                  <a:srgbClr val="C40000"/>
                </a:solidFill>
              </a:rPr>
              <a:t> vs. Joint Commissioner of Income-tax 21(3), Mumbai [2011] 140 TTJ 32 (MUM) </a:t>
            </a:r>
          </a:p>
          <a:p>
            <a:pPr lvl="1" algn="just">
              <a:defRPr/>
            </a:pPr>
            <a:r>
              <a:rPr lang="en-US" dirty="0">
                <a:solidFill>
                  <a:srgbClr val="C40000"/>
                </a:solidFill>
              </a:rPr>
              <a:t>The assessee valued the shares under investment portfolio at cost and never valued the balance at the beginning as well as at the end of the year of market price or realization value</a:t>
            </a:r>
            <a:endParaRPr lang="en-GB" dirty="0">
              <a:solidFill>
                <a:srgbClr val="C4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slide(fromTop)">
                                      <p:cBhvr>
                                        <p:cTn id="7" dur="500"/>
                                        <p:tgtEl>
                                          <p:spTgt spid="4">
                                            <p:bg/>
                                          </p:spTgt>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slide(fromTop)">
                                      <p:cBhvr>
                                        <p:cTn id="10" dur="500"/>
                                        <p:tgtEl>
                                          <p:spTgt spid="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1" fill="hold" grpId="0" nodeType="clickEffect">
                                  <p:stCondLst>
                                    <p:cond delay="0"/>
                                  </p:stCondLst>
                                  <p:childTnLst>
                                    <p:set>
                                      <p:cBhvr>
                                        <p:cTn id="14" dur="1" fill="hold">
                                          <p:stCondLst>
                                            <p:cond delay="0"/>
                                          </p:stCondLst>
                                        </p:cTn>
                                        <p:tgtEl>
                                          <p:spTgt spid="6">
                                            <p:bg/>
                                          </p:spTgt>
                                        </p:tgtEl>
                                        <p:attrNameLst>
                                          <p:attrName>style.visibility</p:attrName>
                                        </p:attrNameLst>
                                      </p:cBhvr>
                                      <p:to>
                                        <p:strVal val="visible"/>
                                      </p:to>
                                    </p:set>
                                    <p:animEffect transition="in" filter="slide(fromTop)">
                                      <p:cBhvr>
                                        <p:cTn id="15" dur="500"/>
                                        <p:tgtEl>
                                          <p:spTgt spid="6">
                                            <p:bg/>
                                          </p:spTgt>
                                        </p:tgtEl>
                                      </p:cBhvr>
                                    </p:animEffect>
                                  </p:childTnLst>
                                </p:cTn>
                              </p:par>
                              <p:par>
                                <p:cTn id="16" presetID="12" presetClass="entr" presetSubtype="1" fill="hold" grpId="0" nodeType="with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slide(fromTop)">
                                      <p:cBhvr>
                                        <p:cTn id="18" dur="500"/>
                                        <p:tgtEl>
                                          <p:spTgt spid="6">
                                            <p:txEl>
                                              <p:pRg st="0" end="0"/>
                                            </p:txEl>
                                          </p:spTgt>
                                        </p:tgtEl>
                                      </p:cBhvr>
                                    </p:animEffect>
                                  </p:childTnLst>
                                </p:cTn>
                              </p:par>
                              <p:par>
                                <p:cTn id="19" presetID="12" presetClass="entr" presetSubtype="1" fill="hold" grpId="0" nodeType="with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slide(fromTop)">
                                      <p:cBhvr>
                                        <p:cTn id="21" dur="500"/>
                                        <p:tgtEl>
                                          <p:spTgt spid="6">
                                            <p:txEl>
                                              <p:pRg st="2" end="2"/>
                                            </p:txEl>
                                          </p:spTgt>
                                        </p:tgtEl>
                                      </p:cBhvr>
                                    </p:animEffect>
                                  </p:childTnLst>
                                </p:cTn>
                              </p:par>
                              <p:par>
                                <p:cTn id="22" presetID="12" presetClass="entr" presetSubtype="1" fill="hold" grpId="0" nodeType="withEffect">
                                  <p:stCondLst>
                                    <p:cond delay="0"/>
                                  </p:stCondLst>
                                  <p:childTnLst>
                                    <p:set>
                                      <p:cBhvr>
                                        <p:cTn id="23" dur="1" fill="hold">
                                          <p:stCondLst>
                                            <p:cond delay="0"/>
                                          </p:stCondLst>
                                        </p:cTn>
                                        <p:tgtEl>
                                          <p:spTgt spid="6">
                                            <p:txEl>
                                              <p:pRg st="3" end="3"/>
                                            </p:txEl>
                                          </p:spTgt>
                                        </p:tgtEl>
                                        <p:attrNameLst>
                                          <p:attrName>style.visibility</p:attrName>
                                        </p:attrNameLst>
                                      </p:cBhvr>
                                      <p:to>
                                        <p:strVal val="visible"/>
                                      </p:to>
                                    </p:set>
                                    <p:animEffect transition="in" filter="slide(fromTop)">
                                      <p:cBhvr>
                                        <p:cTn id="24"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6" grpId="0" build="p"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4"/>
          <p:cNvSpPr>
            <a:spLocks noGrp="1"/>
          </p:cNvSpPr>
          <p:nvPr>
            <p:ph type="title"/>
          </p:nvPr>
        </p:nvSpPr>
        <p:spPr/>
        <p:txBody>
          <a:bodyPr/>
          <a:lstStyle/>
          <a:p>
            <a:pPr algn="l"/>
            <a:r>
              <a:rPr lang="en-GB"/>
              <a:t>Business Income Vs. Capital Gains</a:t>
            </a:r>
          </a:p>
        </p:txBody>
      </p:sp>
      <p:sp>
        <p:nvSpPr>
          <p:cNvPr id="18435" name="Text Placeholder 3"/>
          <p:cNvSpPr>
            <a:spLocks noGrp="1"/>
          </p:cNvSpPr>
          <p:nvPr>
            <p:ph sz="half" idx="1"/>
          </p:nvPr>
        </p:nvSpPr>
        <p:spPr>
          <a:xfrm>
            <a:off x="1485900" y="2057401"/>
            <a:ext cx="2343150" cy="3394472"/>
          </a:xfrm>
          <a:solidFill>
            <a:schemeClr val="tx2">
              <a:lumMod val="75000"/>
            </a:schemeClr>
          </a:solidFill>
        </p:spPr>
        <p:txBody>
          <a:bodyPr anchor="ctr"/>
          <a:lstStyle/>
          <a:p>
            <a:pPr algn="just">
              <a:defRPr/>
            </a:pPr>
            <a:r>
              <a:rPr lang="en-US" sz="3000" dirty="0">
                <a:solidFill>
                  <a:schemeClr val="bg1"/>
                </a:solidFill>
              </a:rPr>
              <a:t>With delivery and Without delivery Transactions</a:t>
            </a:r>
          </a:p>
        </p:txBody>
      </p:sp>
      <p:sp>
        <p:nvSpPr>
          <p:cNvPr id="18436" name="Content Placeholder 5"/>
          <p:cNvSpPr>
            <a:spLocks noGrp="1"/>
          </p:cNvSpPr>
          <p:nvPr>
            <p:ph sz="half" idx="2"/>
          </p:nvPr>
        </p:nvSpPr>
        <p:spPr>
          <a:xfrm>
            <a:off x="4000500" y="2057401"/>
            <a:ext cx="3657600" cy="3394472"/>
          </a:xfrm>
          <a:blipFill dpi="0" rotWithShape="1">
            <a:blip r:embed="rId3" cstate="print"/>
            <a:srcRect/>
            <a:tile tx="0" ty="0" sx="100000" sy="100000" flip="none" algn="tl"/>
          </a:blipFill>
        </p:spPr>
        <p:txBody>
          <a:bodyPr anchor="ctr"/>
          <a:lstStyle/>
          <a:p>
            <a:pPr algn="just"/>
            <a:r>
              <a:rPr lang="en-US" b="1">
                <a:solidFill>
                  <a:srgbClr val="C40000"/>
                </a:solidFill>
              </a:rPr>
              <a:t>Gopal Purohit vs. Joint Commissioner of Income-tax, 25(3)</a:t>
            </a:r>
          </a:p>
          <a:p>
            <a:pPr lvl="1" algn="just"/>
            <a:r>
              <a:rPr lang="en-US">
                <a:solidFill>
                  <a:srgbClr val="C40000"/>
                </a:solidFill>
              </a:rPr>
              <a:t>Mumbai  Tribunal [2009] 29 SOT 117 (MUM)</a:t>
            </a:r>
          </a:p>
          <a:p>
            <a:pPr lvl="1" algn="just"/>
            <a:r>
              <a:rPr lang="en-US">
                <a:solidFill>
                  <a:srgbClr val="C40000"/>
                </a:solidFill>
              </a:rPr>
              <a:t>confirmed by Hon. Mumbai High Court (188 Taxmann 140) </a:t>
            </a:r>
          </a:p>
          <a:p>
            <a:pPr lvl="1" algn="just"/>
            <a:r>
              <a:rPr lang="en-US">
                <a:solidFill>
                  <a:srgbClr val="C40000"/>
                </a:solidFill>
              </a:rPr>
              <a:t>SLP against High Court’s order  dismissed by Apex Court. </a:t>
            </a:r>
            <a:endParaRPr lang="en-GB">
              <a:solidFill>
                <a:srgbClr val="C4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18435">
                                            <p:bg/>
                                          </p:spTgt>
                                        </p:tgtEl>
                                        <p:attrNameLst>
                                          <p:attrName>style.visibility</p:attrName>
                                        </p:attrNameLst>
                                      </p:cBhvr>
                                      <p:to>
                                        <p:strVal val="visible"/>
                                      </p:to>
                                    </p:set>
                                    <p:animEffect transition="in" filter="slide(fromTop)">
                                      <p:cBhvr>
                                        <p:cTn id="7" dur="500"/>
                                        <p:tgtEl>
                                          <p:spTgt spid="18435">
                                            <p:bg/>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18435">
                                            <p:txEl>
                                              <p:pRg st="0" end="0"/>
                                            </p:txEl>
                                          </p:spTgt>
                                        </p:tgtEl>
                                        <p:attrNameLst>
                                          <p:attrName>style.visibility</p:attrName>
                                        </p:attrNameLst>
                                      </p:cBhvr>
                                      <p:to>
                                        <p:strVal val="visible"/>
                                      </p:to>
                                    </p:set>
                                    <p:animEffect transition="in" filter="slide(fromTop)">
                                      <p:cBhvr>
                                        <p:cTn id="12" dur="500"/>
                                        <p:tgtEl>
                                          <p:spTgt spid="1843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1" fill="hold" grpId="0" nodeType="clickEffect">
                                  <p:stCondLst>
                                    <p:cond delay="0"/>
                                  </p:stCondLst>
                                  <p:childTnLst>
                                    <p:set>
                                      <p:cBhvr>
                                        <p:cTn id="16" dur="1" fill="hold">
                                          <p:stCondLst>
                                            <p:cond delay="0"/>
                                          </p:stCondLst>
                                        </p:cTn>
                                        <p:tgtEl>
                                          <p:spTgt spid="18436">
                                            <p:bg/>
                                          </p:spTgt>
                                        </p:tgtEl>
                                        <p:attrNameLst>
                                          <p:attrName>style.visibility</p:attrName>
                                        </p:attrNameLst>
                                      </p:cBhvr>
                                      <p:to>
                                        <p:strVal val="visible"/>
                                      </p:to>
                                    </p:set>
                                    <p:animEffect transition="in" filter="slide(fromTop)">
                                      <p:cBhvr>
                                        <p:cTn id="17" dur="500"/>
                                        <p:tgtEl>
                                          <p:spTgt spid="18436">
                                            <p:bg/>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1" fill="hold" grpId="0" nodeType="clickEffect">
                                  <p:stCondLst>
                                    <p:cond delay="0"/>
                                  </p:stCondLst>
                                  <p:childTnLst>
                                    <p:set>
                                      <p:cBhvr>
                                        <p:cTn id="21" dur="1" fill="hold">
                                          <p:stCondLst>
                                            <p:cond delay="0"/>
                                          </p:stCondLst>
                                        </p:cTn>
                                        <p:tgtEl>
                                          <p:spTgt spid="18436">
                                            <p:txEl>
                                              <p:pRg st="0" end="0"/>
                                            </p:txEl>
                                          </p:spTgt>
                                        </p:tgtEl>
                                        <p:attrNameLst>
                                          <p:attrName>style.visibility</p:attrName>
                                        </p:attrNameLst>
                                      </p:cBhvr>
                                      <p:to>
                                        <p:strVal val="visible"/>
                                      </p:to>
                                    </p:set>
                                    <p:animEffect transition="in" filter="slide(fromTop)">
                                      <p:cBhvr>
                                        <p:cTn id="22" dur="500"/>
                                        <p:tgtEl>
                                          <p:spTgt spid="18436">
                                            <p:txEl>
                                              <p:pRg st="0" end="0"/>
                                            </p:txEl>
                                          </p:spTgt>
                                        </p:tgtEl>
                                      </p:cBhvr>
                                    </p:animEffect>
                                  </p:childTnLst>
                                </p:cTn>
                              </p:par>
                              <p:par>
                                <p:cTn id="23" presetID="12" presetClass="entr" presetSubtype="1" fill="hold" grpId="0" nodeType="withEffect">
                                  <p:stCondLst>
                                    <p:cond delay="0"/>
                                  </p:stCondLst>
                                  <p:childTnLst>
                                    <p:set>
                                      <p:cBhvr>
                                        <p:cTn id="24" dur="1" fill="hold">
                                          <p:stCondLst>
                                            <p:cond delay="0"/>
                                          </p:stCondLst>
                                        </p:cTn>
                                        <p:tgtEl>
                                          <p:spTgt spid="18436">
                                            <p:txEl>
                                              <p:pRg st="1" end="1"/>
                                            </p:txEl>
                                          </p:spTgt>
                                        </p:tgtEl>
                                        <p:attrNameLst>
                                          <p:attrName>style.visibility</p:attrName>
                                        </p:attrNameLst>
                                      </p:cBhvr>
                                      <p:to>
                                        <p:strVal val="visible"/>
                                      </p:to>
                                    </p:set>
                                    <p:animEffect transition="in" filter="slide(fromTop)">
                                      <p:cBhvr>
                                        <p:cTn id="25" dur="500"/>
                                        <p:tgtEl>
                                          <p:spTgt spid="18436">
                                            <p:txEl>
                                              <p:pRg st="1" end="1"/>
                                            </p:txEl>
                                          </p:spTgt>
                                        </p:tgtEl>
                                      </p:cBhvr>
                                    </p:animEffect>
                                  </p:childTnLst>
                                </p:cTn>
                              </p:par>
                              <p:par>
                                <p:cTn id="26" presetID="12" presetClass="entr" presetSubtype="1" fill="hold" grpId="0" nodeType="withEffect">
                                  <p:stCondLst>
                                    <p:cond delay="0"/>
                                  </p:stCondLst>
                                  <p:childTnLst>
                                    <p:set>
                                      <p:cBhvr>
                                        <p:cTn id="27" dur="1" fill="hold">
                                          <p:stCondLst>
                                            <p:cond delay="0"/>
                                          </p:stCondLst>
                                        </p:cTn>
                                        <p:tgtEl>
                                          <p:spTgt spid="18436">
                                            <p:txEl>
                                              <p:pRg st="2" end="2"/>
                                            </p:txEl>
                                          </p:spTgt>
                                        </p:tgtEl>
                                        <p:attrNameLst>
                                          <p:attrName>style.visibility</p:attrName>
                                        </p:attrNameLst>
                                      </p:cBhvr>
                                      <p:to>
                                        <p:strVal val="visible"/>
                                      </p:to>
                                    </p:set>
                                    <p:animEffect transition="in" filter="slide(fromTop)">
                                      <p:cBhvr>
                                        <p:cTn id="28" dur="500"/>
                                        <p:tgtEl>
                                          <p:spTgt spid="18436">
                                            <p:txEl>
                                              <p:pRg st="2" end="2"/>
                                            </p:txEl>
                                          </p:spTgt>
                                        </p:tgtEl>
                                      </p:cBhvr>
                                    </p:animEffect>
                                  </p:childTnLst>
                                </p:cTn>
                              </p:par>
                              <p:par>
                                <p:cTn id="29" presetID="12" presetClass="entr" presetSubtype="1" fill="hold" grpId="0" nodeType="withEffect">
                                  <p:stCondLst>
                                    <p:cond delay="0"/>
                                  </p:stCondLst>
                                  <p:childTnLst>
                                    <p:set>
                                      <p:cBhvr>
                                        <p:cTn id="30" dur="1" fill="hold">
                                          <p:stCondLst>
                                            <p:cond delay="0"/>
                                          </p:stCondLst>
                                        </p:cTn>
                                        <p:tgtEl>
                                          <p:spTgt spid="18436">
                                            <p:txEl>
                                              <p:pRg st="3" end="3"/>
                                            </p:txEl>
                                          </p:spTgt>
                                        </p:tgtEl>
                                        <p:attrNameLst>
                                          <p:attrName>style.visibility</p:attrName>
                                        </p:attrNameLst>
                                      </p:cBhvr>
                                      <p:to>
                                        <p:strVal val="visible"/>
                                      </p:to>
                                    </p:set>
                                    <p:animEffect transition="in" filter="slide(fromTop)">
                                      <p:cBhvr>
                                        <p:cTn id="31" dur="500"/>
                                        <p:tgtEl>
                                          <p:spTgt spid="1843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animBg="1"/>
      <p:bldP spid="18436" grpId="0" build="p"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4"/>
          <p:cNvSpPr>
            <a:spLocks noGrp="1"/>
          </p:cNvSpPr>
          <p:nvPr>
            <p:ph type="title"/>
          </p:nvPr>
        </p:nvSpPr>
        <p:spPr/>
        <p:txBody>
          <a:bodyPr/>
          <a:lstStyle/>
          <a:p>
            <a:pPr algn="l"/>
            <a:r>
              <a:rPr lang="en-GB"/>
              <a:t>Business Income Vs. Capital Gains</a:t>
            </a:r>
          </a:p>
        </p:txBody>
      </p:sp>
      <p:sp>
        <p:nvSpPr>
          <p:cNvPr id="4" name="Text Placeholder 3"/>
          <p:cNvSpPr>
            <a:spLocks noGrp="1"/>
          </p:cNvSpPr>
          <p:nvPr>
            <p:ph sz="half" idx="1"/>
          </p:nvPr>
        </p:nvSpPr>
        <p:spPr>
          <a:xfrm>
            <a:off x="1485900" y="2057401"/>
            <a:ext cx="2343150" cy="3394472"/>
          </a:xfrm>
          <a:solidFill>
            <a:schemeClr val="tx2">
              <a:lumMod val="75000"/>
            </a:schemeClr>
          </a:solidFill>
        </p:spPr>
        <p:txBody>
          <a:bodyPr anchor="ctr">
            <a:normAutofit fontScale="70000" lnSpcReduction="20000"/>
          </a:bodyPr>
          <a:lstStyle/>
          <a:p>
            <a:pPr algn="just">
              <a:defRPr/>
            </a:pPr>
            <a:r>
              <a:rPr lang="en-US" sz="3000" dirty="0">
                <a:solidFill>
                  <a:schemeClr val="bg1"/>
                </a:solidFill>
              </a:rPr>
              <a:t>% of C.G. from more then 1 month holding and </a:t>
            </a:r>
            <a:r>
              <a:rPr lang="en-US" sz="3000" dirty="0" err="1">
                <a:solidFill>
                  <a:schemeClr val="bg1"/>
                </a:solidFill>
              </a:rPr>
              <a:t>upto</a:t>
            </a:r>
            <a:r>
              <a:rPr lang="en-US" sz="3000" dirty="0">
                <a:solidFill>
                  <a:schemeClr val="bg1"/>
                </a:solidFill>
              </a:rPr>
              <a:t> 1 month</a:t>
            </a:r>
          </a:p>
        </p:txBody>
      </p:sp>
      <p:sp>
        <p:nvSpPr>
          <p:cNvPr id="6" name="Content Placeholder 5"/>
          <p:cNvSpPr>
            <a:spLocks noGrp="1"/>
          </p:cNvSpPr>
          <p:nvPr>
            <p:ph sz="half" idx="2"/>
          </p:nvPr>
        </p:nvSpPr>
        <p:spPr>
          <a:xfrm>
            <a:off x="4000500" y="2057401"/>
            <a:ext cx="3657600" cy="3394472"/>
          </a:xfrm>
          <a:blipFill>
            <a:blip r:embed="rId3" cstate="print"/>
            <a:tile tx="0" ty="0" sx="100000" sy="100000" flip="none" algn="tl"/>
          </a:blipFill>
        </p:spPr>
        <p:txBody>
          <a:bodyPr>
            <a:normAutofit fontScale="70000" lnSpcReduction="20000"/>
          </a:bodyPr>
          <a:lstStyle/>
          <a:p>
            <a:pPr>
              <a:defRPr/>
            </a:pPr>
            <a:r>
              <a:rPr lang="en-GB" b="1" dirty="0" err="1">
                <a:solidFill>
                  <a:srgbClr val="C40000"/>
                </a:solidFill>
              </a:rPr>
              <a:t>Sugamchand</a:t>
            </a:r>
            <a:r>
              <a:rPr lang="en-GB" b="1" dirty="0">
                <a:solidFill>
                  <a:srgbClr val="C40000"/>
                </a:solidFill>
              </a:rPr>
              <a:t> C. Shah [2011] 16 taxmann.com 204 (</a:t>
            </a:r>
            <a:r>
              <a:rPr lang="en-GB" b="1" dirty="0" err="1">
                <a:solidFill>
                  <a:srgbClr val="C40000"/>
                </a:solidFill>
              </a:rPr>
              <a:t>Ahd</a:t>
            </a:r>
            <a:r>
              <a:rPr lang="en-GB" b="1" dirty="0">
                <a:solidFill>
                  <a:srgbClr val="C40000"/>
                </a:solidFill>
              </a:rPr>
              <a:t>.)</a:t>
            </a:r>
            <a:endParaRPr lang="en-GB" dirty="0">
              <a:solidFill>
                <a:srgbClr val="C40000"/>
              </a:solidFill>
            </a:endParaRPr>
          </a:p>
          <a:p>
            <a:pPr lvl="1" algn="just">
              <a:defRPr/>
            </a:pPr>
            <a:r>
              <a:rPr lang="en-GB" dirty="0">
                <a:solidFill>
                  <a:srgbClr val="C40000"/>
                </a:solidFill>
              </a:rPr>
              <a:t>It was to be directed that shares held for more than a month would be treated as investment and on their sale short-term capital gain would be charged whereas in case of shares held for less than a month, gain on sale of them would be treated as profit from business </a:t>
            </a:r>
          </a:p>
          <a:p>
            <a:pPr lvl="1">
              <a:defRPr/>
            </a:pPr>
            <a:endParaRPr lang="en-US" dirty="0">
              <a:solidFill>
                <a:srgbClr val="C40000"/>
              </a:solidFill>
            </a:endParaRPr>
          </a:p>
          <a:p>
            <a:pPr marL="257175" lvl="1" indent="-257175">
              <a:buFont typeface="Arial" charset="0"/>
              <a:buChar char="•"/>
              <a:defRPr/>
            </a:pPr>
            <a:r>
              <a:rPr lang="en-US" sz="2100" b="1" dirty="0">
                <a:solidFill>
                  <a:srgbClr val="C40000"/>
                </a:solidFill>
              </a:rPr>
              <a:t>Hitesh </a:t>
            </a:r>
            <a:r>
              <a:rPr lang="en-US" sz="2100" b="1" dirty="0" err="1">
                <a:solidFill>
                  <a:srgbClr val="C40000"/>
                </a:solidFill>
              </a:rPr>
              <a:t>Satishchandra</a:t>
            </a:r>
            <a:r>
              <a:rPr lang="en-US" sz="2100" b="1" dirty="0">
                <a:solidFill>
                  <a:srgbClr val="C40000"/>
                </a:solidFill>
              </a:rPr>
              <a:t> </a:t>
            </a:r>
            <a:r>
              <a:rPr lang="en-US" sz="2100" b="1" dirty="0" err="1">
                <a:solidFill>
                  <a:srgbClr val="C40000"/>
                </a:solidFill>
              </a:rPr>
              <a:t>Doshi</a:t>
            </a:r>
            <a:r>
              <a:rPr lang="en-US" sz="2100" b="1" dirty="0">
                <a:solidFill>
                  <a:srgbClr val="C40000"/>
                </a:solidFill>
              </a:rPr>
              <a:t>, ITAT Mumbai</a:t>
            </a:r>
          </a:p>
          <a:p>
            <a:pPr lvl="1" algn="just">
              <a:buFont typeface="Arial" charset="0"/>
              <a:buNone/>
              <a:defRPr/>
            </a:pPr>
            <a:r>
              <a:rPr lang="en-US" dirty="0">
                <a:solidFill>
                  <a:srgbClr val="C40000"/>
                </a:solidFill>
              </a:rPr>
              <a:t>	S.T.C.G. from the shares sold after 30 days but before one year was Rs. 37,76,143(i.e. approx. 71.31% of total S.T.C.G.).  Total profit treated as STCG.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slide(fromTop)">
                                      <p:cBhvr>
                                        <p:cTn id="7" dur="5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slide(fromTop)">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1" fill="hold" grpId="0" nodeType="clickEffect">
                                  <p:stCondLst>
                                    <p:cond delay="0"/>
                                  </p:stCondLst>
                                  <p:childTnLst>
                                    <p:set>
                                      <p:cBhvr>
                                        <p:cTn id="16" dur="1" fill="hold">
                                          <p:stCondLst>
                                            <p:cond delay="0"/>
                                          </p:stCondLst>
                                        </p:cTn>
                                        <p:tgtEl>
                                          <p:spTgt spid="6">
                                            <p:bg/>
                                          </p:spTgt>
                                        </p:tgtEl>
                                        <p:attrNameLst>
                                          <p:attrName>style.visibility</p:attrName>
                                        </p:attrNameLst>
                                      </p:cBhvr>
                                      <p:to>
                                        <p:strVal val="visible"/>
                                      </p:to>
                                    </p:set>
                                    <p:animEffect transition="in" filter="slide(fromTop)">
                                      <p:cBhvr>
                                        <p:cTn id="17" dur="500"/>
                                        <p:tgtEl>
                                          <p:spTgt spid="6">
                                            <p:bg/>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1" fill="hold" grpId="0"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slide(fromTop)">
                                      <p:cBhvr>
                                        <p:cTn id="22" dur="500"/>
                                        <p:tgtEl>
                                          <p:spTgt spid="6">
                                            <p:txEl>
                                              <p:pRg st="0" end="0"/>
                                            </p:txEl>
                                          </p:spTgt>
                                        </p:tgtEl>
                                      </p:cBhvr>
                                    </p:animEffect>
                                  </p:childTnLst>
                                </p:cTn>
                              </p:par>
                              <p:par>
                                <p:cTn id="23" presetID="12" presetClass="entr" presetSubtype="1" fill="hold" grpId="0" nodeType="with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Effect transition="in" filter="slide(fromTop)">
                                      <p:cBhvr>
                                        <p:cTn id="25" dur="500"/>
                                        <p:tgtEl>
                                          <p:spTgt spid="6">
                                            <p:txEl>
                                              <p:pRg st="1" end="1"/>
                                            </p:txEl>
                                          </p:spTgt>
                                        </p:tgtEl>
                                      </p:cBhvr>
                                    </p:animEffect>
                                  </p:childTnLst>
                                </p:cTn>
                              </p:par>
                              <p:par>
                                <p:cTn id="26" presetID="12" presetClass="entr" presetSubtype="1" fill="hold" grpId="0" nodeType="with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slide(fromTop)">
                                      <p:cBhvr>
                                        <p:cTn id="28" dur="500"/>
                                        <p:tgtEl>
                                          <p:spTgt spid="6">
                                            <p:txEl>
                                              <p:pRg st="3" end="3"/>
                                            </p:txEl>
                                          </p:spTgt>
                                        </p:tgtEl>
                                      </p:cBhvr>
                                    </p:animEffect>
                                  </p:childTnLst>
                                </p:cTn>
                              </p:par>
                              <p:par>
                                <p:cTn id="29" presetID="12" presetClass="entr" presetSubtype="1" fill="hold" grpId="0" nodeType="with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Effect transition="in" filter="slide(fromTop)">
                                      <p:cBhvr>
                                        <p:cTn id="31"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6" grpId="0" build="p"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4"/>
          <p:cNvSpPr>
            <a:spLocks noGrp="1"/>
          </p:cNvSpPr>
          <p:nvPr>
            <p:ph type="title"/>
          </p:nvPr>
        </p:nvSpPr>
        <p:spPr/>
        <p:txBody>
          <a:bodyPr/>
          <a:lstStyle/>
          <a:p>
            <a:pPr algn="l"/>
            <a:r>
              <a:rPr lang="en-GB"/>
              <a:t>Business Income Vs. Capital Gains</a:t>
            </a:r>
          </a:p>
        </p:txBody>
      </p:sp>
      <p:sp>
        <p:nvSpPr>
          <p:cNvPr id="4" name="Text Placeholder 3"/>
          <p:cNvSpPr>
            <a:spLocks noGrp="1"/>
          </p:cNvSpPr>
          <p:nvPr>
            <p:ph sz="half" idx="1"/>
          </p:nvPr>
        </p:nvSpPr>
        <p:spPr>
          <a:xfrm>
            <a:off x="1485900" y="2057401"/>
            <a:ext cx="2343150" cy="3394472"/>
          </a:xfrm>
          <a:solidFill>
            <a:schemeClr val="tx2">
              <a:lumMod val="75000"/>
            </a:schemeClr>
          </a:solidFill>
        </p:spPr>
        <p:txBody>
          <a:bodyPr anchor="ctr">
            <a:normAutofit fontScale="77500" lnSpcReduction="20000"/>
          </a:bodyPr>
          <a:lstStyle/>
          <a:p>
            <a:pPr algn="just">
              <a:defRPr/>
            </a:pPr>
            <a:r>
              <a:rPr lang="en-US" sz="3000" dirty="0">
                <a:solidFill>
                  <a:schemeClr val="bg1"/>
                </a:solidFill>
              </a:rPr>
              <a:t>Source of funds- Owned OR  Borrowed</a:t>
            </a:r>
          </a:p>
        </p:txBody>
      </p:sp>
      <p:sp>
        <p:nvSpPr>
          <p:cNvPr id="6" name="Content Placeholder 5"/>
          <p:cNvSpPr>
            <a:spLocks noGrp="1"/>
          </p:cNvSpPr>
          <p:nvPr>
            <p:ph sz="half" idx="2"/>
          </p:nvPr>
        </p:nvSpPr>
        <p:spPr>
          <a:xfrm>
            <a:off x="4000500" y="2057401"/>
            <a:ext cx="3657600" cy="3394472"/>
          </a:xfrm>
          <a:blipFill>
            <a:blip r:embed="rId3" cstate="print"/>
            <a:tile tx="0" ty="0" sx="100000" sy="100000" flip="none" algn="tl"/>
          </a:blipFill>
        </p:spPr>
        <p:txBody>
          <a:bodyPr>
            <a:normAutofit fontScale="77500" lnSpcReduction="20000"/>
          </a:bodyPr>
          <a:lstStyle/>
          <a:p>
            <a:pPr algn="just">
              <a:defRPr/>
            </a:pPr>
            <a:r>
              <a:rPr lang="en-US" b="1" dirty="0">
                <a:solidFill>
                  <a:srgbClr val="C40000"/>
                </a:solidFill>
              </a:rPr>
              <a:t>Management Structure &amp; Systems (P) Ltd. , ITAT </a:t>
            </a:r>
            <a:r>
              <a:rPr lang="en-US" b="1" dirty="0" err="1">
                <a:solidFill>
                  <a:srgbClr val="C40000"/>
                </a:solidFill>
              </a:rPr>
              <a:t>Ahd</a:t>
            </a:r>
            <a:r>
              <a:rPr lang="en-US" b="1" dirty="0">
                <a:solidFill>
                  <a:srgbClr val="C40000"/>
                </a:solidFill>
              </a:rPr>
              <a:t>.</a:t>
            </a:r>
          </a:p>
          <a:p>
            <a:pPr lvl="1" algn="just">
              <a:defRPr/>
            </a:pPr>
            <a:r>
              <a:rPr lang="en-US" sz="1650" dirty="0">
                <a:solidFill>
                  <a:srgbClr val="C40000"/>
                </a:solidFill>
              </a:rPr>
              <a:t>The assessee used his </a:t>
            </a:r>
            <a:r>
              <a:rPr lang="en-US" sz="1650" b="1" dirty="0">
                <a:solidFill>
                  <a:srgbClr val="C40000"/>
                </a:solidFill>
              </a:rPr>
              <a:t>own surplus funds</a:t>
            </a:r>
            <a:r>
              <a:rPr lang="en-US" sz="1650" dirty="0">
                <a:solidFill>
                  <a:srgbClr val="C40000"/>
                </a:solidFill>
              </a:rPr>
              <a:t> for investing in shares and not borrowed any money</a:t>
            </a:r>
          </a:p>
          <a:p>
            <a:pPr marL="257175" lvl="1" indent="-257175" algn="just">
              <a:buFont typeface="Arial" charset="0"/>
              <a:buChar char="•"/>
              <a:defRPr/>
            </a:pPr>
            <a:r>
              <a:rPr lang="en-US" sz="2100" b="1" dirty="0">
                <a:solidFill>
                  <a:srgbClr val="C40000"/>
                </a:solidFill>
              </a:rPr>
              <a:t>Hitesh </a:t>
            </a:r>
            <a:r>
              <a:rPr lang="en-US" sz="2100" b="1" dirty="0" err="1">
                <a:solidFill>
                  <a:srgbClr val="C40000"/>
                </a:solidFill>
              </a:rPr>
              <a:t>Satishchandra</a:t>
            </a:r>
            <a:r>
              <a:rPr lang="en-US" sz="2100" b="1" dirty="0">
                <a:solidFill>
                  <a:srgbClr val="C40000"/>
                </a:solidFill>
              </a:rPr>
              <a:t> </a:t>
            </a:r>
            <a:r>
              <a:rPr lang="en-US" sz="2100" b="1" dirty="0" err="1">
                <a:solidFill>
                  <a:srgbClr val="C40000"/>
                </a:solidFill>
              </a:rPr>
              <a:t>Doshi</a:t>
            </a:r>
            <a:r>
              <a:rPr lang="en-US" sz="2100" b="1" dirty="0">
                <a:solidFill>
                  <a:srgbClr val="C40000"/>
                </a:solidFill>
              </a:rPr>
              <a:t>, ITAT Mumbai</a:t>
            </a:r>
          </a:p>
          <a:p>
            <a:pPr marL="557213" lvl="2" indent="-257175" algn="just">
              <a:defRPr/>
            </a:pPr>
            <a:r>
              <a:rPr lang="en-US" sz="1650" dirty="0">
                <a:solidFill>
                  <a:srgbClr val="C40000"/>
                </a:solidFill>
              </a:rPr>
              <a:t>The assessee was having its own funds to the extent of 95 per cent of the investment.</a:t>
            </a:r>
          </a:p>
          <a:p>
            <a:pPr marL="257175" lvl="1" indent="-257175" algn="just">
              <a:buFont typeface="Arial" charset="0"/>
              <a:buChar char="•"/>
              <a:defRPr/>
            </a:pPr>
            <a:r>
              <a:rPr lang="en-US" sz="2100" b="1" dirty="0">
                <a:solidFill>
                  <a:srgbClr val="C40000"/>
                </a:solidFill>
              </a:rPr>
              <a:t>Smt. </a:t>
            </a:r>
            <a:r>
              <a:rPr lang="en-US" sz="2100" b="1" dirty="0" err="1">
                <a:solidFill>
                  <a:srgbClr val="C40000"/>
                </a:solidFill>
              </a:rPr>
              <a:t>Divyaben</a:t>
            </a:r>
            <a:r>
              <a:rPr lang="en-US" sz="2100" b="1" dirty="0">
                <a:solidFill>
                  <a:srgbClr val="C40000"/>
                </a:solidFill>
              </a:rPr>
              <a:t> C. Shah v. Dy. CIT 117 Taxman 188 (Rajkot)(</a:t>
            </a:r>
            <a:r>
              <a:rPr lang="en-US" sz="2100" b="1" dirty="0" err="1">
                <a:solidFill>
                  <a:srgbClr val="C40000"/>
                </a:solidFill>
              </a:rPr>
              <a:t>Mag</a:t>
            </a:r>
            <a:r>
              <a:rPr lang="en-US" sz="2100" b="1" dirty="0">
                <a:solidFill>
                  <a:srgbClr val="C40000"/>
                </a:solidFill>
              </a:rPr>
              <a:t>) </a:t>
            </a:r>
            <a:endParaRPr lang="en-GB" sz="2100" b="1" dirty="0">
              <a:solidFill>
                <a:srgbClr val="C40000"/>
              </a:solidFill>
            </a:endParaRPr>
          </a:p>
          <a:p>
            <a:pPr marL="557213" lvl="2" indent="-257175">
              <a:defRPr/>
            </a:pPr>
            <a:endParaRPr lang="en-GB" sz="1950" b="1" dirty="0">
              <a:solidFill>
                <a:srgbClr val="C40000"/>
              </a:solidFill>
            </a:endParaRPr>
          </a:p>
          <a:p>
            <a:pPr lvl="1">
              <a:buFont typeface="Arial" charset="0"/>
              <a:buNone/>
              <a:defRPr/>
            </a:pPr>
            <a:endParaRPr lang="en-GB" dirty="0">
              <a:solidFill>
                <a:srgbClr val="C4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slide(fromTop)">
                                      <p:cBhvr>
                                        <p:cTn id="7" dur="5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slide(fromTop)">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1" fill="hold" grpId="0" nodeType="clickEffect">
                                  <p:stCondLst>
                                    <p:cond delay="0"/>
                                  </p:stCondLst>
                                  <p:childTnLst>
                                    <p:set>
                                      <p:cBhvr>
                                        <p:cTn id="16" dur="1" fill="hold">
                                          <p:stCondLst>
                                            <p:cond delay="0"/>
                                          </p:stCondLst>
                                        </p:cTn>
                                        <p:tgtEl>
                                          <p:spTgt spid="6">
                                            <p:bg/>
                                          </p:spTgt>
                                        </p:tgtEl>
                                        <p:attrNameLst>
                                          <p:attrName>style.visibility</p:attrName>
                                        </p:attrNameLst>
                                      </p:cBhvr>
                                      <p:to>
                                        <p:strVal val="visible"/>
                                      </p:to>
                                    </p:set>
                                    <p:animEffect transition="in" filter="slide(fromTop)">
                                      <p:cBhvr>
                                        <p:cTn id="17" dur="500"/>
                                        <p:tgtEl>
                                          <p:spTgt spid="6">
                                            <p:bg/>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1" fill="hold" grpId="0"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slide(fromTop)">
                                      <p:cBhvr>
                                        <p:cTn id="22" dur="500"/>
                                        <p:tgtEl>
                                          <p:spTgt spid="6">
                                            <p:txEl>
                                              <p:pRg st="0" end="0"/>
                                            </p:txEl>
                                          </p:spTgt>
                                        </p:tgtEl>
                                      </p:cBhvr>
                                    </p:animEffect>
                                  </p:childTnLst>
                                </p:cTn>
                              </p:par>
                              <p:par>
                                <p:cTn id="23" presetID="12" presetClass="entr" presetSubtype="1" fill="hold" grpId="0" nodeType="with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Effect transition="in" filter="slide(fromTop)">
                                      <p:cBhvr>
                                        <p:cTn id="25" dur="500"/>
                                        <p:tgtEl>
                                          <p:spTgt spid="6">
                                            <p:txEl>
                                              <p:pRg st="1" end="1"/>
                                            </p:txEl>
                                          </p:spTgt>
                                        </p:tgtEl>
                                      </p:cBhvr>
                                    </p:animEffect>
                                  </p:childTnLst>
                                </p:cTn>
                              </p:par>
                              <p:par>
                                <p:cTn id="26" presetID="12" presetClass="entr" presetSubtype="1" fill="hold" grpId="0" nodeType="with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Effect transition="in" filter="slide(fromTop)">
                                      <p:cBhvr>
                                        <p:cTn id="28" dur="500"/>
                                        <p:tgtEl>
                                          <p:spTgt spid="6">
                                            <p:txEl>
                                              <p:pRg st="2" end="2"/>
                                            </p:txEl>
                                          </p:spTgt>
                                        </p:tgtEl>
                                      </p:cBhvr>
                                    </p:animEffect>
                                  </p:childTnLst>
                                </p:cTn>
                              </p:par>
                              <p:par>
                                <p:cTn id="29" presetID="12" presetClass="entr" presetSubtype="1" fill="hold" grpId="0" nodeType="with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Effect transition="in" filter="slide(fromTop)">
                                      <p:cBhvr>
                                        <p:cTn id="31" dur="500"/>
                                        <p:tgtEl>
                                          <p:spTgt spid="6">
                                            <p:txEl>
                                              <p:pRg st="3" end="3"/>
                                            </p:txEl>
                                          </p:spTgt>
                                        </p:tgtEl>
                                      </p:cBhvr>
                                    </p:animEffect>
                                  </p:childTnLst>
                                </p:cTn>
                              </p:par>
                              <p:par>
                                <p:cTn id="32" presetID="12" presetClass="entr" presetSubtype="1" fill="hold" grpId="0" nodeType="withEffect">
                                  <p:stCondLst>
                                    <p:cond delay="0"/>
                                  </p:stCondLst>
                                  <p:childTnLst>
                                    <p:set>
                                      <p:cBhvr>
                                        <p:cTn id="33" dur="1" fill="hold">
                                          <p:stCondLst>
                                            <p:cond delay="0"/>
                                          </p:stCondLst>
                                        </p:cTn>
                                        <p:tgtEl>
                                          <p:spTgt spid="6">
                                            <p:txEl>
                                              <p:pRg st="4" end="4"/>
                                            </p:txEl>
                                          </p:spTgt>
                                        </p:tgtEl>
                                        <p:attrNameLst>
                                          <p:attrName>style.visibility</p:attrName>
                                        </p:attrNameLst>
                                      </p:cBhvr>
                                      <p:to>
                                        <p:strVal val="visible"/>
                                      </p:to>
                                    </p:set>
                                    <p:animEffect transition="in" filter="slide(fromTop)">
                                      <p:cBhvr>
                                        <p:cTn id="34"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6" grpId="0" build="p"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4"/>
          <p:cNvSpPr>
            <a:spLocks noGrp="1"/>
          </p:cNvSpPr>
          <p:nvPr>
            <p:ph type="title"/>
          </p:nvPr>
        </p:nvSpPr>
        <p:spPr/>
        <p:txBody>
          <a:bodyPr/>
          <a:lstStyle/>
          <a:p>
            <a:pPr algn="l"/>
            <a:r>
              <a:rPr lang="en-GB"/>
              <a:t>Business Income Vs. Capital Gains</a:t>
            </a:r>
          </a:p>
        </p:txBody>
      </p:sp>
      <p:sp>
        <p:nvSpPr>
          <p:cNvPr id="4" name="Text Placeholder 3"/>
          <p:cNvSpPr>
            <a:spLocks noGrp="1"/>
          </p:cNvSpPr>
          <p:nvPr>
            <p:ph sz="half" idx="1"/>
          </p:nvPr>
        </p:nvSpPr>
        <p:spPr>
          <a:xfrm>
            <a:off x="1485900" y="2057401"/>
            <a:ext cx="2343150" cy="3394472"/>
          </a:xfrm>
          <a:solidFill>
            <a:schemeClr val="tx2">
              <a:lumMod val="75000"/>
            </a:schemeClr>
          </a:solidFill>
        </p:spPr>
        <p:txBody>
          <a:bodyPr anchor="ctr">
            <a:normAutofit fontScale="85000" lnSpcReduction="20000"/>
          </a:bodyPr>
          <a:lstStyle/>
          <a:p>
            <a:pPr>
              <a:defRPr/>
            </a:pPr>
            <a:r>
              <a:rPr lang="en-US" sz="3000" dirty="0">
                <a:solidFill>
                  <a:schemeClr val="bg1"/>
                </a:solidFill>
              </a:rPr>
              <a:t>Treatment in earlier years. </a:t>
            </a:r>
          </a:p>
        </p:txBody>
      </p:sp>
      <p:sp>
        <p:nvSpPr>
          <p:cNvPr id="6" name="Content Placeholder 5"/>
          <p:cNvSpPr>
            <a:spLocks noGrp="1"/>
          </p:cNvSpPr>
          <p:nvPr>
            <p:ph sz="half" idx="2"/>
          </p:nvPr>
        </p:nvSpPr>
        <p:spPr>
          <a:xfrm>
            <a:off x="4000500" y="2057401"/>
            <a:ext cx="3657600" cy="3394472"/>
          </a:xfrm>
          <a:blipFill>
            <a:blip r:embed="rId3" cstate="print"/>
            <a:tile tx="0" ty="0" sx="100000" sy="100000" flip="none" algn="tl"/>
          </a:blipFill>
        </p:spPr>
        <p:txBody>
          <a:bodyPr>
            <a:normAutofit fontScale="85000" lnSpcReduction="20000"/>
          </a:bodyPr>
          <a:lstStyle/>
          <a:p>
            <a:pPr algn="just">
              <a:defRPr/>
            </a:pPr>
            <a:r>
              <a:rPr lang="en-US" b="1" dirty="0">
                <a:solidFill>
                  <a:srgbClr val="C40000"/>
                </a:solidFill>
              </a:rPr>
              <a:t>Management Structure &amp; Systems (P) Ltd. v. ITO  (2010) 37 DTR (</a:t>
            </a:r>
            <a:r>
              <a:rPr lang="en-US" b="1" dirty="0" err="1">
                <a:solidFill>
                  <a:srgbClr val="C40000"/>
                </a:solidFill>
              </a:rPr>
              <a:t>Ahd</a:t>
            </a:r>
            <a:r>
              <a:rPr lang="en-US" b="1" dirty="0">
                <a:solidFill>
                  <a:srgbClr val="C40000"/>
                </a:solidFill>
              </a:rPr>
              <a:t>.) (</a:t>
            </a:r>
            <a:r>
              <a:rPr lang="en-US" b="1" dirty="0" err="1">
                <a:solidFill>
                  <a:srgbClr val="C40000"/>
                </a:solidFill>
              </a:rPr>
              <a:t>Trib</a:t>
            </a:r>
            <a:r>
              <a:rPr lang="en-US" b="1" dirty="0">
                <a:solidFill>
                  <a:srgbClr val="C40000"/>
                </a:solidFill>
              </a:rPr>
              <a:t>) 345</a:t>
            </a:r>
          </a:p>
          <a:p>
            <a:pPr lvl="1" algn="just">
              <a:defRPr/>
            </a:pPr>
            <a:r>
              <a:rPr lang="en-US" dirty="0">
                <a:solidFill>
                  <a:srgbClr val="C40000"/>
                </a:solidFill>
              </a:rPr>
              <a:t>In the </a:t>
            </a:r>
            <a:r>
              <a:rPr lang="en-US" b="1" dirty="0">
                <a:solidFill>
                  <a:srgbClr val="C40000"/>
                </a:solidFill>
              </a:rPr>
              <a:t>preceding years</a:t>
            </a:r>
            <a:r>
              <a:rPr lang="en-US" dirty="0">
                <a:solidFill>
                  <a:srgbClr val="C40000"/>
                </a:solidFill>
              </a:rPr>
              <a:t>, the assessee consistently declared the gain/profit on the sale of the shares as ‘Capital Gains’ and the same has been </a:t>
            </a:r>
            <a:r>
              <a:rPr lang="en-US" b="1" dirty="0">
                <a:solidFill>
                  <a:srgbClr val="C40000"/>
                </a:solidFill>
              </a:rPr>
              <a:t>accepted</a:t>
            </a:r>
            <a:r>
              <a:rPr lang="en-US" dirty="0">
                <a:solidFill>
                  <a:srgbClr val="C40000"/>
                </a:solidFill>
              </a:rPr>
              <a:t> by the A.O. </a:t>
            </a:r>
          </a:p>
          <a:p>
            <a:pPr lvl="1" algn="just">
              <a:defRPr/>
            </a:pPr>
            <a:r>
              <a:rPr lang="en-US" dirty="0">
                <a:solidFill>
                  <a:srgbClr val="C40000"/>
                </a:solidFill>
              </a:rPr>
              <a:t>Though the </a:t>
            </a:r>
            <a:r>
              <a:rPr lang="en-US" b="1" dirty="0">
                <a:solidFill>
                  <a:srgbClr val="C40000"/>
                </a:solidFill>
              </a:rPr>
              <a:t>rule of res </a:t>
            </a:r>
            <a:r>
              <a:rPr lang="en-US" b="1" dirty="0" err="1">
                <a:solidFill>
                  <a:srgbClr val="C40000"/>
                </a:solidFill>
              </a:rPr>
              <a:t>judicata</a:t>
            </a:r>
            <a:r>
              <a:rPr lang="en-US" dirty="0">
                <a:solidFill>
                  <a:srgbClr val="C40000"/>
                </a:solidFill>
              </a:rPr>
              <a:t> is not applicable to income-tax proceedings, in the absence of change in facts, there should be </a:t>
            </a:r>
            <a:r>
              <a:rPr lang="en-US" b="1" dirty="0">
                <a:solidFill>
                  <a:srgbClr val="C40000"/>
                </a:solidFill>
              </a:rPr>
              <a:t>consistency</a:t>
            </a:r>
            <a:r>
              <a:rPr lang="en-US" dirty="0">
                <a:solidFill>
                  <a:srgbClr val="C40000"/>
                </a:solidFill>
              </a:rPr>
              <a:t> in the approach of the Revenue.</a:t>
            </a:r>
            <a:endParaRPr lang="en-GB" dirty="0">
              <a:solidFill>
                <a:srgbClr val="C40000"/>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4"/>
          <p:cNvSpPr>
            <a:spLocks noGrp="1"/>
          </p:cNvSpPr>
          <p:nvPr>
            <p:ph type="title"/>
          </p:nvPr>
        </p:nvSpPr>
        <p:spPr/>
        <p:txBody>
          <a:bodyPr/>
          <a:lstStyle/>
          <a:p>
            <a:pPr algn="l"/>
            <a:r>
              <a:rPr lang="en-GB"/>
              <a:t>Business Income Vs. Capital Gains</a:t>
            </a:r>
          </a:p>
        </p:txBody>
      </p:sp>
      <p:sp>
        <p:nvSpPr>
          <p:cNvPr id="4" name="Text Placeholder 3"/>
          <p:cNvSpPr>
            <a:spLocks noGrp="1"/>
          </p:cNvSpPr>
          <p:nvPr>
            <p:ph sz="half" idx="1"/>
          </p:nvPr>
        </p:nvSpPr>
        <p:spPr>
          <a:xfrm>
            <a:off x="1485900" y="2057401"/>
            <a:ext cx="2343150" cy="3394472"/>
          </a:xfrm>
          <a:solidFill>
            <a:schemeClr val="tx2">
              <a:lumMod val="75000"/>
            </a:schemeClr>
          </a:solidFill>
        </p:spPr>
        <p:txBody>
          <a:bodyPr anchor="ctr">
            <a:normAutofit fontScale="92500" lnSpcReduction="20000"/>
          </a:bodyPr>
          <a:lstStyle/>
          <a:p>
            <a:pPr algn="just">
              <a:defRPr/>
            </a:pPr>
            <a:r>
              <a:rPr lang="en-US" sz="3000" dirty="0">
                <a:solidFill>
                  <a:schemeClr val="bg1"/>
                </a:solidFill>
              </a:rPr>
              <a:t>Purchase from Primary Market OR Secondary Market . </a:t>
            </a:r>
          </a:p>
        </p:txBody>
      </p:sp>
      <p:sp>
        <p:nvSpPr>
          <p:cNvPr id="6" name="Content Placeholder 5"/>
          <p:cNvSpPr>
            <a:spLocks noGrp="1"/>
          </p:cNvSpPr>
          <p:nvPr>
            <p:ph sz="half" idx="2"/>
          </p:nvPr>
        </p:nvSpPr>
        <p:spPr>
          <a:xfrm>
            <a:off x="4000500" y="2057401"/>
            <a:ext cx="3657600" cy="3394472"/>
          </a:xfrm>
          <a:blipFill>
            <a:blip r:embed="rId3" cstate="print"/>
            <a:tile tx="0" ty="0" sx="100000" sy="100000" flip="none" algn="tl"/>
          </a:blipFill>
        </p:spPr>
        <p:txBody>
          <a:bodyPr>
            <a:normAutofit fontScale="92500" lnSpcReduction="20000"/>
          </a:bodyPr>
          <a:lstStyle/>
          <a:p>
            <a:pPr>
              <a:defRPr/>
            </a:pPr>
            <a:r>
              <a:rPr lang="en-US" b="1" dirty="0">
                <a:solidFill>
                  <a:srgbClr val="C40000"/>
                </a:solidFill>
              </a:rPr>
              <a:t>Smt. </a:t>
            </a:r>
            <a:r>
              <a:rPr lang="en-US" b="1" dirty="0" err="1">
                <a:solidFill>
                  <a:srgbClr val="C40000"/>
                </a:solidFill>
              </a:rPr>
              <a:t>Divyaben</a:t>
            </a:r>
            <a:r>
              <a:rPr lang="en-US" b="1" dirty="0">
                <a:solidFill>
                  <a:srgbClr val="C40000"/>
                </a:solidFill>
              </a:rPr>
              <a:t> C. Shah v. Dy. CIT 117 Taxman 188 (Rajkot)(</a:t>
            </a:r>
            <a:r>
              <a:rPr lang="en-US" b="1" dirty="0" err="1">
                <a:solidFill>
                  <a:srgbClr val="C40000"/>
                </a:solidFill>
              </a:rPr>
              <a:t>Mag</a:t>
            </a:r>
            <a:r>
              <a:rPr lang="en-US" b="1" dirty="0">
                <a:solidFill>
                  <a:srgbClr val="C40000"/>
                </a:solidFill>
              </a:rPr>
              <a:t>) </a:t>
            </a:r>
            <a:endParaRPr lang="en-GB" dirty="0">
              <a:solidFill>
                <a:srgbClr val="C40000"/>
              </a:solidFill>
            </a:endParaRPr>
          </a:p>
          <a:p>
            <a:pPr lvl="1" algn="just">
              <a:defRPr/>
            </a:pPr>
            <a:r>
              <a:rPr lang="en-US" dirty="0">
                <a:solidFill>
                  <a:srgbClr val="C40000"/>
                </a:solidFill>
              </a:rPr>
              <a:t>Purchased almost all </a:t>
            </a:r>
            <a:r>
              <a:rPr lang="en-US" dirty="0" err="1">
                <a:solidFill>
                  <a:srgbClr val="C40000"/>
                </a:solidFill>
              </a:rPr>
              <a:t>scrips</a:t>
            </a:r>
            <a:r>
              <a:rPr lang="en-US" dirty="0">
                <a:solidFill>
                  <a:srgbClr val="C40000"/>
                </a:solidFill>
              </a:rPr>
              <a:t> from the primary market </a:t>
            </a:r>
            <a:endParaRPr lang="en-GB" dirty="0">
              <a:solidFill>
                <a:srgbClr val="C40000"/>
              </a:solidFill>
            </a:endParaRPr>
          </a:p>
          <a:p>
            <a:pPr lvl="1" algn="just">
              <a:defRPr/>
            </a:pPr>
            <a:r>
              <a:rPr lang="en-US" dirty="0">
                <a:solidFill>
                  <a:srgbClr val="C40000"/>
                </a:solidFill>
              </a:rPr>
              <a:t>Out of her own funds, and not out of borrowed funds </a:t>
            </a:r>
            <a:endParaRPr lang="en-GB" dirty="0">
              <a:solidFill>
                <a:srgbClr val="C40000"/>
              </a:solidFill>
            </a:endParaRPr>
          </a:p>
          <a:p>
            <a:pPr lvl="1" algn="just">
              <a:defRPr/>
            </a:pPr>
            <a:r>
              <a:rPr lang="en-US" dirty="0">
                <a:solidFill>
                  <a:srgbClr val="C40000"/>
                </a:solidFill>
              </a:rPr>
              <a:t>Once shares sold, were never repurchased</a:t>
            </a:r>
            <a:endParaRPr lang="en-GB" dirty="0">
              <a:solidFill>
                <a:srgbClr val="C40000"/>
              </a:solidFill>
            </a:endParaRPr>
          </a:p>
          <a:p>
            <a:pPr lvl="1" algn="just">
              <a:defRPr/>
            </a:pPr>
            <a:r>
              <a:rPr lang="en-US" dirty="0">
                <a:solidFill>
                  <a:srgbClr val="C40000"/>
                </a:solidFill>
              </a:rPr>
              <a:t>Not maintaining books of accounts nor valuing shares at lower of cost or market price </a:t>
            </a:r>
            <a:endParaRPr lang="en-GB" dirty="0">
              <a:solidFill>
                <a:srgbClr val="C40000"/>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algn="l"/>
            <a:r>
              <a:rPr lang="en-US"/>
              <a:t>Factors which go against the assessee …  </a:t>
            </a:r>
          </a:p>
        </p:txBody>
      </p:sp>
      <p:graphicFrame>
        <p:nvGraphicFramePr>
          <p:cNvPr id="4" name="Content Placeholder 3"/>
          <p:cNvGraphicFramePr>
            <a:graphicFrameLocks noGrp="1"/>
          </p:cNvGraphicFramePr>
          <p:nvPr>
            <p:ph idx="1"/>
          </p:nvPr>
        </p:nvGraphicFramePr>
        <p:xfrm>
          <a:off x="1485900" y="2057401"/>
          <a:ext cx="6172200" cy="3394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graphicEl>
                                              <a:dgm id="{CDDE0098-1B8A-4321-8B17-D8165671B4D6}"/>
                                            </p:graphicEl>
                                          </p:spTgt>
                                        </p:tgtEl>
                                        <p:attrNameLst>
                                          <p:attrName>style.visibility</p:attrName>
                                        </p:attrNameLst>
                                      </p:cBhvr>
                                      <p:to>
                                        <p:strVal val="visible"/>
                                      </p:to>
                                    </p:set>
                                    <p:animEffect transition="in" filter="blinds(horizontal)">
                                      <p:cBhvr>
                                        <p:cTn id="7" dur="500"/>
                                        <p:tgtEl>
                                          <p:spTgt spid="4">
                                            <p:graphicEl>
                                              <a:dgm id="{CDDE0098-1B8A-4321-8B17-D8165671B4D6}"/>
                                            </p:graphic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
                                            <p:graphicEl>
                                              <a:dgm id="{13F3C368-95B3-41EF-8CA1-9B21A882CA43}"/>
                                            </p:graphicEl>
                                          </p:spTgt>
                                        </p:tgtEl>
                                        <p:attrNameLst>
                                          <p:attrName>style.visibility</p:attrName>
                                        </p:attrNameLst>
                                      </p:cBhvr>
                                      <p:to>
                                        <p:strVal val="visible"/>
                                      </p:to>
                                    </p:set>
                                    <p:animEffect transition="in" filter="blinds(horizontal)">
                                      <p:cBhvr>
                                        <p:cTn id="10" dur="500"/>
                                        <p:tgtEl>
                                          <p:spTgt spid="4">
                                            <p:graphicEl>
                                              <a:dgm id="{13F3C368-95B3-41EF-8CA1-9B21A882CA43}"/>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4">
                                            <p:graphicEl>
                                              <a:dgm id="{BB82CD78-E4A4-40B5-917D-5D930F1349C0}"/>
                                            </p:graphicEl>
                                          </p:spTgt>
                                        </p:tgtEl>
                                        <p:attrNameLst>
                                          <p:attrName>style.visibility</p:attrName>
                                        </p:attrNameLst>
                                      </p:cBhvr>
                                      <p:to>
                                        <p:strVal val="visible"/>
                                      </p:to>
                                    </p:set>
                                    <p:animEffect transition="in" filter="blinds(horizontal)">
                                      <p:cBhvr>
                                        <p:cTn id="15" dur="500"/>
                                        <p:tgtEl>
                                          <p:spTgt spid="4">
                                            <p:graphicEl>
                                              <a:dgm id="{BB82CD78-E4A4-40B5-917D-5D930F1349C0}"/>
                                            </p:graphic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4">
                                            <p:graphicEl>
                                              <a:dgm id="{B6E9EFE0-6ED9-4781-81E8-60DB8AB24679}"/>
                                            </p:graphicEl>
                                          </p:spTgt>
                                        </p:tgtEl>
                                        <p:attrNameLst>
                                          <p:attrName>style.visibility</p:attrName>
                                        </p:attrNameLst>
                                      </p:cBhvr>
                                      <p:to>
                                        <p:strVal val="visible"/>
                                      </p:to>
                                    </p:set>
                                    <p:animEffect transition="in" filter="blinds(horizontal)">
                                      <p:cBhvr>
                                        <p:cTn id="18" dur="500"/>
                                        <p:tgtEl>
                                          <p:spTgt spid="4">
                                            <p:graphicEl>
                                              <a:dgm id="{B6E9EFE0-6ED9-4781-81E8-60DB8AB2467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eaLnBrk="1" hangingPunct="1">
              <a:defRPr/>
            </a:pPr>
            <a:r>
              <a:rPr lang="en-GB" dirty="0"/>
              <a:t>TAXATION OF DERIVATIVES</a:t>
            </a:r>
          </a:p>
        </p:txBody>
      </p:sp>
      <p:sp>
        <p:nvSpPr>
          <p:cNvPr id="3" name="Text Placeholder 2"/>
          <p:cNvSpPr>
            <a:spLocks noGrp="1"/>
          </p:cNvSpPr>
          <p:nvPr>
            <p:ph type="body" idx="1"/>
          </p:nvPr>
        </p:nvSpPr>
        <p:spPr/>
        <p:txBody>
          <a:bodyPr/>
          <a:lstStyle/>
          <a:p>
            <a:pPr eaLnBrk="1" hangingPunct="1">
              <a:defRPr/>
            </a:pPr>
            <a:endParaRPr lang="en-GB"/>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algn="l" eaLnBrk="1" hangingPunct="1"/>
            <a:r>
              <a:rPr lang="en-GB"/>
              <a:t>Taxation Of Derivatives</a:t>
            </a:r>
          </a:p>
        </p:txBody>
      </p:sp>
      <p:graphicFrame>
        <p:nvGraphicFramePr>
          <p:cNvPr id="4" name="Content Placeholder 3"/>
          <p:cNvGraphicFramePr>
            <a:graphicFrameLocks noGrp="1"/>
          </p:cNvGraphicFramePr>
          <p:nvPr>
            <p:ph idx="1"/>
          </p:nvPr>
        </p:nvGraphicFramePr>
        <p:xfrm>
          <a:off x="1485900" y="1885950"/>
          <a:ext cx="6172200" cy="365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4">
                                            <p:graphicEl>
                                              <a:dgm id="{5C445486-B5BC-43A6-9482-D2709193B1BC}"/>
                                            </p:graphicEl>
                                          </p:spTgt>
                                        </p:tgtEl>
                                        <p:attrNameLst>
                                          <p:attrName>style.visibility</p:attrName>
                                        </p:attrNameLst>
                                      </p:cBhvr>
                                      <p:to>
                                        <p:strVal val="visible"/>
                                      </p:to>
                                    </p:set>
                                    <p:animEffect transition="in" filter="slide(fromTop)">
                                      <p:cBhvr>
                                        <p:cTn id="7" dur="500"/>
                                        <p:tgtEl>
                                          <p:spTgt spid="4">
                                            <p:graphicEl>
                                              <a:dgm id="{5C445486-B5BC-43A6-9482-D2709193B1BC}"/>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4">
                                            <p:graphicEl>
                                              <a:dgm id="{F56C651B-8052-4C8C-8BF6-93DB9F5B6135}"/>
                                            </p:graphicEl>
                                          </p:spTgt>
                                        </p:tgtEl>
                                        <p:attrNameLst>
                                          <p:attrName>style.visibility</p:attrName>
                                        </p:attrNameLst>
                                      </p:cBhvr>
                                      <p:to>
                                        <p:strVal val="visible"/>
                                      </p:to>
                                    </p:set>
                                    <p:animEffect transition="in" filter="slide(fromTop)">
                                      <p:cBhvr>
                                        <p:cTn id="12" dur="500"/>
                                        <p:tgtEl>
                                          <p:spTgt spid="4">
                                            <p:graphicEl>
                                              <a:dgm id="{F56C651B-8052-4C8C-8BF6-93DB9F5B6135}"/>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1" fill="hold" grpId="0" nodeType="clickEffect">
                                  <p:stCondLst>
                                    <p:cond delay="0"/>
                                  </p:stCondLst>
                                  <p:childTnLst>
                                    <p:set>
                                      <p:cBhvr>
                                        <p:cTn id="16" dur="1" fill="hold">
                                          <p:stCondLst>
                                            <p:cond delay="0"/>
                                          </p:stCondLst>
                                        </p:cTn>
                                        <p:tgtEl>
                                          <p:spTgt spid="4">
                                            <p:graphicEl>
                                              <a:dgm id="{79D78F00-C70A-44CD-9656-94B1B8C9C3AC}"/>
                                            </p:graphicEl>
                                          </p:spTgt>
                                        </p:tgtEl>
                                        <p:attrNameLst>
                                          <p:attrName>style.visibility</p:attrName>
                                        </p:attrNameLst>
                                      </p:cBhvr>
                                      <p:to>
                                        <p:strVal val="visible"/>
                                      </p:to>
                                    </p:set>
                                    <p:animEffect transition="in" filter="slide(fromTop)">
                                      <p:cBhvr>
                                        <p:cTn id="17" dur="500"/>
                                        <p:tgtEl>
                                          <p:spTgt spid="4">
                                            <p:graphicEl>
                                              <a:dgm id="{79D78F00-C70A-44CD-9656-94B1B8C9C3AC}"/>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1" fill="hold" grpId="0" nodeType="clickEffect">
                                  <p:stCondLst>
                                    <p:cond delay="0"/>
                                  </p:stCondLst>
                                  <p:childTnLst>
                                    <p:set>
                                      <p:cBhvr>
                                        <p:cTn id="21" dur="1" fill="hold">
                                          <p:stCondLst>
                                            <p:cond delay="0"/>
                                          </p:stCondLst>
                                        </p:cTn>
                                        <p:tgtEl>
                                          <p:spTgt spid="4">
                                            <p:graphicEl>
                                              <a:dgm id="{7E71DD2E-1416-4AF4-9C84-B04D54A4E86E}"/>
                                            </p:graphicEl>
                                          </p:spTgt>
                                        </p:tgtEl>
                                        <p:attrNameLst>
                                          <p:attrName>style.visibility</p:attrName>
                                        </p:attrNameLst>
                                      </p:cBhvr>
                                      <p:to>
                                        <p:strVal val="visible"/>
                                      </p:to>
                                    </p:set>
                                    <p:animEffect transition="in" filter="slide(fromTop)">
                                      <p:cBhvr>
                                        <p:cTn id="22" dur="500"/>
                                        <p:tgtEl>
                                          <p:spTgt spid="4">
                                            <p:graphicEl>
                                              <a:dgm id="{7E71DD2E-1416-4AF4-9C84-B04D54A4E86E}"/>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1" fill="hold" grpId="0" nodeType="clickEffect">
                                  <p:stCondLst>
                                    <p:cond delay="0"/>
                                  </p:stCondLst>
                                  <p:childTnLst>
                                    <p:set>
                                      <p:cBhvr>
                                        <p:cTn id="26" dur="1" fill="hold">
                                          <p:stCondLst>
                                            <p:cond delay="0"/>
                                          </p:stCondLst>
                                        </p:cTn>
                                        <p:tgtEl>
                                          <p:spTgt spid="4">
                                            <p:graphicEl>
                                              <a:dgm id="{5334AC7C-AEF7-4F51-93DD-71C354B83F4F}"/>
                                            </p:graphicEl>
                                          </p:spTgt>
                                        </p:tgtEl>
                                        <p:attrNameLst>
                                          <p:attrName>style.visibility</p:attrName>
                                        </p:attrNameLst>
                                      </p:cBhvr>
                                      <p:to>
                                        <p:strVal val="visible"/>
                                      </p:to>
                                    </p:set>
                                    <p:animEffect transition="in" filter="slide(fromTop)">
                                      <p:cBhvr>
                                        <p:cTn id="27" dur="500"/>
                                        <p:tgtEl>
                                          <p:spTgt spid="4">
                                            <p:graphicEl>
                                              <a:dgm id="{5334AC7C-AEF7-4F51-93DD-71C354B83F4F}"/>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1" fill="hold" grpId="0" nodeType="clickEffect">
                                  <p:stCondLst>
                                    <p:cond delay="0"/>
                                  </p:stCondLst>
                                  <p:childTnLst>
                                    <p:set>
                                      <p:cBhvr>
                                        <p:cTn id="31" dur="1" fill="hold">
                                          <p:stCondLst>
                                            <p:cond delay="0"/>
                                          </p:stCondLst>
                                        </p:cTn>
                                        <p:tgtEl>
                                          <p:spTgt spid="4">
                                            <p:graphicEl>
                                              <a:dgm id="{922AF16F-3494-486F-BE49-53E424B97BB9}"/>
                                            </p:graphicEl>
                                          </p:spTgt>
                                        </p:tgtEl>
                                        <p:attrNameLst>
                                          <p:attrName>style.visibility</p:attrName>
                                        </p:attrNameLst>
                                      </p:cBhvr>
                                      <p:to>
                                        <p:strVal val="visible"/>
                                      </p:to>
                                    </p:set>
                                    <p:animEffect transition="in" filter="slide(fromTop)">
                                      <p:cBhvr>
                                        <p:cTn id="32" dur="500"/>
                                        <p:tgtEl>
                                          <p:spTgt spid="4">
                                            <p:graphicEl>
                                              <a:dgm id="{922AF16F-3494-486F-BE49-53E424B97BB9}"/>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1" fill="hold" grpId="0" nodeType="clickEffect">
                                  <p:stCondLst>
                                    <p:cond delay="0"/>
                                  </p:stCondLst>
                                  <p:childTnLst>
                                    <p:set>
                                      <p:cBhvr>
                                        <p:cTn id="36" dur="1" fill="hold">
                                          <p:stCondLst>
                                            <p:cond delay="0"/>
                                          </p:stCondLst>
                                        </p:cTn>
                                        <p:tgtEl>
                                          <p:spTgt spid="4">
                                            <p:graphicEl>
                                              <a:dgm id="{D7B17EB3-EC31-4962-B1AC-AF06EDE4D9C1}"/>
                                            </p:graphicEl>
                                          </p:spTgt>
                                        </p:tgtEl>
                                        <p:attrNameLst>
                                          <p:attrName>style.visibility</p:attrName>
                                        </p:attrNameLst>
                                      </p:cBhvr>
                                      <p:to>
                                        <p:strVal val="visible"/>
                                      </p:to>
                                    </p:set>
                                    <p:animEffect transition="in" filter="slide(fromTop)">
                                      <p:cBhvr>
                                        <p:cTn id="37" dur="500"/>
                                        <p:tgtEl>
                                          <p:spTgt spid="4">
                                            <p:graphicEl>
                                              <a:dgm id="{D7B17EB3-EC31-4962-B1AC-AF06EDE4D9C1}"/>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1" fill="hold" grpId="0" nodeType="clickEffect">
                                  <p:stCondLst>
                                    <p:cond delay="0"/>
                                  </p:stCondLst>
                                  <p:childTnLst>
                                    <p:set>
                                      <p:cBhvr>
                                        <p:cTn id="41" dur="1" fill="hold">
                                          <p:stCondLst>
                                            <p:cond delay="0"/>
                                          </p:stCondLst>
                                        </p:cTn>
                                        <p:tgtEl>
                                          <p:spTgt spid="4">
                                            <p:graphicEl>
                                              <a:dgm id="{913E6E15-7AE2-4656-B058-CDB87273DD29}"/>
                                            </p:graphicEl>
                                          </p:spTgt>
                                        </p:tgtEl>
                                        <p:attrNameLst>
                                          <p:attrName>style.visibility</p:attrName>
                                        </p:attrNameLst>
                                      </p:cBhvr>
                                      <p:to>
                                        <p:strVal val="visible"/>
                                      </p:to>
                                    </p:set>
                                    <p:animEffect transition="in" filter="slide(fromTop)">
                                      <p:cBhvr>
                                        <p:cTn id="42" dur="500"/>
                                        <p:tgtEl>
                                          <p:spTgt spid="4">
                                            <p:graphicEl>
                                              <a:dgm id="{913E6E15-7AE2-4656-B058-CDB87273DD2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algn="l" eaLnBrk="1" hangingPunct="1"/>
            <a:r>
              <a:rPr lang="en-US"/>
              <a:t>Whether Speculative?</a:t>
            </a:r>
            <a:endParaRPr lang="en-GB"/>
          </a:p>
        </p:txBody>
      </p:sp>
      <p:graphicFrame>
        <p:nvGraphicFramePr>
          <p:cNvPr id="4" name="Content Placeholder 3"/>
          <p:cNvGraphicFramePr>
            <a:graphicFrameLocks noGrp="1"/>
          </p:cNvGraphicFramePr>
          <p:nvPr>
            <p:ph idx="1"/>
          </p:nvPr>
        </p:nvGraphicFramePr>
        <p:xfrm>
          <a:off x="1485900" y="2057401"/>
          <a:ext cx="6172200" cy="3394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graphicEl>
                                              <a:dgm id="{84A19CEB-9172-4C99-AB2F-2B5D8C757A52}"/>
                                            </p:graphicEl>
                                          </p:spTgt>
                                        </p:tgtEl>
                                        <p:attrNameLst>
                                          <p:attrName>style.visibility</p:attrName>
                                        </p:attrNameLst>
                                      </p:cBhvr>
                                      <p:to>
                                        <p:strVal val="visible"/>
                                      </p:to>
                                    </p:set>
                                    <p:animEffect transition="in" filter="checkerboard(across)">
                                      <p:cBhvr>
                                        <p:cTn id="7" dur="500"/>
                                        <p:tgtEl>
                                          <p:spTgt spid="4">
                                            <p:graphicEl>
                                              <a:dgm id="{84A19CEB-9172-4C99-AB2F-2B5D8C757A52}"/>
                                            </p:graphicEl>
                                          </p:spTgt>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4">
                                            <p:graphicEl>
                                              <a:dgm id="{E042C34A-6C3E-4315-ABC9-293A5B65FC4F}"/>
                                            </p:graphicEl>
                                          </p:spTgt>
                                        </p:tgtEl>
                                        <p:attrNameLst>
                                          <p:attrName>style.visibility</p:attrName>
                                        </p:attrNameLst>
                                      </p:cBhvr>
                                      <p:to>
                                        <p:strVal val="visible"/>
                                      </p:to>
                                    </p:set>
                                    <p:animEffect transition="in" filter="checkerboard(across)">
                                      <p:cBhvr>
                                        <p:cTn id="11" dur="500"/>
                                        <p:tgtEl>
                                          <p:spTgt spid="4">
                                            <p:graphicEl>
                                              <a:dgm id="{E042C34A-6C3E-4315-ABC9-293A5B65FC4F}"/>
                                            </p:graphicEl>
                                          </p:spTgt>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4">
                                            <p:graphicEl>
                                              <a:dgm id="{CEC7DD8E-8E7A-489E-9A0E-C45B803D67B0}"/>
                                            </p:graphicEl>
                                          </p:spTgt>
                                        </p:tgtEl>
                                        <p:attrNameLst>
                                          <p:attrName>style.visibility</p:attrName>
                                        </p:attrNameLst>
                                      </p:cBhvr>
                                      <p:to>
                                        <p:strVal val="visible"/>
                                      </p:to>
                                    </p:set>
                                    <p:animEffect transition="in" filter="checkerboard(across)">
                                      <p:cBhvr>
                                        <p:cTn id="15" dur="500"/>
                                        <p:tgtEl>
                                          <p:spTgt spid="4">
                                            <p:graphicEl>
                                              <a:dgm id="{CEC7DD8E-8E7A-489E-9A0E-C45B803D67B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algn="l" eaLnBrk="1" hangingPunct="1"/>
            <a:r>
              <a:rPr lang="en-US" dirty="0"/>
              <a:t>Capital Loss – Case 2</a:t>
            </a:r>
            <a:endParaRPr lang="en-GB" dirty="0"/>
          </a:p>
        </p:txBody>
      </p:sp>
      <p:graphicFrame>
        <p:nvGraphicFramePr>
          <p:cNvPr id="4" name="Content Placeholder 3"/>
          <p:cNvGraphicFramePr>
            <a:graphicFrameLocks noGrp="1"/>
          </p:cNvGraphicFramePr>
          <p:nvPr>
            <p:ph idx="1"/>
          </p:nvPr>
        </p:nvGraphicFramePr>
        <p:xfrm>
          <a:off x="1485900" y="2057401"/>
          <a:ext cx="6172200" cy="1716797"/>
        </p:xfrm>
        <a:graphic>
          <a:graphicData uri="http://schemas.openxmlformats.org/drawingml/2006/table">
            <a:tbl>
              <a:tblPr firstRow="1" bandRow="1">
                <a:tableStyleId>{5DA37D80-6434-44D0-A028-1B22A696006F}</a:tableStyleId>
              </a:tblPr>
              <a:tblGrid>
                <a:gridCol w="3086100">
                  <a:extLst>
                    <a:ext uri="{9D8B030D-6E8A-4147-A177-3AD203B41FA5}">
                      <a16:colId xmlns:a16="http://schemas.microsoft.com/office/drawing/2014/main" val="20000"/>
                    </a:ext>
                  </a:extLst>
                </a:gridCol>
                <a:gridCol w="3086100">
                  <a:extLst>
                    <a:ext uri="{9D8B030D-6E8A-4147-A177-3AD203B41FA5}">
                      <a16:colId xmlns:a16="http://schemas.microsoft.com/office/drawing/2014/main" val="20001"/>
                    </a:ext>
                  </a:extLst>
                </a:gridCol>
              </a:tblGrid>
              <a:tr h="85725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100" b="0" dirty="0"/>
                        <a:t>Short Term Capital Loss from Shares (STT Paid)</a:t>
                      </a:r>
                      <a:endParaRPr lang="en-GB" sz="2100" b="0" dirty="0"/>
                    </a:p>
                  </a:txBody>
                  <a:tcPr marL="68580" marR="68580" marT="34290" marB="34290"/>
                </a:tc>
                <a:tc>
                  <a:txBody>
                    <a:bodyPr/>
                    <a:lstStyle/>
                    <a:p>
                      <a:r>
                        <a:rPr lang="en-US" sz="2100" b="0" dirty="0"/>
                        <a:t>   -5,00,000</a:t>
                      </a:r>
                      <a:endParaRPr lang="en-GB" sz="2100" b="0" dirty="0"/>
                    </a:p>
                  </a:txBody>
                  <a:tcPr marL="68580" marR="68580" marT="34290" marB="34290"/>
                </a:tc>
                <a:extLst>
                  <a:ext uri="{0D108BD9-81ED-4DB2-BD59-A6C34878D82A}">
                    <a16:rowId xmlns:a16="http://schemas.microsoft.com/office/drawing/2014/main" val="10000"/>
                  </a:ext>
                </a:extLst>
              </a:tr>
              <a:tr h="859547">
                <a:tc>
                  <a:txBody>
                    <a:bodyPr/>
                    <a:lstStyle/>
                    <a:p>
                      <a:r>
                        <a:rPr lang="en-US" sz="2100" dirty="0"/>
                        <a:t>Long</a:t>
                      </a:r>
                      <a:r>
                        <a:rPr lang="en-US" sz="2100" baseline="0" dirty="0"/>
                        <a:t> </a:t>
                      </a:r>
                      <a:r>
                        <a:rPr lang="en-US" sz="2100" dirty="0"/>
                        <a:t> Term Capital  Gains from Land</a:t>
                      </a:r>
                      <a:r>
                        <a:rPr lang="en-US" sz="2100" baseline="0" dirty="0"/>
                        <a:t> </a:t>
                      </a:r>
                      <a:endParaRPr lang="en-GB" sz="2100" dirty="0"/>
                    </a:p>
                  </a:txBody>
                  <a:tcPr marL="68580" marR="68580" marT="34290" marB="34290"/>
                </a:tc>
                <a:tc>
                  <a:txBody>
                    <a:bodyPr/>
                    <a:lstStyle/>
                    <a:p>
                      <a:r>
                        <a:rPr lang="en-US" sz="2100" dirty="0"/>
                        <a:t>+10,00,000</a:t>
                      </a:r>
                      <a:endParaRPr lang="en-GB" sz="2100" dirty="0"/>
                    </a:p>
                  </a:txBody>
                  <a:tcPr marL="68580" marR="68580" marT="34290" marB="34290"/>
                </a:tc>
                <a:extLst>
                  <a:ext uri="{0D108BD9-81ED-4DB2-BD59-A6C34878D82A}">
                    <a16:rowId xmlns:a16="http://schemas.microsoft.com/office/drawing/2014/main" val="10001"/>
                  </a:ext>
                </a:extLst>
              </a:tr>
            </a:tbl>
          </a:graphicData>
        </a:graphic>
      </p:graphicFrame>
      <p:graphicFrame>
        <p:nvGraphicFramePr>
          <p:cNvPr id="5" name="Diagram 4"/>
          <p:cNvGraphicFramePr/>
          <p:nvPr/>
        </p:nvGraphicFramePr>
        <p:xfrm>
          <a:off x="1543050" y="4000500"/>
          <a:ext cx="3028950" cy="1619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fltVal val="0"/>
                                          </p:val>
                                        </p:tav>
                                        <p:tav tm="100000">
                                          <p:val>
                                            <p:strVal val="#ppt_w"/>
                                          </p:val>
                                        </p:tav>
                                      </p:tavLst>
                                    </p:anim>
                                    <p:anim calcmode="lin" valueType="num">
                                      <p:cBhvr>
                                        <p:cTn id="13" dur="1000" fill="hold"/>
                                        <p:tgtEl>
                                          <p:spTgt spid="5"/>
                                        </p:tgtEl>
                                        <p:attrNameLst>
                                          <p:attrName>ppt_h</p:attrName>
                                        </p:attrNameLst>
                                      </p:cBhvr>
                                      <p:tavLst>
                                        <p:tav tm="0">
                                          <p:val>
                                            <p:fltVal val="0"/>
                                          </p:val>
                                        </p:tav>
                                        <p:tav tm="100000">
                                          <p:val>
                                            <p:strVal val="#ppt_h"/>
                                          </p:val>
                                        </p:tav>
                                      </p:tavLst>
                                    </p:anim>
                                    <p:animEffect transition="in" filter="fade">
                                      <p:cBhvr>
                                        <p:cTn id="1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algn="just" eaLnBrk="1" hangingPunct="1"/>
            <a:r>
              <a:rPr lang="en-US"/>
              <a:t>Equity Derivatives- Whether Speculative?</a:t>
            </a:r>
            <a:endParaRPr lang="en-GB"/>
          </a:p>
        </p:txBody>
      </p:sp>
      <p:graphicFrame>
        <p:nvGraphicFramePr>
          <p:cNvPr id="4" name="Content Placeholder 3"/>
          <p:cNvGraphicFramePr>
            <a:graphicFrameLocks noGrp="1"/>
          </p:cNvGraphicFramePr>
          <p:nvPr>
            <p:ph idx="1"/>
          </p:nvPr>
        </p:nvGraphicFramePr>
        <p:xfrm>
          <a:off x="1485900" y="2057401"/>
          <a:ext cx="6172200" cy="3394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C76B47C9-6134-4DB6-A201-371D45ED5737}"/>
                                            </p:graphicEl>
                                          </p:spTgt>
                                        </p:tgtEl>
                                        <p:attrNameLst>
                                          <p:attrName>style.visibility</p:attrName>
                                        </p:attrNameLst>
                                      </p:cBhvr>
                                      <p:to>
                                        <p:strVal val="visible"/>
                                      </p:to>
                                    </p:set>
                                    <p:animEffect transition="in" filter="fade">
                                      <p:cBhvr>
                                        <p:cTn id="7" dur="500"/>
                                        <p:tgtEl>
                                          <p:spTgt spid="4">
                                            <p:graphicEl>
                                              <a:dgm id="{C76B47C9-6134-4DB6-A201-371D45ED5737}"/>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graphicEl>
                                              <a:dgm id="{A0D965F8-02E1-4D8A-A7B5-AD9B50BBD761}"/>
                                            </p:graphicEl>
                                          </p:spTgt>
                                        </p:tgtEl>
                                        <p:attrNameLst>
                                          <p:attrName>style.visibility</p:attrName>
                                        </p:attrNameLst>
                                      </p:cBhvr>
                                      <p:to>
                                        <p:strVal val="visible"/>
                                      </p:to>
                                    </p:set>
                                    <p:animEffect transition="in" filter="fade">
                                      <p:cBhvr>
                                        <p:cTn id="10" dur="500"/>
                                        <p:tgtEl>
                                          <p:spTgt spid="4">
                                            <p:graphicEl>
                                              <a:dgm id="{A0D965F8-02E1-4D8A-A7B5-AD9B50BBD76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algn="just" eaLnBrk="1" hangingPunct="1"/>
            <a:r>
              <a:rPr lang="en-US" dirty="0"/>
              <a:t>Commodity  Derivatives- Whether Speculative?</a:t>
            </a:r>
            <a:endParaRPr lang="en-GB" dirty="0"/>
          </a:p>
        </p:txBody>
      </p:sp>
      <p:graphicFrame>
        <p:nvGraphicFramePr>
          <p:cNvPr id="4" name="Content Placeholder 3"/>
          <p:cNvGraphicFramePr>
            <a:graphicFrameLocks noGrp="1"/>
          </p:cNvGraphicFramePr>
          <p:nvPr>
            <p:ph idx="1"/>
          </p:nvPr>
        </p:nvGraphicFramePr>
        <p:xfrm>
          <a:off x="1485900" y="2057401"/>
          <a:ext cx="6172200" cy="3394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82179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C76B47C9-6134-4DB6-A201-371D45ED5737}"/>
                                            </p:graphicEl>
                                          </p:spTgt>
                                        </p:tgtEl>
                                        <p:attrNameLst>
                                          <p:attrName>style.visibility</p:attrName>
                                        </p:attrNameLst>
                                      </p:cBhvr>
                                      <p:to>
                                        <p:strVal val="visible"/>
                                      </p:to>
                                    </p:set>
                                    <p:animEffect transition="in" filter="fade">
                                      <p:cBhvr>
                                        <p:cTn id="7" dur="500"/>
                                        <p:tgtEl>
                                          <p:spTgt spid="4">
                                            <p:graphicEl>
                                              <a:dgm id="{C76B47C9-6134-4DB6-A201-371D45ED5737}"/>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graphicEl>
                                              <a:dgm id="{A0D965F8-02E1-4D8A-A7B5-AD9B50BBD761}"/>
                                            </p:graphicEl>
                                          </p:spTgt>
                                        </p:tgtEl>
                                        <p:attrNameLst>
                                          <p:attrName>style.visibility</p:attrName>
                                        </p:attrNameLst>
                                      </p:cBhvr>
                                      <p:to>
                                        <p:strVal val="visible"/>
                                      </p:to>
                                    </p:set>
                                    <p:animEffect transition="in" filter="fade">
                                      <p:cBhvr>
                                        <p:cTn id="10" dur="500"/>
                                        <p:tgtEl>
                                          <p:spTgt spid="4">
                                            <p:graphicEl>
                                              <a:dgm id="{A0D965F8-02E1-4D8A-A7B5-AD9B50BBD76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algn="just" eaLnBrk="1" hangingPunct="1"/>
            <a:r>
              <a:rPr lang="en-US" dirty="0"/>
              <a:t>Currency  Derivatives- Whether Speculative?</a:t>
            </a:r>
            <a:endParaRPr lang="en-GB" dirty="0"/>
          </a:p>
        </p:txBody>
      </p:sp>
      <p:graphicFrame>
        <p:nvGraphicFramePr>
          <p:cNvPr id="4" name="Content Placeholder 3"/>
          <p:cNvGraphicFramePr>
            <a:graphicFrameLocks noGrp="1"/>
          </p:cNvGraphicFramePr>
          <p:nvPr>
            <p:ph idx="1"/>
          </p:nvPr>
        </p:nvGraphicFramePr>
        <p:xfrm>
          <a:off x="800100" y="2000251"/>
          <a:ext cx="7600950" cy="34516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07230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64E5B103-6327-4031-8F80-82AA022C6AE9}"/>
                                            </p:graphicEl>
                                          </p:spTgt>
                                        </p:tgtEl>
                                        <p:attrNameLst>
                                          <p:attrName>style.visibility</p:attrName>
                                        </p:attrNameLst>
                                      </p:cBhvr>
                                      <p:to>
                                        <p:strVal val="visible"/>
                                      </p:to>
                                    </p:set>
                                    <p:animEffect transition="in" filter="fade">
                                      <p:cBhvr>
                                        <p:cTn id="7" dur="500"/>
                                        <p:tgtEl>
                                          <p:spTgt spid="4">
                                            <p:graphicEl>
                                              <a:dgm id="{64E5B103-6327-4031-8F80-82AA022C6AE9}"/>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B3D85D3E-E831-4A96-AE17-0FB3D7E52BA2}"/>
                                            </p:graphicEl>
                                          </p:spTgt>
                                        </p:tgtEl>
                                        <p:attrNameLst>
                                          <p:attrName>style.visibility</p:attrName>
                                        </p:attrNameLst>
                                      </p:cBhvr>
                                      <p:to>
                                        <p:strVal val="visible"/>
                                      </p:to>
                                    </p:set>
                                    <p:animEffect transition="in" filter="fade">
                                      <p:cBhvr>
                                        <p:cTn id="12" dur="500"/>
                                        <p:tgtEl>
                                          <p:spTgt spid="4">
                                            <p:graphicEl>
                                              <a:dgm id="{B3D85D3E-E831-4A96-AE17-0FB3D7E52BA2}"/>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algn="l" eaLnBrk="1" hangingPunct="1"/>
            <a:r>
              <a:rPr lang="en-US"/>
              <a:t>Whether Speculative..</a:t>
            </a:r>
            <a:endParaRPr lang="en-GB"/>
          </a:p>
        </p:txBody>
      </p:sp>
      <p:graphicFrame>
        <p:nvGraphicFramePr>
          <p:cNvPr id="5" name="Content Placeholder 4"/>
          <p:cNvGraphicFramePr>
            <a:graphicFrameLocks noGrp="1"/>
          </p:cNvGraphicFramePr>
          <p:nvPr>
            <p:ph idx="1"/>
          </p:nvPr>
        </p:nvGraphicFramePr>
        <p:xfrm>
          <a:off x="1485900" y="2057401"/>
          <a:ext cx="6172200" cy="3394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graphicEl>
                                              <a:dgm id="{97CF46C9-E12F-4539-9ABD-85CE913CBAC4}"/>
                                            </p:graphicEl>
                                          </p:spTgt>
                                        </p:tgtEl>
                                        <p:attrNameLst>
                                          <p:attrName>style.visibility</p:attrName>
                                        </p:attrNameLst>
                                      </p:cBhvr>
                                      <p:to>
                                        <p:strVal val="visible"/>
                                      </p:to>
                                    </p:set>
                                    <p:animEffect transition="in" filter="blinds(horizontal)">
                                      <p:cBhvr>
                                        <p:cTn id="7" dur="500"/>
                                        <p:tgtEl>
                                          <p:spTgt spid="5">
                                            <p:graphicEl>
                                              <a:dgm id="{97CF46C9-E12F-4539-9ABD-85CE913CBAC4}"/>
                                            </p:graphicEl>
                                          </p:spTgt>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5">
                                            <p:graphicEl>
                                              <a:dgm id="{BDD30939-7489-4FC6-8256-5562420E7200}"/>
                                            </p:graphicEl>
                                          </p:spTgt>
                                        </p:tgtEl>
                                        <p:attrNameLst>
                                          <p:attrName>style.visibility</p:attrName>
                                        </p:attrNameLst>
                                      </p:cBhvr>
                                      <p:to>
                                        <p:strVal val="visible"/>
                                      </p:to>
                                    </p:set>
                                    <p:animEffect transition="in" filter="blinds(horizontal)">
                                      <p:cBhvr>
                                        <p:cTn id="11" dur="500"/>
                                        <p:tgtEl>
                                          <p:spTgt spid="5">
                                            <p:graphicEl>
                                              <a:dgm id="{BDD30939-7489-4FC6-8256-5562420E720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algn="l" eaLnBrk="1" hangingPunct="1"/>
            <a:r>
              <a:rPr lang="en-US" dirty="0"/>
              <a:t>Derivatives - What is the turnover?</a:t>
            </a:r>
            <a:endParaRPr lang="en-GB" dirty="0"/>
          </a:p>
        </p:txBody>
      </p:sp>
      <p:graphicFrame>
        <p:nvGraphicFramePr>
          <p:cNvPr id="4" name="Content Placeholder 3"/>
          <p:cNvGraphicFramePr>
            <a:graphicFrameLocks noGrp="1"/>
          </p:cNvGraphicFramePr>
          <p:nvPr>
            <p:ph idx="1"/>
          </p:nvPr>
        </p:nvGraphicFramePr>
        <p:xfrm>
          <a:off x="114300" y="2171700"/>
          <a:ext cx="8743950" cy="32801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7741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graphicEl>
                                              <a:dgm id="{DDE5D356-F9BE-40A3-AD04-0FD949F232A8}"/>
                                            </p:graphicEl>
                                          </p:spTgt>
                                        </p:tgtEl>
                                        <p:attrNameLst>
                                          <p:attrName>style.visibility</p:attrName>
                                        </p:attrNameLst>
                                      </p:cBhvr>
                                      <p:to>
                                        <p:strVal val="visible"/>
                                      </p:to>
                                    </p:set>
                                    <p:animEffect transition="in" filter="wipe(down)">
                                      <p:cBhvr>
                                        <p:cTn id="7" dur="580">
                                          <p:stCondLst>
                                            <p:cond delay="0"/>
                                          </p:stCondLst>
                                        </p:cTn>
                                        <p:tgtEl>
                                          <p:spTgt spid="4">
                                            <p:graphicEl>
                                              <a:dgm id="{DDE5D356-F9BE-40A3-AD04-0FD949F232A8}"/>
                                            </p:graphicEl>
                                          </p:spTgt>
                                        </p:tgtEl>
                                      </p:cBhvr>
                                    </p:animEffect>
                                    <p:anim calcmode="lin" valueType="num">
                                      <p:cBhvr>
                                        <p:cTn id="8" dur="1822" tmFilter="0,0; 0.14,0.36; 0.43,0.73; 0.71,0.91; 1.0,1.0">
                                          <p:stCondLst>
                                            <p:cond delay="0"/>
                                          </p:stCondLst>
                                        </p:cTn>
                                        <p:tgtEl>
                                          <p:spTgt spid="4">
                                            <p:graphicEl>
                                              <a:dgm id="{DDE5D356-F9BE-40A3-AD04-0FD949F232A8}"/>
                                            </p:graphic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graphicEl>
                                              <a:dgm id="{DDE5D356-F9BE-40A3-AD04-0FD949F232A8}"/>
                                            </p:graphic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graphicEl>
                                              <a:dgm id="{DDE5D356-F9BE-40A3-AD04-0FD949F232A8}"/>
                                            </p:graphic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graphicEl>
                                              <a:dgm id="{DDE5D356-F9BE-40A3-AD04-0FD949F232A8}"/>
                                            </p:graphic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graphicEl>
                                              <a:dgm id="{DDE5D356-F9BE-40A3-AD04-0FD949F232A8}"/>
                                            </p:graphic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graphicEl>
                                              <a:dgm id="{DDE5D356-F9BE-40A3-AD04-0FD949F232A8}"/>
                                            </p:graphicEl>
                                          </p:spTgt>
                                        </p:tgtEl>
                                      </p:cBhvr>
                                      <p:to x="100000" y="60000"/>
                                    </p:animScale>
                                    <p:animScale>
                                      <p:cBhvr>
                                        <p:cTn id="14" dur="166" decel="50000">
                                          <p:stCondLst>
                                            <p:cond delay="676"/>
                                          </p:stCondLst>
                                        </p:cTn>
                                        <p:tgtEl>
                                          <p:spTgt spid="4">
                                            <p:graphicEl>
                                              <a:dgm id="{DDE5D356-F9BE-40A3-AD04-0FD949F232A8}"/>
                                            </p:graphicEl>
                                          </p:spTgt>
                                        </p:tgtEl>
                                      </p:cBhvr>
                                      <p:to x="100000" y="100000"/>
                                    </p:animScale>
                                    <p:animScale>
                                      <p:cBhvr>
                                        <p:cTn id="15" dur="26">
                                          <p:stCondLst>
                                            <p:cond delay="1312"/>
                                          </p:stCondLst>
                                        </p:cTn>
                                        <p:tgtEl>
                                          <p:spTgt spid="4">
                                            <p:graphicEl>
                                              <a:dgm id="{DDE5D356-F9BE-40A3-AD04-0FD949F232A8}"/>
                                            </p:graphicEl>
                                          </p:spTgt>
                                        </p:tgtEl>
                                      </p:cBhvr>
                                      <p:to x="100000" y="80000"/>
                                    </p:animScale>
                                    <p:animScale>
                                      <p:cBhvr>
                                        <p:cTn id="16" dur="166" decel="50000">
                                          <p:stCondLst>
                                            <p:cond delay="1338"/>
                                          </p:stCondLst>
                                        </p:cTn>
                                        <p:tgtEl>
                                          <p:spTgt spid="4">
                                            <p:graphicEl>
                                              <a:dgm id="{DDE5D356-F9BE-40A3-AD04-0FD949F232A8}"/>
                                            </p:graphicEl>
                                          </p:spTgt>
                                        </p:tgtEl>
                                      </p:cBhvr>
                                      <p:to x="100000" y="100000"/>
                                    </p:animScale>
                                    <p:animScale>
                                      <p:cBhvr>
                                        <p:cTn id="17" dur="26">
                                          <p:stCondLst>
                                            <p:cond delay="1642"/>
                                          </p:stCondLst>
                                        </p:cTn>
                                        <p:tgtEl>
                                          <p:spTgt spid="4">
                                            <p:graphicEl>
                                              <a:dgm id="{DDE5D356-F9BE-40A3-AD04-0FD949F232A8}"/>
                                            </p:graphicEl>
                                          </p:spTgt>
                                        </p:tgtEl>
                                      </p:cBhvr>
                                      <p:to x="100000" y="90000"/>
                                    </p:animScale>
                                    <p:animScale>
                                      <p:cBhvr>
                                        <p:cTn id="18" dur="166" decel="50000">
                                          <p:stCondLst>
                                            <p:cond delay="1668"/>
                                          </p:stCondLst>
                                        </p:cTn>
                                        <p:tgtEl>
                                          <p:spTgt spid="4">
                                            <p:graphicEl>
                                              <a:dgm id="{DDE5D356-F9BE-40A3-AD04-0FD949F232A8}"/>
                                            </p:graphicEl>
                                          </p:spTgt>
                                        </p:tgtEl>
                                      </p:cBhvr>
                                      <p:to x="100000" y="100000"/>
                                    </p:animScale>
                                    <p:animScale>
                                      <p:cBhvr>
                                        <p:cTn id="19" dur="26">
                                          <p:stCondLst>
                                            <p:cond delay="1808"/>
                                          </p:stCondLst>
                                        </p:cTn>
                                        <p:tgtEl>
                                          <p:spTgt spid="4">
                                            <p:graphicEl>
                                              <a:dgm id="{DDE5D356-F9BE-40A3-AD04-0FD949F232A8}"/>
                                            </p:graphicEl>
                                          </p:spTgt>
                                        </p:tgtEl>
                                      </p:cBhvr>
                                      <p:to x="100000" y="95000"/>
                                    </p:animScale>
                                    <p:animScale>
                                      <p:cBhvr>
                                        <p:cTn id="20" dur="166" decel="50000">
                                          <p:stCondLst>
                                            <p:cond delay="1834"/>
                                          </p:stCondLst>
                                        </p:cTn>
                                        <p:tgtEl>
                                          <p:spTgt spid="4">
                                            <p:graphicEl>
                                              <a:dgm id="{DDE5D356-F9BE-40A3-AD04-0FD949F232A8}"/>
                                            </p:graphic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4">
                                            <p:graphicEl>
                                              <a:dgm id="{A360D257-5403-43A2-AC68-AEE6F7A3103E}"/>
                                            </p:graphicEl>
                                          </p:spTgt>
                                        </p:tgtEl>
                                        <p:attrNameLst>
                                          <p:attrName>style.visibility</p:attrName>
                                        </p:attrNameLst>
                                      </p:cBhvr>
                                      <p:to>
                                        <p:strVal val="visible"/>
                                      </p:to>
                                    </p:set>
                                    <p:animEffect transition="in" filter="wipe(down)">
                                      <p:cBhvr>
                                        <p:cTn id="25" dur="580">
                                          <p:stCondLst>
                                            <p:cond delay="0"/>
                                          </p:stCondLst>
                                        </p:cTn>
                                        <p:tgtEl>
                                          <p:spTgt spid="4">
                                            <p:graphicEl>
                                              <a:dgm id="{A360D257-5403-43A2-AC68-AEE6F7A3103E}"/>
                                            </p:graphicEl>
                                          </p:spTgt>
                                        </p:tgtEl>
                                      </p:cBhvr>
                                    </p:animEffect>
                                    <p:anim calcmode="lin" valueType="num">
                                      <p:cBhvr>
                                        <p:cTn id="26" dur="1822" tmFilter="0,0; 0.14,0.36; 0.43,0.73; 0.71,0.91; 1.0,1.0">
                                          <p:stCondLst>
                                            <p:cond delay="0"/>
                                          </p:stCondLst>
                                        </p:cTn>
                                        <p:tgtEl>
                                          <p:spTgt spid="4">
                                            <p:graphicEl>
                                              <a:dgm id="{A360D257-5403-43A2-AC68-AEE6F7A3103E}"/>
                                            </p:graphic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4">
                                            <p:graphicEl>
                                              <a:dgm id="{A360D257-5403-43A2-AC68-AEE6F7A3103E}"/>
                                            </p:graphic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4">
                                            <p:graphicEl>
                                              <a:dgm id="{A360D257-5403-43A2-AC68-AEE6F7A3103E}"/>
                                            </p:graphic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4">
                                            <p:graphicEl>
                                              <a:dgm id="{A360D257-5403-43A2-AC68-AEE6F7A3103E}"/>
                                            </p:graphic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4">
                                            <p:graphicEl>
                                              <a:dgm id="{A360D257-5403-43A2-AC68-AEE6F7A3103E}"/>
                                            </p:graphic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4">
                                            <p:graphicEl>
                                              <a:dgm id="{A360D257-5403-43A2-AC68-AEE6F7A3103E}"/>
                                            </p:graphicEl>
                                          </p:spTgt>
                                        </p:tgtEl>
                                      </p:cBhvr>
                                      <p:to x="100000" y="60000"/>
                                    </p:animScale>
                                    <p:animScale>
                                      <p:cBhvr>
                                        <p:cTn id="32" dur="166" decel="50000">
                                          <p:stCondLst>
                                            <p:cond delay="676"/>
                                          </p:stCondLst>
                                        </p:cTn>
                                        <p:tgtEl>
                                          <p:spTgt spid="4">
                                            <p:graphicEl>
                                              <a:dgm id="{A360D257-5403-43A2-AC68-AEE6F7A3103E}"/>
                                            </p:graphicEl>
                                          </p:spTgt>
                                        </p:tgtEl>
                                      </p:cBhvr>
                                      <p:to x="100000" y="100000"/>
                                    </p:animScale>
                                    <p:animScale>
                                      <p:cBhvr>
                                        <p:cTn id="33" dur="26">
                                          <p:stCondLst>
                                            <p:cond delay="1312"/>
                                          </p:stCondLst>
                                        </p:cTn>
                                        <p:tgtEl>
                                          <p:spTgt spid="4">
                                            <p:graphicEl>
                                              <a:dgm id="{A360D257-5403-43A2-AC68-AEE6F7A3103E}"/>
                                            </p:graphicEl>
                                          </p:spTgt>
                                        </p:tgtEl>
                                      </p:cBhvr>
                                      <p:to x="100000" y="80000"/>
                                    </p:animScale>
                                    <p:animScale>
                                      <p:cBhvr>
                                        <p:cTn id="34" dur="166" decel="50000">
                                          <p:stCondLst>
                                            <p:cond delay="1338"/>
                                          </p:stCondLst>
                                        </p:cTn>
                                        <p:tgtEl>
                                          <p:spTgt spid="4">
                                            <p:graphicEl>
                                              <a:dgm id="{A360D257-5403-43A2-AC68-AEE6F7A3103E}"/>
                                            </p:graphicEl>
                                          </p:spTgt>
                                        </p:tgtEl>
                                      </p:cBhvr>
                                      <p:to x="100000" y="100000"/>
                                    </p:animScale>
                                    <p:animScale>
                                      <p:cBhvr>
                                        <p:cTn id="35" dur="26">
                                          <p:stCondLst>
                                            <p:cond delay="1642"/>
                                          </p:stCondLst>
                                        </p:cTn>
                                        <p:tgtEl>
                                          <p:spTgt spid="4">
                                            <p:graphicEl>
                                              <a:dgm id="{A360D257-5403-43A2-AC68-AEE6F7A3103E}"/>
                                            </p:graphicEl>
                                          </p:spTgt>
                                        </p:tgtEl>
                                      </p:cBhvr>
                                      <p:to x="100000" y="90000"/>
                                    </p:animScale>
                                    <p:animScale>
                                      <p:cBhvr>
                                        <p:cTn id="36" dur="166" decel="50000">
                                          <p:stCondLst>
                                            <p:cond delay="1668"/>
                                          </p:stCondLst>
                                        </p:cTn>
                                        <p:tgtEl>
                                          <p:spTgt spid="4">
                                            <p:graphicEl>
                                              <a:dgm id="{A360D257-5403-43A2-AC68-AEE6F7A3103E}"/>
                                            </p:graphicEl>
                                          </p:spTgt>
                                        </p:tgtEl>
                                      </p:cBhvr>
                                      <p:to x="100000" y="100000"/>
                                    </p:animScale>
                                    <p:animScale>
                                      <p:cBhvr>
                                        <p:cTn id="37" dur="26">
                                          <p:stCondLst>
                                            <p:cond delay="1808"/>
                                          </p:stCondLst>
                                        </p:cTn>
                                        <p:tgtEl>
                                          <p:spTgt spid="4">
                                            <p:graphicEl>
                                              <a:dgm id="{A360D257-5403-43A2-AC68-AEE6F7A3103E}"/>
                                            </p:graphicEl>
                                          </p:spTgt>
                                        </p:tgtEl>
                                      </p:cBhvr>
                                      <p:to x="100000" y="95000"/>
                                    </p:animScale>
                                    <p:animScale>
                                      <p:cBhvr>
                                        <p:cTn id="38" dur="166" decel="50000">
                                          <p:stCondLst>
                                            <p:cond delay="1834"/>
                                          </p:stCondLst>
                                        </p:cTn>
                                        <p:tgtEl>
                                          <p:spTgt spid="4">
                                            <p:graphicEl>
                                              <a:dgm id="{A360D257-5403-43A2-AC68-AEE6F7A3103E}"/>
                                            </p:graphic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4">
                                            <p:graphicEl>
                                              <a:dgm id="{336F8387-713B-401D-B5CA-C7B25E8F6C2A}"/>
                                            </p:graphicEl>
                                          </p:spTgt>
                                        </p:tgtEl>
                                        <p:attrNameLst>
                                          <p:attrName>style.visibility</p:attrName>
                                        </p:attrNameLst>
                                      </p:cBhvr>
                                      <p:to>
                                        <p:strVal val="visible"/>
                                      </p:to>
                                    </p:set>
                                    <p:animEffect transition="in" filter="wipe(down)">
                                      <p:cBhvr>
                                        <p:cTn id="43" dur="580">
                                          <p:stCondLst>
                                            <p:cond delay="0"/>
                                          </p:stCondLst>
                                        </p:cTn>
                                        <p:tgtEl>
                                          <p:spTgt spid="4">
                                            <p:graphicEl>
                                              <a:dgm id="{336F8387-713B-401D-B5CA-C7B25E8F6C2A}"/>
                                            </p:graphicEl>
                                          </p:spTgt>
                                        </p:tgtEl>
                                      </p:cBhvr>
                                    </p:animEffect>
                                    <p:anim calcmode="lin" valueType="num">
                                      <p:cBhvr>
                                        <p:cTn id="44" dur="1822" tmFilter="0,0; 0.14,0.36; 0.43,0.73; 0.71,0.91; 1.0,1.0">
                                          <p:stCondLst>
                                            <p:cond delay="0"/>
                                          </p:stCondLst>
                                        </p:cTn>
                                        <p:tgtEl>
                                          <p:spTgt spid="4">
                                            <p:graphicEl>
                                              <a:dgm id="{336F8387-713B-401D-B5CA-C7B25E8F6C2A}"/>
                                            </p:graphic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4">
                                            <p:graphicEl>
                                              <a:dgm id="{336F8387-713B-401D-B5CA-C7B25E8F6C2A}"/>
                                            </p:graphic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4">
                                            <p:graphicEl>
                                              <a:dgm id="{336F8387-713B-401D-B5CA-C7B25E8F6C2A}"/>
                                            </p:graphic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4">
                                            <p:graphicEl>
                                              <a:dgm id="{336F8387-713B-401D-B5CA-C7B25E8F6C2A}"/>
                                            </p:graphic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4">
                                            <p:graphicEl>
                                              <a:dgm id="{336F8387-713B-401D-B5CA-C7B25E8F6C2A}"/>
                                            </p:graphic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4">
                                            <p:graphicEl>
                                              <a:dgm id="{336F8387-713B-401D-B5CA-C7B25E8F6C2A}"/>
                                            </p:graphicEl>
                                          </p:spTgt>
                                        </p:tgtEl>
                                      </p:cBhvr>
                                      <p:to x="100000" y="60000"/>
                                    </p:animScale>
                                    <p:animScale>
                                      <p:cBhvr>
                                        <p:cTn id="50" dur="166" decel="50000">
                                          <p:stCondLst>
                                            <p:cond delay="676"/>
                                          </p:stCondLst>
                                        </p:cTn>
                                        <p:tgtEl>
                                          <p:spTgt spid="4">
                                            <p:graphicEl>
                                              <a:dgm id="{336F8387-713B-401D-B5CA-C7B25E8F6C2A}"/>
                                            </p:graphicEl>
                                          </p:spTgt>
                                        </p:tgtEl>
                                      </p:cBhvr>
                                      <p:to x="100000" y="100000"/>
                                    </p:animScale>
                                    <p:animScale>
                                      <p:cBhvr>
                                        <p:cTn id="51" dur="26">
                                          <p:stCondLst>
                                            <p:cond delay="1312"/>
                                          </p:stCondLst>
                                        </p:cTn>
                                        <p:tgtEl>
                                          <p:spTgt spid="4">
                                            <p:graphicEl>
                                              <a:dgm id="{336F8387-713B-401D-B5CA-C7B25E8F6C2A}"/>
                                            </p:graphicEl>
                                          </p:spTgt>
                                        </p:tgtEl>
                                      </p:cBhvr>
                                      <p:to x="100000" y="80000"/>
                                    </p:animScale>
                                    <p:animScale>
                                      <p:cBhvr>
                                        <p:cTn id="52" dur="166" decel="50000">
                                          <p:stCondLst>
                                            <p:cond delay="1338"/>
                                          </p:stCondLst>
                                        </p:cTn>
                                        <p:tgtEl>
                                          <p:spTgt spid="4">
                                            <p:graphicEl>
                                              <a:dgm id="{336F8387-713B-401D-B5CA-C7B25E8F6C2A}"/>
                                            </p:graphicEl>
                                          </p:spTgt>
                                        </p:tgtEl>
                                      </p:cBhvr>
                                      <p:to x="100000" y="100000"/>
                                    </p:animScale>
                                    <p:animScale>
                                      <p:cBhvr>
                                        <p:cTn id="53" dur="26">
                                          <p:stCondLst>
                                            <p:cond delay="1642"/>
                                          </p:stCondLst>
                                        </p:cTn>
                                        <p:tgtEl>
                                          <p:spTgt spid="4">
                                            <p:graphicEl>
                                              <a:dgm id="{336F8387-713B-401D-B5CA-C7B25E8F6C2A}"/>
                                            </p:graphicEl>
                                          </p:spTgt>
                                        </p:tgtEl>
                                      </p:cBhvr>
                                      <p:to x="100000" y="90000"/>
                                    </p:animScale>
                                    <p:animScale>
                                      <p:cBhvr>
                                        <p:cTn id="54" dur="166" decel="50000">
                                          <p:stCondLst>
                                            <p:cond delay="1668"/>
                                          </p:stCondLst>
                                        </p:cTn>
                                        <p:tgtEl>
                                          <p:spTgt spid="4">
                                            <p:graphicEl>
                                              <a:dgm id="{336F8387-713B-401D-B5CA-C7B25E8F6C2A}"/>
                                            </p:graphicEl>
                                          </p:spTgt>
                                        </p:tgtEl>
                                      </p:cBhvr>
                                      <p:to x="100000" y="100000"/>
                                    </p:animScale>
                                    <p:animScale>
                                      <p:cBhvr>
                                        <p:cTn id="55" dur="26">
                                          <p:stCondLst>
                                            <p:cond delay="1808"/>
                                          </p:stCondLst>
                                        </p:cTn>
                                        <p:tgtEl>
                                          <p:spTgt spid="4">
                                            <p:graphicEl>
                                              <a:dgm id="{336F8387-713B-401D-B5CA-C7B25E8F6C2A}"/>
                                            </p:graphicEl>
                                          </p:spTgt>
                                        </p:tgtEl>
                                      </p:cBhvr>
                                      <p:to x="100000" y="95000"/>
                                    </p:animScale>
                                    <p:animScale>
                                      <p:cBhvr>
                                        <p:cTn id="56" dur="166" decel="50000">
                                          <p:stCondLst>
                                            <p:cond delay="1834"/>
                                          </p:stCondLst>
                                        </p:cTn>
                                        <p:tgtEl>
                                          <p:spTgt spid="4">
                                            <p:graphicEl>
                                              <a:dgm id="{336F8387-713B-401D-B5CA-C7B25E8F6C2A}"/>
                                            </p:graphic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9468A-C434-48DC-B4DA-53C23BB2E26F}"/>
              </a:ext>
            </a:extLst>
          </p:cNvPr>
          <p:cNvSpPr>
            <a:spLocks noGrp="1"/>
          </p:cNvSpPr>
          <p:nvPr>
            <p:ph type="title"/>
          </p:nvPr>
        </p:nvSpPr>
        <p:spPr/>
        <p:txBody>
          <a:bodyPr/>
          <a:lstStyle/>
          <a:p>
            <a:r>
              <a:rPr lang="en-US" dirty="0"/>
              <a:t>Derivative P &amp; L</a:t>
            </a:r>
            <a:endParaRPr lang="en-IN" dirty="0"/>
          </a:p>
        </p:txBody>
      </p:sp>
      <p:sp>
        <p:nvSpPr>
          <p:cNvPr id="3" name="Content Placeholder 2">
            <a:extLst>
              <a:ext uri="{FF2B5EF4-FFF2-40B4-BE49-F238E27FC236}">
                <a16:creationId xmlns:a16="http://schemas.microsoft.com/office/drawing/2014/main" id="{76B07341-9EF9-4258-BF90-C1CCEFF1969F}"/>
              </a:ext>
            </a:extLst>
          </p:cNvPr>
          <p:cNvSpPr>
            <a:spLocks noGrp="1"/>
          </p:cNvSpPr>
          <p:nvPr>
            <p:ph idx="1"/>
          </p:nvPr>
        </p:nvSpPr>
        <p:spPr/>
        <p:txBody>
          <a:bodyPr/>
          <a:lstStyle/>
          <a:p>
            <a:r>
              <a:rPr lang="en-US" dirty="0"/>
              <a:t>With notional turnover figures, how to present the P &amp; L ?</a:t>
            </a:r>
          </a:p>
          <a:p>
            <a:r>
              <a:rPr lang="en-US" dirty="0"/>
              <a:t>Use of some notional / balancing account is required. </a:t>
            </a:r>
            <a:endParaRPr lang="en-IN" dirty="0"/>
          </a:p>
        </p:txBody>
      </p:sp>
    </p:spTree>
    <p:extLst>
      <p:ext uri="{BB962C8B-B14F-4D97-AF65-F5344CB8AC3E}">
        <p14:creationId xmlns:p14="http://schemas.microsoft.com/office/powerpoint/2010/main" val="12906667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eaLnBrk="1" hangingPunct="1">
              <a:defRPr/>
            </a:pPr>
            <a:r>
              <a:rPr lang="en-US" dirty="0"/>
              <a:t>Whether explanation to S.73 is attracted to Derivatives?</a:t>
            </a:r>
            <a:endParaRPr lang="en-GB" dirty="0"/>
          </a:p>
        </p:txBody>
      </p:sp>
      <p:graphicFrame>
        <p:nvGraphicFramePr>
          <p:cNvPr id="4" name="Content Placeholder 3"/>
          <p:cNvGraphicFramePr>
            <a:graphicFrameLocks noGrp="1"/>
          </p:cNvGraphicFramePr>
          <p:nvPr>
            <p:ph idx="1"/>
          </p:nvPr>
        </p:nvGraphicFramePr>
        <p:xfrm>
          <a:off x="1485900" y="2057401"/>
          <a:ext cx="6172200" cy="3394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7080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4">
                                            <p:graphicEl>
                                              <a:dgm id="{D731F74E-F537-4623-A065-EAB46EEF2E4E}"/>
                                            </p:graphicEl>
                                          </p:spTgt>
                                        </p:tgtEl>
                                        <p:attrNameLst>
                                          <p:attrName>style.visibility</p:attrName>
                                        </p:attrNameLst>
                                      </p:cBhvr>
                                      <p:to>
                                        <p:strVal val="visible"/>
                                      </p:to>
                                    </p:set>
                                    <p:animEffect transition="in" filter="slide(fromTop)">
                                      <p:cBhvr>
                                        <p:cTn id="7" dur="500"/>
                                        <p:tgtEl>
                                          <p:spTgt spid="4">
                                            <p:graphicEl>
                                              <a:dgm id="{D731F74E-F537-4623-A065-EAB46EEF2E4E}"/>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4">
                                            <p:graphicEl>
                                              <a:dgm id="{39C91E5C-E61B-44F9-898D-78DE57A4EC78}"/>
                                            </p:graphicEl>
                                          </p:spTgt>
                                        </p:tgtEl>
                                        <p:attrNameLst>
                                          <p:attrName>style.visibility</p:attrName>
                                        </p:attrNameLst>
                                      </p:cBhvr>
                                      <p:to>
                                        <p:strVal val="visible"/>
                                      </p:to>
                                    </p:set>
                                    <p:animEffect transition="in" filter="slide(fromTop)">
                                      <p:cBhvr>
                                        <p:cTn id="12" dur="500"/>
                                        <p:tgtEl>
                                          <p:spTgt spid="4">
                                            <p:graphicEl>
                                              <a:dgm id="{39C91E5C-E61B-44F9-898D-78DE57A4EC78}"/>
                                            </p:graphicEl>
                                          </p:spTgt>
                                        </p:tgtEl>
                                      </p:cBhvr>
                                    </p:animEffect>
                                  </p:childTnLst>
                                </p:cTn>
                              </p:par>
                              <p:par>
                                <p:cTn id="13" presetID="12" presetClass="entr" presetSubtype="1" fill="hold" grpId="0" nodeType="withEffect">
                                  <p:stCondLst>
                                    <p:cond delay="0"/>
                                  </p:stCondLst>
                                  <p:childTnLst>
                                    <p:set>
                                      <p:cBhvr>
                                        <p:cTn id="14" dur="1" fill="hold">
                                          <p:stCondLst>
                                            <p:cond delay="0"/>
                                          </p:stCondLst>
                                        </p:cTn>
                                        <p:tgtEl>
                                          <p:spTgt spid="4">
                                            <p:graphicEl>
                                              <a:dgm id="{3CED46D9-E245-4070-AF4A-4B6ADE8FA465}"/>
                                            </p:graphicEl>
                                          </p:spTgt>
                                        </p:tgtEl>
                                        <p:attrNameLst>
                                          <p:attrName>style.visibility</p:attrName>
                                        </p:attrNameLst>
                                      </p:cBhvr>
                                      <p:to>
                                        <p:strVal val="visible"/>
                                      </p:to>
                                    </p:set>
                                    <p:animEffect transition="in" filter="slide(fromTop)">
                                      <p:cBhvr>
                                        <p:cTn id="15" dur="500"/>
                                        <p:tgtEl>
                                          <p:spTgt spid="4">
                                            <p:graphicEl>
                                              <a:dgm id="{3CED46D9-E245-4070-AF4A-4B6ADE8FA46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algn="l"/>
            <a:r>
              <a:rPr lang="en-US"/>
              <a:t>Whether explanation to S.73 is attracted to Derivatives?</a:t>
            </a:r>
          </a:p>
        </p:txBody>
      </p:sp>
      <p:graphicFrame>
        <p:nvGraphicFramePr>
          <p:cNvPr id="4" name="Content Placeholder 3"/>
          <p:cNvGraphicFramePr>
            <a:graphicFrameLocks noGrp="1"/>
          </p:cNvGraphicFramePr>
          <p:nvPr>
            <p:ph idx="1"/>
          </p:nvPr>
        </p:nvGraphicFramePr>
        <p:xfrm>
          <a:off x="1485900" y="2057401"/>
          <a:ext cx="6172200" cy="3394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33153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graphicEl>
                                              <a:dgm id="{6A366788-21E9-4A1F-A462-1FC16623E951}"/>
                                            </p:graphicEl>
                                          </p:spTgt>
                                        </p:tgtEl>
                                        <p:attrNameLst>
                                          <p:attrName>style.visibility</p:attrName>
                                        </p:attrNameLst>
                                      </p:cBhvr>
                                      <p:to>
                                        <p:strVal val="visible"/>
                                      </p:to>
                                    </p:set>
                                    <p:animEffect transition="in" filter="wipe(up)">
                                      <p:cBhvr>
                                        <p:cTn id="7" dur="500"/>
                                        <p:tgtEl>
                                          <p:spTgt spid="4">
                                            <p:graphicEl>
                                              <a:dgm id="{6A366788-21E9-4A1F-A462-1FC16623E951}"/>
                                            </p:graphicEl>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4">
                                            <p:graphicEl>
                                              <a:dgm id="{E87B6E00-D974-40BA-AA9E-B1230785B85D}"/>
                                            </p:graphicEl>
                                          </p:spTgt>
                                        </p:tgtEl>
                                        <p:attrNameLst>
                                          <p:attrName>style.visibility</p:attrName>
                                        </p:attrNameLst>
                                      </p:cBhvr>
                                      <p:to>
                                        <p:strVal val="visible"/>
                                      </p:to>
                                    </p:set>
                                    <p:animEffect transition="in" filter="wipe(up)">
                                      <p:cBhvr>
                                        <p:cTn id="10" dur="500"/>
                                        <p:tgtEl>
                                          <p:spTgt spid="4">
                                            <p:graphicEl>
                                              <a:dgm id="{E87B6E00-D974-40BA-AA9E-B1230785B85D}"/>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4">
                                            <p:graphicEl>
                                              <a:dgm id="{9676F5FB-47D3-46E1-AF35-D7BAE5CC16AD}"/>
                                            </p:graphicEl>
                                          </p:spTgt>
                                        </p:tgtEl>
                                        <p:attrNameLst>
                                          <p:attrName>style.visibility</p:attrName>
                                        </p:attrNameLst>
                                      </p:cBhvr>
                                      <p:to>
                                        <p:strVal val="visible"/>
                                      </p:to>
                                    </p:set>
                                    <p:animEffect transition="in" filter="wipe(up)">
                                      <p:cBhvr>
                                        <p:cTn id="15" dur="500"/>
                                        <p:tgtEl>
                                          <p:spTgt spid="4">
                                            <p:graphicEl>
                                              <a:dgm id="{9676F5FB-47D3-46E1-AF35-D7BAE5CC16AD}"/>
                                            </p:graphicEl>
                                          </p:spTgt>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4">
                                            <p:graphicEl>
                                              <a:dgm id="{F8027B54-7477-4F97-B816-D1485786A2C8}"/>
                                            </p:graphicEl>
                                          </p:spTgt>
                                        </p:tgtEl>
                                        <p:attrNameLst>
                                          <p:attrName>style.visibility</p:attrName>
                                        </p:attrNameLst>
                                      </p:cBhvr>
                                      <p:to>
                                        <p:strVal val="visible"/>
                                      </p:to>
                                    </p:set>
                                    <p:animEffect transition="in" filter="wipe(up)">
                                      <p:cBhvr>
                                        <p:cTn id="18" dur="500"/>
                                        <p:tgtEl>
                                          <p:spTgt spid="4">
                                            <p:graphicEl>
                                              <a:dgm id="{F8027B54-7477-4F97-B816-D1485786A2C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lvlAtOnce"/>
        </p:bldSub>
      </p:bldGraphic>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8AE81187-0A47-54F6-6DC7-BC9F22C9CD0B}"/>
              </a:ext>
            </a:extLst>
          </p:cNvPr>
          <p:cNvGraphicFramePr>
            <a:graphicFrameLocks noGrp="1"/>
          </p:cNvGraphicFramePr>
          <p:nvPr>
            <p:ph idx="1"/>
          </p:nvPr>
        </p:nvGraphicFramePr>
        <p:xfrm>
          <a:off x="1485900" y="2057401"/>
          <a:ext cx="6172200" cy="3394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1">
            <a:extLst>
              <a:ext uri="{FF2B5EF4-FFF2-40B4-BE49-F238E27FC236}">
                <a16:creationId xmlns:a16="http://schemas.microsoft.com/office/drawing/2014/main" id="{8E7521EC-1A1E-7D06-E406-9BB3B5F00615}"/>
              </a:ext>
            </a:extLst>
          </p:cNvPr>
          <p:cNvSpPr>
            <a:spLocks noGrp="1"/>
          </p:cNvSpPr>
          <p:nvPr>
            <p:ph type="title"/>
          </p:nvPr>
        </p:nvSpPr>
        <p:spPr>
          <a:xfrm>
            <a:off x="1485900" y="1063229"/>
            <a:ext cx="6172200" cy="857250"/>
          </a:xfrm>
        </p:spPr>
        <p:txBody>
          <a:bodyPr>
            <a:normAutofit fontScale="90000"/>
          </a:bodyPr>
          <a:lstStyle/>
          <a:p>
            <a:pPr algn="l" eaLnBrk="1" hangingPunct="1"/>
            <a:r>
              <a:rPr lang="en-US" dirty="0"/>
              <a:t>Derivatives – Whether Sec. 44AD Applies?</a:t>
            </a:r>
            <a:endParaRPr lang="en-GB" dirty="0"/>
          </a:p>
        </p:txBody>
      </p:sp>
    </p:spTree>
    <p:extLst>
      <p:ext uri="{BB962C8B-B14F-4D97-AF65-F5344CB8AC3E}">
        <p14:creationId xmlns:p14="http://schemas.microsoft.com/office/powerpoint/2010/main" val="4073929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4B9BF87-0326-DCEF-70C3-03D1E89DCA66}"/>
              </a:ext>
            </a:extLst>
          </p:cNvPr>
          <p:cNvPicPr>
            <a:picLocks noChangeAspect="1"/>
          </p:cNvPicPr>
          <p:nvPr/>
        </p:nvPicPr>
        <p:blipFill>
          <a:blip r:embed="rId2"/>
          <a:stretch>
            <a:fillRect/>
          </a:stretch>
        </p:blipFill>
        <p:spPr>
          <a:xfrm>
            <a:off x="123825" y="447675"/>
            <a:ext cx="8896350" cy="5962650"/>
          </a:xfrm>
          <a:prstGeom prst="rect">
            <a:avLst/>
          </a:prstGeom>
        </p:spPr>
      </p:pic>
    </p:spTree>
    <p:extLst>
      <p:ext uri="{BB962C8B-B14F-4D97-AF65-F5344CB8AC3E}">
        <p14:creationId xmlns:p14="http://schemas.microsoft.com/office/powerpoint/2010/main" val="2834355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algn="l" eaLnBrk="1" hangingPunct="1"/>
            <a:r>
              <a:rPr lang="en-US"/>
              <a:t>Capital Loss – Case 3</a:t>
            </a:r>
            <a:endParaRPr lang="en-GB"/>
          </a:p>
        </p:txBody>
      </p:sp>
      <p:graphicFrame>
        <p:nvGraphicFramePr>
          <p:cNvPr id="4" name="Content Placeholder 3"/>
          <p:cNvGraphicFramePr>
            <a:graphicFrameLocks noGrp="1"/>
          </p:cNvGraphicFramePr>
          <p:nvPr>
            <p:ph idx="1"/>
          </p:nvPr>
        </p:nvGraphicFramePr>
        <p:xfrm>
          <a:off x="1485900" y="1828800"/>
          <a:ext cx="6172200" cy="2343150"/>
        </p:xfrm>
        <a:graphic>
          <a:graphicData uri="http://schemas.openxmlformats.org/drawingml/2006/table">
            <a:tbl>
              <a:tblPr firstRow="1" bandRow="1">
                <a:tableStyleId>{5DA37D80-6434-44D0-A028-1B22A696006F}</a:tableStyleId>
              </a:tblPr>
              <a:tblGrid>
                <a:gridCol w="3486150">
                  <a:extLst>
                    <a:ext uri="{9D8B030D-6E8A-4147-A177-3AD203B41FA5}">
                      <a16:colId xmlns:a16="http://schemas.microsoft.com/office/drawing/2014/main" val="20000"/>
                    </a:ext>
                  </a:extLst>
                </a:gridCol>
                <a:gridCol w="131445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tblGrid>
              <a:tr h="7980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100" b="0" dirty="0"/>
                        <a:t>Short Term Capital Loss from Shares Of Reliance  (STT Paid)</a:t>
                      </a:r>
                      <a:endParaRPr lang="en-GB" sz="2100" b="0" dirty="0"/>
                    </a:p>
                  </a:txBody>
                  <a:tcPr marL="68580" marR="68580" marT="34290" marB="34290"/>
                </a:tc>
                <a:tc>
                  <a:txBody>
                    <a:bodyPr/>
                    <a:lstStyle/>
                    <a:p>
                      <a:r>
                        <a:rPr lang="en-US" sz="2100" b="0" dirty="0"/>
                        <a:t>-10,00,000</a:t>
                      </a:r>
                      <a:endParaRPr lang="en-GB" sz="2100" b="0" dirty="0"/>
                    </a:p>
                  </a:txBody>
                  <a:tcPr marL="68580" marR="68580" marT="34290" marB="34290"/>
                </a:tc>
                <a:tc>
                  <a:txBody>
                    <a:bodyPr/>
                    <a:lstStyle/>
                    <a:p>
                      <a:endParaRPr lang="en-GB" sz="2100" b="0" dirty="0"/>
                    </a:p>
                  </a:txBody>
                  <a:tcPr marL="68580" marR="68580" marT="34290" marB="34290"/>
                </a:tc>
                <a:extLst>
                  <a:ext uri="{0D108BD9-81ED-4DB2-BD59-A6C34878D82A}">
                    <a16:rowId xmlns:a16="http://schemas.microsoft.com/office/drawing/2014/main" val="10000"/>
                  </a:ext>
                </a:extLst>
              </a:tr>
              <a:tr h="74486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100" b="0" dirty="0"/>
                        <a:t>Short Term Capital Gains from Shares Of Infosys</a:t>
                      </a:r>
                      <a:r>
                        <a:rPr lang="en-US" sz="2100" b="0" baseline="0" dirty="0"/>
                        <a:t> </a:t>
                      </a:r>
                      <a:r>
                        <a:rPr lang="en-US" sz="2100" b="0" dirty="0"/>
                        <a:t> (STT Paid)</a:t>
                      </a:r>
                      <a:endParaRPr lang="en-GB" sz="2100" b="0" dirty="0"/>
                    </a:p>
                  </a:txBody>
                  <a:tcPr marL="68580" marR="68580" marT="34290" marB="34290"/>
                </a:tc>
                <a:tc>
                  <a:txBody>
                    <a:bodyPr/>
                    <a:lstStyle/>
                    <a:p>
                      <a:r>
                        <a:rPr lang="en-US" sz="2100" b="0" dirty="0"/>
                        <a:t>+5,00,000</a:t>
                      </a:r>
                      <a:endParaRPr lang="en-GB" sz="2100" b="0" dirty="0"/>
                    </a:p>
                  </a:txBody>
                  <a:tcPr marL="68580" marR="68580" marT="34290" marB="34290"/>
                </a:tc>
                <a:tc>
                  <a:txBody>
                    <a:bodyPr/>
                    <a:lstStyle/>
                    <a:p>
                      <a:r>
                        <a:rPr lang="en-US" sz="2100" b="0" dirty="0"/>
                        <a:t>-5,00,000</a:t>
                      </a:r>
                      <a:endParaRPr lang="en-GB" sz="2100" b="0" dirty="0"/>
                    </a:p>
                  </a:txBody>
                  <a:tcPr marL="68580" marR="68580" marT="34290" marB="34290"/>
                </a:tc>
                <a:extLst>
                  <a:ext uri="{0D108BD9-81ED-4DB2-BD59-A6C34878D82A}">
                    <a16:rowId xmlns:a16="http://schemas.microsoft.com/office/drawing/2014/main" val="10001"/>
                  </a:ext>
                </a:extLst>
              </a:tr>
              <a:tr h="800211">
                <a:tc>
                  <a:txBody>
                    <a:bodyPr/>
                    <a:lstStyle/>
                    <a:p>
                      <a:r>
                        <a:rPr lang="en-US" sz="2100" dirty="0"/>
                        <a:t>Short Term Capital  Gains from Land</a:t>
                      </a:r>
                      <a:r>
                        <a:rPr lang="en-US" sz="2100" baseline="0" dirty="0"/>
                        <a:t> </a:t>
                      </a:r>
                      <a:endParaRPr lang="en-GB" sz="2100" dirty="0"/>
                    </a:p>
                  </a:txBody>
                  <a:tcPr marL="68580" marR="68580" marT="34290" marB="34290"/>
                </a:tc>
                <a:tc>
                  <a:txBody>
                    <a:bodyPr/>
                    <a:lstStyle/>
                    <a:p>
                      <a:endParaRPr lang="en-GB" sz="2100" dirty="0"/>
                    </a:p>
                  </a:txBody>
                  <a:tcPr marL="68580" marR="68580" marT="34290" marB="34290"/>
                </a:tc>
                <a:tc>
                  <a:txBody>
                    <a:bodyPr/>
                    <a:lstStyle/>
                    <a:p>
                      <a:r>
                        <a:rPr lang="en-US" sz="2100" dirty="0"/>
                        <a:t>+10,00,000</a:t>
                      </a:r>
                      <a:endParaRPr lang="en-GB" sz="2100" dirty="0"/>
                    </a:p>
                  </a:txBody>
                  <a:tcPr marL="68580" marR="68580" marT="34290" marB="34290"/>
                </a:tc>
                <a:extLst>
                  <a:ext uri="{0D108BD9-81ED-4DB2-BD59-A6C34878D82A}">
                    <a16:rowId xmlns:a16="http://schemas.microsoft.com/office/drawing/2014/main" val="10002"/>
                  </a:ext>
                </a:extLst>
              </a:tr>
            </a:tbl>
          </a:graphicData>
        </a:graphic>
      </p:graphicFrame>
      <p:graphicFrame>
        <p:nvGraphicFramePr>
          <p:cNvPr id="5" name="Diagram 4"/>
          <p:cNvGraphicFramePr/>
          <p:nvPr/>
        </p:nvGraphicFramePr>
        <p:xfrm>
          <a:off x="1143000" y="4381500"/>
          <a:ext cx="3028950" cy="1619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p:cNvGraphicFramePr/>
          <p:nvPr/>
        </p:nvGraphicFramePr>
        <p:xfrm>
          <a:off x="4343400" y="4114800"/>
          <a:ext cx="3314700" cy="1752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fltVal val="0"/>
                                          </p:val>
                                        </p:tav>
                                        <p:tav tm="100000">
                                          <p:val>
                                            <p:strVal val="#ppt_w"/>
                                          </p:val>
                                        </p:tav>
                                      </p:tavLst>
                                    </p:anim>
                                    <p:anim calcmode="lin" valueType="num">
                                      <p:cBhvr>
                                        <p:cTn id="13" dur="1000" fill="hold"/>
                                        <p:tgtEl>
                                          <p:spTgt spid="5"/>
                                        </p:tgtEl>
                                        <p:attrNameLst>
                                          <p:attrName>ppt_h</p:attrName>
                                        </p:attrNameLst>
                                      </p:cBhvr>
                                      <p:tavLst>
                                        <p:tav tm="0">
                                          <p:val>
                                            <p:fltVal val="0"/>
                                          </p:val>
                                        </p:tav>
                                        <p:tav tm="100000">
                                          <p:val>
                                            <p:strVal val="#ppt_h"/>
                                          </p:val>
                                        </p:tav>
                                      </p:tavLst>
                                    </p:anim>
                                    <p:animEffect transition="in" filter="fade">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right)">
                                      <p:cBhvr>
                                        <p:cTn id="1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6" grpId="0">
        <p:bldAsOne/>
      </p:bldGraphic>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B1AA0-1CBF-008B-997D-572628B7B48A}"/>
              </a:ext>
            </a:extLst>
          </p:cNvPr>
          <p:cNvSpPr>
            <a:spLocks noGrp="1"/>
          </p:cNvSpPr>
          <p:nvPr>
            <p:ph type="title"/>
          </p:nvPr>
        </p:nvSpPr>
        <p:spPr/>
        <p:txBody>
          <a:bodyPr>
            <a:normAutofit/>
          </a:bodyPr>
          <a:lstStyle/>
          <a:p>
            <a:r>
              <a:rPr lang="en-US" sz="6600" dirty="0"/>
              <a:t>Thank you</a:t>
            </a:r>
          </a:p>
        </p:txBody>
      </p:sp>
      <p:sp>
        <p:nvSpPr>
          <p:cNvPr id="3" name="Text Placeholder 2">
            <a:extLst>
              <a:ext uri="{FF2B5EF4-FFF2-40B4-BE49-F238E27FC236}">
                <a16:creationId xmlns:a16="http://schemas.microsoft.com/office/drawing/2014/main" id="{52EB7EEE-F6F4-2274-6FDC-3BB2572C61F9}"/>
              </a:ext>
            </a:extLst>
          </p:cNvPr>
          <p:cNvSpPr>
            <a:spLocks noGrp="1"/>
          </p:cNvSpPr>
          <p:nvPr>
            <p:ph type="body" idx="1"/>
          </p:nvPr>
        </p:nvSpPr>
        <p:spPr>
          <a:xfrm>
            <a:off x="1443492" y="3806196"/>
            <a:ext cx="6874598" cy="2329133"/>
          </a:xfrm>
        </p:spPr>
        <p:txBody>
          <a:bodyPr>
            <a:normAutofit/>
          </a:bodyPr>
          <a:lstStyle/>
          <a:p>
            <a:r>
              <a:rPr lang="en-US" sz="3600" dirty="0"/>
              <a:t>CA. Pankaj Shah</a:t>
            </a:r>
          </a:p>
          <a:p>
            <a:r>
              <a:rPr lang="en-US" sz="3600" dirty="0"/>
              <a:t>969 189 3040</a:t>
            </a:r>
          </a:p>
          <a:p>
            <a:r>
              <a:rPr lang="en-US" sz="3600" dirty="0"/>
              <a:t>pankajgshah@gmail.com</a:t>
            </a:r>
          </a:p>
        </p:txBody>
      </p:sp>
    </p:spTree>
    <p:extLst>
      <p:ext uri="{BB962C8B-B14F-4D97-AF65-F5344CB8AC3E}">
        <p14:creationId xmlns:p14="http://schemas.microsoft.com/office/powerpoint/2010/main" val="611680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485900" y="2057400"/>
          <a:ext cx="6343650" cy="3600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267" name="Title 1"/>
          <p:cNvSpPr>
            <a:spLocks noGrp="1"/>
          </p:cNvSpPr>
          <p:nvPr>
            <p:ph type="title"/>
          </p:nvPr>
        </p:nvSpPr>
        <p:spPr/>
        <p:txBody>
          <a:bodyPr/>
          <a:lstStyle/>
          <a:p>
            <a:pPr eaLnBrk="1" hangingPunct="1"/>
            <a:r>
              <a:rPr lang="en-US"/>
              <a:t>Share Dealing By Company- Sec. 73</a:t>
            </a:r>
            <a:endParaRPr lang="en-GB"/>
          </a:p>
        </p:txBody>
      </p:sp>
      <p:graphicFrame>
        <p:nvGraphicFramePr>
          <p:cNvPr id="5" name="Diagram 4"/>
          <p:cNvGraphicFramePr/>
          <p:nvPr/>
        </p:nvGraphicFramePr>
        <p:xfrm>
          <a:off x="2286000" y="1905000"/>
          <a:ext cx="4572000" cy="3048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graphicEl>
                                              <a:dgm id="{B48B5920-32B1-44E2-B67A-4A89060B8333}"/>
                                            </p:graphicEl>
                                          </p:spTgt>
                                        </p:tgtEl>
                                        <p:attrNameLst>
                                          <p:attrName>style.visibility</p:attrName>
                                        </p:attrNameLst>
                                      </p:cBhvr>
                                      <p:to>
                                        <p:strVal val="visible"/>
                                      </p:to>
                                    </p:set>
                                    <p:animEffect transition="in" filter="wipe(up)">
                                      <p:cBhvr>
                                        <p:cTn id="7" dur="500"/>
                                        <p:tgtEl>
                                          <p:spTgt spid="4">
                                            <p:graphicEl>
                                              <a:dgm id="{B48B5920-32B1-44E2-B67A-4A89060B8333}"/>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graphicEl>
                                              <a:dgm id="{9E4337B8-AACB-4728-91F1-D2F958C36EE5}"/>
                                            </p:graphicEl>
                                          </p:spTgt>
                                        </p:tgtEl>
                                        <p:attrNameLst>
                                          <p:attrName>style.visibility</p:attrName>
                                        </p:attrNameLst>
                                      </p:cBhvr>
                                      <p:to>
                                        <p:strVal val="visible"/>
                                      </p:to>
                                    </p:set>
                                    <p:animEffect transition="in" filter="wipe(up)">
                                      <p:cBhvr>
                                        <p:cTn id="12" dur="500"/>
                                        <p:tgtEl>
                                          <p:spTgt spid="4">
                                            <p:graphicEl>
                                              <a:dgm id="{9E4337B8-AACB-4728-91F1-D2F958C36EE5}"/>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4">
                                            <p:graphicEl>
                                              <a:dgm id="{267126AD-27DF-4C15-AEB2-4AD3B852AD4E}"/>
                                            </p:graphicEl>
                                          </p:spTgt>
                                        </p:tgtEl>
                                        <p:attrNameLst>
                                          <p:attrName>style.visibility</p:attrName>
                                        </p:attrNameLst>
                                      </p:cBhvr>
                                      <p:to>
                                        <p:strVal val="visible"/>
                                      </p:to>
                                    </p:set>
                                    <p:animEffect transition="in" filter="wipe(up)">
                                      <p:cBhvr>
                                        <p:cTn id="17" dur="500"/>
                                        <p:tgtEl>
                                          <p:spTgt spid="4">
                                            <p:graphicEl>
                                              <a:dgm id="{267126AD-27DF-4C15-AEB2-4AD3B852AD4E}"/>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4">
                                            <p:graphicEl>
                                              <a:dgm id="{093DBF81-CD6C-418C-A8A7-E38A9AE36869}"/>
                                            </p:graphicEl>
                                          </p:spTgt>
                                        </p:tgtEl>
                                        <p:attrNameLst>
                                          <p:attrName>style.visibility</p:attrName>
                                        </p:attrNameLst>
                                      </p:cBhvr>
                                      <p:to>
                                        <p:strVal val="visible"/>
                                      </p:to>
                                    </p:set>
                                    <p:animEffect transition="in" filter="wipe(up)">
                                      <p:cBhvr>
                                        <p:cTn id="22" dur="500"/>
                                        <p:tgtEl>
                                          <p:spTgt spid="4">
                                            <p:graphicEl>
                                              <a:dgm id="{093DBF81-CD6C-418C-A8A7-E38A9AE36869}"/>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4">
                                            <p:graphicEl>
                                              <a:dgm id="{BCC63256-01CE-453C-878A-BBBF7DFF5B15}"/>
                                            </p:graphicEl>
                                          </p:spTgt>
                                        </p:tgtEl>
                                        <p:attrNameLst>
                                          <p:attrName>style.visibility</p:attrName>
                                        </p:attrNameLst>
                                      </p:cBhvr>
                                      <p:to>
                                        <p:strVal val="visible"/>
                                      </p:to>
                                    </p:set>
                                    <p:animEffect transition="in" filter="wipe(up)">
                                      <p:cBhvr>
                                        <p:cTn id="27" dur="500"/>
                                        <p:tgtEl>
                                          <p:spTgt spid="4">
                                            <p:graphicEl>
                                              <a:dgm id="{BCC63256-01CE-453C-878A-BBBF7DFF5B15}"/>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37" presetClass="exit" presetSubtype="0" fill="hold" grpId="1" nodeType="clickEffect">
                                  <p:stCondLst>
                                    <p:cond delay="0"/>
                                  </p:stCondLst>
                                  <p:childTnLst>
                                    <p:animEffect transition="out" filter="fade">
                                      <p:cBhvr>
                                        <p:cTn id="31" dur="1000"/>
                                        <p:tgtEl>
                                          <p:spTgt spid="4">
                                            <p:graphicEl>
                                              <a:dgm id="{B48B5920-32B1-44E2-B67A-4A89060B8333}"/>
                                            </p:graphicEl>
                                          </p:spTgt>
                                        </p:tgtEl>
                                      </p:cBhvr>
                                    </p:animEffect>
                                    <p:anim calcmode="lin" valueType="num">
                                      <p:cBhvr>
                                        <p:cTn id="32" dur="1000"/>
                                        <p:tgtEl>
                                          <p:spTgt spid="4">
                                            <p:graphicEl>
                                              <a:dgm id="{B48B5920-32B1-44E2-B67A-4A89060B8333}"/>
                                            </p:graphicEl>
                                          </p:spTgt>
                                        </p:tgtEl>
                                        <p:attrNameLst>
                                          <p:attrName>ppt_x</p:attrName>
                                        </p:attrNameLst>
                                      </p:cBhvr>
                                      <p:tavLst>
                                        <p:tav tm="0">
                                          <p:val>
                                            <p:strVal val="ppt_x"/>
                                          </p:val>
                                        </p:tav>
                                        <p:tav tm="100000">
                                          <p:val>
                                            <p:strVal val="ppt_x"/>
                                          </p:val>
                                        </p:tav>
                                      </p:tavLst>
                                    </p:anim>
                                    <p:anim calcmode="lin" valueType="num">
                                      <p:cBhvr>
                                        <p:cTn id="33" dur="100" decel="100000"/>
                                        <p:tgtEl>
                                          <p:spTgt spid="4">
                                            <p:graphicEl>
                                              <a:dgm id="{B48B5920-32B1-44E2-B67A-4A89060B8333}"/>
                                            </p:graphicEl>
                                          </p:spTgt>
                                        </p:tgtEl>
                                        <p:attrNameLst>
                                          <p:attrName>ppt_y</p:attrName>
                                        </p:attrNameLst>
                                      </p:cBhvr>
                                      <p:tavLst>
                                        <p:tav tm="0">
                                          <p:val>
                                            <p:strVal val="ppt_y"/>
                                          </p:val>
                                        </p:tav>
                                        <p:tav tm="100000">
                                          <p:val>
                                            <p:strVal val="ppt_y-.03"/>
                                          </p:val>
                                        </p:tav>
                                      </p:tavLst>
                                    </p:anim>
                                    <p:anim calcmode="lin" valueType="num">
                                      <p:cBhvr>
                                        <p:cTn id="34" dur="900" accel="100000">
                                          <p:stCondLst>
                                            <p:cond delay="100"/>
                                          </p:stCondLst>
                                        </p:cTn>
                                        <p:tgtEl>
                                          <p:spTgt spid="4">
                                            <p:graphicEl>
                                              <a:dgm id="{B48B5920-32B1-44E2-B67A-4A89060B8333}"/>
                                            </p:graphicEl>
                                          </p:spTgt>
                                        </p:tgtEl>
                                        <p:attrNameLst>
                                          <p:attrName>ppt_y</p:attrName>
                                        </p:attrNameLst>
                                      </p:cBhvr>
                                      <p:tavLst>
                                        <p:tav tm="0">
                                          <p:val>
                                            <p:strVal val="ppt_y"/>
                                          </p:val>
                                        </p:tav>
                                        <p:tav tm="100000">
                                          <p:val>
                                            <p:strVal val="ppt_y+1"/>
                                          </p:val>
                                        </p:tav>
                                      </p:tavLst>
                                    </p:anim>
                                    <p:set>
                                      <p:cBhvr>
                                        <p:cTn id="35" dur="1" fill="hold">
                                          <p:stCondLst>
                                            <p:cond delay="999"/>
                                          </p:stCondLst>
                                        </p:cTn>
                                        <p:tgtEl>
                                          <p:spTgt spid="4">
                                            <p:graphicEl>
                                              <a:dgm id="{B48B5920-32B1-44E2-B67A-4A89060B8333}"/>
                                            </p:graphicEl>
                                          </p:spTgt>
                                        </p:tgtEl>
                                        <p:attrNameLst>
                                          <p:attrName>style.visibility</p:attrName>
                                        </p:attrNameLst>
                                      </p:cBhvr>
                                      <p:to>
                                        <p:strVal val="hidden"/>
                                      </p:to>
                                    </p:set>
                                  </p:childTnLst>
                                </p:cTn>
                              </p:par>
                              <p:par>
                                <p:cTn id="36" presetID="37" presetClass="exit" presetSubtype="0" fill="hold" grpId="1" nodeType="withEffect">
                                  <p:stCondLst>
                                    <p:cond delay="0"/>
                                  </p:stCondLst>
                                  <p:childTnLst>
                                    <p:animEffect transition="out" filter="fade">
                                      <p:cBhvr>
                                        <p:cTn id="37" dur="1000"/>
                                        <p:tgtEl>
                                          <p:spTgt spid="4">
                                            <p:graphicEl>
                                              <a:dgm id="{9E4337B8-AACB-4728-91F1-D2F958C36EE5}"/>
                                            </p:graphicEl>
                                          </p:spTgt>
                                        </p:tgtEl>
                                      </p:cBhvr>
                                    </p:animEffect>
                                    <p:anim calcmode="lin" valueType="num">
                                      <p:cBhvr>
                                        <p:cTn id="38" dur="1000"/>
                                        <p:tgtEl>
                                          <p:spTgt spid="4">
                                            <p:graphicEl>
                                              <a:dgm id="{9E4337B8-AACB-4728-91F1-D2F958C36EE5}"/>
                                            </p:graphicEl>
                                          </p:spTgt>
                                        </p:tgtEl>
                                        <p:attrNameLst>
                                          <p:attrName>ppt_x</p:attrName>
                                        </p:attrNameLst>
                                      </p:cBhvr>
                                      <p:tavLst>
                                        <p:tav tm="0">
                                          <p:val>
                                            <p:strVal val="ppt_x"/>
                                          </p:val>
                                        </p:tav>
                                        <p:tav tm="100000">
                                          <p:val>
                                            <p:strVal val="ppt_x"/>
                                          </p:val>
                                        </p:tav>
                                      </p:tavLst>
                                    </p:anim>
                                    <p:anim calcmode="lin" valueType="num">
                                      <p:cBhvr>
                                        <p:cTn id="39" dur="100" decel="100000"/>
                                        <p:tgtEl>
                                          <p:spTgt spid="4">
                                            <p:graphicEl>
                                              <a:dgm id="{9E4337B8-AACB-4728-91F1-D2F958C36EE5}"/>
                                            </p:graphicEl>
                                          </p:spTgt>
                                        </p:tgtEl>
                                        <p:attrNameLst>
                                          <p:attrName>ppt_y</p:attrName>
                                        </p:attrNameLst>
                                      </p:cBhvr>
                                      <p:tavLst>
                                        <p:tav tm="0">
                                          <p:val>
                                            <p:strVal val="ppt_y"/>
                                          </p:val>
                                        </p:tav>
                                        <p:tav tm="100000">
                                          <p:val>
                                            <p:strVal val="ppt_y-.03"/>
                                          </p:val>
                                        </p:tav>
                                      </p:tavLst>
                                    </p:anim>
                                    <p:anim calcmode="lin" valueType="num">
                                      <p:cBhvr>
                                        <p:cTn id="40" dur="900" accel="100000">
                                          <p:stCondLst>
                                            <p:cond delay="100"/>
                                          </p:stCondLst>
                                        </p:cTn>
                                        <p:tgtEl>
                                          <p:spTgt spid="4">
                                            <p:graphicEl>
                                              <a:dgm id="{9E4337B8-AACB-4728-91F1-D2F958C36EE5}"/>
                                            </p:graphicEl>
                                          </p:spTgt>
                                        </p:tgtEl>
                                        <p:attrNameLst>
                                          <p:attrName>ppt_y</p:attrName>
                                        </p:attrNameLst>
                                      </p:cBhvr>
                                      <p:tavLst>
                                        <p:tav tm="0">
                                          <p:val>
                                            <p:strVal val="ppt_y"/>
                                          </p:val>
                                        </p:tav>
                                        <p:tav tm="100000">
                                          <p:val>
                                            <p:strVal val="ppt_y+1"/>
                                          </p:val>
                                        </p:tav>
                                      </p:tavLst>
                                    </p:anim>
                                    <p:set>
                                      <p:cBhvr>
                                        <p:cTn id="41" dur="1" fill="hold">
                                          <p:stCondLst>
                                            <p:cond delay="999"/>
                                          </p:stCondLst>
                                        </p:cTn>
                                        <p:tgtEl>
                                          <p:spTgt spid="4">
                                            <p:graphicEl>
                                              <a:dgm id="{9E4337B8-AACB-4728-91F1-D2F958C36EE5}"/>
                                            </p:graphicEl>
                                          </p:spTgt>
                                        </p:tgtEl>
                                        <p:attrNameLst>
                                          <p:attrName>style.visibility</p:attrName>
                                        </p:attrNameLst>
                                      </p:cBhvr>
                                      <p:to>
                                        <p:strVal val="hidden"/>
                                      </p:to>
                                    </p:set>
                                  </p:childTnLst>
                                </p:cTn>
                              </p:par>
                              <p:par>
                                <p:cTn id="42" presetID="37" presetClass="exit" presetSubtype="0" fill="hold" grpId="1" nodeType="withEffect">
                                  <p:stCondLst>
                                    <p:cond delay="0"/>
                                  </p:stCondLst>
                                  <p:childTnLst>
                                    <p:animEffect transition="out" filter="fade">
                                      <p:cBhvr>
                                        <p:cTn id="43" dur="1000"/>
                                        <p:tgtEl>
                                          <p:spTgt spid="4">
                                            <p:graphicEl>
                                              <a:dgm id="{267126AD-27DF-4C15-AEB2-4AD3B852AD4E}"/>
                                            </p:graphicEl>
                                          </p:spTgt>
                                        </p:tgtEl>
                                      </p:cBhvr>
                                    </p:animEffect>
                                    <p:anim calcmode="lin" valueType="num">
                                      <p:cBhvr>
                                        <p:cTn id="44" dur="1000"/>
                                        <p:tgtEl>
                                          <p:spTgt spid="4">
                                            <p:graphicEl>
                                              <a:dgm id="{267126AD-27DF-4C15-AEB2-4AD3B852AD4E}"/>
                                            </p:graphicEl>
                                          </p:spTgt>
                                        </p:tgtEl>
                                        <p:attrNameLst>
                                          <p:attrName>ppt_x</p:attrName>
                                        </p:attrNameLst>
                                      </p:cBhvr>
                                      <p:tavLst>
                                        <p:tav tm="0">
                                          <p:val>
                                            <p:strVal val="ppt_x"/>
                                          </p:val>
                                        </p:tav>
                                        <p:tav tm="100000">
                                          <p:val>
                                            <p:strVal val="ppt_x"/>
                                          </p:val>
                                        </p:tav>
                                      </p:tavLst>
                                    </p:anim>
                                    <p:anim calcmode="lin" valueType="num">
                                      <p:cBhvr>
                                        <p:cTn id="45" dur="100" decel="100000"/>
                                        <p:tgtEl>
                                          <p:spTgt spid="4">
                                            <p:graphicEl>
                                              <a:dgm id="{267126AD-27DF-4C15-AEB2-4AD3B852AD4E}"/>
                                            </p:graphicEl>
                                          </p:spTgt>
                                        </p:tgtEl>
                                        <p:attrNameLst>
                                          <p:attrName>ppt_y</p:attrName>
                                        </p:attrNameLst>
                                      </p:cBhvr>
                                      <p:tavLst>
                                        <p:tav tm="0">
                                          <p:val>
                                            <p:strVal val="ppt_y"/>
                                          </p:val>
                                        </p:tav>
                                        <p:tav tm="100000">
                                          <p:val>
                                            <p:strVal val="ppt_y-.03"/>
                                          </p:val>
                                        </p:tav>
                                      </p:tavLst>
                                    </p:anim>
                                    <p:anim calcmode="lin" valueType="num">
                                      <p:cBhvr>
                                        <p:cTn id="46" dur="900" accel="100000">
                                          <p:stCondLst>
                                            <p:cond delay="100"/>
                                          </p:stCondLst>
                                        </p:cTn>
                                        <p:tgtEl>
                                          <p:spTgt spid="4">
                                            <p:graphicEl>
                                              <a:dgm id="{267126AD-27DF-4C15-AEB2-4AD3B852AD4E}"/>
                                            </p:graphicEl>
                                          </p:spTgt>
                                        </p:tgtEl>
                                        <p:attrNameLst>
                                          <p:attrName>ppt_y</p:attrName>
                                        </p:attrNameLst>
                                      </p:cBhvr>
                                      <p:tavLst>
                                        <p:tav tm="0">
                                          <p:val>
                                            <p:strVal val="ppt_y"/>
                                          </p:val>
                                        </p:tav>
                                        <p:tav tm="100000">
                                          <p:val>
                                            <p:strVal val="ppt_y+1"/>
                                          </p:val>
                                        </p:tav>
                                      </p:tavLst>
                                    </p:anim>
                                    <p:set>
                                      <p:cBhvr>
                                        <p:cTn id="47" dur="1" fill="hold">
                                          <p:stCondLst>
                                            <p:cond delay="999"/>
                                          </p:stCondLst>
                                        </p:cTn>
                                        <p:tgtEl>
                                          <p:spTgt spid="4">
                                            <p:graphicEl>
                                              <a:dgm id="{267126AD-27DF-4C15-AEB2-4AD3B852AD4E}"/>
                                            </p:graphicEl>
                                          </p:spTgt>
                                        </p:tgtEl>
                                        <p:attrNameLst>
                                          <p:attrName>style.visibility</p:attrName>
                                        </p:attrNameLst>
                                      </p:cBhvr>
                                      <p:to>
                                        <p:strVal val="hidden"/>
                                      </p:to>
                                    </p:set>
                                  </p:childTnLst>
                                </p:cTn>
                              </p:par>
                              <p:par>
                                <p:cTn id="48" presetID="37" presetClass="exit" presetSubtype="0" fill="hold" grpId="1" nodeType="withEffect">
                                  <p:stCondLst>
                                    <p:cond delay="0"/>
                                  </p:stCondLst>
                                  <p:childTnLst>
                                    <p:animEffect transition="out" filter="fade">
                                      <p:cBhvr>
                                        <p:cTn id="49" dur="1000"/>
                                        <p:tgtEl>
                                          <p:spTgt spid="4">
                                            <p:graphicEl>
                                              <a:dgm id="{093DBF81-CD6C-418C-A8A7-E38A9AE36869}"/>
                                            </p:graphicEl>
                                          </p:spTgt>
                                        </p:tgtEl>
                                      </p:cBhvr>
                                    </p:animEffect>
                                    <p:anim calcmode="lin" valueType="num">
                                      <p:cBhvr>
                                        <p:cTn id="50" dur="1000"/>
                                        <p:tgtEl>
                                          <p:spTgt spid="4">
                                            <p:graphicEl>
                                              <a:dgm id="{093DBF81-CD6C-418C-A8A7-E38A9AE36869}"/>
                                            </p:graphicEl>
                                          </p:spTgt>
                                        </p:tgtEl>
                                        <p:attrNameLst>
                                          <p:attrName>ppt_x</p:attrName>
                                        </p:attrNameLst>
                                      </p:cBhvr>
                                      <p:tavLst>
                                        <p:tav tm="0">
                                          <p:val>
                                            <p:strVal val="ppt_x"/>
                                          </p:val>
                                        </p:tav>
                                        <p:tav tm="100000">
                                          <p:val>
                                            <p:strVal val="ppt_x"/>
                                          </p:val>
                                        </p:tav>
                                      </p:tavLst>
                                    </p:anim>
                                    <p:anim calcmode="lin" valueType="num">
                                      <p:cBhvr>
                                        <p:cTn id="51" dur="100" decel="100000"/>
                                        <p:tgtEl>
                                          <p:spTgt spid="4">
                                            <p:graphicEl>
                                              <a:dgm id="{093DBF81-CD6C-418C-A8A7-E38A9AE36869}"/>
                                            </p:graphicEl>
                                          </p:spTgt>
                                        </p:tgtEl>
                                        <p:attrNameLst>
                                          <p:attrName>ppt_y</p:attrName>
                                        </p:attrNameLst>
                                      </p:cBhvr>
                                      <p:tavLst>
                                        <p:tav tm="0">
                                          <p:val>
                                            <p:strVal val="ppt_y"/>
                                          </p:val>
                                        </p:tav>
                                        <p:tav tm="100000">
                                          <p:val>
                                            <p:strVal val="ppt_y-.03"/>
                                          </p:val>
                                        </p:tav>
                                      </p:tavLst>
                                    </p:anim>
                                    <p:anim calcmode="lin" valueType="num">
                                      <p:cBhvr>
                                        <p:cTn id="52" dur="900" accel="100000">
                                          <p:stCondLst>
                                            <p:cond delay="100"/>
                                          </p:stCondLst>
                                        </p:cTn>
                                        <p:tgtEl>
                                          <p:spTgt spid="4">
                                            <p:graphicEl>
                                              <a:dgm id="{093DBF81-CD6C-418C-A8A7-E38A9AE36869}"/>
                                            </p:graphicEl>
                                          </p:spTgt>
                                        </p:tgtEl>
                                        <p:attrNameLst>
                                          <p:attrName>ppt_y</p:attrName>
                                        </p:attrNameLst>
                                      </p:cBhvr>
                                      <p:tavLst>
                                        <p:tav tm="0">
                                          <p:val>
                                            <p:strVal val="ppt_y"/>
                                          </p:val>
                                        </p:tav>
                                        <p:tav tm="100000">
                                          <p:val>
                                            <p:strVal val="ppt_y+1"/>
                                          </p:val>
                                        </p:tav>
                                      </p:tavLst>
                                    </p:anim>
                                    <p:set>
                                      <p:cBhvr>
                                        <p:cTn id="53" dur="1" fill="hold">
                                          <p:stCondLst>
                                            <p:cond delay="999"/>
                                          </p:stCondLst>
                                        </p:cTn>
                                        <p:tgtEl>
                                          <p:spTgt spid="4">
                                            <p:graphicEl>
                                              <a:dgm id="{093DBF81-CD6C-418C-A8A7-E38A9AE36869}"/>
                                            </p:graphicEl>
                                          </p:spTgt>
                                        </p:tgtEl>
                                        <p:attrNameLst>
                                          <p:attrName>style.visibility</p:attrName>
                                        </p:attrNameLst>
                                      </p:cBhvr>
                                      <p:to>
                                        <p:strVal val="hidden"/>
                                      </p:to>
                                    </p:set>
                                  </p:childTnLst>
                                </p:cTn>
                              </p:par>
                              <p:par>
                                <p:cTn id="54" presetID="37" presetClass="exit" presetSubtype="0" fill="hold" grpId="1" nodeType="withEffect">
                                  <p:stCondLst>
                                    <p:cond delay="0"/>
                                  </p:stCondLst>
                                  <p:childTnLst>
                                    <p:animEffect transition="out" filter="fade">
                                      <p:cBhvr>
                                        <p:cTn id="55" dur="1000"/>
                                        <p:tgtEl>
                                          <p:spTgt spid="4">
                                            <p:graphicEl>
                                              <a:dgm id="{BCC63256-01CE-453C-878A-BBBF7DFF5B15}"/>
                                            </p:graphicEl>
                                          </p:spTgt>
                                        </p:tgtEl>
                                      </p:cBhvr>
                                    </p:animEffect>
                                    <p:anim calcmode="lin" valueType="num">
                                      <p:cBhvr>
                                        <p:cTn id="56" dur="1000"/>
                                        <p:tgtEl>
                                          <p:spTgt spid="4">
                                            <p:graphicEl>
                                              <a:dgm id="{BCC63256-01CE-453C-878A-BBBF7DFF5B15}"/>
                                            </p:graphicEl>
                                          </p:spTgt>
                                        </p:tgtEl>
                                        <p:attrNameLst>
                                          <p:attrName>ppt_x</p:attrName>
                                        </p:attrNameLst>
                                      </p:cBhvr>
                                      <p:tavLst>
                                        <p:tav tm="0">
                                          <p:val>
                                            <p:strVal val="ppt_x"/>
                                          </p:val>
                                        </p:tav>
                                        <p:tav tm="100000">
                                          <p:val>
                                            <p:strVal val="ppt_x"/>
                                          </p:val>
                                        </p:tav>
                                      </p:tavLst>
                                    </p:anim>
                                    <p:anim calcmode="lin" valueType="num">
                                      <p:cBhvr>
                                        <p:cTn id="57" dur="100" decel="100000"/>
                                        <p:tgtEl>
                                          <p:spTgt spid="4">
                                            <p:graphicEl>
                                              <a:dgm id="{BCC63256-01CE-453C-878A-BBBF7DFF5B15}"/>
                                            </p:graphicEl>
                                          </p:spTgt>
                                        </p:tgtEl>
                                        <p:attrNameLst>
                                          <p:attrName>ppt_y</p:attrName>
                                        </p:attrNameLst>
                                      </p:cBhvr>
                                      <p:tavLst>
                                        <p:tav tm="0">
                                          <p:val>
                                            <p:strVal val="ppt_y"/>
                                          </p:val>
                                        </p:tav>
                                        <p:tav tm="100000">
                                          <p:val>
                                            <p:strVal val="ppt_y-.03"/>
                                          </p:val>
                                        </p:tav>
                                      </p:tavLst>
                                    </p:anim>
                                    <p:anim calcmode="lin" valueType="num">
                                      <p:cBhvr>
                                        <p:cTn id="58" dur="900" accel="100000">
                                          <p:stCondLst>
                                            <p:cond delay="100"/>
                                          </p:stCondLst>
                                        </p:cTn>
                                        <p:tgtEl>
                                          <p:spTgt spid="4">
                                            <p:graphicEl>
                                              <a:dgm id="{BCC63256-01CE-453C-878A-BBBF7DFF5B15}"/>
                                            </p:graphicEl>
                                          </p:spTgt>
                                        </p:tgtEl>
                                        <p:attrNameLst>
                                          <p:attrName>ppt_y</p:attrName>
                                        </p:attrNameLst>
                                      </p:cBhvr>
                                      <p:tavLst>
                                        <p:tav tm="0">
                                          <p:val>
                                            <p:strVal val="ppt_y"/>
                                          </p:val>
                                        </p:tav>
                                        <p:tav tm="100000">
                                          <p:val>
                                            <p:strVal val="ppt_y+1"/>
                                          </p:val>
                                        </p:tav>
                                      </p:tavLst>
                                    </p:anim>
                                    <p:set>
                                      <p:cBhvr>
                                        <p:cTn id="59" dur="1" fill="hold">
                                          <p:stCondLst>
                                            <p:cond delay="999"/>
                                          </p:stCondLst>
                                        </p:cTn>
                                        <p:tgtEl>
                                          <p:spTgt spid="4">
                                            <p:graphicEl>
                                              <a:dgm id="{BCC63256-01CE-453C-878A-BBBF7DFF5B15}"/>
                                            </p:graphicEl>
                                          </p:spTgt>
                                        </p:tgtEl>
                                        <p:attrNameLst>
                                          <p:attrName>style.visibility</p:attrName>
                                        </p:attrNameLst>
                                      </p:cBhvr>
                                      <p:to>
                                        <p:strVal val="hidden"/>
                                      </p:to>
                                    </p:set>
                                  </p:childTnLst>
                                </p:cTn>
                              </p:par>
                              <p:par>
                                <p:cTn id="60" presetID="29" presetClass="entr" presetSubtype="0" fill="hold" grpId="0" nodeType="withEffect">
                                  <p:stCondLst>
                                    <p:cond delay="0"/>
                                  </p:stCondLst>
                                  <p:childTnLst>
                                    <p:set>
                                      <p:cBhvr>
                                        <p:cTn id="61" dur="1" fill="hold">
                                          <p:stCondLst>
                                            <p:cond delay="0"/>
                                          </p:stCondLst>
                                        </p:cTn>
                                        <p:tgtEl>
                                          <p:spTgt spid="5"/>
                                        </p:tgtEl>
                                        <p:attrNameLst>
                                          <p:attrName>style.visibility</p:attrName>
                                        </p:attrNameLst>
                                      </p:cBhvr>
                                      <p:to>
                                        <p:strVal val="visible"/>
                                      </p:to>
                                    </p:set>
                                    <p:anim calcmode="lin" valueType="num">
                                      <p:cBhvr>
                                        <p:cTn id="62" dur="1000" fill="hold"/>
                                        <p:tgtEl>
                                          <p:spTgt spid="5"/>
                                        </p:tgtEl>
                                        <p:attrNameLst>
                                          <p:attrName>ppt_x</p:attrName>
                                        </p:attrNameLst>
                                      </p:cBhvr>
                                      <p:tavLst>
                                        <p:tav tm="0">
                                          <p:val>
                                            <p:strVal val="#ppt_x-.2"/>
                                          </p:val>
                                        </p:tav>
                                        <p:tav tm="100000">
                                          <p:val>
                                            <p:strVal val="#ppt_x"/>
                                          </p:val>
                                        </p:tav>
                                      </p:tavLst>
                                    </p:anim>
                                    <p:anim calcmode="lin" valueType="num">
                                      <p:cBhvr>
                                        <p:cTn id="63"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6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Graphic spid="4" grpId="1">
        <p:bldSub>
          <a:bldDgm/>
        </p:bldSub>
      </p:bldGraphic>
      <p:bldGraphic spid="5"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40A63-40AB-4154-1CD2-640D552800C4}"/>
              </a:ext>
            </a:extLst>
          </p:cNvPr>
          <p:cNvSpPr>
            <a:spLocks noGrp="1"/>
          </p:cNvSpPr>
          <p:nvPr>
            <p:ph type="title"/>
          </p:nvPr>
        </p:nvSpPr>
        <p:spPr/>
        <p:txBody>
          <a:bodyPr/>
          <a:lstStyle/>
          <a:p>
            <a:r>
              <a:rPr lang="en-US" dirty="0"/>
              <a:t>Section 112A</a:t>
            </a:r>
          </a:p>
        </p:txBody>
      </p:sp>
      <p:sp>
        <p:nvSpPr>
          <p:cNvPr id="3" name="Content Placeholder 2">
            <a:extLst>
              <a:ext uri="{FF2B5EF4-FFF2-40B4-BE49-F238E27FC236}">
                <a16:creationId xmlns:a16="http://schemas.microsoft.com/office/drawing/2014/main" id="{619F3A24-FBB4-41BE-5E3D-041690294F43}"/>
              </a:ext>
            </a:extLst>
          </p:cNvPr>
          <p:cNvSpPr>
            <a:spLocks noGrp="1"/>
          </p:cNvSpPr>
          <p:nvPr>
            <p:ph idx="1"/>
          </p:nvPr>
        </p:nvSpPr>
        <p:spPr/>
        <p:txBody>
          <a:bodyPr>
            <a:normAutofit fontScale="92500" lnSpcReduction="10000"/>
          </a:bodyPr>
          <a:lstStyle/>
          <a:p>
            <a:r>
              <a:rPr lang="en-US" dirty="0"/>
              <a:t>Chargeable as income from capital gains</a:t>
            </a:r>
          </a:p>
          <a:p>
            <a:r>
              <a:rPr lang="en-US" dirty="0"/>
              <a:t>Transfer of</a:t>
            </a:r>
          </a:p>
          <a:p>
            <a:pPr lvl="1"/>
            <a:r>
              <a:rPr lang="en-US" dirty="0"/>
              <a:t>Equity share in a company</a:t>
            </a:r>
          </a:p>
          <a:p>
            <a:pPr lvl="1"/>
            <a:r>
              <a:rPr lang="en-US" dirty="0"/>
              <a:t>Unit of equity oriented fund</a:t>
            </a:r>
          </a:p>
          <a:p>
            <a:r>
              <a:rPr lang="en-US" dirty="0"/>
              <a:t>STT is paid on</a:t>
            </a:r>
          </a:p>
          <a:p>
            <a:pPr lvl="1"/>
            <a:r>
              <a:rPr lang="en-US" dirty="0"/>
              <a:t>Acquisition and transfer of LTCA (exceptions)</a:t>
            </a:r>
          </a:p>
          <a:p>
            <a:r>
              <a:rPr lang="en-US" dirty="0"/>
              <a:t>Tax computation = LTCG over 1 Lakh taxable @ 10%</a:t>
            </a:r>
          </a:p>
          <a:p>
            <a:pPr lvl="1"/>
            <a:r>
              <a:rPr lang="en-US" dirty="0"/>
              <a:t>No indexation benefit</a:t>
            </a:r>
          </a:p>
          <a:p>
            <a:pPr lvl="1"/>
            <a:r>
              <a:rPr lang="en-US" dirty="0"/>
              <a:t>Grandfathering available S 55(2)(ac)	</a:t>
            </a:r>
          </a:p>
          <a:p>
            <a:pPr lvl="1"/>
            <a:endParaRPr lang="en-US" dirty="0"/>
          </a:p>
        </p:txBody>
      </p:sp>
    </p:spTree>
    <p:extLst>
      <p:ext uri="{BB962C8B-B14F-4D97-AF65-F5344CB8AC3E}">
        <p14:creationId xmlns:p14="http://schemas.microsoft.com/office/powerpoint/2010/main" val="2639455873"/>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936</TotalTime>
  <Words>4383</Words>
  <Application>Microsoft Office PowerPoint</Application>
  <PresentationFormat>On-screen Show (4:3)</PresentationFormat>
  <Paragraphs>429</Paragraphs>
  <Slides>70</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70</vt:i4>
      </vt:variant>
    </vt:vector>
  </HeadingPairs>
  <TitlesOfParts>
    <vt:vector size="76" baseType="lpstr">
      <vt:lpstr>Arial</vt:lpstr>
      <vt:lpstr>Calibri</vt:lpstr>
      <vt:lpstr>Gill Sans MT</vt:lpstr>
      <vt:lpstr>Verdana</vt:lpstr>
      <vt:lpstr>Wingdings 3</vt:lpstr>
      <vt:lpstr>Gallery</vt:lpstr>
      <vt:lpstr>Taxation of Shares and Securities</vt:lpstr>
      <vt:lpstr>Changes over the period</vt:lpstr>
      <vt:lpstr>Tax Treatment of Share Transactions</vt:lpstr>
      <vt:lpstr>Capital Loss (Sec. 70,71,74)</vt:lpstr>
      <vt:lpstr>Capital Loss – Case 1</vt:lpstr>
      <vt:lpstr>Capital Loss – Case 2</vt:lpstr>
      <vt:lpstr>Capital Loss – Case 3</vt:lpstr>
      <vt:lpstr>Share Dealing By Company- Sec. 73</vt:lpstr>
      <vt:lpstr>Section 112A</vt:lpstr>
      <vt:lpstr>Holding period</vt:lpstr>
      <vt:lpstr>Dividend</vt:lpstr>
      <vt:lpstr>Valuation rules</vt:lpstr>
      <vt:lpstr>Rule 11UA(1)(c)(b) - Valuation of unquoted equity shares: (w.e.f. 01/04/2018)</vt:lpstr>
      <vt:lpstr>Contd..</vt:lpstr>
      <vt:lpstr>Rule 11UA(1)(c)(c) - Valuation of unquoted shares other than equity shares which are not listed in any recognized stock exchange </vt:lpstr>
      <vt:lpstr>PowerPoint Presentation</vt:lpstr>
      <vt:lpstr>Section 50CA</vt:lpstr>
      <vt:lpstr>Section 50CA- Overview </vt:lpstr>
      <vt:lpstr>S.50CA</vt:lpstr>
      <vt:lpstr>Challenges in Valuation</vt:lpstr>
      <vt:lpstr>Bonus Issue</vt:lpstr>
      <vt:lpstr>Right Issue</vt:lpstr>
      <vt:lpstr>Sudhir Menon - Is it a settled law?</vt:lpstr>
      <vt:lpstr>S.56(2)(viib)</vt:lpstr>
      <vt:lpstr>Section 56(2)(viib)</vt:lpstr>
      <vt:lpstr>PowerPoint Presentation</vt:lpstr>
      <vt:lpstr>PowerPoint Presentation</vt:lpstr>
      <vt:lpstr>buyback</vt:lpstr>
      <vt:lpstr>Use of buyback in lieu of dividend? </vt:lpstr>
      <vt:lpstr>Transfer of unlisted shares</vt:lpstr>
      <vt:lpstr>Litigation penny stocks</vt:lpstr>
      <vt:lpstr>Structuring shareholding patterns</vt:lpstr>
      <vt:lpstr>Class of companies</vt:lpstr>
      <vt:lpstr>Flexibility to private companies</vt:lpstr>
      <vt:lpstr>Speculation</vt:lpstr>
      <vt:lpstr>SPECULATION BUSINESS</vt:lpstr>
      <vt:lpstr>Section 36(1)(iii)</vt:lpstr>
      <vt:lpstr>ICDS - VIII</vt:lpstr>
      <vt:lpstr>Securities</vt:lpstr>
      <vt:lpstr>PowerPoint Presentation</vt:lpstr>
      <vt:lpstr>S.56 – receipt of Property</vt:lpstr>
      <vt:lpstr>S.56 and Deposit Receipts</vt:lpstr>
      <vt:lpstr>BUSINESS INCOME Vs. CAPITAL GAINS</vt:lpstr>
      <vt:lpstr>CBDT Clarification-2016</vt:lpstr>
      <vt:lpstr>Judiciary- Some Important Factors</vt:lpstr>
      <vt:lpstr>Business Income Vs. Capital Gains</vt:lpstr>
      <vt:lpstr>Business Income Vs. Capital Gains</vt:lpstr>
      <vt:lpstr>Business Income Vs. Capital Gains</vt:lpstr>
      <vt:lpstr>Business Income Vs. Capital Gains</vt:lpstr>
      <vt:lpstr>Business Income Vs. Capital Gains</vt:lpstr>
      <vt:lpstr>Business Income Vs. Capital Gains</vt:lpstr>
      <vt:lpstr>Business Income Vs. Capital Gains</vt:lpstr>
      <vt:lpstr>Business Income Vs. Capital Gains</vt:lpstr>
      <vt:lpstr>Business Income Vs. Capital Gains</vt:lpstr>
      <vt:lpstr>Business Income Vs. Capital Gains</vt:lpstr>
      <vt:lpstr>Factors which go against the assessee …  </vt:lpstr>
      <vt:lpstr>TAXATION OF DERIVATIVES</vt:lpstr>
      <vt:lpstr>Taxation Of Derivatives</vt:lpstr>
      <vt:lpstr>Whether Speculative?</vt:lpstr>
      <vt:lpstr>Equity Derivatives- Whether Speculative?</vt:lpstr>
      <vt:lpstr>Commodity  Derivatives- Whether Speculative?</vt:lpstr>
      <vt:lpstr>Currency  Derivatives- Whether Speculative?</vt:lpstr>
      <vt:lpstr>Whether Speculative..</vt:lpstr>
      <vt:lpstr>Derivatives - What is the turnover?</vt:lpstr>
      <vt:lpstr>Derivative P &amp; L</vt:lpstr>
      <vt:lpstr>Whether explanation to S.73 is attracted to Derivatives?</vt:lpstr>
      <vt:lpstr>Whether explanation to S.73 is attracted to Derivatives?</vt:lpstr>
      <vt:lpstr>Derivatives – Whether Sec. 44AD Applies?</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Taxation of Shares and Securities</dc:title>
  <dc:creator>Shreya11shah@outlook.com</dc:creator>
  <cp:lastModifiedBy>Shreya11shah@outlook.com</cp:lastModifiedBy>
  <cp:revision>17</cp:revision>
  <dcterms:created xsi:type="dcterms:W3CDTF">2022-06-23T17:48:04Z</dcterms:created>
  <dcterms:modified xsi:type="dcterms:W3CDTF">2022-06-24T09:24:16Z</dcterms:modified>
</cp:coreProperties>
</file>