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97" r:id="rId3"/>
    <p:sldId id="274" r:id="rId4"/>
    <p:sldId id="275" r:id="rId5"/>
    <p:sldId id="276" r:id="rId6"/>
    <p:sldId id="289" r:id="rId7"/>
    <p:sldId id="290" r:id="rId8"/>
    <p:sldId id="270" r:id="rId9"/>
    <p:sldId id="277" r:id="rId10"/>
    <p:sldId id="296" r:id="rId11"/>
    <p:sldId id="287" r:id="rId12"/>
    <p:sldId id="257" r:id="rId13"/>
    <p:sldId id="288" r:id="rId14"/>
    <p:sldId id="278" r:id="rId15"/>
    <p:sldId id="265" r:id="rId16"/>
    <p:sldId id="266" r:id="rId17"/>
    <p:sldId id="271" r:id="rId18"/>
    <p:sldId id="272" r:id="rId19"/>
    <p:sldId id="258" r:id="rId20"/>
    <p:sldId id="262" r:id="rId21"/>
    <p:sldId id="263" r:id="rId22"/>
    <p:sldId id="264" r:id="rId23"/>
    <p:sldId id="267" r:id="rId24"/>
    <p:sldId id="268" r:id="rId25"/>
    <p:sldId id="269" r:id="rId26"/>
    <p:sldId id="261" r:id="rId27"/>
    <p:sldId id="260" r:id="rId28"/>
    <p:sldId id="273" r:id="rId29"/>
    <p:sldId id="279" r:id="rId30"/>
    <p:sldId id="259" r:id="rId31"/>
    <p:sldId id="283" r:id="rId32"/>
    <p:sldId id="284" r:id="rId33"/>
    <p:sldId id="282" r:id="rId34"/>
    <p:sldId id="291" r:id="rId35"/>
    <p:sldId id="280" r:id="rId36"/>
    <p:sldId id="281" r:id="rId37"/>
    <p:sldId id="285" r:id="rId38"/>
    <p:sldId id="286" r:id="rId39"/>
    <p:sldId id="292" r:id="rId40"/>
    <p:sldId id="293" r:id="rId41"/>
    <p:sldId id="294" r:id="rId42"/>
    <p:sldId id="295" r:id="rId43"/>
    <p:sldId id="29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702"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_rels/data10.xml.rels><?xml version="1.0" encoding="UTF-8" standalone="yes"?>
<Relationships xmlns="http://schemas.openxmlformats.org/package/2006/relationships"><Relationship Id="rId1" Type="http://schemas.openxmlformats.org/officeDocument/2006/relationships/hyperlink" Target="https://www.taxmann.com/fileopen.aspx?id=101010000000081744&amp;source=link" TargetMode="External"/></Relationships>
</file>

<file path=ppt/diagrams/_rels/data20.xml.rels><?xml version="1.0" encoding="UTF-8" standalone="yes"?>
<Relationships xmlns="http://schemas.openxmlformats.org/package/2006/relationships"><Relationship Id="rId1" Type="http://schemas.openxmlformats.org/officeDocument/2006/relationships/hyperlink" Target="https://www.taxmann.com/fileopen.aspx?id=101010000000175194&amp;source=link" TargetMode="External"/></Relationships>
</file>

<file path=ppt/diagrams/_rels/drawing10.xml.rels><?xml version="1.0" encoding="UTF-8" standalone="yes"?>
<Relationships xmlns="http://schemas.openxmlformats.org/package/2006/relationships"><Relationship Id="rId1" Type="http://schemas.openxmlformats.org/officeDocument/2006/relationships/hyperlink" Target="https://www.taxmann.com/fileopen.aspx?id=101010000000081744&amp;source=link" TargetMode="External"/></Relationships>
</file>

<file path=ppt/diagrams/_rels/drawing20.xml.rels><?xml version="1.0" encoding="UTF-8" standalone="yes"?>
<Relationships xmlns="http://schemas.openxmlformats.org/package/2006/relationships"><Relationship Id="rId1" Type="http://schemas.openxmlformats.org/officeDocument/2006/relationships/hyperlink" Target="https://www.taxmann.com/fileopen.aspx?id=101010000000175194&amp;source=link"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282234-CB07-411B-B912-1D13D552EA3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F88A0B2-F6F9-4D28-8CC9-F1CE20F4AB0F}">
      <dgm:prSet/>
      <dgm:spPr/>
      <dgm:t>
        <a:bodyPr/>
        <a:lstStyle/>
        <a:p>
          <a:pPr rtl="0"/>
          <a:r>
            <a:rPr lang="en-US" dirty="0" smtClean="0"/>
            <a:t>Performance of any promise may be made in any manner or at any time which the promise prescribes or sanctions</a:t>
          </a:r>
          <a:endParaRPr lang="en-US" dirty="0"/>
        </a:p>
      </dgm:t>
    </dgm:pt>
    <dgm:pt modelId="{D4B13F56-E8F6-4EBE-A3C9-A0FF70A1B752}" type="parTrans" cxnId="{86538AAF-E4B9-4E7A-81D2-9DCE6B868FF3}">
      <dgm:prSet/>
      <dgm:spPr/>
      <dgm:t>
        <a:bodyPr/>
        <a:lstStyle/>
        <a:p>
          <a:endParaRPr lang="en-US"/>
        </a:p>
      </dgm:t>
    </dgm:pt>
    <dgm:pt modelId="{E4B4EF5F-A494-4EB7-B95A-E7E25EF5EFE1}" type="sibTrans" cxnId="{86538AAF-E4B9-4E7A-81D2-9DCE6B868FF3}">
      <dgm:prSet/>
      <dgm:spPr/>
      <dgm:t>
        <a:bodyPr/>
        <a:lstStyle/>
        <a:p>
          <a:endParaRPr lang="en-US"/>
        </a:p>
      </dgm:t>
    </dgm:pt>
    <dgm:pt modelId="{818710A2-3056-4844-84DC-A4C8E45B5804}" type="pres">
      <dgm:prSet presAssocID="{CF282234-CB07-411B-B912-1D13D552EA32}" presName="linear" presStyleCnt="0">
        <dgm:presLayoutVars>
          <dgm:animLvl val="lvl"/>
          <dgm:resizeHandles val="exact"/>
        </dgm:presLayoutVars>
      </dgm:prSet>
      <dgm:spPr/>
    </dgm:pt>
    <dgm:pt modelId="{8F746A09-D101-4794-9B05-EBAD41593A07}" type="pres">
      <dgm:prSet presAssocID="{9F88A0B2-F6F9-4D28-8CC9-F1CE20F4AB0F}" presName="parentText" presStyleLbl="node1" presStyleIdx="0" presStyleCnt="1">
        <dgm:presLayoutVars>
          <dgm:chMax val="0"/>
          <dgm:bulletEnabled val="1"/>
        </dgm:presLayoutVars>
      </dgm:prSet>
      <dgm:spPr/>
    </dgm:pt>
  </dgm:ptLst>
  <dgm:cxnLst>
    <dgm:cxn modelId="{3BC3E1D5-BB1F-4A1F-8B6A-333951184498}" type="presOf" srcId="{CF282234-CB07-411B-B912-1D13D552EA32}" destId="{818710A2-3056-4844-84DC-A4C8E45B5804}" srcOrd="0" destOrd="0" presId="urn:microsoft.com/office/officeart/2005/8/layout/vList2"/>
    <dgm:cxn modelId="{891DA97D-ABE6-4331-B270-BA41406FC85A}" type="presOf" srcId="{9F88A0B2-F6F9-4D28-8CC9-F1CE20F4AB0F}" destId="{8F746A09-D101-4794-9B05-EBAD41593A07}" srcOrd="0" destOrd="0" presId="urn:microsoft.com/office/officeart/2005/8/layout/vList2"/>
    <dgm:cxn modelId="{86538AAF-E4B9-4E7A-81D2-9DCE6B868FF3}" srcId="{CF282234-CB07-411B-B912-1D13D552EA32}" destId="{9F88A0B2-F6F9-4D28-8CC9-F1CE20F4AB0F}" srcOrd="0" destOrd="0" parTransId="{D4B13F56-E8F6-4EBE-A3C9-A0FF70A1B752}" sibTransId="{E4B4EF5F-A494-4EB7-B95A-E7E25EF5EFE1}"/>
    <dgm:cxn modelId="{275F7321-8192-4E8C-B0EE-0EBB0CDFF3DE}" type="presParOf" srcId="{818710A2-3056-4844-84DC-A4C8E45B5804}" destId="{8F746A09-D101-4794-9B05-EBAD41593A0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91F60DE-9600-4AF6-B025-F8AFD0EEC84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718A4D8-91DB-46FF-8F6A-CC98C228338D}">
      <dgm:prSet/>
      <dgm:spPr/>
      <dgm:t>
        <a:bodyPr/>
        <a:lstStyle/>
        <a:p>
          <a:pPr rtl="0"/>
          <a:r>
            <a:rPr lang="en-US" b="1" dirty="0" smtClean="0"/>
            <a:t>Supreme Court in the case of </a:t>
          </a:r>
          <a:r>
            <a:rPr lang="en-US" b="1" i="1" dirty="0" err="1" smtClean="0"/>
            <a:t>Laxmi</a:t>
          </a:r>
          <a:r>
            <a:rPr lang="en-US" b="1" i="1" dirty="0" smtClean="0"/>
            <a:t> </a:t>
          </a:r>
          <a:r>
            <a:rPr lang="en-US" b="1" i="1" dirty="0" err="1" smtClean="0"/>
            <a:t>Dyechem</a:t>
          </a:r>
          <a:r>
            <a:rPr lang="en-US" b="1" dirty="0" smtClean="0"/>
            <a:t> v. </a:t>
          </a:r>
          <a:r>
            <a:rPr lang="en-US" b="1" i="1" dirty="0" smtClean="0"/>
            <a:t>State of Gujarat</a:t>
          </a:r>
          <a:r>
            <a:rPr lang="en-US" b="1" dirty="0" smtClean="0"/>
            <a:t>-</a:t>
          </a:r>
          <a:r>
            <a:rPr lang="en-US" i="1" dirty="0" smtClean="0"/>
            <a:t> </a:t>
          </a:r>
          <a:r>
            <a:rPr lang="en-US" u="sng" dirty="0" smtClean="0">
              <a:hlinkClick xmlns:r="http://schemas.openxmlformats.org/officeDocument/2006/relationships" r:id="rId1"/>
            </a:rPr>
            <a:t>[2013] 117 SCL 93</a:t>
          </a:r>
          <a:r>
            <a:rPr lang="en-US" u="sng" dirty="0" smtClean="0"/>
            <a:t> </a:t>
          </a:r>
          <a:r>
            <a:rPr lang="en-US" b="1" dirty="0" smtClean="0"/>
            <a:t>the Apex Court has given another interpretation to section 138 of the NIA holding that there is also non-compliance of section 138 when </a:t>
          </a:r>
          <a:r>
            <a:rPr lang="en-US" b="1" dirty="0" err="1" smtClean="0"/>
            <a:t>cheques</a:t>
          </a:r>
          <a:r>
            <a:rPr lang="en-US" b="1" dirty="0" smtClean="0"/>
            <a:t> get bounced on account of signatures 'not being complete' or 'no image found'. </a:t>
          </a:r>
          <a:endParaRPr lang="en-US" dirty="0"/>
        </a:p>
      </dgm:t>
    </dgm:pt>
    <dgm:pt modelId="{553E92E0-00A8-4E4D-BA2C-AEE393FE4794}" type="parTrans" cxnId="{4401C0D3-9910-46A6-B9C9-D86A4044DEDD}">
      <dgm:prSet/>
      <dgm:spPr/>
      <dgm:t>
        <a:bodyPr/>
        <a:lstStyle/>
        <a:p>
          <a:endParaRPr lang="en-US"/>
        </a:p>
      </dgm:t>
    </dgm:pt>
    <dgm:pt modelId="{316CFEBB-C824-4AAD-9391-2ABB257DDC4A}" type="sibTrans" cxnId="{4401C0D3-9910-46A6-B9C9-D86A4044DEDD}">
      <dgm:prSet/>
      <dgm:spPr/>
      <dgm:t>
        <a:bodyPr/>
        <a:lstStyle/>
        <a:p>
          <a:endParaRPr lang="en-US"/>
        </a:p>
      </dgm:t>
    </dgm:pt>
    <dgm:pt modelId="{EF926E50-EA3D-4605-B5AE-71B74F2ED02A}">
      <dgm:prSet/>
      <dgm:spPr/>
      <dgm:t>
        <a:bodyPr/>
        <a:lstStyle/>
        <a:p>
          <a:pPr rtl="0"/>
          <a:r>
            <a:rPr lang="en-US" dirty="0" smtClean="0"/>
            <a:t>The appellant's contentions were accepted by the Gujarat High Court which quashed 40 different complaints under section 138 of the Negotiable Instruments Act, 1881 filed by the appellant against the respondents. Relying upon the decision of the Supreme Court in the case of </a:t>
          </a:r>
          <a:r>
            <a:rPr lang="en-US" i="1" dirty="0" err="1" smtClean="0"/>
            <a:t>Vinod</a:t>
          </a:r>
          <a:r>
            <a:rPr lang="en-US" i="1" dirty="0" smtClean="0"/>
            <a:t> </a:t>
          </a:r>
          <a:r>
            <a:rPr lang="en-US" i="1" dirty="0" err="1" smtClean="0"/>
            <a:t>Tanna</a:t>
          </a:r>
          <a:r>
            <a:rPr lang="en-US" i="1" dirty="0" smtClean="0"/>
            <a:t> </a:t>
          </a:r>
          <a:r>
            <a:rPr lang="en-US" dirty="0" smtClean="0"/>
            <a:t>v.</a:t>
          </a:r>
          <a:r>
            <a:rPr lang="en-US" i="1" dirty="0" smtClean="0"/>
            <a:t> </a:t>
          </a:r>
          <a:r>
            <a:rPr lang="en-US" i="1" dirty="0" err="1" smtClean="0"/>
            <a:t>Zaher</a:t>
          </a:r>
          <a:r>
            <a:rPr lang="en-US" i="1" dirty="0" smtClean="0"/>
            <a:t> Siddiqui </a:t>
          </a:r>
          <a:r>
            <a:rPr lang="en-US" dirty="0" smtClean="0"/>
            <a:t>[2002] 7 SCC 541</a:t>
          </a:r>
          <a:r>
            <a:rPr lang="en-US" i="1" dirty="0" smtClean="0"/>
            <a:t>, </a:t>
          </a:r>
          <a:endParaRPr lang="en-US" dirty="0"/>
        </a:p>
      </dgm:t>
    </dgm:pt>
    <dgm:pt modelId="{F895A5F7-BEAB-4DA9-AA1B-4E5BDFEDCE3C}" type="parTrans" cxnId="{2FCC98A6-4DFA-4E5B-9320-FB0254943DBF}">
      <dgm:prSet/>
      <dgm:spPr/>
      <dgm:t>
        <a:bodyPr/>
        <a:lstStyle/>
        <a:p>
          <a:endParaRPr lang="en-US"/>
        </a:p>
      </dgm:t>
    </dgm:pt>
    <dgm:pt modelId="{1D01B21C-1322-47C6-82DA-8D0135ED9060}" type="sibTrans" cxnId="{2FCC98A6-4DFA-4E5B-9320-FB0254943DBF}">
      <dgm:prSet/>
      <dgm:spPr/>
      <dgm:t>
        <a:bodyPr/>
        <a:lstStyle/>
        <a:p>
          <a:endParaRPr lang="en-US"/>
        </a:p>
      </dgm:t>
    </dgm:pt>
    <dgm:pt modelId="{1C40F51E-49BB-425E-ACE4-5A91A242BCF5}">
      <dgm:prSet/>
      <dgm:spPr/>
      <dgm:t>
        <a:bodyPr/>
        <a:lstStyle/>
        <a:p>
          <a:pPr rtl="0"/>
          <a:r>
            <a:rPr lang="en-US" smtClean="0"/>
            <a:t>the </a:t>
          </a:r>
          <a:r>
            <a:rPr lang="en-US" dirty="0" smtClean="0"/>
            <a:t>High Court took the view that </a:t>
          </a:r>
          <a:r>
            <a:rPr lang="en-US" dirty="0" err="1" smtClean="0"/>
            <a:t>dishonour</a:t>
          </a:r>
          <a:r>
            <a:rPr lang="en-US" dirty="0" smtClean="0"/>
            <a:t> of a </a:t>
          </a:r>
          <a:r>
            <a:rPr lang="en-US" dirty="0" err="1" smtClean="0"/>
            <a:t>cheque</a:t>
          </a:r>
          <a:r>
            <a:rPr lang="en-US" dirty="0" smtClean="0"/>
            <a:t> on the ground that the signatures of the drawer of the </a:t>
          </a:r>
          <a:r>
            <a:rPr lang="en-US" dirty="0" err="1" smtClean="0"/>
            <a:t>cheque</a:t>
          </a:r>
          <a:r>
            <a:rPr lang="en-US" dirty="0" smtClean="0"/>
            <a:t> did not match with the specimen signatures available with the bank, would not attract the penal provisions of section 138 of the NIA. </a:t>
          </a:r>
          <a:endParaRPr lang="en-US" dirty="0"/>
        </a:p>
      </dgm:t>
    </dgm:pt>
    <dgm:pt modelId="{49C48703-53F9-4FA3-A10D-0ED2E63009CD}" type="parTrans" cxnId="{DBBE1156-DFAF-4CCF-97B6-DFDA5A082899}">
      <dgm:prSet/>
      <dgm:spPr/>
      <dgm:t>
        <a:bodyPr/>
        <a:lstStyle/>
        <a:p>
          <a:endParaRPr lang="en-US"/>
        </a:p>
      </dgm:t>
    </dgm:pt>
    <dgm:pt modelId="{5F7AB840-A7EF-4D55-9384-162798C3B13C}" type="sibTrans" cxnId="{DBBE1156-DFAF-4CCF-97B6-DFDA5A082899}">
      <dgm:prSet/>
      <dgm:spPr/>
      <dgm:t>
        <a:bodyPr/>
        <a:lstStyle/>
        <a:p>
          <a:endParaRPr lang="en-US"/>
        </a:p>
      </dgm:t>
    </dgm:pt>
    <dgm:pt modelId="{29162B72-A7BD-4CC5-A21F-975BA72977C3}" type="pres">
      <dgm:prSet presAssocID="{A91F60DE-9600-4AF6-B025-F8AFD0EEC840}" presName="linear" presStyleCnt="0">
        <dgm:presLayoutVars>
          <dgm:animLvl val="lvl"/>
          <dgm:resizeHandles val="exact"/>
        </dgm:presLayoutVars>
      </dgm:prSet>
      <dgm:spPr/>
    </dgm:pt>
    <dgm:pt modelId="{53093CEE-B512-491C-A42C-4F0B5FB690EF}" type="pres">
      <dgm:prSet presAssocID="{9718A4D8-91DB-46FF-8F6A-CC98C228338D}" presName="parentText" presStyleLbl="node1" presStyleIdx="0" presStyleCnt="3">
        <dgm:presLayoutVars>
          <dgm:chMax val="0"/>
          <dgm:bulletEnabled val="1"/>
        </dgm:presLayoutVars>
      </dgm:prSet>
      <dgm:spPr/>
    </dgm:pt>
    <dgm:pt modelId="{5478D7E3-AD50-42D8-B9BE-DB902FE66FCE}" type="pres">
      <dgm:prSet presAssocID="{316CFEBB-C824-4AAD-9391-2ABB257DDC4A}" presName="spacer" presStyleCnt="0"/>
      <dgm:spPr/>
    </dgm:pt>
    <dgm:pt modelId="{5989D2EC-84E4-4D2F-A3D6-297CE38D2C36}" type="pres">
      <dgm:prSet presAssocID="{EF926E50-EA3D-4605-B5AE-71B74F2ED02A}" presName="parentText" presStyleLbl="node1" presStyleIdx="1" presStyleCnt="3">
        <dgm:presLayoutVars>
          <dgm:chMax val="0"/>
          <dgm:bulletEnabled val="1"/>
        </dgm:presLayoutVars>
      </dgm:prSet>
      <dgm:spPr/>
    </dgm:pt>
    <dgm:pt modelId="{3B78872B-D9FC-4905-88DB-4FA9023BBE19}" type="pres">
      <dgm:prSet presAssocID="{1D01B21C-1322-47C6-82DA-8D0135ED9060}" presName="spacer" presStyleCnt="0"/>
      <dgm:spPr/>
    </dgm:pt>
    <dgm:pt modelId="{A46C71EA-8996-4C0E-9590-8919A8036FBD}" type="pres">
      <dgm:prSet presAssocID="{1C40F51E-49BB-425E-ACE4-5A91A242BCF5}" presName="parentText" presStyleLbl="node1" presStyleIdx="2" presStyleCnt="3">
        <dgm:presLayoutVars>
          <dgm:chMax val="0"/>
          <dgm:bulletEnabled val="1"/>
        </dgm:presLayoutVars>
      </dgm:prSet>
      <dgm:spPr/>
    </dgm:pt>
  </dgm:ptLst>
  <dgm:cxnLst>
    <dgm:cxn modelId="{B26B96F0-1ADA-468E-950A-DEC31DA1E629}" type="presOf" srcId="{1C40F51E-49BB-425E-ACE4-5A91A242BCF5}" destId="{A46C71EA-8996-4C0E-9590-8919A8036FBD}" srcOrd="0" destOrd="0" presId="urn:microsoft.com/office/officeart/2005/8/layout/vList2"/>
    <dgm:cxn modelId="{B5185562-32C2-457A-B5D6-4CC14741D2B2}" type="presOf" srcId="{A91F60DE-9600-4AF6-B025-F8AFD0EEC840}" destId="{29162B72-A7BD-4CC5-A21F-975BA72977C3}" srcOrd="0" destOrd="0" presId="urn:microsoft.com/office/officeart/2005/8/layout/vList2"/>
    <dgm:cxn modelId="{7CB511DB-4EE7-44E9-B594-26AB8D5E24B2}" type="presOf" srcId="{9718A4D8-91DB-46FF-8F6A-CC98C228338D}" destId="{53093CEE-B512-491C-A42C-4F0B5FB690EF}" srcOrd="0" destOrd="0" presId="urn:microsoft.com/office/officeart/2005/8/layout/vList2"/>
    <dgm:cxn modelId="{D4B16D25-3A8B-412E-9180-05EE2C1086BD}" type="presOf" srcId="{EF926E50-EA3D-4605-B5AE-71B74F2ED02A}" destId="{5989D2EC-84E4-4D2F-A3D6-297CE38D2C36}" srcOrd="0" destOrd="0" presId="urn:microsoft.com/office/officeart/2005/8/layout/vList2"/>
    <dgm:cxn modelId="{2FCC98A6-4DFA-4E5B-9320-FB0254943DBF}" srcId="{A91F60DE-9600-4AF6-B025-F8AFD0EEC840}" destId="{EF926E50-EA3D-4605-B5AE-71B74F2ED02A}" srcOrd="1" destOrd="0" parTransId="{F895A5F7-BEAB-4DA9-AA1B-4E5BDFEDCE3C}" sibTransId="{1D01B21C-1322-47C6-82DA-8D0135ED9060}"/>
    <dgm:cxn modelId="{DBBE1156-DFAF-4CCF-97B6-DFDA5A082899}" srcId="{A91F60DE-9600-4AF6-B025-F8AFD0EEC840}" destId="{1C40F51E-49BB-425E-ACE4-5A91A242BCF5}" srcOrd="2" destOrd="0" parTransId="{49C48703-53F9-4FA3-A10D-0ED2E63009CD}" sibTransId="{5F7AB840-A7EF-4D55-9384-162798C3B13C}"/>
    <dgm:cxn modelId="{4401C0D3-9910-46A6-B9C9-D86A4044DEDD}" srcId="{A91F60DE-9600-4AF6-B025-F8AFD0EEC840}" destId="{9718A4D8-91DB-46FF-8F6A-CC98C228338D}" srcOrd="0" destOrd="0" parTransId="{553E92E0-00A8-4E4D-BA2C-AEE393FE4794}" sibTransId="{316CFEBB-C824-4AAD-9391-2ABB257DDC4A}"/>
    <dgm:cxn modelId="{27EF5EF9-0BE6-4B2C-9321-D1752FE5B606}" type="presParOf" srcId="{29162B72-A7BD-4CC5-A21F-975BA72977C3}" destId="{53093CEE-B512-491C-A42C-4F0B5FB690EF}" srcOrd="0" destOrd="0" presId="urn:microsoft.com/office/officeart/2005/8/layout/vList2"/>
    <dgm:cxn modelId="{88AB1608-1493-4418-8F70-57DD67F734DE}" type="presParOf" srcId="{29162B72-A7BD-4CC5-A21F-975BA72977C3}" destId="{5478D7E3-AD50-42D8-B9BE-DB902FE66FCE}" srcOrd="1" destOrd="0" presId="urn:microsoft.com/office/officeart/2005/8/layout/vList2"/>
    <dgm:cxn modelId="{5BBC4ACE-5FFE-4D2A-A249-3341FD4790A0}" type="presParOf" srcId="{29162B72-A7BD-4CC5-A21F-975BA72977C3}" destId="{5989D2EC-84E4-4D2F-A3D6-297CE38D2C36}" srcOrd="2" destOrd="0" presId="urn:microsoft.com/office/officeart/2005/8/layout/vList2"/>
    <dgm:cxn modelId="{49C56EBD-32C1-406C-8B2B-0C8CF263ABB0}" type="presParOf" srcId="{29162B72-A7BD-4CC5-A21F-975BA72977C3}" destId="{3B78872B-D9FC-4905-88DB-4FA9023BBE19}" srcOrd="3" destOrd="0" presId="urn:microsoft.com/office/officeart/2005/8/layout/vList2"/>
    <dgm:cxn modelId="{D1077B5F-A1DA-4744-9928-4FFF7641C5DF}" type="presParOf" srcId="{29162B72-A7BD-4CC5-A21F-975BA72977C3}" destId="{A46C71EA-8996-4C0E-9590-8919A8036FB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0E708D4-BD7C-4E00-ADF5-A24530233622}"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D3B92250-C163-4151-AC0A-91451201517E}">
      <dgm:prSet/>
      <dgm:spPr/>
      <dgm:t>
        <a:bodyPr/>
        <a:lstStyle/>
        <a:p>
          <a:pPr rtl="0"/>
          <a:r>
            <a:rPr lang="en-US" dirty="0" smtClean="0"/>
            <a:t>According to the High Court, the provisions of section 138 would be attracted only in cases where a </a:t>
          </a:r>
          <a:r>
            <a:rPr lang="en-US" dirty="0" err="1" smtClean="0"/>
            <a:t>cheque</a:t>
          </a:r>
          <a:r>
            <a:rPr lang="en-US" dirty="0" smtClean="0"/>
            <a:t> was </a:t>
          </a:r>
          <a:r>
            <a:rPr lang="en-US" dirty="0" err="1" smtClean="0"/>
            <a:t>dishonoured</a:t>
          </a:r>
          <a:r>
            <a:rPr lang="en-US" dirty="0" smtClean="0"/>
            <a:t> either </a:t>
          </a:r>
          <a:endParaRPr lang="en-US" dirty="0"/>
        </a:p>
      </dgm:t>
    </dgm:pt>
    <dgm:pt modelId="{B93F83A6-5473-4A1E-99DC-58DAEE98BBA0}" type="parTrans" cxnId="{13D6F51B-8712-4768-A0C2-8325B5EFC6D7}">
      <dgm:prSet/>
      <dgm:spPr/>
      <dgm:t>
        <a:bodyPr/>
        <a:lstStyle/>
        <a:p>
          <a:endParaRPr lang="en-US"/>
        </a:p>
      </dgm:t>
    </dgm:pt>
    <dgm:pt modelId="{DA5C2332-4551-4459-B5FD-AF9A34F75D6A}" type="sibTrans" cxnId="{13D6F51B-8712-4768-A0C2-8325B5EFC6D7}">
      <dgm:prSet/>
      <dgm:spPr/>
      <dgm:t>
        <a:bodyPr/>
        <a:lstStyle/>
        <a:p>
          <a:endParaRPr lang="en-US"/>
        </a:p>
      </dgm:t>
    </dgm:pt>
    <dgm:pt modelId="{030DB627-3548-4FDA-A1EF-AAE9E2C796C4}">
      <dgm:prSet/>
      <dgm:spPr/>
      <dgm:t>
        <a:bodyPr/>
        <a:lstStyle/>
        <a:p>
          <a:pPr rtl="0"/>
          <a:r>
            <a:rPr lang="en-US" smtClean="0"/>
            <a:t>because the amount of money standing to the credit to the account maintained by the drawer was insufficient to pay the cheque amount or </a:t>
          </a:r>
          <a:endParaRPr lang="en-US"/>
        </a:p>
      </dgm:t>
    </dgm:pt>
    <dgm:pt modelId="{924025A3-744B-4F30-A9EB-1336AD8DE14A}" type="parTrans" cxnId="{04405B82-3D9B-4949-89D2-321A45B1752E}">
      <dgm:prSet/>
      <dgm:spPr/>
      <dgm:t>
        <a:bodyPr/>
        <a:lstStyle/>
        <a:p>
          <a:endParaRPr lang="en-US"/>
        </a:p>
      </dgm:t>
    </dgm:pt>
    <dgm:pt modelId="{90689BA4-1356-4A66-8331-ECB3947535DD}" type="sibTrans" cxnId="{04405B82-3D9B-4949-89D2-321A45B1752E}">
      <dgm:prSet/>
      <dgm:spPr/>
      <dgm:t>
        <a:bodyPr/>
        <a:lstStyle/>
        <a:p>
          <a:endParaRPr lang="en-US"/>
        </a:p>
      </dgm:t>
    </dgm:pt>
    <dgm:pt modelId="{73C825BE-2133-4CBF-B5CB-8DE1C0EB7D53}">
      <dgm:prSet/>
      <dgm:spPr/>
      <dgm:t>
        <a:bodyPr/>
        <a:lstStyle/>
        <a:p>
          <a:pPr rtl="0"/>
          <a:r>
            <a:rPr lang="en-US" smtClean="0"/>
            <a:t>the cheque amount exceeded the amount arranged to be paid from account maintained by the drawer by an agreement made with the bank. </a:t>
          </a:r>
          <a:endParaRPr lang="en-US"/>
        </a:p>
      </dgm:t>
    </dgm:pt>
    <dgm:pt modelId="{2C3D3C03-AFDA-4ACC-B55A-53930356117B}" type="parTrans" cxnId="{B70BD76A-5DAE-4EC3-8F27-2D28C09EDD9E}">
      <dgm:prSet/>
      <dgm:spPr/>
      <dgm:t>
        <a:bodyPr/>
        <a:lstStyle/>
        <a:p>
          <a:endParaRPr lang="en-US"/>
        </a:p>
      </dgm:t>
    </dgm:pt>
    <dgm:pt modelId="{0760A947-08C9-407F-8FBA-841CE38E9C83}" type="sibTrans" cxnId="{B70BD76A-5DAE-4EC3-8F27-2D28C09EDD9E}">
      <dgm:prSet/>
      <dgm:spPr/>
      <dgm:t>
        <a:bodyPr/>
        <a:lstStyle/>
        <a:p>
          <a:endParaRPr lang="en-US"/>
        </a:p>
      </dgm:t>
    </dgm:pt>
    <dgm:pt modelId="{DF4C10BB-5268-449C-B4B9-390880CC3C8D}">
      <dgm:prSet/>
      <dgm:spPr/>
      <dgm:t>
        <a:bodyPr/>
        <a:lstStyle/>
        <a:p>
          <a:pPr rtl="0"/>
          <a:r>
            <a:rPr lang="en-US" smtClean="0"/>
            <a:t>The relevant observations of the High Court were as under:</a:t>
          </a:r>
          <a:endParaRPr lang="en-US"/>
        </a:p>
      </dgm:t>
    </dgm:pt>
    <dgm:pt modelId="{39BE790D-DBA5-4351-B4CE-3403BF057EFB}" type="parTrans" cxnId="{52DCAEA8-6728-4A1D-9E49-47C4EFFBDD97}">
      <dgm:prSet/>
      <dgm:spPr/>
      <dgm:t>
        <a:bodyPr/>
        <a:lstStyle/>
        <a:p>
          <a:endParaRPr lang="en-US"/>
        </a:p>
      </dgm:t>
    </dgm:pt>
    <dgm:pt modelId="{17F98CBD-AEF9-424F-8C1A-120F18315F3B}" type="sibTrans" cxnId="{52DCAEA8-6728-4A1D-9E49-47C4EFFBDD97}">
      <dgm:prSet/>
      <dgm:spPr/>
      <dgm:t>
        <a:bodyPr/>
        <a:lstStyle/>
        <a:p>
          <a:endParaRPr lang="en-US"/>
        </a:p>
      </dgm:t>
    </dgm:pt>
    <dgm:pt modelId="{F14059C8-EEDF-43C6-9B75-69F1A6647B98}">
      <dgm:prSet/>
      <dgm:spPr/>
      <dgm:t>
        <a:bodyPr/>
        <a:lstStyle/>
        <a:p>
          <a:pPr rtl="0"/>
          <a:r>
            <a:rPr lang="en-US" smtClean="0"/>
            <a:t>"</a:t>
          </a:r>
          <a:r>
            <a:rPr lang="en-US" i="1" smtClean="0"/>
            <a:t>In the instant case, there is no dispute about the endorsement that "drawers signature differs from the specimen supplied" and/or "no image found-signature" and/or "incomplete signature/illegible" and for return/dishonour of cheque on the above endorsement will not attract ingredients of section 138 of the Act and insufficient fund as a ground for dishonouring cheque cannot be extended so as to cover the endorsement "signature differed from the specimen supplied" or likewise. If the cheque is returned/bounced/dishonoured on the endorsement of "drawers signature differs from the specimen supplied" and/or "no image found-signature" and/or "incomplete signature/illegible", the complaint filed under section 138 of the Act is not maintainable. Hence, a case is made out to exercise powers under section 482 of the Code of Criminal Procedure, 1973 in favour of the petitioner".</a:t>
          </a:r>
          <a:endParaRPr lang="en-US"/>
        </a:p>
      </dgm:t>
    </dgm:pt>
    <dgm:pt modelId="{6AF5F082-67A3-4E37-A583-6979659762DA}" type="parTrans" cxnId="{C57E454B-1078-4C47-A8CC-CF771034AAAC}">
      <dgm:prSet/>
      <dgm:spPr/>
      <dgm:t>
        <a:bodyPr/>
        <a:lstStyle/>
        <a:p>
          <a:endParaRPr lang="en-US"/>
        </a:p>
      </dgm:t>
    </dgm:pt>
    <dgm:pt modelId="{E2E35E82-2AF4-486E-885F-74BF6306F6D5}" type="sibTrans" cxnId="{C57E454B-1078-4C47-A8CC-CF771034AAAC}">
      <dgm:prSet/>
      <dgm:spPr/>
      <dgm:t>
        <a:bodyPr/>
        <a:lstStyle/>
        <a:p>
          <a:endParaRPr lang="en-US"/>
        </a:p>
      </dgm:t>
    </dgm:pt>
    <dgm:pt modelId="{AFCEEE53-533E-4902-B21F-5248C630E220}">
      <dgm:prSet/>
      <dgm:spPr/>
      <dgm:t>
        <a:bodyPr/>
        <a:lstStyle/>
        <a:p>
          <a:pPr rtl="0"/>
          <a:r>
            <a:rPr lang="en-US" smtClean="0"/>
            <a:t>The Apex Court did not agree with the High Court's decision. After considering the provisions of the NIA (</a:t>
          </a:r>
          <a:r>
            <a:rPr lang="en-US" i="1" smtClean="0"/>
            <a:t>supra</a:t>
          </a:r>
          <a:r>
            <a:rPr lang="en-US" smtClean="0"/>
            <a:t>) and some rules of interpretation, the Court set aside the High Court's order and dismissed the special criminal appeals filed by the respondents.</a:t>
          </a:r>
          <a:endParaRPr lang="en-US"/>
        </a:p>
      </dgm:t>
    </dgm:pt>
    <dgm:pt modelId="{8A92C599-5D4D-44B4-AC81-3A0BA4AFCA01}" type="parTrans" cxnId="{8D9F6805-4EFC-4C35-808A-CD0DEB7F8E27}">
      <dgm:prSet/>
      <dgm:spPr/>
      <dgm:t>
        <a:bodyPr/>
        <a:lstStyle/>
        <a:p>
          <a:endParaRPr lang="en-US"/>
        </a:p>
      </dgm:t>
    </dgm:pt>
    <dgm:pt modelId="{F152C7AC-5A1A-4495-BA46-47B15B16C8C8}" type="sibTrans" cxnId="{8D9F6805-4EFC-4C35-808A-CD0DEB7F8E27}">
      <dgm:prSet/>
      <dgm:spPr/>
      <dgm:t>
        <a:bodyPr/>
        <a:lstStyle/>
        <a:p>
          <a:endParaRPr lang="en-US"/>
        </a:p>
      </dgm:t>
    </dgm:pt>
    <dgm:pt modelId="{C70F57AA-9781-49B0-BF27-57F3CC7F33B7}" type="pres">
      <dgm:prSet presAssocID="{C0E708D4-BD7C-4E00-ADF5-A24530233622}" presName="linear" presStyleCnt="0">
        <dgm:presLayoutVars>
          <dgm:animLvl val="lvl"/>
          <dgm:resizeHandles val="exact"/>
        </dgm:presLayoutVars>
      </dgm:prSet>
      <dgm:spPr/>
    </dgm:pt>
    <dgm:pt modelId="{9DE37B97-9EA5-452E-A922-5C9C6C4C33C8}" type="pres">
      <dgm:prSet presAssocID="{D3B92250-C163-4151-AC0A-91451201517E}" presName="parentText" presStyleLbl="node1" presStyleIdx="0" presStyleCnt="3">
        <dgm:presLayoutVars>
          <dgm:chMax val="0"/>
          <dgm:bulletEnabled val="1"/>
        </dgm:presLayoutVars>
      </dgm:prSet>
      <dgm:spPr/>
    </dgm:pt>
    <dgm:pt modelId="{04B38F21-9753-4666-8692-DFD79542AC1B}" type="pres">
      <dgm:prSet presAssocID="{D3B92250-C163-4151-AC0A-91451201517E}" presName="childText" presStyleLbl="revTx" presStyleIdx="0" presStyleCnt="2">
        <dgm:presLayoutVars>
          <dgm:bulletEnabled val="1"/>
        </dgm:presLayoutVars>
      </dgm:prSet>
      <dgm:spPr/>
    </dgm:pt>
    <dgm:pt modelId="{325E647B-271E-4BCA-BB24-DB6CF0165CAB}" type="pres">
      <dgm:prSet presAssocID="{DF4C10BB-5268-449C-B4B9-390880CC3C8D}" presName="parentText" presStyleLbl="node1" presStyleIdx="1" presStyleCnt="3">
        <dgm:presLayoutVars>
          <dgm:chMax val="0"/>
          <dgm:bulletEnabled val="1"/>
        </dgm:presLayoutVars>
      </dgm:prSet>
      <dgm:spPr/>
    </dgm:pt>
    <dgm:pt modelId="{1BB56394-3E1C-45B4-AC70-A9FD2586BBA3}" type="pres">
      <dgm:prSet presAssocID="{DF4C10BB-5268-449C-B4B9-390880CC3C8D}" presName="childText" presStyleLbl="revTx" presStyleIdx="1" presStyleCnt="2">
        <dgm:presLayoutVars>
          <dgm:bulletEnabled val="1"/>
        </dgm:presLayoutVars>
      </dgm:prSet>
      <dgm:spPr/>
    </dgm:pt>
    <dgm:pt modelId="{5A513D27-0251-4FF6-81D0-56385981F4E7}" type="pres">
      <dgm:prSet presAssocID="{AFCEEE53-533E-4902-B21F-5248C630E220}" presName="parentText" presStyleLbl="node1" presStyleIdx="2" presStyleCnt="3">
        <dgm:presLayoutVars>
          <dgm:chMax val="0"/>
          <dgm:bulletEnabled val="1"/>
        </dgm:presLayoutVars>
      </dgm:prSet>
      <dgm:spPr/>
    </dgm:pt>
  </dgm:ptLst>
  <dgm:cxnLst>
    <dgm:cxn modelId="{04405B82-3D9B-4949-89D2-321A45B1752E}" srcId="{D3B92250-C163-4151-AC0A-91451201517E}" destId="{030DB627-3548-4FDA-A1EF-AAE9E2C796C4}" srcOrd="0" destOrd="0" parTransId="{924025A3-744B-4F30-A9EB-1336AD8DE14A}" sibTransId="{90689BA4-1356-4A66-8331-ECB3947535DD}"/>
    <dgm:cxn modelId="{52DCAEA8-6728-4A1D-9E49-47C4EFFBDD97}" srcId="{C0E708D4-BD7C-4E00-ADF5-A24530233622}" destId="{DF4C10BB-5268-449C-B4B9-390880CC3C8D}" srcOrd="1" destOrd="0" parTransId="{39BE790D-DBA5-4351-B4CE-3403BF057EFB}" sibTransId="{17F98CBD-AEF9-424F-8C1A-120F18315F3B}"/>
    <dgm:cxn modelId="{CD417772-EAED-4868-A55C-8D40117DB557}" type="presOf" srcId="{C0E708D4-BD7C-4E00-ADF5-A24530233622}" destId="{C70F57AA-9781-49B0-BF27-57F3CC7F33B7}" srcOrd="0" destOrd="0" presId="urn:microsoft.com/office/officeart/2005/8/layout/vList2"/>
    <dgm:cxn modelId="{69D7FBE5-DBFB-4A72-878F-D514DDE559BC}" type="presOf" srcId="{AFCEEE53-533E-4902-B21F-5248C630E220}" destId="{5A513D27-0251-4FF6-81D0-56385981F4E7}" srcOrd="0" destOrd="0" presId="urn:microsoft.com/office/officeart/2005/8/layout/vList2"/>
    <dgm:cxn modelId="{A682B570-F733-4530-9761-E4B2947209E0}" type="presOf" srcId="{D3B92250-C163-4151-AC0A-91451201517E}" destId="{9DE37B97-9EA5-452E-A922-5C9C6C4C33C8}" srcOrd="0" destOrd="0" presId="urn:microsoft.com/office/officeart/2005/8/layout/vList2"/>
    <dgm:cxn modelId="{B70BD76A-5DAE-4EC3-8F27-2D28C09EDD9E}" srcId="{D3B92250-C163-4151-AC0A-91451201517E}" destId="{73C825BE-2133-4CBF-B5CB-8DE1C0EB7D53}" srcOrd="1" destOrd="0" parTransId="{2C3D3C03-AFDA-4ACC-B55A-53930356117B}" sibTransId="{0760A947-08C9-407F-8FBA-841CE38E9C83}"/>
    <dgm:cxn modelId="{A9613610-0D5B-4FB7-9EE5-4A5DDC1F6F53}" type="presOf" srcId="{73C825BE-2133-4CBF-B5CB-8DE1C0EB7D53}" destId="{04B38F21-9753-4666-8692-DFD79542AC1B}" srcOrd="0" destOrd="1" presId="urn:microsoft.com/office/officeart/2005/8/layout/vList2"/>
    <dgm:cxn modelId="{B9C10B98-D88E-4022-9D2F-CEFE0B03A14E}" type="presOf" srcId="{DF4C10BB-5268-449C-B4B9-390880CC3C8D}" destId="{325E647B-271E-4BCA-BB24-DB6CF0165CAB}" srcOrd="0" destOrd="0" presId="urn:microsoft.com/office/officeart/2005/8/layout/vList2"/>
    <dgm:cxn modelId="{C57E454B-1078-4C47-A8CC-CF771034AAAC}" srcId="{DF4C10BB-5268-449C-B4B9-390880CC3C8D}" destId="{F14059C8-EEDF-43C6-9B75-69F1A6647B98}" srcOrd="0" destOrd="0" parTransId="{6AF5F082-67A3-4E37-A583-6979659762DA}" sibTransId="{E2E35E82-2AF4-486E-885F-74BF6306F6D5}"/>
    <dgm:cxn modelId="{13D6F51B-8712-4768-A0C2-8325B5EFC6D7}" srcId="{C0E708D4-BD7C-4E00-ADF5-A24530233622}" destId="{D3B92250-C163-4151-AC0A-91451201517E}" srcOrd="0" destOrd="0" parTransId="{B93F83A6-5473-4A1E-99DC-58DAEE98BBA0}" sibTransId="{DA5C2332-4551-4459-B5FD-AF9A34F75D6A}"/>
    <dgm:cxn modelId="{688B5583-997C-4D95-85A2-9BE9CB4F2B5E}" type="presOf" srcId="{030DB627-3548-4FDA-A1EF-AAE9E2C796C4}" destId="{04B38F21-9753-4666-8692-DFD79542AC1B}" srcOrd="0" destOrd="0" presId="urn:microsoft.com/office/officeart/2005/8/layout/vList2"/>
    <dgm:cxn modelId="{642E2B2E-BE7F-41A0-B267-32F3C2C68428}" type="presOf" srcId="{F14059C8-EEDF-43C6-9B75-69F1A6647B98}" destId="{1BB56394-3E1C-45B4-AC70-A9FD2586BBA3}" srcOrd="0" destOrd="0" presId="urn:microsoft.com/office/officeart/2005/8/layout/vList2"/>
    <dgm:cxn modelId="{8D9F6805-4EFC-4C35-808A-CD0DEB7F8E27}" srcId="{C0E708D4-BD7C-4E00-ADF5-A24530233622}" destId="{AFCEEE53-533E-4902-B21F-5248C630E220}" srcOrd="2" destOrd="0" parTransId="{8A92C599-5D4D-44B4-AC81-3A0BA4AFCA01}" sibTransId="{F152C7AC-5A1A-4495-BA46-47B15B16C8C8}"/>
    <dgm:cxn modelId="{2E3C7A95-0D0E-46E2-ADF1-19CCCB7C096A}" type="presParOf" srcId="{C70F57AA-9781-49B0-BF27-57F3CC7F33B7}" destId="{9DE37B97-9EA5-452E-A922-5C9C6C4C33C8}" srcOrd="0" destOrd="0" presId="urn:microsoft.com/office/officeart/2005/8/layout/vList2"/>
    <dgm:cxn modelId="{42551570-6CA4-48FD-9536-DAF7CDD3125C}" type="presParOf" srcId="{C70F57AA-9781-49B0-BF27-57F3CC7F33B7}" destId="{04B38F21-9753-4666-8692-DFD79542AC1B}" srcOrd="1" destOrd="0" presId="urn:microsoft.com/office/officeart/2005/8/layout/vList2"/>
    <dgm:cxn modelId="{133B7F87-7EC2-42CE-961E-F6014F45AC0C}" type="presParOf" srcId="{C70F57AA-9781-49B0-BF27-57F3CC7F33B7}" destId="{325E647B-271E-4BCA-BB24-DB6CF0165CAB}" srcOrd="2" destOrd="0" presId="urn:microsoft.com/office/officeart/2005/8/layout/vList2"/>
    <dgm:cxn modelId="{3FE355C0-43C8-4261-9499-54C722DDFCD2}" type="presParOf" srcId="{C70F57AA-9781-49B0-BF27-57F3CC7F33B7}" destId="{1BB56394-3E1C-45B4-AC70-A9FD2586BBA3}" srcOrd="3" destOrd="0" presId="urn:microsoft.com/office/officeart/2005/8/layout/vList2"/>
    <dgm:cxn modelId="{FE634913-EF14-41DF-A33C-312E50183B1B}" type="presParOf" srcId="{C70F57AA-9781-49B0-BF27-57F3CC7F33B7}" destId="{5A513D27-0251-4FF6-81D0-56385981F4E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1EA8C7B-5F1F-4C20-BE6C-4DF4873553B2}"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en-US"/>
        </a:p>
      </dgm:t>
    </dgm:pt>
    <dgm:pt modelId="{AC0D2C5C-664F-4DCF-8FCD-74539A586B16}">
      <dgm:prSet custT="1"/>
      <dgm:spPr/>
      <dgm:t>
        <a:bodyPr/>
        <a:lstStyle/>
        <a:p>
          <a:pPr rtl="0"/>
          <a:r>
            <a:rPr lang="en-US" sz="1600" dirty="0" smtClean="0"/>
            <a:t>B. </a:t>
          </a:r>
          <a:r>
            <a:rPr lang="en-US" sz="1600" dirty="0" err="1" smtClean="0"/>
            <a:t>Shivamurthy</a:t>
          </a:r>
          <a:endParaRPr lang="en-US" sz="1600" dirty="0"/>
        </a:p>
      </dgm:t>
    </dgm:pt>
    <dgm:pt modelId="{30B633F8-F823-430A-9C1C-658DB85C7592}" type="parTrans" cxnId="{2F767161-9AEF-463C-8BCF-0B4803C72598}">
      <dgm:prSet/>
      <dgm:spPr/>
      <dgm:t>
        <a:bodyPr/>
        <a:lstStyle/>
        <a:p>
          <a:endParaRPr lang="en-US"/>
        </a:p>
      </dgm:t>
    </dgm:pt>
    <dgm:pt modelId="{5F301E7C-36CD-4915-90A2-447112179A85}" type="sibTrans" cxnId="{2F767161-9AEF-463C-8BCF-0B4803C72598}">
      <dgm:prSet/>
      <dgm:spPr/>
      <dgm:t>
        <a:bodyPr/>
        <a:lstStyle/>
        <a:p>
          <a:endParaRPr lang="en-US" sz="2000"/>
        </a:p>
      </dgm:t>
    </dgm:pt>
    <dgm:pt modelId="{771A2B24-9571-4202-BC27-FFCCE1CC747A}">
      <dgm:prSet custT="1"/>
      <dgm:spPr/>
      <dgm:t>
        <a:bodyPr/>
        <a:lstStyle/>
        <a:p>
          <a:pPr rtl="0"/>
          <a:r>
            <a:rPr lang="en-US" sz="1600" dirty="0" smtClean="0"/>
            <a:t>Mr. </a:t>
          </a:r>
          <a:r>
            <a:rPr lang="en-US" sz="1600" dirty="0" err="1" smtClean="0"/>
            <a:t>Himanshu</a:t>
          </a:r>
          <a:r>
            <a:rPr lang="en-US" sz="1600" dirty="0" smtClean="0"/>
            <a:t> (Director Lakshmi Cement)</a:t>
          </a:r>
          <a:endParaRPr lang="en-US" sz="1600" dirty="0"/>
        </a:p>
      </dgm:t>
    </dgm:pt>
    <dgm:pt modelId="{71DB0FE7-001D-4E0B-B739-466C9638508B}" type="parTrans" cxnId="{DA2F9620-45CA-4E01-AB93-4261D91B5980}">
      <dgm:prSet/>
      <dgm:spPr/>
      <dgm:t>
        <a:bodyPr/>
        <a:lstStyle/>
        <a:p>
          <a:endParaRPr lang="en-US"/>
        </a:p>
      </dgm:t>
    </dgm:pt>
    <dgm:pt modelId="{CEB32B4B-5224-4DC6-B42F-004DE53C20EB}" type="sibTrans" cxnId="{DA2F9620-45CA-4E01-AB93-4261D91B5980}">
      <dgm:prSet/>
      <dgm:spPr/>
      <dgm:t>
        <a:bodyPr/>
        <a:lstStyle/>
        <a:p>
          <a:endParaRPr lang="en-US" sz="2000"/>
        </a:p>
      </dgm:t>
    </dgm:pt>
    <dgm:pt modelId="{254BF7BE-8A72-48A4-962C-D5EAB8F0BEA5}">
      <dgm:prSet custT="1"/>
      <dgm:spPr/>
      <dgm:t>
        <a:bodyPr/>
        <a:lstStyle/>
        <a:p>
          <a:pPr rtl="0"/>
          <a:r>
            <a:rPr lang="en-US" sz="1200" dirty="0" smtClean="0"/>
            <a:t>Borrower and signatory to </a:t>
          </a:r>
          <a:r>
            <a:rPr lang="en-US" sz="1200" dirty="0" err="1" smtClean="0"/>
            <a:t>cheque</a:t>
          </a:r>
          <a:endParaRPr lang="en-US" sz="1200" dirty="0"/>
        </a:p>
      </dgm:t>
    </dgm:pt>
    <dgm:pt modelId="{76E43D85-B872-4712-98E8-99BCDB05490D}" type="parTrans" cxnId="{BDFDAA1E-C482-43B6-99EE-95A487CA246F}">
      <dgm:prSet/>
      <dgm:spPr/>
      <dgm:t>
        <a:bodyPr/>
        <a:lstStyle/>
        <a:p>
          <a:endParaRPr lang="en-US"/>
        </a:p>
      </dgm:t>
    </dgm:pt>
    <dgm:pt modelId="{04ED664F-235A-4D42-82B9-A42D45F7C310}" type="sibTrans" cxnId="{BDFDAA1E-C482-43B6-99EE-95A487CA246F}">
      <dgm:prSet/>
      <dgm:spPr/>
      <dgm:t>
        <a:bodyPr/>
        <a:lstStyle/>
        <a:p>
          <a:endParaRPr lang="en-US"/>
        </a:p>
      </dgm:t>
    </dgm:pt>
    <dgm:pt modelId="{FE1CBB8E-D4DA-4233-868D-09E534D88CFB}">
      <dgm:prSet custT="1"/>
      <dgm:spPr/>
      <dgm:t>
        <a:bodyPr/>
        <a:lstStyle/>
        <a:p>
          <a:pPr rtl="0"/>
          <a:r>
            <a:rPr lang="en-US" sz="1200" dirty="0" err="1" smtClean="0"/>
            <a:t>Cheque</a:t>
          </a:r>
          <a:r>
            <a:rPr lang="en-US" sz="1200" dirty="0" smtClean="0"/>
            <a:t> bounced</a:t>
          </a:r>
          <a:endParaRPr lang="en-US" sz="1200" dirty="0"/>
        </a:p>
      </dgm:t>
    </dgm:pt>
    <dgm:pt modelId="{F5F90A61-8843-4111-A770-275515248CEC}" type="parTrans" cxnId="{E54EEBBC-7FE4-47BB-9930-7A58B5E5F76B}">
      <dgm:prSet/>
      <dgm:spPr/>
      <dgm:t>
        <a:bodyPr/>
        <a:lstStyle/>
        <a:p>
          <a:endParaRPr lang="en-US"/>
        </a:p>
      </dgm:t>
    </dgm:pt>
    <dgm:pt modelId="{4DA96FE6-4301-46AD-A668-99BC826B4085}" type="sibTrans" cxnId="{E54EEBBC-7FE4-47BB-9930-7A58B5E5F76B}">
      <dgm:prSet/>
      <dgm:spPr/>
      <dgm:t>
        <a:bodyPr/>
        <a:lstStyle/>
        <a:p>
          <a:endParaRPr lang="en-US"/>
        </a:p>
      </dgm:t>
    </dgm:pt>
    <dgm:pt modelId="{55A50364-068F-4556-A7D4-12A625B73F6D}">
      <dgm:prSet custT="1"/>
      <dgm:spPr/>
      <dgm:t>
        <a:bodyPr/>
        <a:lstStyle/>
        <a:p>
          <a:pPr rtl="0"/>
          <a:r>
            <a:rPr lang="en-US" sz="1600" smtClean="0"/>
            <a:t>Shivamurthy </a:t>
          </a:r>
          <a:endParaRPr lang="en-US" sz="1600"/>
        </a:p>
      </dgm:t>
    </dgm:pt>
    <dgm:pt modelId="{C80429C9-D1DC-455A-A3E6-73666E23BBD6}" type="parTrans" cxnId="{090F0DD1-1EF2-489B-918F-160879047CC0}">
      <dgm:prSet/>
      <dgm:spPr/>
      <dgm:t>
        <a:bodyPr/>
        <a:lstStyle/>
        <a:p>
          <a:endParaRPr lang="en-US"/>
        </a:p>
      </dgm:t>
    </dgm:pt>
    <dgm:pt modelId="{5503EA3A-036B-41D5-8502-FB2ED446CF5A}" type="sibTrans" cxnId="{090F0DD1-1EF2-489B-918F-160879047CC0}">
      <dgm:prSet/>
      <dgm:spPr/>
      <dgm:t>
        <a:bodyPr/>
        <a:lstStyle/>
        <a:p>
          <a:endParaRPr lang="en-US" sz="2000"/>
        </a:p>
      </dgm:t>
    </dgm:pt>
    <dgm:pt modelId="{4505EF13-6FC7-4C4A-ADDA-8FB15B6DD3F3}">
      <dgm:prSet custT="1"/>
      <dgm:spPr/>
      <dgm:t>
        <a:bodyPr/>
        <a:lstStyle/>
        <a:p>
          <a:pPr rtl="0"/>
          <a:r>
            <a:rPr lang="en-US" sz="1200" dirty="0" smtClean="0"/>
            <a:t>filed case u/s 138 of NI against </a:t>
          </a:r>
          <a:r>
            <a:rPr lang="en-US" sz="1200" dirty="0" err="1" smtClean="0"/>
            <a:t>Himanshu</a:t>
          </a:r>
          <a:endParaRPr lang="en-US" sz="1200" dirty="0"/>
        </a:p>
      </dgm:t>
    </dgm:pt>
    <dgm:pt modelId="{3CEC8B88-EFF7-4973-BB9D-B2132F05CCF1}" type="parTrans" cxnId="{7E8CFCD3-3564-47F1-8DEB-E234E563F9F0}">
      <dgm:prSet/>
      <dgm:spPr/>
      <dgm:t>
        <a:bodyPr/>
        <a:lstStyle/>
        <a:p>
          <a:endParaRPr lang="en-US"/>
        </a:p>
      </dgm:t>
    </dgm:pt>
    <dgm:pt modelId="{2A415029-4A12-4D65-BC96-F38FB32A8275}" type="sibTrans" cxnId="{7E8CFCD3-3564-47F1-8DEB-E234E563F9F0}">
      <dgm:prSet/>
      <dgm:spPr/>
      <dgm:t>
        <a:bodyPr/>
        <a:lstStyle/>
        <a:p>
          <a:endParaRPr lang="en-US"/>
        </a:p>
      </dgm:t>
    </dgm:pt>
    <dgm:pt modelId="{1E4E768C-91FC-46EF-80E7-E2B97D4916A4}">
      <dgm:prSet custT="1"/>
      <dgm:spPr/>
      <dgm:t>
        <a:bodyPr/>
        <a:lstStyle/>
        <a:p>
          <a:pPr rtl="0"/>
          <a:r>
            <a:rPr lang="en-US" sz="1200" dirty="0" smtClean="0"/>
            <a:t>Lender advanced money</a:t>
          </a:r>
          <a:endParaRPr lang="en-US" sz="1200" dirty="0"/>
        </a:p>
      </dgm:t>
    </dgm:pt>
    <dgm:pt modelId="{E241FFFC-2F6C-474D-9298-CB765E64B4AD}" type="parTrans" cxnId="{6A2754F7-386C-44BD-A14C-C9FF68DAA261}">
      <dgm:prSet/>
      <dgm:spPr/>
      <dgm:t>
        <a:bodyPr/>
        <a:lstStyle/>
        <a:p>
          <a:endParaRPr lang="en-US"/>
        </a:p>
      </dgm:t>
    </dgm:pt>
    <dgm:pt modelId="{9F63BD94-C46A-4680-AB3E-045BB9DD73E7}" type="sibTrans" cxnId="{6A2754F7-386C-44BD-A14C-C9FF68DAA261}">
      <dgm:prSet/>
      <dgm:spPr/>
      <dgm:t>
        <a:bodyPr/>
        <a:lstStyle/>
        <a:p>
          <a:endParaRPr lang="en-US"/>
        </a:p>
      </dgm:t>
    </dgm:pt>
    <dgm:pt modelId="{6987A21C-F4D7-4B50-B59B-C4DAE4423017}" type="pres">
      <dgm:prSet presAssocID="{21EA8C7B-5F1F-4C20-BE6C-4DF4873553B2}" presName="cycle" presStyleCnt="0">
        <dgm:presLayoutVars>
          <dgm:dir/>
          <dgm:resizeHandles val="exact"/>
        </dgm:presLayoutVars>
      </dgm:prSet>
      <dgm:spPr/>
      <dgm:t>
        <a:bodyPr/>
        <a:lstStyle/>
        <a:p>
          <a:endParaRPr lang="en-US"/>
        </a:p>
      </dgm:t>
    </dgm:pt>
    <dgm:pt modelId="{E4193DD8-2B82-4ECB-82DE-CEBE39E1354B}" type="pres">
      <dgm:prSet presAssocID="{AC0D2C5C-664F-4DCF-8FCD-74539A586B16}" presName="node" presStyleLbl="node1" presStyleIdx="0" presStyleCnt="3">
        <dgm:presLayoutVars>
          <dgm:bulletEnabled val="1"/>
        </dgm:presLayoutVars>
      </dgm:prSet>
      <dgm:spPr/>
      <dgm:t>
        <a:bodyPr/>
        <a:lstStyle/>
        <a:p>
          <a:endParaRPr lang="en-US"/>
        </a:p>
      </dgm:t>
    </dgm:pt>
    <dgm:pt modelId="{B1F5578D-9DD9-46B6-81AA-F27DEDE905BB}" type="pres">
      <dgm:prSet presAssocID="{AC0D2C5C-664F-4DCF-8FCD-74539A586B16}" presName="spNode" presStyleCnt="0"/>
      <dgm:spPr/>
      <dgm:t>
        <a:bodyPr/>
        <a:lstStyle/>
        <a:p>
          <a:endParaRPr lang="en-US"/>
        </a:p>
      </dgm:t>
    </dgm:pt>
    <dgm:pt modelId="{625865D9-9492-48D7-B506-A9AE539E214B}" type="pres">
      <dgm:prSet presAssocID="{5F301E7C-36CD-4915-90A2-447112179A85}" presName="sibTrans" presStyleLbl="sibTrans1D1" presStyleIdx="0" presStyleCnt="3"/>
      <dgm:spPr/>
      <dgm:t>
        <a:bodyPr/>
        <a:lstStyle/>
        <a:p>
          <a:endParaRPr lang="en-US"/>
        </a:p>
      </dgm:t>
    </dgm:pt>
    <dgm:pt modelId="{DE8D3E34-C7A0-4AA8-AF2E-0A8F8C665041}" type="pres">
      <dgm:prSet presAssocID="{771A2B24-9571-4202-BC27-FFCCE1CC747A}" presName="node" presStyleLbl="node1" presStyleIdx="1" presStyleCnt="3" custScaleX="104060" custScaleY="186683">
        <dgm:presLayoutVars>
          <dgm:bulletEnabled val="1"/>
        </dgm:presLayoutVars>
      </dgm:prSet>
      <dgm:spPr/>
      <dgm:t>
        <a:bodyPr/>
        <a:lstStyle/>
        <a:p>
          <a:endParaRPr lang="en-US"/>
        </a:p>
      </dgm:t>
    </dgm:pt>
    <dgm:pt modelId="{327352CC-8781-4CCF-A777-9912A55ED566}" type="pres">
      <dgm:prSet presAssocID="{771A2B24-9571-4202-BC27-FFCCE1CC747A}" presName="spNode" presStyleCnt="0"/>
      <dgm:spPr/>
      <dgm:t>
        <a:bodyPr/>
        <a:lstStyle/>
        <a:p>
          <a:endParaRPr lang="en-US"/>
        </a:p>
      </dgm:t>
    </dgm:pt>
    <dgm:pt modelId="{F53D43C2-FEF7-46C4-BE85-C280407FC998}" type="pres">
      <dgm:prSet presAssocID="{CEB32B4B-5224-4DC6-B42F-004DE53C20EB}" presName="sibTrans" presStyleLbl="sibTrans1D1" presStyleIdx="1" presStyleCnt="3"/>
      <dgm:spPr/>
      <dgm:t>
        <a:bodyPr/>
        <a:lstStyle/>
        <a:p>
          <a:endParaRPr lang="en-US"/>
        </a:p>
      </dgm:t>
    </dgm:pt>
    <dgm:pt modelId="{261B6A7B-57C5-4D92-BF1D-7E0AAD7A088E}" type="pres">
      <dgm:prSet presAssocID="{55A50364-068F-4556-A7D4-12A625B73F6D}" presName="node" presStyleLbl="node1" presStyleIdx="2" presStyleCnt="3">
        <dgm:presLayoutVars>
          <dgm:bulletEnabled val="1"/>
        </dgm:presLayoutVars>
      </dgm:prSet>
      <dgm:spPr/>
      <dgm:t>
        <a:bodyPr/>
        <a:lstStyle/>
        <a:p>
          <a:endParaRPr lang="en-US"/>
        </a:p>
      </dgm:t>
    </dgm:pt>
    <dgm:pt modelId="{FF78CE4B-9280-4049-8E36-485E433933B7}" type="pres">
      <dgm:prSet presAssocID="{55A50364-068F-4556-A7D4-12A625B73F6D}" presName="spNode" presStyleCnt="0"/>
      <dgm:spPr/>
      <dgm:t>
        <a:bodyPr/>
        <a:lstStyle/>
        <a:p>
          <a:endParaRPr lang="en-US"/>
        </a:p>
      </dgm:t>
    </dgm:pt>
    <dgm:pt modelId="{EA3A468E-16FE-454B-B62F-844FB57AC940}" type="pres">
      <dgm:prSet presAssocID="{5503EA3A-036B-41D5-8502-FB2ED446CF5A}" presName="sibTrans" presStyleLbl="sibTrans1D1" presStyleIdx="2" presStyleCnt="3"/>
      <dgm:spPr/>
      <dgm:t>
        <a:bodyPr/>
        <a:lstStyle/>
        <a:p>
          <a:endParaRPr lang="en-US"/>
        </a:p>
      </dgm:t>
    </dgm:pt>
  </dgm:ptLst>
  <dgm:cxnLst>
    <dgm:cxn modelId="{E54EEBBC-7FE4-47BB-9930-7A58B5E5F76B}" srcId="{771A2B24-9571-4202-BC27-FFCCE1CC747A}" destId="{FE1CBB8E-D4DA-4233-868D-09E534D88CFB}" srcOrd="1" destOrd="0" parTransId="{F5F90A61-8843-4111-A770-275515248CEC}" sibTransId="{4DA96FE6-4301-46AD-A668-99BC826B4085}"/>
    <dgm:cxn modelId="{07EC0F33-EAAC-4119-8534-3631983862C2}" type="presOf" srcId="{5503EA3A-036B-41D5-8502-FB2ED446CF5A}" destId="{EA3A468E-16FE-454B-B62F-844FB57AC940}" srcOrd="0" destOrd="0" presId="urn:microsoft.com/office/officeart/2005/8/layout/cycle5"/>
    <dgm:cxn modelId="{BDFDAA1E-C482-43B6-99EE-95A487CA246F}" srcId="{771A2B24-9571-4202-BC27-FFCCE1CC747A}" destId="{254BF7BE-8A72-48A4-962C-D5EAB8F0BEA5}" srcOrd="0" destOrd="0" parTransId="{76E43D85-B872-4712-98E8-99BCDB05490D}" sibTransId="{04ED664F-235A-4D42-82B9-A42D45F7C310}"/>
    <dgm:cxn modelId="{2F767161-9AEF-463C-8BCF-0B4803C72598}" srcId="{21EA8C7B-5F1F-4C20-BE6C-4DF4873553B2}" destId="{AC0D2C5C-664F-4DCF-8FCD-74539A586B16}" srcOrd="0" destOrd="0" parTransId="{30B633F8-F823-430A-9C1C-658DB85C7592}" sibTransId="{5F301E7C-36CD-4915-90A2-447112179A85}"/>
    <dgm:cxn modelId="{1D33661B-1258-441C-90BC-83451CDAD28A}" type="presOf" srcId="{CEB32B4B-5224-4DC6-B42F-004DE53C20EB}" destId="{F53D43C2-FEF7-46C4-BE85-C280407FC998}" srcOrd="0" destOrd="0" presId="urn:microsoft.com/office/officeart/2005/8/layout/cycle5"/>
    <dgm:cxn modelId="{1677D45E-4B70-4645-9F21-7CC1ACDA05AF}" type="presOf" srcId="{AC0D2C5C-664F-4DCF-8FCD-74539A586B16}" destId="{E4193DD8-2B82-4ECB-82DE-CEBE39E1354B}" srcOrd="0" destOrd="0" presId="urn:microsoft.com/office/officeart/2005/8/layout/cycle5"/>
    <dgm:cxn modelId="{7281BB3D-B2E5-46E5-8265-0443679EFE91}" type="presOf" srcId="{771A2B24-9571-4202-BC27-FFCCE1CC747A}" destId="{DE8D3E34-C7A0-4AA8-AF2E-0A8F8C665041}" srcOrd="0" destOrd="0" presId="urn:microsoft.com/office/officeart/2005/8/layout/cycle5"/>
    <dgm:cxn modelId="{EC075475-E0A3-49AB-921A-97736A38FE61}" type="presOf" srcId="{4505EF13-6FC7-4C4A-ADDA-8FB15B6DD3F3}" destId="{261B6A7B-57C5-4D92-BF1D-7E0AAD7A088E}" srcOrd="0" destOrd="1" presId="urn:microsoft.com/office/officeart/2005/8/layout/cycle5"/>
    <dgm:cxn modelId="{DA2F9620-45CA-4E01-AB93-4261D91B5980}" srcId="{21EA8C7B-5F1F-4C20-BE6C-4DF4873553B2}" destId="{771A2B24-9571-4202-BC27-FFCCE1CC747A}" srcOrd="1" destOrd="0" parTransId="{71DB0FE7-001D-4E0B-B739-466C9638508B}" sibTransId="{CEB32B4B-5224-4DC6-B42F-004DE53C20EB}"/>
    <dgm:cxn modelId="{AA254582-D852-4255-B461-18EF04F5348A}" type="presOf" srcId="{55A50364-068F-4556-A7D4-12A625B73F6D}" destId="{261B6A7B-57C5-4D92-BF1D-7E0AAD7A088E}" srcOrd="0" destOrd="0" presId="urn:microsoft.com/office/officeart/2005/8/layout/cycle5"/>
    <dgm:cxn modelId="{A38FCD8B-F0F2-49AA-A129-F68C5A2B8974}" type="presOf" srcId="{5F301E7C-36CD-4915-90A2-447112179A85}" destId="{625865D9-9492-48D7-B506-A9AE539E214B}" srcOrd="0" destOrd="0" presId="urn:microsoft.com/office/officeart/2005/8/layout/cycle5"/>
    <dgm:cxn modelId="{6A2754F7-386C-44BD-A14C-C9FF68DAA261}" srcId="{AC0D2C5C-664F-4DCF-8FCD-74539A586B16}" destId="{1E4E768C-91FC-46EF-80E7-E2B97D4916A4}" srcOrd="0" destOrd="0" parTransId="{E241FFFC-2F6C-474D-9298-CB765E64B4AD}" sibTransId="{9F63BD94-C46A-4680-AB3E-045BB9DD73E7}"/>
    <dgm:cxn modelId="{7E8CFCD3-3564-47F1-8DEB-E234E563F9F0}" srcId="{55A50364-068F-4556-A7D4-12A625B73F6D}" destId="{4505EF13-6FC7-4C4A-ADDA-8FB15B6DD3F3}" srcOrd="0" destOrd="0" parTransId="{3CEC8B88-EFF7-4973-BB9D-B2132F05CCF1}" sibTransId="{2A415029-4A12-4D65-BC96-F38FB32A8275}"/>
    <dgm:cxn modelId="{7DCC1731-1405-419C-BA5A-F8B1095E7E18}" type="presOf" srcId="{1E4E768C-91FC-46EF-80E7-E2B97D4916A4}" destId="{E4193DD8-2B82-4ECB-82DE-CEBE39E1354B}" srcOrd="0" destOrd="1" presId="urn:microsoft.com/office/officeart/2005/8/layout/cycle5"/>
    <dgm:cxn modelId="{1626CD55-1C08-4E2E-8BEA-F903E065770E}" type="presOf" srcId="{FE1CBB8E-D4DA-4233-868D-09E534D88CFB}" destId="{DE8D3E34-C7A0-4AA8-AF2E-0A8F8C665041}" srcOrd="0" destOrd="2" presId="urn:microsoft.com/office/officeart/2005/8/layout/cycle5"/>
    <dgm:cxn modelId="{60E24BB8-1F5E-4071-AEF7-07B61CBC3F93}" type="presOf" srcId="{254BF7BE-8A72-48A4-962C-D5EAB8F0BEA5}" destId="{DE8D3E34-C7A0-4AA8-AF2E-0A8F8C665041}" srcOrd="0" destOrd="1" presId="urn:microsoft.com/office/officeart/2005/8/layout/cycle5"/>
    <dgm:cxn modelId="{7D7E0E5D-9A1D-4A64-96AA-5D3EE2317C63}" type="presOf" srcId="{21EA8C7B-5F1F-4C20-BE6C-4DF4873553B2}" destId="{6987A21C-F4D7-4B50-B59B-C4DAE4423017}" srcOrd="0" destOrd="0" presId="urn:microsoft.com/office/officeart/2005/8/layout/cycle5"/>
    <dgm:cxn modelId="{090F0DD1-1EF2-489B-918F-160879047CC0}" srcId="{21EA8C7B-5F1F-4C20-BE6C-4DF4873553B2}" destId="{55A50364-068F-4556-A7D4-12A625B73F6D}" srcOrd="2" destOrd="0" parTransId="{C80429C9-D1DC-455A-A3E6-73666E23BBD6}" sibTransId="{5503EA3A-036B-41D5-8502-FB2ED446CF5A}"/>
    <dgm:cxn modelId="{FB14860F-284C-4B92-BA35-520203FA97B3}" type="presParOf" srcId="{6987A21C-F4D7-4B50-B59B-C4DAE4423017}" destId="{E4193DD8-2B82-4ECB-82DE-CEBE39E1354B}" srcOrd="0" destOrd="0" presId="urn:microsoft.com/office/officeart/2005/8/layout/cycle5"/>
    <dgm:cxn modelId="{F5091ECD-8238-4056-ACA7-ADBC78C7F56E}" type="presParOf" srcId="{6987A21C-F4D7-4B50-B59B-C4DAE4423017}" destId="{B1F5578D-9DD9-46B6-81AA-F27DEDE905BB}" srcOrd="1" destOrd="0" presId="urn:microsoft.com/office/officeart/2005/8/layout/cycle5"/>
    <dgm:cxn modelId="{035E4684-A5DD-4D82-B853-B950D6691B44}" type="presParOf" srcId="{6987A21C-F4D7-4B50-B59B-C4DAE4423017}" destId="{625865D9-9492-48D7-B506-A9AE539E214B}" srcOrd="2" destOrd="0" presId="urn:microsoft.com/office/officeart/2005/8/layout/cycle5"/>
    <dgm:cxn modelId="{53E8655D-2486-4229-AB19-C41315E0E31E}" type="presParOf" srcId="{6987A21C-F4D7-4B50-B59B-C4DAE4423017}" destId="{DE8D3E34-C7A0-4AA8-AF2E-0A8F8C665041}" srcOrd="3" destOrd="0" presId="urn:microsoft.com/office/officeart/2005/8/layout/cycle5"/>
    <dgm:cxn modelId="{DCC92A72-830B-4965-BEF4-BF0BEE26D0E0}" type="presParOf" srcId="{6987A21C-F4D7-4B50-B59B-C4DAE4423017}" destId="{327352CC-8781-4CCF-A777-9912A55ED566}" srcOrd="4" destOrd="0" presId="urn:microsoft.com/office/officeart/2005/8/layout/cycle5"/>
    <dgm:cxn modelId="{095B1047-0D6B-42F2-BDE7-AF7265F61E11}" type="presParOf" srcId="{6987A21C-F4D7-4B50-B59B-C4DAE4423017}" destId="{F53D43C2-FEF7-46C4-BE85-C280407FC998}" srcOrd="5" destOrd="0" presId="urn:microsoft.com/office/officeart/2005/8/layout/cycle5"/>
    <dgm:cxn modelId="{9EDDB83A-BB6C-4EBF-9035-DC05115107A9}" type="presParOf" srcId="{6987A21C-F4D7-4B50-B59B-C4DAE4423017}" destId="{261B6A7B-57C5-4D92-BF1D-7E0AAD7A088E}" srcOrd="6" destOrd="0" presId="urn:microsoft.com/office/officeart/2005/8/layout/cycle5"/>
    <dgm:cxn modelId="{6A91E897-944B-45FC-A577-45A9B4AE71B5}" type="presParOf" srcId="{6987A21C-F4D7-4B50-B59B-C4DAE4423017}" destId="{FF78CE4B-9280-4049-8E36-485E433933B7}" srcOrd="7" destOrd="0" presId="urn:microsoft.com/office/officeart/2005/8/layout/cycle5"/>
    <dgm:cxn modelId="{B6E47971-867E-47AF-99B3-108746969A9E}" type="presParOf" srcId="{6987A21C-F4D7-4B50-B59B-C4DAE4423017}" destId="{EA3A468E-16FE-454B-B62F-844FB57AC940}" srcOrd="8"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D0DB11E-1FAE-4AD9-81CB-E768E3AA92A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8DFDDDE4-EF6A-404A-A737-6922EDE405C0}">
      <dgm:prSet/>
      <dgm:spPr/>
      <dgm:t>
        <a:bodyPr/>
        <a:lstStyle/>
        <a:p>
          <a:pPr rtl="0"/>
          <a:r>
            <a:rPr lang="en-US" i="1" smtClean="0"/>
            <a:t>Dishonour of post dated cheques </a:t>
          </a:r>
          <a:endParaRPr lang="en-US"/>
        </a:p>
      </dgm:t>
    </dgm:pt>
    <dgm:pt modelId="{33D607BD-FFBD-4AD3-A7A4-5D8EA1A2D622}" type="parTrans" cxnId="{BAFDB1D5-8703-412A-8148-4F35DE64A355}">
      <dgm:prSet/>
      <dgm:spPr/>
      <dgm:t>
        <a:bodyPr/>
        <a:lstStyle/>
        <a:p>
          <a:endParaRPr lang="en-US"/>
        </a:p>
      </dgm:t>
    </dgm:pt>
    <dgm:pt modelId="{5ECBF033-7446-4EC6-9757-A77754024D6E}" type="sibTrans" cxnId="{BAFDB1D5-8703-412A-8148-4F35DE64A355}">
      <dgm:prSet/>
      <dgm:spPr/>
      <dgm:t>
        <a:bodyPr/>
        <a:lstStyle/>
        <a:p>
          <a:endParaRPr lang="en-US"/>
        </a:p>
      </dgm:t>
    </dgm:pt>
    <dgm:pt modelId="{937B3C87-0A3E-44CA-A1BA-8A0BDA92B1B4}">
      <dgm:prSet/>
      <dgm:spPr/>
      <dgm:t>
        <a:bodyPr/>
        <a:lstStyle/>
        <a:p>
          <a:pPr rtl="0"/>
          <a:r>
            <a:rPr lang="en-US" i="1" smtClean="0"/>
            <a:t>issued for discharge of existing liability (though given as security) </a:t>
          </a:r>
          <a:endParaRPr lang="en-US"/>
        </a:p>
      </dgm:t>
    </dgm:pt>
    <dgm:pt modelId="{42601321-7C63-4D42-B69D-DA9F16FA1392}" type="parTrans" cxnId="{1AA48315-A3FF-4C44-BD99-3C4F30153B3C}">
      <dgm:prSet/>
      <dgm:spPr/>
      <dgm:t>
        <a:bodyPr/>
        <a:lstStyle/>
        <a:p>
          <a:endParaRPr lang="en-US"/>
        </a:p>
      </dgm:t>
    </dgm:pt>
    <dgm:pt modelId="{D5C09FDB-BD4F-49A7-ACCA-95B5499F5BAF}" type="sibTrans" cxnId="{1AA48315-A3FF-4C44-BD99-3C4F30153B3C}">
      <dgm:prSet/>
      <dgm:spPr/>
      <dgm:t>
        <a:bodyPr/>
        <a:lstStyle/>
        <a:p>
          <a:endParaRPr lang="en-US"/>
        </a:p>
      </dgm:t>
    </dgm:pt>
    <dgm:pt modelId="{476AC475-4470-4510-AABD-9CBC02A98069}">
      <dgm:prSet/>
      <dgm:spPr/>
      <dgm:t>
        <a:bodyPr/>
        <a:lstStyle/>
        <a:p>
          <a:pPr rtl="0"/>
          <a:r>
            <a:rPr lang="en-US" i="1" smtClean="0"/>
            <a:t>shall be covered under Section 138 of NI Act </a:t>
          </a:r>
          <a:endParaRPr lang="en-US"/>
        </a:p>
      </dgm:t>
    </dgm:pt>
    <dgm:pt modelId="{ABC63CE1-50EB-43D9-920E-459329DF3A02}" type="parTrans" cxnId="{B3483E83-0EC8-4F89-984E-1CA52AFE916E}">
      <dgm:prSet/>
      <dgm:spPr/>
      <dgm:t>
        <a:bodyPr/>
        <a:lstStyle/>
        <a:p>
          <a:endParaRPr lang="en-US"/>
        </a:p>
      </dgm:t>
    </dgm:pt>
    <dgm:pt modelId="{F418E94A-FB42-40E2-B6AE-8918B264F3F8}" type="sibTrans" cxnId="{B3483E83-0EC8-4F89-984E-1CA52AFE916E}">
      <dgm:prSet/>
      <dgm:spPr/>
      <dgm:t>
        <a:bodyPr/>
        <a:lstStyle/>
        <a:p>
          <a:endParaRPr lang="en-US"/>
        </a:p>
      </dgm:t>
    </dgm:pt>
    <dgm:pt modelId="{20D04FEF-49FF-4596-A1AC-122FB5FACE6B}">
      <dgm:prSet/>
      <dgm:spPr/>
      <dgm:t>
        <a:bodyPr/>
        <a:lstStyle/>
        <a:p>
          <a:pPr rtl="0"/>
          <a:r>
            <a:rPr lang="en-US" dirty="0" err="1" smtClean="0"/>
            <a:t>SampellySatyanarayan</a:t>
          </a:r>
          <a:r>
            <a:rPr lang="en-US" dirty="0" smtClean="0"/>
            <a:t> Rao V Indian Renewable Energy Development Agency Ltd </a:t>
          </a:r>
          <a:r>
            <a:rPr lang="en-US" i="1" u="sng" dirty="0" smtClean="0"/>
            <a:t>[</a:t>
          </a:r>
          <a:r>
            <a:rPr lang="en-US" i="1" u="sng" dirty="0" smtClean="0">
              <a:solidFill>
                <a:srgbClr val="FF0000"/>
              </a:solidFill>
            </a:rPr>
            <a:t>2016] 74 taxmann.com 68/138 SCL </a:t>
          </a:r>
          <a:r>
            <a:rPr lang="en-US" i="1" u="sng" dirty="0" smtClean="0">
              <a:solidFill>
                <a:srgbClr val="FF0000"/>
              </a:solidFill>
            </a:rPr>
            <a:t>73</a:t>
          </a:r>
          <a:endParaRPr lang="en-US" dirty="0">
            <a:solidFill>
              <a:srgbClr val="FF0000"/>
            </a:solidFill>
          </a:endParaRPr>
        </a:p>
      </dgm:t>
    </dgm:pt>
    <dgm:pt modelId="{929F9005-3F26-4A8C-948D-964FAD98D4B8}" type="parTrans" cxnId="{ED4C57FB-88B2-43D0-AFA3-FB1B4FAF150F}">
      <dgm:prSet/>
      <dgm:spPr/>
      <dgm:t>
        <a:bodyPr/>
        <a:lstStyle/>
        <a:p>
          <a:endParaRPr lang="en-US"/>
        </a:p>
      </dgm:t>
    </dgm:pt>
    <dgm:pt modelId="{CCC81222-A451-4329-BF8D-2547EB8E0450}" type="sibTrans" cxnId="{ED4C57FB-88B2-43D0-AFA3-FB1B4FAF150F}">
      <dgm:prSet/>
      <dgm:spPr/>
      <dgm:t>
        <a:bodyPr/>
        <a:lstStyle/>
        <a:p>
          <a:endParaRPr lang="en-US"/>
        </a:p>
      </dgm:t>
    </dgm:pt>
    <dgm:pt modelId="{3ABCE6E3-F68B-4BB5-99AC-DC5FB0E9AD25}" type="pres">
      <dgm:prSet presAssocID="{1D0DB11E-1FAE-4AD9-81CB-E768E3AA92A5}" presName="linear" presStyleCnt="0">
        <dgm:presLayoutVars>
          <dgm:animLvl val="lvl"/>
          <dgm:resizeHandles val="exact"/>
        </dgm:presLayoutVars>
      </dgm:prSet>
      <dgm:spPr/>
      <dgm:t>
        <a:bodyPr/>
        <a:lstStyle/>
        <a:p>
          <a:endParaRPr lang="en-US"/>
        </a:p>
      </dgm:t>
    </dgm:pt>
    <dgm:pt modelId="{44BB4E49-F681-446F-9028-449EED9C8654}" type="pres">
      <dgm:prSet presAssocID="{8DFDDDE4-EF6A-404A-A737-6922EDE405C0}" presName="parentText" presStyleLbl="node1" presStyleIdx="0" presStyleCnt="3">
        <dgm:presLayoutVars>
          <dgm:chMax val="0"/>
          <dgm:bulletEnabled val="1"/>
        </dgm:presLayoutVars>
      </dgm:prSet>
      <dgm:spPr/>
      <dgm:t>
        <a:bodyPr/>
        <a:lstStyle/>
        <a:p>
          <a:endParaRPr lang="en-US"/>
        </a:p>
      </dgm:t>
    </dgm:pt>
    <dgm:pt modelId="{8E864B2C-1C33-404B-A978-28DB2C374DAC}" type="pres">
      <dgm:prSet presAssocID="{5ECBF033-7446-4EC6-9757-A77754024D6E}" presName="spacer" presStyleCnt="0"/>
      <dgm:spPr/>
      <dgm:t>
        <a:bodyPr/>
        <a:lstStyle/>
        <a:p>
          <a:endParaRPr lang="en-US"/>
        </a:p>
      </dgm:t>
    </dgm:pt>
    <dgm:pt modelId="{E511DCBC-DC5B-4C33-90BC-CB1967EE13E9}" type="pres">
      <dgm:prSet presAssocID="{937B3C87-0A3E-44CA-A1BA-8A0BDA92B1B4}" presName="parentText" presStyleLbl="node1" presStyleIdx="1" presStyleCnt="3">
        <dgm:presLayoutVars>
          <dgm:chMax val="0"/>
          <dgm:bulletEnabled val="1"/>
        </dgm:presLayoutVars>
      </dgm:prSet>
      <dgm:spPr/>
      <dgm:t>
        <a:bodyPr/>
        <a:lstStyle/>
        <a:p>
          <a:endParaRPr lang="en-US"/>
        </a:p>
      </dgm:t>
    </dgm:pt>
    <dgm:pt modelId="{54E526DA-84C2-4FFE-9050-4F504425A938}" type="pres">
      <dgm:prSet presAssocID="{D5C09FDB-BD4F-49A7-ACCA-95B5499F5BAF}" presName="spacer" presStyleCnt="0"/>
      <dgm:spPr/>
      <dgm:t>
        <a:bodyPr/>
        <a:lstStyle/>
        <a:p>
          <a:endParaRPr lang="en-US"/>
        </a:p>
      </dgm:t>
    </dgm:pt>
    <dgm:pt modelId="{864C0403-511E-4622-A79F-B7D008EC37F3}" type="pres">
      <dgm:prSet presAssocID="{476AC475-4470-4510-AABD-9CBC02A98069}" presName="parentText" presStyleLbl="node1" presStyleIdx="2" presStyleCnt="3">
        <dgm:presLayoutVars>
          <dgm:chMax val="0"/>
          <dgm:bulletEnabled val="1"/>
        </dgm:presLayoutVars>
      </dgm:prSet>
      <dgm:spPr/>
      <dgm:t>
        <a:bodyPr/>
        <a:lstStyle/>
        <a:p>
          <a:endParaRPr lang="en-US"/>
        </a:p>
      </dgm:t>
    </dgm:pt>
    <dgm:pt modelId="{752C7588-F5B1-425D-95A2-EDC445FFA8D2}" type="pres">
      <dgm:prSet presAssocID="{476AC475-4470-4510-AABD-9CBC02A98069}" presName="childText" presStyleLbl="revTx" presStyleIdx="0" presStyleCnt="1">
        <dgm:presLayoutVars>
          <dgm:bulletEnabled val="1"/>
        </dgm:presLayoutVars>
      </dgm:prSet>
      <dgm:spPr/>
      <dgm:t>
        <a:bodyPr/>
        <a:lstStyle/>
        <a:p>
          <a:endParaRPr lang="en-US"/>
        </a:p>
      </dgm:t>
    </dgm:pt>
  </dgm:ptLst>
  <dgm:cxnLst>
    <dgm:cxn modelId="{7AF538B8-C6D0-476E-8240-513CA57B3B73}" type="presOf" srcId="{1D0DB11E-1FAE-4AD9-81CB-E768E3AA92A5}" destId="{3ABCE6E3-F68B-4BB5-99AC-DC5FB0E9AD25}" srcOrd="0" destOrd="0" presId="urn:microsoft.com/office/officeart/2005/8/layout/vList2"/>
    <dgm:cxn modelId="{24789A0C-EED3-4E73-8C85-72E93850FC57}" type="presOf" srcId="{476AC475-4470-4510-AABD-9CBC02A98069}" destId="{864C0403-511E-4622-A79F-B7D008EC37F3}" srcOrd="0" destOrd="0" presId="urn:microsoft.com/office/officeart/2005/8/layout/vList2"/>
    <dgm:cxn modelId="{BAFDB1D5-8703-412A-8148-4F35DE64A355}" srcId="{1D0DB11E-1FAE-4AD9-81CB-E768E3AA92A5}" destId="{8DFDDDE4-EF6A-404A-A737-6922EDE405C0}" srcOrd="0" destOrd="0" parTransId="{33D607BD-FFBD-4AD3-A7A4-5D8EA1A2D622}" sibTransId="{5ECBF033-7446-4EC6-9757-A77754024D6E}"/>
    <dgm:cxn modelId="{B3483E83-0EC8-4F89-984E-1CA52AFE916E}" srcId="{1D0DB11E-1FAE-4AD9-81CB-E768E3AA92A5}" destId="{476AC475-4470-4510-AABD-9CBC02A98069}" srcOrd="2" destOrd="0" parTransId="{ABC63CE1-50EB-43D9-920E-459329DF3A02}" sibTransId="{F418E94A-FB42-40E2-B6AE-8918B264F3F8}"/>
    <dgm:cxn modelId="{8EB8C485-267B-4C99-AB0F-4A19735BC9EE}" type="presOf" srcId="{8DFDDDE4-EF6A-404A-A737-6922EDE405C0}" destId="{44BB4E49-F681-446F-9028-449EED9C8654}" srcOrd="0" destOrd="0" presId="urn:microsoft.com/office/officeart/2005/8/layout/vList2"/>
    <dgm:cxn modelId="{1AA48315-A3FF-4C44-BD99-3C4F30153B3C}" srcId="{1D0DB11E-1FAE-4AD9-81CB-E768E3AA92A5}" destId="{937B3C87-0A3E-44CA-A1BA-8A0BDA92B1B4}" srcOrd="1" destOrd="0" parTransId="{42601321-7C63-4D42-B69D-DA9F16FA1392}" sibTransId="{D5C09FDB-BD4F-49A7-ACCA-95B5499F5BAF}"/>
    <dgm:cxn modelId="{80A09330-A995-406D-A439-8AB8A5BEE8C0}" type="presOf" srcId="{937B3C87-0A3E-44CA-A1BA-8A0BDA92B1B4}" destId="{E511DCBC-DC5B-4C33-90BC-CB1967EE13E9}" srcOrd="0" destOrd="0" presId="urn:microsoft.com/office/officeart/2005/8/layout/vList2"/>
    <dgm:cxn modelId="{499C1528-04A3-4476-8E81-D15C7C51B0FF}" type="presOf" srcId="{20D04FEF-49FF-4596-A1AC-122FB5FACE6B}" destId="{752C7588-F5B1-425D-95A2-EDC445FFA8D2}" srcOrd="0" destOrd="0" presId="urn:microsoft.com/office/officeart/2005/8/layout/vList2"/>
    <dgm:cxn modelId="{ED4C57FB-88B2-43D0-AFA3-FB1B4FAF150F}" srcId="{476AC475-4470-4510-AABD-9CBC02A98069}" destId="{20D04FEF-49FF-4596-A1AC-122FB5FACE6B}" srcOrd="0" destOrd="0" parTransId="{929F9005-3F26-4A8C-948D-964FAD98D4B8}" sibTransId="{CCC81222-A451-4329-BF8D-2547EB8E0450}"/>
    <dgm:cxn modelId="{364E849B-FB6E-4966-9336-E38A44495C5D}" type="presParOf" srcId="{3ABCE6E3-F68B-4BB5-99AC-DC5FB0E9AD25}" destId="{44BB4E49-F681-446F-9028-449EED9C8654}" srcOrd="0" destOrd="0" presId="urn:microsoft.com/office/officeart/2005/8/layout/vList2"/>
    <dgm:cxn modelId="{B468AB48-A041-4DD5-B837-F5150800EFAC}" type="presParOf" srcId="{3ABCE6E3-F68B-4BB5-99AC-DC5FB0E9AD25}" destId="{8E864B2C-1C33-404B-A978-28DB2C374DAC}" srcOrd="1" destOrd="0" presId="urn:microsoft.com/office/officeart/2005/8/layout/vList2"/>
    <dgm:cxn modelId="{89D63E56-AB7F-4573-B60B-A66E6D318952}" type="presParOf" srcId="{3ABCE6E3-F68B-4BB5-99AC-DC5FB0E9AD25}" destId="{E511DCBC-DC5B-4C33-90BC-CB1967EE13E9}" srcOrd="2" destOrd="0" presId="urn:microsoft.com/office/officeart/2005/8/layout/vList2"/>
    <dgm:cxn modelId="{5BB46069-DB9E-4A46-8BDF-9F15144D0FE7}" type="presParOf" srcId="{3ABCE6E3-F68B-4BB5-99AC-DC5FB0E9AD25}" destId="{54E526DA-84C2-4FFE-9050-4F504425A938}" srcOrd="3" destOrd="0" presId="urn:microsoft.com/office/officeart/2005/8/layout/vList2"/>
    <dgm:cxn modelId="{DF2ADA78-3D38-4964-9281-377CDD472927}" type="presParOf" srcId="{3ABCE6E3-F68B-4BB5-99AC-DC5FB0E9AD25}" destId="{864C0403-511E-4622-A79F-B7D008EC37F3}" srcOrd="4" destOrd="0" presId="urn:microsoft.com/office/officeart/2005/8/layout/vList2"/>
    <dgm:cxn modelId="{BC5C8813-8110-45A0-86B9-3F9AC82C40BD}" type="presParOf" srcId="{3ABCE6E3-F68B-4BB5-99AC-DC5FB0E9AD25}" destId="{752C7588-F5B1-425D-95A2-EDC445FFA8D2}"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485AE06-B025-40C3-8778-A251CF5E19DD}"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90E5690E-D2C4-4809-844C-FB299A357052}">
      <dgm:prSet/>
      <dgm:spPr/>
      <dgm:t>
        <a:bodyPr/>
        <a:lstStyle/>
        <a:p>
          <a:pPr rtl="0"/>
          <a:r>
            <a:rPr lang="en-US" smtClean="0"/>
            <a:t>If bank account has been blocked, </a:t>
          </a:r>
          <a:endParaRPr lang="en-US"/>
        </a:p>
      </dgm:t>
    </dgm:pt>
    <dgm:pt modelId="{BB23F804-78F2-41C0-8BAE-F5232915881F}" type="parTrans" cxnId="{34C328B4-086C-491B-9BCD-F7C1F52589DA}">
      <dgm:prSet/>
      <dgm:spPr/>
      <dgm:t>
        <a:bodyPr/>
        <a:lstStyle/>
        <a:p>
          <a:endParaRPr lang="en-US"/>
        </a:p>
      </dgm:t>
    </dgm:pt>
    <dgm:pt modelId="{BD21693C-DD07-435A-AC55-697E6D7D6A2C}" type="sibTrans" cxnId="{34C328B4-086C-491B-9BCD-F7C1F52589DA}">
      <dgm:prSet/>
      <dgm:spPr/>
      <dgm:t>
        <a:bodyPr/>
        <a:lstStyle/>
        <a:p>
          <a:endParaRPr lang="en-US"/>
        </a:p>
      </dgm:t>
    </dgm:pt>
    <dgm:pt modelId="{0A5FC914-E443-4BA5-94EE-8075A3B2190A}">
      <dgm:prSet/>
      <dgm:spPr/>
      <dgm:t>
        <a:bodyPr/>
        <a:lstStyle/>
        <a:p>
          <a:pPr rtl="0"/>
          <a:r>
            <a:rPr lang="en-US" smtClean="0"/>
            <a:t>it cannot be treated as being maintained by the account holder and </a:t>
          </a:r>
          <a:endParaRPr lang="en-US"/>
        </a:p>
      </dgm:t>
    </dgm:pt>
    <dgm:pt modelId="{B1CD8E92-6A98-48E8-B69B-9E5CA304A7D8}" type="parTrans" cxnId="{7BC8046A-A661-4035-9A27-4A79707F9A9A}">
      <dgm:prSet/>
      <dgm:spPr/>
      <dgm:t>
        <a:bodyPr/>
        <a:lstStyle/>
        <a:p>
          <a:endParaRPr lang="en-US"/>
        </a:p>
      </dgm:t>
    </dgm:pt>
    <dgm:pt modelId="{D1D73405-8CA0-4E53-844A-B9E7CFF8D7A0}" type="sibTrans" cxnId="{7BC8046A-A661-4035-9A27-4A79707F9A9A}">
      <dgm:prSet/>
      <dgm:spPr/>
      <dgm:t>
        <a:bodyPr/>
        <a:lstStyle/>
        <a:p>
          <a:endParaRPr lang="en-US"/>
        </a:p>
      </dgm:t>
    </dgm:pt>
    <dgm:pt modelId="{49FA22C0-1D9E-4B6F-9348-24CA59E5B1AB}">
      <dgm:prSet/>
      <dgm:spPr/>
      <dgm:t>
        <a:bodyPr/>
        <a:lstStyle/>
        <a:p>
          <a:pPr rtl="0"/>
          <a:r>
            <a:rPr lang="en-US" dirty="0" smtClean="0"/>
            <a:t>therefore, no liability can be attached to the drawer of </a:t>
          </a:r>
          <a:r>
            <a:rPr lang="en-US" dirty="0" err="1" smtClean="0"/>
            <a:t>cheque</a:t>
          </a:r>
          <a:r>
            <a:rPr lang="en-US" dirty="0" smtClean="0"/>
            <a:t> of that bank account.</a:t>
          </a:r>
          <a:endParaRPr lang="en-US" dirty="0"/>
        </a:p>
      </dgm:t>
    </dgm:pt>
    <dgm:pt modelId="{5597B23D-95BD-4BBC-8279-4C2BE2B39CA4}" type="parTrans" cxnId="{515702DA-F8FA-4338-BD54-DC47F03AA22E}">
      <dgm:prSet/>
      <dgm:spPr/>
      <dgm:t>
        <a:bodyPr/>
        <a:lstStyle/>
        <a:p>
          <a:endParaRPr lang="en-US"/>
        </a:p>
      </dgm:t>
    </dgm:pt>
    <dgm:pt modelId="{86750A7C-8693-4320-B064-84461B259263}" type="sibTrans" cxnId="{515702DA-F8FA-4338-BD54-DC47F03AA22E}">
      <dgm:prSet/>
      <dgm:spPr/>
      <dgm:t>
        <a:bodyPr/>
        <a:lstStyle/>
        <a:p>
          <a:endParaRPr lang="en-US"/>
        </a:p>
      </dgm:t>
    </dgm:pt>
    <dgm:pt modelId="{BD874F00-20FE-49A9-A7EB-A38C68CAE352}">
      <dgm:prSet/>
      <dgm:spPr/>
      <dgm:t>
        <a:bodyPr/>
        <a:lstStyle/>
        <a:p>
          <a:pPr rtl="0"/>
          <a:r>
            <a:rPr lang="en-US" b="1" smtClean="0"/>
            <a:t>Rajesh Meena vs State of Haryana</a:t>
          </a:r>
          <a:r>
            <a:rPr lang="en-US" smtClean="0"/>
            <a:t> on 01.07.2019 (P&amp;H)</a:t>
          </a:r>
          <a:endParaRPr lang="en-US"/>
        </a:p>
      </dgm:t>
    </dgm:pt>
    <dgm:pt modelId="{7EDDE9B4-0303-42A8-9EAC-E9CFA4D6B8E3}" type="parTrans" cxnId="{2BE32AF2-DC9B-4FEC-BBA7-A497F508928D}">
      <dgm:prSet/>
      <dgm:spPr/>
      <dgm:t>
        <a:bodyPr/>
        <a:lstStyle/>
        <a:p>
          <a:endParaRPr lang="en-US"/>
        </a:p>
      </dgm:t>
    </dgm:pt>
    <dgm:pt modelId="{9B23B87A-0A29-417F-813A-085DDB016114}" type="sibTrans" cxnId="{2BE32AF2-DC9B-4FEC-BBA7-A497F508928D}">
      <dgm:prSet/>
      <dgm:spPr/>
      <dgm:t>
        <a:bodyPr/>
        <a:lstStyle/>
        <a:p>
          <a:endParaRPr lang="en-US"/>
        </a:p>
      </dgm:t>
    </dgm:pt>
    <dgm:pt modelId="{F0765891-2A8F-4409-B954-CDE27F73D4BD}" type="pres">
      <dgm:prSet presAssocID="{0485AE06-B025-40C3-8778-A251CF5E19DD}" presName="linear" presStyleCnt="0">
        <dgm:presLayoutVars>
          <dgm:animLvl val="lvl"/>
          <dgm:resizeHandles val="exact"/>
        </dgm:presLayoutVars>
      </dgm:prSet>
      <dgm:spPr/>
      <dgm:t>
        <a:bodyPr/>
        <a:lstStyle/>
        <a:p>
          <a:endParaRPr lang="en-US"/>
        </a:p>
      </dgm:t>
    </dgm:pt>
    <dgm:pt modelId="{07E3C19F-E071-45BC-B81E-740BCC73E9F5}" type="pres">
      <dgm:prSet presAssocID="{90E5690E-D2C4-4809-844C-FB299A357052}" presName="parentText" presStyleLbl="node1" presStyleIdx="0" presStyleCnt="3">
        <dgm:presLayoutVars>
          <dgm:chMax val="0"/>
          <dgm:bulletEnabled val="1"/>
        </dgm:presLayoutVars>
      </dgm:prSet>
      <dgm:spPr/>
      <dgm:t>
        <a:bodyPr/>
        <a:lstStyle/>
        <a:p>
          <a:endParaRPr lang="en-US"/>
        </a:p>
      </dgm:t>
    </dgm:pt>
    <dgm:pt modelId="{7E27FC3C-E48C-4C6D-8E64-C202D3D01D29}" type="pres">
      <dgm:prSet presAssocID="{BD21693C-DD07-435A-AC55-697E6D7D6A2C}" presName="spacer" presStyleCnt="0"/>
      <dgm:spPr/>
      <dgm:t>
        <a:bodyPr/>
        <a:lstStyle/>
        <a:p>
          <a:endParaRPr lang="en-US"/>
        </a:p>
      </dgm:t>
    </dgm:pt>
    <dgm:pt modelId="{5ADF5DAB-2734-4244-B2DD-209F72058D4B}" type="pres">
      <dgm:prSet presAssocID="{0A5FC914-E443-4BA5-94EE-8075A3B2190A}" presName="parentText" presStyleLbl="node1" presStyleIdx="1" presStyleCnt="3">
        <dgm:presLayoutVars>
          <dgm:chMax val="0"/>
          <dgm:bulletEnabled val="1"/>
        </dgm:presLayoutVars>
      </dgm:prSet>
      <dgm:spPr/>
      <dgm:t>
        <a:bodyPr/>
        <a:lstStyle/>
        <a:p>
          <a:endParaRPr lang="en-US"/>
        </a:p>
      </dgm:t>
    </dgm:pt>
    <dgm:pt modelId="{528FEA6E-486A-494C-8862-C6D8771C9BAD}" type="pres">
      <dgm:prSet presAssocID="{D1D73405-8CA0-4E53-844A-B9E7CFF8D7A0}" presName="spacer" presStyleCnt="0"/>
      <dgm:spPr/>
      <dgm:t>
        <a:bodyPr/>
        <a:lstStyle/>
        <a:p>
          <a:endParaRPr lang="en-US"/>
        </a:p>
      </dgm:t>
    </dgm:pt>
    <dgm:pt modelId="{4E8E5849-3DF9-4576-A763-3D729019F80A}" type="pres">
      <dgm:prSet presAssocID="{49FA22C0-1D9E-4B6F-9348-24CA59E5B1AB}" presName="parentText" presStyleLbl="node1" presStyleIdx="2" presStyleCnt="3">
        <dgm:presLayoutVars>
          <dgm:chMax val="0"/>
          <dgm:bulletEnabled val="1"/>
        </dgm:presLayoutVars>
      </dgm:prSet>
      <dgm:spPr/>
      <dgm:t>
        <a:bodyPr/>
        <a:lstStyle/>
        <a:p>
          <a:endParaRPr lang="en-US"/>
        </a:p>
      </dgm:t>
    </dgm:pt>
    <dgm:pt modelId="{49F180C4-105E-4E1D-8D68-FF90B8E68216}" type="pres">
      <dgm:prSet presAssocID="{49FA22C0-1D9E-4B6F-9348-24CA59E5B1AB}" presName="childText" presStyleLbl="revTx" presStyleIdx="0" presStyleCnt="1">
        <dgm:presLayoutVars>
          <dgm:bulletEnabled val="1"/>
        </dgm:presLayoutVars>
      </dgm:prSet>
      <dgm:spPr/>
      <dgm:t>
        <a:bodyPr/>
        <a:lstStyle/>
        <a:p>
          <a:endParaRPr lang="en-US"/>
        </a:p>
      </dgm:t>
    </dgm:pt>
  </dgm:ptLst>
  <dgm:cxnLst>
    <dgm:cxn modelId="{515702DA-F8FA-4338-BD54-DC47F03AA22E}" srcId="{0485AE06-B025-40C3-8778-A251CF5E19DD}" destId="{49FA22C0-1D9E-4B6F-9348-24CA59E5B1AB}" srcOrd="2" destOrd="0" parTransId="{5597B23D-95BD-4BBC-8279-4C2BE2B39CA4}" sibTransId="{86750A7C-8693-4320-B064-84461B259263}"/>
    <dgm:cxn modelId="{7BC8046A-A661-4035-9A27-4A79707F9A9A}" srcId="{0485AE06-B025-40C3-8778-A251CF5E19DD}" destId="{0A5FC914-E443-4BA5-94EE-8075A3B2190A}" srcOrd="1" destOrd="0" parTransId="{B1CD8E92-6A98-48E8-B69B-9E5CA304A7D8}" sibTransId="{D1D73405-8CA0-4E53-844A-B9E7CFF8D7A0}"/>
    <dgm:cxn modelId="{34C328B4-086C-491B-9BCD-F7C1F52589DA}" srcId="{0485AE06-B025-40C3-8778-A251CF5E19DD}" destId="{90E5690E-D2C4-4809-844C-FB299A357052}" srcOrd="0" destOrd="0" parTransId="{BB23F804-78F2-41C0-8BAE-F5232915881F}" sibTransId="{BD21693C-DD07-435A-AC55-697E6D7D6A2C}"/>
    <dgm:cxn modelId="{20913890-75D6-41B5-B2C6-881323919238}" type="presOf" srcId="{BD874F00-20FE-49A9-A7EB-A38C68CAE352}" destId="{49F180C4-105E-4E1D-8D68-FF90B8E68216}" srcOrd="0" destOrd="0" presId="urn:microsoft.com/office/officeart/2005/8/layout/vList2"/>
    <dgm:cxn modelId="{2BE32AF2-DC9B-4FEC-BBA7-A497F508928D}" srcId="{49FA22C0-1D9E-4B6F-9348-24CA59E5B1AB}" destId="{BD874F00-20FE-49A9-A7EB-A38C68CAE352}" srcOrd="0" destOrd="0" parTransId="{7EDDE9B4-0303-42A8-9EAC-E9CFA4D6B8E3}" sibTransId="{9B23B87A-0A29-417F-813A-085DDB016114}"/>
    <dgm:cxn modelId="{4E87D8C0-2824-4F0C-959C-843E7CF02E6D}" type="presOf" srcId="{0485AE06-B025-40C3-8778-A251CF5E19DD}" destId="{F0765891-2A8F-4409-B954-CDE27F73D4BD}" srcOrd="0" destOrd="0" presId="urn:microsoft.com/office/officeart/2005/8/layout/vList2"/>
    <dgm:cxn modelId="{E5C80C43-6656-45D2-859A-67C303A016C2}" type="presOf" srcId="{49FA22C0-1D9E-4B6F-9348-24CA59E5B1AB}" destId="{4E8E5849-3DF9-4576-A763-3D729019F80A}" srcOrd="0" destOrd="0" presId="urn:microsoft.com/office/officeart/2005/8/layout/vList2"/>
    <dgm:cxn modelId="{6545086F-6994-467B-A71A-E7D65EFFAAB1}" type="presOf" srcId="{90E5690E-D2C4-4809-844C-FB299A357052}" destId="{07E3C19F-E071-45BC-B81E-740BCC73E9F5}" srcOrd="0" destOrd="0" presId="urn:microsoft.com/office/officeart/2005/8/layout/vList2"/>
    <dgm:cxn modelId="{C45C35DD-66B7-4175-8009-FBEE233C8196}" type="presOf" srcId="{0A5FC914-E443-4BA5-94EE-8075A3B2190A}" destId="{5ADF5DAB-2734-4244-B2DD-209F72058D4B}" srcOrd="0" destOrd="0" presId="urn:microsoft.com/office/officeart/2005/8/layout/vList2"/>
    <dgm:cxn modelId="{1E0615F4-87CA-4D31-AD22-C313F1448DF9}" type="presParOf" srcId="{F0765891-2A8F-4409-B954-CDE27F73D4BD}" destId="{07E3C19F-E071-45BC-B81E-740BCC73E9F5}" srcOrd="0" destOrd="0" presId="urn:microsoft.com/office/officeart/2005/8/layout/vList2"/>
    <dgm:cxn modelId="{0A4B62BD-72E9-41E7-A22D-8BA0FBB5A170}" type="presParOf" srcId="{F0765891-2A8F-4409-B954-CDE27F73D4BD}" destId="{7E27FC3C-E48C-4C6D-8E64-C202D3D01D29}" srcOrd="1" destOrd="0" presId="urn:microsoft.com/office/officeart/2005/8/layout/vList2"/>
    <dgm:cxn modelId="{3B200B3E-568A-4E89-BA51-35965596F454}" type="presParOf" srcId="{F0765891-2A8F-4409-B954-CDE27F73D4BD}" destId="{5ADF5DAB-2734-4244-B2DD-209F72058D4B}" srcOrd="2" destOrd="0" presId="urn:microsoft.com/office/officeart/2005/8/layout/vList2"/>
    <dgm:cxn modelId="{32DD5A21-D6D0-4397-9F6A-2ED562E5B12C}" type="presParOf" srcId="{F0765891-2A8F-4409-B954-CDE27F73D4BD}" destId="{528FEA6E-486A-494C-8862-C6D8771C9BAD}" srcOrd="3" destOrd="0" presId="urn:microsoft.com/office/officeart/2005/8/layout/vList2"/>
    <dgm:cxn modelId="{57D9F4EC-4AC5-4B04-A45A-64763DADD112}" type="presParOf" srcId="{F0765891-2A8F-4409-B954-CDE27F73D4BD}" destId="{4E8E5849-3DF9-4576-A763-3D729019F80A}" srcOrd="4" destOrd="0" presId="urn:microsoft.com/office/officeart/2005/8/layout/vList2"/>
    <dgm:cxn modelId="{5ACC0C0F-3965-4633-A2EC-E7139C6CE4D2}" type="presParOf" srcId="{F0765891-2A8F-4409-B954-CDE27F73D4BD}" destId="{49F180C4-105E-4E1D-8D68-FF90B8E68216}"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38B1E21-0937-4472-98BE-583E449BFA0D}"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3613BC2B-2422-4231-A1C0-520F4BAF61FB}">
      <dgm:prSet/>
      <dgm:spPr/>
      <dgm:t>
        <a:bodyPr/>
        <a:lstStyle/>
        <a:p>
          <a:pPr rtl="0"/>
          <a:r>
            <a:rPr lang="en-US" smtClean="0"/>
            <a:t>Case not maintainable </a:t>
          </a:r>
          <a:endParaRPr lang="en-US"/>
        </a:p>
      </dgm:t>
    </dgm:pt>
    <dgm:pt modelId="{A52FBE5D-ABA4-4800-944F-0952A7AFC880}" type="parTrans" cxnId="{204A8683-CB39-4EAC-82BD-847C5DC3CFB9}">
      <dgm:prSet/>
      <dgm:spPr/>
      <dgm:t>
        <a:bodyPr/>
        <a:lstStyle/>
        <a:p>
          <a:endParaRPr lang="en-US"/>
        </a:p>
      </dgm:t>
    </dgm:pt>
    <dgm:pt modelId="{1B2E78FF-B433-4555-95ED-578A94419F3B}" type="sibTrans" cxnId="{204A8683-CB39-4EAC-82BD-847C5DC3CFB9}">
      <dgm:prSet/>
      <dgm:spPr/>
      <dgm:t>
        <a:bodyPr/>
        <a:lstStyle/>
        <a:p>
          <a:endParaRPr lang="en-US"/>
        </a:p>
      </dgm:t>
    </dgm:pt>
    <dgm:pt modelId="{80576B6D-FA7A-4739-8913-0D70A2394E4E}">
      <dgm:prSet/>
      <dgm:spPr/>
      <dgm:t>
        <a:bodyPr/>
        <a:lstStyle/>
        <a:p>
          <a:pPr rtl="0"/>
          <a:r>
            <a:rPr lang="en-US" smtClean="0"/>
            <a:t>if Legal Notice of demand </a:t>
          </a:r>
          <a:endParaRPr lang="en-US"/>
        </a:p>
      </dgm:t>
    </dgm:pt>
    <dgm:pt modelId="{7B11E686-E946-4AD5-A2FC-BDB131066376}" type="parTrans" cxnId="{F0CB911C-1A1F-42C2-A6D9-BA2C6BA4F62B}">
      <dgm:prSet/>
      <dgm:spPr/>
      <dgm:t>
        <a:bodyPr/>
        <a:lstStyle/>
        <a:p>
          <a:endParaRPr lang="en-US"/>
        </a:p>
      </dgm:t>
    </dgm:pt>
    <dgm:pt modelId="{92C7172C-5C7D-4EF4-9235-1DD03DEAC67B}" type="sibTrans" cxnId="{F0CB911C-1A1F-42C2-A6D9-BA2C6BA4F62B}">
      <dgm:prSet/>
      <dgm:spPr/>
      <dgm:t>
        <a:bodyPr/>
        <a:lstStyle/>
        <a:p>
          <a:endParaRPr lang="en-US"/>
        </a:p>
      </dgm:t>
    </dgm:pt>
    <dgm:pt modelId="{5EB75DCD-0100-4696-A8CC-3E420431BA1F}">
      <dgm:prSet/>
      <dgm:spPr/>
      <dgm:t>
        <a:bodyPr/>
        <a:lstStyle/>
        <a:p>
          <a:pPr rtl="0"/>
          <a:r>
            <a:rPr lang="en-US" smtClean="0"/>
            <a:t>served beyond 30 days by complainant.</a:t>
          </a:r>
          <a:endParaRPr lang="en-US"/>
        </a:p>
      </dgm:t>
    </dgm:pt>
    <dgm:pt modelId="{75AB889D-FEDE-4FF3-AC1D-C2AC3E2F776A}" type="parTrans" cxnId="{A3D039B1-7460-4160-91C1-B6BEBCFA2A63}">
      <dgm:prSet/>
      <dgm:spPr/>
      <dgm:t>
        <a:bodyPr/>
        <a:lstStyle/>
        <a:p>
          <a:endParaRPr lang="en-US"/>
        </a:p>
      </dgm:t>
    </dgm:pt>
    <dgm:pt modelId="{897AB47A-95CE-4752-934E-44FAD8E192A1}" type="sibTrans" cxnId="{A3D039B1-7460-4160-91C1-B6BEBCFA2A63}">
      <dgm:prSet/>
      <dgm:spPr/>
      <dgm:t>
        <a:bodyPr/>
        <a:lstStyle/>
        <a:p>
          <a:endParaRPr lang="en-US"/>
        </a:p>
      </dgm:t>
    </dgm:pt>
    <dgm:pt modelId="{EFA677B0-8BD7-4970-9D58-8A29DD238C10}">
      <dgm:prSet/>
      <dgm:spPr/>
      <dgm:t>
        <a:bodyPr/>
        <a:lstStyle/>
        <a:p>
          <a:pPr rtl="0"/>
          <a:r>
            <a:rPr lang="en-US" smtClean="0"/>
            <a:t>Amit Kumar Mishra v/s The State (Govt of NCT of Delhi &amp; anr)</a:t>
          </a:r>
          <a:endParaRPr lang="en-US"/>
        </a:p>
      </dgm:t>
    </dgm:pt>
    <dgm:pt modelId="{18D91582-8F99-4954-A34B-AF859256EF0A}" type="parTrans" cxnId="{B7EAE238-EBEB-4A0F-BBE1-DCEDA8863933}">
      <dgm:prSet/>
      <dgm:spPr/>
      <dgm:t>
        <a:bodyPr/>
        <a:lstStyle/>
        <a:p>
          <a:endParaRPr lang="en-US"/>
        </a:p>
      </dgm:t>
    </dgm:pt>
    <dgm:pt modelId="{168D3F98-A5D9-4D87-92B7-378B0FF932A6}" type="sibTrans" cxnId="{B7EAE238-EBEB-4A0F-BBE1-DCEDA8863933}">
      <dgm:prSet/>
      <dgm:spPr/>
      <dgm:t>
        <a:bodyPr/>
        <a:lstStyle/>
        <a:p>
          <a:endParaRPr lang="en-US"/>
        </a:p>
      </dgm:t>
    </dgm:pt>
    <dgm:pt modelId="{4FB74571-4128-45FA-B162-901F59DE4DBE}" type="pres">
      <dgm:prSet presAssocID="{B38B1E21-0937-4472-98BE-583E449BFA0D}" presName="linear" presStyleCnt="0">
        <dgm:presLayoutVars>
          <dgm:animLvl val="lvl"/>
          <dgm:resizeHandles val="exact"/>
        </dgm:presLayoutVars>
      </dgm:prSet>
      <dgm:spPr/>
      <dgm:t>
        <a:bodyPr/>
        <a:lstStyle/>
        <a:p>
          <a:endParaRPr lang="en-US"/>
        </a:p>
      </dgm:t>
    </dgm:pt>
    <dgm:pt modelId="{B8CE6A83-A398-491E-81C4-2B3898F5B5DF}" type="pres">
      <dgm:prSet presAssocID="{3613BC2B-2422-4231-A1C0-520F4BAF61FB}" presName="parentText" presStyleLbl="node1" presStyleIdx="0" presStyleCnt="3">
        <dgm:presLayoutVars>
          <dgm:chMax val="0"/>
          <dgm:bulletEnabled val="1"/>
        </dgm:presLayoutVars>
      </dgm:prSet>
      <dgm:spPr/>
      <dgm:t>
        <a:bodyPr/>
        <a:lstStyle/>
        <a:p>
          <a:endParaRPr lang="en-US"/>
        </a:p>
      </dgm:t>
    </dgm:pt>
    <dgm:pt modelId="{AD87EDC7-A657-4464-89E1-97DFF41708D7}" type="pres">
      <dgm:prSet presAssocID="{1B2E78FF-B433-4555-95ED-578A94419F3B}" presName="spacer" presStyleCnt="0"/>
      <dgm:spPr/>
      <dgm:t>
        <a:bodyPr/>
        <a:lstStyle/>
        <a:p>
          <a:endParaRPr lang="en-US"/>
        </a:p>
      </dgm:t>
    </dgm:pt>
    <dgm:pt modelId="{D3135D9D-9A05-4776-8A11-9E27743D14D0}" type="pres">
      <dgm:prSet presAssocID="{80576B6D-FA7A-4739-8913-0D70A2394E4E}" presName="parentText" presStyleLbl="node1" presStyleIdx="1" presStyleCnt="3">
        <dgm:presLayoutVars>
          <dgm:chMax val="0"/>
          <dgm:bulletEnabled val="1"/>
        </dgm:presLayoutVars>
      </dgm:prSet>
      <dgm:spPr/>
      <dgm:t>
        <a:bodyPr/>
        <a:lstStyle/>
        <a:p>
          <a:endParaRPr lang="en-US"/>
        </a:p>
      </dgm:t>
    </dgm:pt>
    <dgm:pt modelId="{F0438B33-A3A8-4FBB-A8A5-459923B5C2C5}" type="pres">
      <dgm:prSet presAssocID="{92C7172C-5C7D-4EF4-9235-1DD03DEAC67B}" presName="spacer" presStyleCnt="0"/>
      <dgm:spPr/>
      <dgm:t>
        <a:bodyPr/>
        <a:lstStyle/>
        <a:p>
          <a:endParaRPr lang="en-US"/>
        </a:p>
      </dgm:t>
    </dgm:pt>
    <dgm:pt modelId="{AE8D6925-2071-4FA2-B6AB-05DB64C3C3E3}" type="pres">
      <dgm:prSet presAssocID="{5EB75DCD-0100-4696-A8CC-3E420431BA1F}" presName="parentText" presStyleLbl="node1" presStyleIdx="2" presStyleCnt="3">
        <dgm:presLayoutVars>
          <dgm:chMax val="0"/>
          <dgm:bulletEnabled val="1"/>
        </dgm:presLayoutVars>
      </dgm:prSet>
      <dgm:spPr/>
      <dgm:t>
        <a:bodyPr/>
        <a:lstStyle/>
        <a:p>
          <a:endParaRPr lang="en-US"/>
        </a:p>
      </dgm:t>
    </dgm:pt>
    <dgm:pt modelId="{300899C9-2368-465D-9C64-F821B43083B5}" type="pres">
      <dgm:prSet presAssocID="{5EB75DCD-0100-4696-A8CC-3E420431BA1F}" presName="childText" presStyleLbl="revTx" presStyleIdx="0" presStyleCnt="1">
        <dgm:presLayoutVars>
          <dgm:bulletEnabled val="1"/>
        </dgm:presLayoutVars>
      </dgm:prSet>
      <dgm:spPr/>
      <dgm:t>
        <a:bodyPr/>
        <a:lstStyle/>
        <a:p>
          <a:endParaRPr lang="en-US"/>
        </a:p>
      </dgm:t>
    </dgm:pt>
  </dgm:ptLst>
  <dgm:cxnLst>
    <dgm:cxn modelId="{A3D039B1-7460-4160-91C1-B6BEBCFA2A63}" srcId="{B38B1E21-0937-4472-98BE-583E449BFA0D}" destId="{5EB75DCD-0100-4696-A8CC-3E420431BA1F}" srcOrd="2" destOrd="0" parTransId="{75AB889D-FEDE-4FF3-AC1D-C2AC3E2F776A}" sibTransId="{897AB47A-95CE-4752-934E-44FAD8E192A1}"/>
    <dgm:cxn modelId="{204A8683-CB39-4EAC-82BD-847C5DC3CFB9}" srcId="{B38B1E21-0937-4472-98BE-583E449BFA0D}" destId="{3613BC2B-2422-4231-A1C0-520F4BAF61FB}" srcOrd="0" destOrd="0" parTransId="{A52FBE5D-ABA4-4800-944F-0952A7AFC880}" sibTransId="{1B2E78FF-B433-4555-95ED-578A94419F3B}"/>
    <dgm:cxn modelId="{F0CB911C-1A1F-42C2-A6D9-BA2C6BA4F62B}" srcId="{B38B1E21-0937-4472-98BE-583E449BFA0D}" destId="{80576B6D-FA7A-4739-8913-0D70A2394E4E}" srcOrd="1" destOrd="0" parTransId="{7B11E686-E946-4AD5-A2FC-BDB131066376}" sibTransId="{92C7172C-5C7D-4EF4-9235-1DD03DEAC67B}"/>
    <dgm:cxn modelId="{7C46EB5D-DDDA-43EA-B4AA-831BB1272B9B}" type="presOf" srcId="{5EB75DCD-0100-4696-A8CC-3E420431BA1F}" destId="{AE8D6925-2071-4FA2-B6AB-05DB64C3C3E3}" srcOrd="0" destOrd="0" presId="urn:microsoft.com/office/officeart/2005/8/layout/vList2"/>
    <dgm:cxn modelId="{E7EDCE48-49B8-4646-891D-C6908EF96AEE}" type="presOf" srcId="{3613BC2B-2422-4231-A1C0-520F4BAF61FB}" destId="{B8CE6A83-A398-491E-81C4-2B3898F5B5DF}" srcOrd="0" destOrd="0" presId="urn:microsoft.com/office/officeart/2005/8/layout/vList2"/>
    <dgm:cxn modelId="{ED1FDA04-DEC5-4653-8DAC-2228E7CA653B}" type="presOf" srcId="{80576B6D-FA7A-4739-8913-0D70A2394E4E}" destId="{D3135D9D-9A05-4776-8A11-9E27743D14D0}" srcOrd="0" destOrd="0" presId="urn:microsoft.com/office/officeart/2005/8/layout/vList2"/>
    <dgm:cxn modelId="{8AD38CC8-7DA7-407F-B524-A38CD81EB3FB}" type="presOf" srcId="{EFA677B0-8BD7-4970-9D58-8A29DD238C10}" destId="{300899C9-2368-465D-9C64-F821B43083B5}" srcOrd="0" destOrd="0" presId="urn:microsoft.com/office/officeart/2005/8/layout/vList2"/>
    <dgm:cxn modelId="{B7EAE238-EBEB-4A0F-BBE1-DCEDA8863933}" srcId="{5EB75DCD-0100-4696-A8CC-3E420431BA1F}" destId="{EFA677B0-8BD7-4970-9D58-8A29DD238C10}" srcOrd="0" destOrd="0" parTransId="{18D91582-8F99-4954-A34B-AF859256EF0A}" sibTransId="{168D3F98-A5D9-4D87-92B7-378B0FF932A6}"/>
    <dgm:cxn modelId="{614718AC-96C6-46F9-B2A3-FB150BC1E882}" type="presOf" srcId="{B38B1E21-0937-4472-98BE-583E449BFA0D}" destId="{4FB74571-4128-45FA-B162-901F59DE4DBE}" srcOrd="0" destOrd="0" presId="urn:microsoft.com/office/officeart/2005/8/layout/vList2"/>
    <dgm:cxn modelId="{63B017D1-1921-43AA-AF1B-31A33E804B9D}" type="presParOf" srcId="{4FB74571-4128-45FA-B162-901F59DE4DBE}" destId="{B8CE6A83-A398-491E-81C4-2B3898F5B5DF}" srcOrd="0" destOrd="0" presId="urn:microsoft.com/office/officeart/2005/8/layout/vList2"/>
    <dgm:cxn modelId="{3A85FE86-ECAF-4E35-A0C2-22671EF1D893}" type="presParOf" srcId="{4FB74571-4128-45FA-B162-901F59DE4DBE}" destId="{AD87EDC7-A657-4464-89E1-97DFF41708D7}" srcOrd="1" destOrd="0" presId="urn:microsoft.com/office/officeart/2005/8/layout/vList2"/>
    <dgm:cxn modelId="{49E6C9DC-0886-4E4E-8F74-EF3DAC91FC89}" type="presParOf" srcId="{4FB74571-4128-45FA-B162-901F59DE4DBE}" destId="{D3135D9D-9A05-4776-8A11-9E27743D14D0}" srcOrd="2" destOrd="0" presId="urn:microsoft.com/office/officeart/2005/8/layout/vList2"/>
    <dgm:cxn modelId="{1921C068-C97E-433D-8C3B-52B3EE389517}" type="presParOf" srcId="{4FB74571-4128-45FA-B162-901F59DE4DBE}" destId="{F0438B33-A3A8-4FBB-A8A5-459923B5C2C5}" srcOrd="3" destOrd="0" presId="urn:microsoft.com/office/officeart/2005/8/layout/vList2"/>
    <dgm:cxn modelId="{5BA3AAFD-155C-4A7E-9102-EB9A36868361}" type="presParOf" srcId="{4FB74571-4128-45FA-B162-901F59DE4DBE}" destId="{AE8D6925-2071-4FA2-B6AB-05DB64C3C3E3}" srcOrd="4" destOrd="0" presId="urn:microsoft.com/office/officeart/2005/8/layout/vList2"/>
    <dgm:cxn modelId="{265A3515-0154-4850-B4BD-16725E70AC73}" type="presParOf" srcId="{4FB74571-4128-45FA-B162-901F59DE4DBE}" destId="{300899C9-2368-465D-9C64-F821B43083B5}"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C3CA669-2E6B-4EE9-9091-AB3339927866}"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4F66A013-3AE8-4FA1-95E0-655851ED0BF5}">
      <dgm:prSet/>
      <dgm:spPr/>
      <dgm:t>
        <a:bodyPr/>
        <a:lstStyle/>
        <a:p>
          <a:pPr rtl="0"/>
          <a:r>
            <a:rPr lang="en-US" smtClean="0"/>
            <a:t>Complaint filed before expiry of 15 days from date of service of Notice </a:t>
          </a:r>
          <a:endParaRPr lang="en-US"/>
        </a:p>
      </dgm:t>
    </dgm:pt>
    <dgm:pt modelId="{803B5B92-DCC4-44B3-82B0-1A9638C13C4B}" type="parTrans" cxnId="{FF6DBAA8-697F-44A0-BDFE-491059A90114}">
      <dgm:prSet/>
      <dgm:spPr/>
      <dgm:t>
        <a:bodyPr/>
        <a:lstStyle/>
        <a:p>
          <a:endParaRPr lang="en-US"/>
        </a:p>
      </dgm:t>
    </dgm:pt>
    <dgm:pt modelId="{3D50FF75-6A1A-448A-A370-E6EA0789E5FF}" type="sibTrans" cxnId="{FF6DBAA8-697F-44A0-BDFE-491059A90114}">
      <dgm:prSet/>
      <dgm:spPr/>
      <dgm:t>
        <a:bodyPr/>
        <a:lstStyle/>
        <a:p>
          <a:endParaRPr lang="en-US"/>
        </a:p>
      </dgm:t>
    </dgm:pt>
    <dgm:pt modelId="{F5EAC1A0-E7E8-4B8D-A641-C307BF144C60}">
      <dgm:prSet/>
      <dgm:spPr/>
      <dgm:t>
        <a:bodyPr/>
        <a:lstStyle/>
        <a:p>
          <a:pPr rtl="0"/>
          <a:r>
            <a:rPr lang="en-US" smtClean="0"/>
            <a:t>Not a valid Complaint. </a:t>
          </a:r>
          <a:endParaRPr lang="en-US"/>
        </a:p>
      </dgm:t>
    </dgm:pt>
    <dgm:pt modelId="{A89785AF-17B9-4D7C-B68B-49AE028CD282}" type="parTrans" cxnId="{70DBA8A3-CCA5-4C13-A21C-039940DE8DEE}">
      <dgm:prSet/>
      <dgm:spPr/>
      <dgm:t>
        <a:bodyPr/>
        <a:lstStyle/>
        <a:p>
          <a:endParaRPr lang="en-US"/>
        </a:p>
      </dgm:t>
    </dgm:pt>
    <dgm:pt modelId="{C59BF6C4-F9F0-462B-93C5-FAB178F8B11E}" type="sibTrans" cxnId="{70DBA8A3-CCA5-4C13-A21C-039940DE8DEE}">
      <dgm:prSet/>
      <dgm:spPr/>
      <dgm:t>
        <a:bodyPr/>
        <a:lstStyle/>
        <a:p>
          <a:endParaRPr lang="en-US"/>
        </a:p>
      </dgm:t>
    </dgm:pt>
    <dgm:pt modelId="{DF2B21FF-46F8-4D5F-9B12-8FC8AC1C0B9C}">
      <dgm:prSet/>
      <dgm:spPr/>
      <dgm:t>
        <a:bodyPr/>
        <a:lstStyle/>
        <a:p>
          <a:pPr rtl="0"/>
          <a:r>
            <a:rPr lang="en-US" i="1" smtClean="0"/>
            <a:t>(2007) 14 SCC 753 ; 2019(3) CCC 262 (All.)</a:t>
          </a:r>
          <a:endParaRPr lang="en-US"/>
        </a:p>
      </dgm:t>
    </dgm:pt>
    <dgm:pt modelId="{96648C4E-49D4-42A3-8977-19A504B4E47B}" type="parTrans" cxnId="{306DAD9C-3CFE-4F14-9503-A731265797C3}">
      <dgm:prSet/>
      <dgm:spPr/>
      <dgm:t>
        <a:bodyPr/>
        <a:lstStyle/>
        <a:p>
          <a:endParaRPr lang="en-US"/>
        </a:p>
      </dgm:t>
    </dgm:pt>
    <dgm:pt modelId="{90F2C2E1-D87D-48F3-9D43-21456D3929BB}" type="sibTrans" cxnId="{306DAD9C-3CFE-4F14-9503-A731265797C3}">
      <dgm:prSet/>
      <dgm:spPr/>
      <dgm:t>
        <a:bodyPr/>
        <a:lstStyle/>
        <a:p>
          <a:endParaRPr lang="en-US"/>
        </a:p>
      </dgm:t>
    </dgm:pt>
    <dgm:pt modelId="{228C1A89-021E-4269-A4C1-9136F4A68603}" type="pres">
      <dgm:prSet presAssocID="{7C3CA669-2E6B-4EE9-9091-AB3339927866}" presName="linear" presStyleCnt="0">
        <dgm:presLayoutVars>
          <dgm:animLvl val="lvl"/>
          <dgm:resizeHandles val="exact"/>
        </dgm:presLayoutVars>
      </dgm:prSet>
      <dgm:spPr/>
      <dgm:t>
        <a:bodyPr/>
        <a:lstStyle/>
        <a:p>
          <a:endParaRPr lang="en-US"/>
        </a:p>
      </dgm:t>
    </dgm:pt>
    <dgm:pt modelId="{62C9BC70-4ADD-4177-95DA-D58C5120B727}" type="pres">
      <dgm:prSet presAssocID="{4F66A013-3AE8-4FA1-95E0-655851ED0BF5}" presName="parentText" presStyleLbl="node1" presStyleIdx="0" presStyleCnt="2">
        <dgm:presLayoutVars>
          <dgm:chMax val="0"/>
          <dgm:bulletEnabled val="1"/>
        </dgm:presLayoutVars>
      </dgm:prSet>
      <dgm:spPr/>
      <dgm:t>
        <a:bodyPr/>
        <a:lstStyle/>
        <a:p>
          <a:endParaRPr lang="en-US"/>
        </a:p>
      </dgm:t>
    </dgm:pt>
    <dgm:pt modelId="{19534A69-83B8-48B1-B3B6-9B9A7E83E02D}" type="pres">
      <dgm:prSet presAssocID="{3D50FF75-6A1A-448A-A370-E6EA0789E5FF}" presName="spacer" presStyleCnt="0"/>
      <dgm:spPr/>
      <dgm:t>
        <a:bodyPr/>
        <a:lstStyle/>
        <a:p>
          <a:endParaRPr lang="en-US"/>
        </a:p>
      </dgm:t>
    </dgm:pt>
    <dgm:pt modelId="{846E3E40-34D3-4510-AB02-517091A8D9A9}" type="pres">
      <dgm:prSet presAssocID="{F5EAC1A0-E7E8-4B8D-A641-C307BF144C60}" presName="parentText" presStyleLbl="node1" presStyleIdx="1" presStyleCnt="2">
        <dgm:presLayoutVars>
          <dgm:chMax val="0"/>
          <dgm:bulletEnabled val="1"/>
        </dgm:presLayoutVars>
      </dgm:prSet>
      <dgm:spPr/>
      <dgm:t>
        <a:bodyPr/>
        <a:lstStyle/>
        <a:p>
          <a:endParaRPr lang="en-US"/>
        </a:p>
      </dgm:t>
    </dgm:pt>
    <dgm:pt modelId="{D512F76D-5E7A-4FBB-87C5-03DBCB693CDF}" type="pres">
      <dgm:prSet presAssocID="{F5EAC1A0-E7E8-4B8D-A641-C307BF144C60}" presName="childText" presStyleLbl="revTx" presStyleIdx="0" presStyleCnt="1">
        <dgm:presLayoutVars>
          <dgm:bulletEnabled val="1"/>
        </dgm:presLayoutVars>
      </dgm:prSet>
      <dgm:spPr/>
      <dgm:t>
        <a:bodyPr/>
        <a:lstStyle/>
        <a:p>
          <a:endParaRPr lang="en-US"/>
        </a:p>
      </dgm:t>
    </dgm:pt>
  </dgm:ptLst>
  <dgm:cxnLst>
    <dgm:cxn modelId="{FD7E0EB9-D6F7-4B8E-8B60-8FA759D16350}" type="presOf" srcId="{4F66A013-3AE8-4FA1-95E0-655851ED0BF5}" destId="{62C9BC70-4ADD-4177-95DA-D58C5120B727}" srcOrd="0" destOrd="0" presId="urn:microsoft.com/office/officeart/2005/8/layout/vList2"/>
    <dgm:cxn modelId="{12A93DFB-F874-4190-AA88-FD52EB61D65A}" type="presOf" srcId="{DF2B21FF-46F8-4D5F-9B12-8FC8AC1C0B9C}" destId="{D512F76D-5E7A-4FBB-87C5-03DBCB693CDF}" srcOrd="0" destOrd="0" presId="urn:microsoft.com/office/officeart/2005/8/layout/vList2"/>
    <dgm:cxn modelId="{EC01F63F-E559-439E-9A6D-D539A9CBC484}" type="presOf" srcId="{7C3CA669-2E6B-4EE9-9091-AB3339927866}" destId="{228C1A89-021E-4269-A4C1-9136F4A68603}" srcOrd="0" destOrd="0" presId="urn:microsoft.com/office/officeart/2005/8/layout/vList2"/>
    <dgm:cxn modelId="{0BE831F0-8734-4286-AC59-C801827BE601}" type="presOf" srcId="{F5EAC1A0-E7E8-4B8D-A641-C307BF144C60}" destId="{846E3E40-34D3-4510-AB02-517091A8D9A9}" srcOrd="0" destOrd="0" presId="urn:microsoft.com/office/officeart/2005/8/layout/vList2"/>
    <dgm:cxn modelId="{FF6DBAA8-697F-44A0-BDFE-491059A90114}" srcId="{7C3CA669-2E6B-4EE9-9091-AB3339927866}" destId="{4F66A013-3AE8-4FA1-95E0-655851ED0BF5}" srcOrd="0" destOrd="0" parTransId="{803B5B92-DCC4-44B3-82B0-1A9638C13C4B}" sibTransId="{3D50FF75-6A1A-448A-A370-E6EA0789E5FF}"/>
    <dgm:cxn modelId="{306DAD9C-3CFE-4F14-9503-A731265797C3}" srcId="{F5EAC1A0-E7E8-4B8D-A641-C307BF144C60}" destId="{DF2B21FF-46F8-4D5F-9B12-8FC8AC1C0B9C}" srcOrd="0" destOrd="0" parTransId="{96648C4E-49D4-42A3-8977-19A504B4E47B}" sibTransId="{90F2C2E1-D87D-48F3-9D43-21456D3929BB}"/>
    <dgm:cxn modelId="{70DBA8A3-CCA5-4C13-A21C-039940DE8DEE}" srcId="{7C3CA669-2E6B-4EE9-9091-AB3339927866}" destId="{F5EAC1A0-E7E8-4B8D-A641-C307BF144C60}" srcOrd="1" destOrd="0" parTransId="{A89785AF-17B9-4D7C-B68B-49AE028CD282}" sibTransId="{C59BF6C4-F9F0-462B-93C5-FAB178F8B11E}"/>
    <dgm:cxn modelId="{23513166-9859-43CF-875D-CC2851D0822C}" type="presParOf" srcId="{228C1A89-021E-4269-A4C1-9136F4A68603}" destId="{62C9BC70-4ADD-4177-95DA-D58C5120B727}" srcOrd="0" destOrd="0" presId="urn:microsoft.com/office/officeart/2005/8/layout/vList2"/>
    <dgm:cxn modelId="{1FBFC9D3-F404-405C-9772-26795D5434DA}" type="presParOf" srcId="{228C1A89-021E-4269-A4C1-9136F4A68603}" destId="{19534A69-83B8-48B1-B3B6-9B9A7E83E02D}" srcOrd="1" destOrd="0" presId="urn:microsoft.com/office/officeart/2005/8/layout/vList2"/>
    <dgm:cxn modelId="{7902DC51-8CF5-414F-BF37-2074442AD856}" type="presParOf" srcId="{228C1A89-021E-4269-A4C1-9136F4A68603}" destId="{846E3E40-34D3-4510-AB02-517091A8D9A9}" srcOrd="2" destOrd="0" presId="urn:microsoft.com/office/officeart/2005/8/layout/vList2"/>
    <dgm:cxn modelId="{174499EC-7D5C-4C5D-B031-5E8257F93D96}" type="presParOf" srcId="{228C1A89-021E-4269-A4C1-9136F4A68603}" destId="{D512F76D-5E7A-4FBB-87C5-03DBCB693CD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5FD6F49-A651-4342-A239-E5782189052C}"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FA2588B1-5B55-4F40-8612-9FCAFF0CDFFD}">
      <dgm:prSet/>
      <dgm:spPr/>
      <dgm:t>
        <a:bodyPr/>
        <a:lstStyle/>
        <a:p>
          <a:pPr rtl="0"/>
          <a:r>
            <a:rPr lang="en-US" smtClean="0"/>
            <a:t>In case of more than one cheque </a:t>
          </a:r>
          <a:endParaRPr lang="en-US"/>
        </a:p>
      </dgm:t>
    </dgm:pt>
    <dgm:pt modelId="{6899FB24-2099-4689-9ACB-B90C6BCBB703}" type="parTrans" cxnId="{8443769E-1E0B-439B-A96B-224D68491A69}">
      <dgm:prSet/>
      <dgm:spPr/>
      <dgm:t>
        <a:bodyPr/>
        <a:lstStyle/>
        <a:p>
          <a:endParaRPr lang="en-US"/>
        </a:p>
      </dgm:t>
    </dgm:pt>
    <dgm:pt modelId="{B5188C0D-79C2-4C6F-B52F-F44A6F12FC2D}" type="sibTrans" cxnId="{8443769E-1E0B-439B-A96B-224D68491A69}">
      <dgm:prSet/>
      <dgm:spPr/>
      <dgm:t>
        <a:bodyPr/>
        <a:lstStyle/>
        <a:p>
          <a:endParaRPr lang="en-US"/>
        </a:p>
      </dgm:t>
    </dgm:pt>
    <dgm:pt modelId="{6E00C272-32DE-4E0E-9E5A-AFDE31CFDF4A}">
      <dgm:prSet/>
      <dgm:spPr/>
      <dgm:t>
        <a:bodyPr/>
        <a:lstStyle/>
        <a:p>
          <a:pPr rtl="0"/>
          <a:r>
            <a:rPr lang="en-US" smtClean="0"/>
            <a:t>as part payment of one transaction, </a:t>
          </a:r>
          <a:endParaRPr lang="en-US"/>
        </a:p>
      </dgm:t>
    </dgm:pt>
    <dgm:pt modelId="{A2D8997C-C2EF-445B-815E-3539B091EB29}" type="parTrans" cxnId="{439D3C23-AA82-4461-86B3-0A06D0A57AE3}">
      <dgm:prSet/>
      <dgm:spPr/>
      <dgm:t>
        <a:bodyPr/>
        <a:lstStyle/>
        <a:p>
          <a:endParaRPr lang="en-US"/>
        </a:p>
      </dgm:t>
    </dgm:pt>
    <dgm:pt modelId="{94537BD6-15F4-489E-B73B-F7BA75D14A95}" type="sibTrans" cxnId="{439D3C23-AA82-4461-86B3-0A06D0A57AE3}">
      <dgm:prSet/>
      <dgm:spPr/>
      <dgm:t>
        <a:bodyPr/>
        <a:lstStyle/>
        <a:p>
          <a:endParaRPr lang="en-US"/>
        </a:p>
      </dgm:t>
    </dgm:pt>
    <dgm:pt modelId="{3F83C59A-080A-4B5F-B3AD-E4A3E74654E9}">
      <dgm:prSet/>
      <dgm:spPr/>
      <dgm:t>
        <a:bodyPr/>
        <a:lstStyle/>
        <a:p>
          <a:pPr rtl="0"/>
          <a:r>
            <a:rPr lang="en-US" smtClean="0"/>
            <a:t>Single Complaint maintainable upto four (4) cheques </a:t>
          </a:r>
          <a:endParaRPr lang="en-US"/>
        </a:p>
      </dgm:t>
    </dgm:pt>
    <dgm:pt modelId="{75F04977-17E2-4196-92AE-BE69A8DD57AA}" type="parTrans" cxnId="{124BF0CB-E8E8-4773-A8B8-5589E16E06F8}">
      <dgm:prSet/>
      <dgm:spPr/>
      <dgm:t>
        <a:bodyPr/>
        <a:lstStyle/>
        <a:p>
          <a:endParaRPr lang="en-US"/>
        </a:p>
      </dgm:t>
    </dgm:pt>
    <dgm:pt modelId="{52AF5D7B-8FBC-4C4C-AB90-C4DCF59A08DE}" type="sibTrans" cxnId="{124BF0CB-E8E8-4773-A8B8-5589E16E06F8}">
      <dgm:prSet/>
      <dgm:spPr/>
      <dgm:t>
        <a:bodyPr/>
        <a:lstStyle/>
        <a:p>
          <a:endParaRPr lang="en-US"/>
        </a:p>
      </dgm:t>
    </dgm:pt>
    <dgm:pt modelId="{0AA1DFF0-C664-4549-9B8D-98F65A7DB985}">
      <dgm:prSet/>
      <dgm:spPr/>
      <dgm:t>
        <a:bodyPr/>
        <a:lstStyle/>
        <a:p>
          <a:pPr rtl="0"/>
          <a:r>
            <a:rPr lang="en-US" smtClean="0"/>
            <a:t>in case of all cheques are related with same transaction. </a:t>
          </a:r>
          <a:endParaRPr lang="en-US"/>
        </a:p>
      </dgm:t>
    </dgm:pt>
    <dgm:pt modelId="{9ACA0EBC-166A-436E-B404-5FB6901876EF}" type="parTrans" cxnId="{6E9A3296-8153-4DA8-A03D-C8770677A780}">
      <dgm:prSet/>
      <dgm:spPr/>
      <dgm:t>
        <a:bodyPr/>
        <a:lstStyle/>
        <a:p>
          <a:endParaRPr lang="en-US"/>
        </a:p>
      </dgm:t>
    </dgm:pt>
    <dgm:pt modelId="{13C176CE-46AF-4B46-B59B-1F6BA7FAAA30}" type="sibTrans" cxnId="{6E9A3296-8153-4DA8-A03D-C8770677A780}">
      <dgm:prSet/>
      <dgm:spPr/>
      <dgm:t>
        <a:bodyPr/>
        <a:lstStyle/>
        <a:p>
          <a:endParaRPr lang="en-US"/>
        </a:p>
      </dgm:t>
    </dgm:pt>
    <dgm:pt modelId="{22D97804-F9E9-4640-83A5-2156DF001F5B}">
      <dgm:prSet/>
      <dgm:spPr/>
      <dgm:t>
        <a:bodyPr/>
        <a:lstStyle/>
        <a:p>
          <a:pPr rtl="0"/>
          <a:r>
            <a:rPr lang="en-US" i="1" smtClean="0"/>
            <a:t>[2019(4) Civ. CC 508 All.]</a:t>
          </a:r>
          <a:endParaRPr lang="en-US"/>
        </a:p>
      </dgm:t>
    </dgm:pt>
    <dgm:pt modelId="{698186FB-4A73-4FDF-97D8-59AF05151A5D}" type="parTrans" cxnId="{F68FFBB3-20E0-4752-B1AF-F1D772D44A6C}">
      <dgm:prSet/>
      <dgm:spPr/>
      <dgm:t>
        <a:bodyPr/>
        <a:lstStyle/>
        <a:p>
          <a:endParaRPr lang="en-US"/>
        </a:p>
      </dgm:t>
    </dgm:pt>
    <dgm:pt modelId="{7AE2D9F6-C70E-4832-AD17-48FEDFDAFC0D}" type="sibTrans" cxnId="{F68FFBB3-20E0-4752-B1AF-F1D772D44A6C}">
      <dgm:prSet/>
      <dgm:spPr/>
      <dgm:t>
        <a:bodyPr/>
        <a:lstStyle/>
        <a:p>
          <a:endParaRPr lang="en-US"/>
        </a:p>
      </dgm:t>
    </dgm:pt>
    <dgm:pt modelId="{184AA149-885C-45CA-9DC0-EF5675DF0BC7}" type="pres">
      <dgm:prSet presAssocID="{B5FD6F49-A651-4342-A239-E5782189052C}" presName="linear" presStyleCnt="0">
        <dgm:presLayoutVars>
          <dgm:animLvl val="lvl"/>
          <dgm:resizeHandles val="exact"/>
        </dgm:presLayoutVars>
      </dgm:prSet>
      <dgm:spPr/>
      <dgm:t>
        <a:bodyPr/>
        <a:lstStyle/>
        <a:p>
          <a:endParaRPr lang="en-US"/>
        </a:p>
      </dgm:t>
    </dgm:pt>
    <dgm:pt modelId="{1A4D2EE5-042C-48EC-8680-1B87A02BC7FC}" type="pres">
      <dgm:prSet presAssocID="{FA2588B1-5B55-4F40-8612-9FCAFF0CDFFD}" presName="parentText" presStyleLbl="node1" presStyleIdx="0" presStyleCnt="4">
        <dgm:presLayoutVars>
          <dgm:chMax val="0"/>
          <dgm:bulletEnabled val="1"/>
        </dgm:presLayoutVars>
      </dgm:prSet>
      <dgm:spPr/>
      <dgm:t>
        <a:bodyPr/>
        <a:lstStyle/>
        <a:p>
          <a:endParaRPr lang="en-US"/>
        </a:p>
      </dgm:t>
    </dgm:pt>
    <dgm:pt modelId="{20996A24-74D5-430F-992E-A173CB75C967}" type="pres">
      <dgm:prSet presAssocID="{B5188C0D-79C2-4C6F-B52F-F44A6F12FC2D}" presName="spacer" presStyleCnt="0"/>
      <dgm:spPr/>
      <dgm:t>
        <a:bodyPr/>
        <a:lstStyle/>
        <a:p>
          <a:endParaRPr lang="en-US"/>
        </a:p>
      </dgm:t>
    </dgm:pt>
    <dgm:pt modelId="{AA4AF797-F2EB-4FA8-9791-D1466E5D5543}" type="pres">
      <dgm:prSet presAssocID="{6E00C272-32DE-4E0E-9E5A-AFDE31CFDF4A}" presName="parentText" presStyleLbl="node1" presStyleIdx="1" presStyleCnt="4">
        <dgm:presLayoutVars>
          <dgm:chMax val="0"/>
          <dgm:bulletEnabled val="1"/>
        </dgm:presLayoutVars>
      </dgm:prSet>
      <dgm:spPr/>
      <dgm:t>
        <a:bodyPr/>
        <a:lstStyle/>
        <a:p>
          <a:endParaRPr lang="en-US"/>
        </a:p>
      </dgm:t>
    </dgm:pt>
    <dgm:pt modelId="{4331C96E-3EEC-4D6C-8472-660AA0C6B79D}" type="pres">
      <dgm:prSet presAssocID="{94537BD6-15F4-489E-B73B-F7BA75D14A95}" presName="spacer" presStyleCnt="0"/>
      <dgm:spPr/>
      <dgm:t>
        <a:bodyPr/>
        <a:lstStyle/>
        <a:p>
          <a:endParaRPr lang="en-US"/>
        </a:p>
      </dgm:t>
    </dgm:pt>
    <dgm:pt modelId="{138012CD-CEF5-4C9C-B666-2E4D92629142}" type="pres">
      <dgm:prSet presAssocID="{3F83C59A-080A-4B5F-B3AD-E4A3E74654E9}" presName="parentText" presStyleLbl="node1" presStyleIdx="2" presStyleCnt="4">
        <dgm:presLayoutVars>
          <dgm:chMax val="0"/>
          <dgm:bulletEnabled val="1"/>
        </dgm:presLayoutVars>
      </dgm:prSet>
      <dgm:spPr/>
      <dgm:t>
        <a:bodyPr/>
        <a:lstStyle/>
        <a:p>
          <a:endParaRPr lang="en-US"/>
        </a:p>
      </dgm:t>
    </dgm:pt>
    <dgm:pt modelId="{B96B4D81-9218-4E5A-85E6-64DCF4BD9F90}" type="pres">
      <dgm:prSet presAssocID="{52AF5D7B-8FBC-4C4C-AB90-C4DCF59A08DE}" presName="spacer" presStyleCnt="0"/>
      <dgm:spPr/>
      <dgm:t>
        <a:bodyPr/>
        <a:lstStyle/>
        <a:p>
          <a:endParaRPr lang="en-US"/>
        </a:p>
      </dgm:t>
    </dgm:pt>
    <dgm:pt modelId="{D6F576A5-2D03-401D-8F72-E0DE65C67F97}" type="pres">
      <dgm:prSet presAssocID="{0AA1DFF0-C664-4549-9B8D-98F65A7DB985}" presName="parentText" presStyleLbl="node1" presStyleIdx="3" presStyleCnt="4">
        <dgm:presLayoutVars>
          <dgm:chMax val="0"/>
          <dgm:bulletEnabled val="1"/>
        </dgm:presLayoutVars>
      </dgm:prSet>
      <dgm:spPr/>
      <dgm:t>
        <a:bodyPr/>
        <a:lstStyle/>
        <a:p>
          <a:endParaRPr lang="en-US"/>
        </a:p>
      </dgm:t>
    </dgm:pt>
    <dgm:pt modelId="{86E599AD-6D79-43C6-BC80-4076F5C6266F}" type="pres">
      <dgm:prSet presAssocID="{0AA1DFF0-C664-4549-9B8D-98F65A7DB985}" presName="childText" presStyleLbl="revTx" presStyleIdx="0" presStyleCnt="1">
        <dgm:presLayoutVars>
          <dgm:bulletEnabled val="1"/>
        </dgm:presLayoutVars>
      </dgm:prSet>
      <dgm:spPr/>
      <dgm:t>
        <a:bodyPr/>
        <a:lstStyle/>
        <a:p>
          <a:endParaRPr lang="en-US"/>
        </a:p>
      </dgm:t>
    </dgm:pt>
  </dgm:ptLst>
  <dgm:cxnLst>
    <dgm:cxn modelId="{6E9A3296-8153-4DA8-A03D-C8770677A780}" srcId="{B5FD6F49-A651-4342-A239-E5782189052C}" destId="{0AA1DFF0-C664-4549-9B8D-98F65A7DB985}" srcOrd="3" destOrd="0" parTransId="{9ACA0EBC-166A-436E-B404-5FB6901876EF}" sibTransId="{13C176CE-46AF-4B46-B59B-1F6BA7FAAA30}"/>
    <dgm:cxn modelId="{F68FFBB3-20E0-4752-B1AF-F1D772D44A6C}" srcId="{0AA1DFF0-C664-4549-9B8D-98F65A7DB985}" destId="{22D97804-F9E9-4640-83A5-2156DF001F5B}" srcOrd="0" destOrd="0" parTransId="{698186FB-4A73-4FDF-97D8-59AF05151A5D}" sibTransId="{7AE2D9F6-C70E-4832-AD17-48FEDFDAFC0D}"/>
    <dgm:cxn modelId="{439D3C23-AA82-4461-86B3-0A06D0A57AE3}" srcId="{B5FD6F49-A651-4342-A239-E5782189052C}" destId="{6E00C272-32DE-4E0E-9E5A-AFDE31CFDF4A}" srcOrd="1" destOrd="0" parTransId="{A2D8997C-C2EF-445B-815E-3539B091EB29}" sibTransId="{94537BD6-15F4-489E-B73B-F7BA75D14A95}"/>
    <dgm:cxn modelId="{124BF0CB-E8E8-4773-A8B8-5589E16E06F8}" srcId="{B5FD6F49-A651-4342-A239-E5782189052C}" destId="{3F83C59A-080A-4B5F-B3AD-E4A3E74654E9}" srcOrd="2" destOrd="0" parTransId="{75F04977-17E2-4196-92AE-BE69A8DD57AA}" sibTransId="{52AF5D7B-8FBC-4C4C-AB90-C4DCF59A08DE}"/>
    <dgm:cxn modelId="{93F83C65-4338-45E8-AEC2-EFF2DD9F5790}" type="presOf" srcId="{0AA1DFF0-C664-4549-9B8D-98F65A7DB985}" destId="{D6F576A5-2D03-401D-8F72-E0DE65C67F97}" srcOrd="0" destOrd="0" presId="urn:microsoft.com/office/officeart/2005/8/layout/vList2"/>
    <dgm:cxn modelId="{EE247A28-9C25-4621-812A-261FF9F0C82E}" type="presOf" srcId="{B5FD6F49-A651-4342-A239-E5782189052C}" destId="{184AA149-885C-45CA-9DC0-EF5675DF0BC7}" srcOrd="0" destOrd="0" presId="urn:microsoft.com/office/officeart/2005/8/layout/vList2"/>
    <dgm:cxn modelId="{AC00D68E-7038-423B-898E-18BC92F0AD7F}" type="presOf" srcId="{FA2588B1-5B55-4F40-8612-9FCAFF0CDFFD}" destId="{1A4D2EE5-042C-48EC-8680-1B87A02BC7FC}" srcOrd="0" destOrd="0" presId="urn:microsoft.com/office/officeart/2005/8/layout/vList2"/>
    <dgm:cxn modelId="{93E8359E-2489-49D5-878D-1132B318AD78}" type="presOf" srcId="{6E00C272-32DE-4E0E-9E5A-AFDE31CFDF4A}" destId="{AA4AF797-F2EB-4FA8-9791-D1466E5D5543}" srcOrd="0" destOrd="0" presId="urn:microsoft.com/office/officeart/2005/8/layout/vList2"/>
    <dgm:cxn modelId="{8443769E-1E0B-439B-A96B-224D68491A69}" srcId="{B5FD6F49-A651-4342-A239-E5782189052C}" destId="{FA2588B1-5B55-4F40-8612-9FCAFF0CDFFD}" srcOrd="0" destOrd="0" parTransId="{6899FB24-2099-4689-9ACB-B90C6BCBB703}" sibTransId="{B5188C0D-79C2-4C6F-B52F-F44A6F12FC2D}"/>
    <dgm:cxn modelId="{A3634283-943F-47DD-82EE-09197DEBAB0D}" type="presOf" srcId="{3F83C59A-080A-4B5F-B3AD-E4A3E74654E9}" destId="{138012CD-CEF5-4C9C-B666-2E4D92629142}" srcOrd="0" destOrd="0" presId="urn:microsoft.com/office/officeart/2005/8/layout/vList2"/>
    <dgm:cxn modelId="{C7233C3E-EA60-45CA-AB4B-A76D752E78A8}" type="presOf" srcId="{22D97804-F9E9-4640-83A5-2156DF001F5B}" destId="{86E599AD-6D79-43C6-BC80-4076F5C6266F}" srcOrd="0" destOrd="0" presId="urn:microsoft.com/office/officeart/2005/8/layout/vList2"/>
    <dgm:cxn modelId="{4AF40A7B-0B83-4829-9865-B74573704D7A}" type="presParOf" srcId="{184AA149-885C-45CA-9DC0-EF5675DF0BC7}" destId="{1A4D2EE5-042C-48EC-8680-1B87A02BC7FC}" srcOrd="0" destOrd="0" presId="urn:microsoft.com/office/officeart/2005/8/layout/vList2"/>
    <dgm:cxn modelId="{0574EBB6-963F-4F24-92B6-7388765ADE6A}" type="presParOf" srcId="{184AA149-885C-45CA-9DC0-EF5675DF0BC7}" destId="{20996A24-74D5-430F-992E-A173CB75C967}" srcOrd="1" destOrd="0" presId="urn:microsoft.com/office/officeart/2005/8/layout/vList2"/>
    <dgm:cxn modelId="{2253880B-A53B-4FCF-B425-A4C55934D255}" type="presParOf" srcId="{184AA149-885C-45CA-9DC0-EF5675DF0BC7}" destId="{AA4AF797-F2EB-4FA8-9791-D1466E5D5543}" srcOrd="2" destOrd="0" presId="urn:microsoft.com/office/officeart/2005/8/layout/vList2"/>
    <dgm:cxn modelId="{905098AF-3555-4202-9BE6-1CB5D0447BA7}" type="presParOf" srcId="{184AA149-885C-45CA-9DC0-EF5675DF0BC7}" destId="{4331C96E-3EEC-4D6C-8472-660AA0C6B79D}" srcOrd="3" destOrd="0" presId="urn:microsoft.com/office/officeart/2005/8/layout/vList2"/>
    <dgm:cxn modelId="{F48DE330-B75B-4B20-9693-04B3C14E107F}" type="presParOf" srcId="{184AA149-885C-45CA-9DC0-EF5675DF0BC7}" destId="{138012CD-CEF5-4C9C-B666-2E4D92629142}" srcOrd="4" destOrd="0" presId="urn:microsoft.com/office/officeart/2005/8/layout/vList2"/>
    <dgm:cxn modelId="{9218CAA4-BF0D-4B3D-A1AD-A180A6590477}" type="presParOf" srcId="{184AA149-885C-45CA-9DC0-EF5675DF0BC7}" destId="{B96B4D81-9218-4E5A-85E6-64DCF4BD9F90}" srcOrd="5" destOrd="0" presId="urn:microsoft.com/office/officeart/2005/8/layout/vList2"/>
    <dgm:cxn modelId="{4110F2EA-2F06-4E91-B198-A8C7E56B133D}" type="presParOf" srcId="{184AA149-885C-45CA-9DC0-EF5675DF0BC7}" destId="{D6F576A5-2D03-401D-8F72-E0DE65C67F97}" srcOrd="6" destOrd="0" presId="urn:microsoft.com/office/officeart/2005/8/layout/vList2"/>
    <dgm:cxn modelId="{FFDF81CA-6648-49C2-B179-93CDCFB9219D}" type="presParOf" srcId="{184AA149-885C-45CA-9DC0-EF5675DF0BC7}" destId="{86E599AD-6D79-43C6-BC80-4076F5C6266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22B1F0C-9353-4784-ABBC-858A45E0DF4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3E91482-1B57-4E40-BED6-A2E0A1C345DD}">
      <dgm:prSet/>
      <dgm:spPr/>
      <dgm:t>
        <a:bodyPr/>
        <a:lstStyle/>
        <a:p>
          <a:pPr rtl="0"/>
          <a:r>
            <a:rPr lang="en-US" dirty="0" smtClean="0"/>
            <a:t>“Place, </a:t>
          </a:r>
          <a:r>
            <a:rPr lang="en-US" dirty="0" err="1" smtClean="0"/>
            <a:t>situs</a:t>
          </a:r>
          <a:r>
            <a:rPr lang="en-US" dirty="0" smtClean="0"/>
            <a:t> or venue of judicial inquiry and trial of the offence must logically be restricted to where the </a:t>
          </a:r>
          <a:r>
            <a:rPr lang="en-US" dirty="0" err="1" smtClean="0"/>
            <a:t>drawee</a:t>
          </a:r>
          <a:r>
            <a:rPr lang="en-US" dirty="0" smtClean="0"/>
            <a:t> bank is located.”</a:t>
          </a:r>
          <a:endParaRPr lang="en-US" dirty="0"/>
        </a:p>
      </dgm:t>
    </dgm:pt>
    <dgm:pt modelId="{3178D6F4-9755-4AD1-9133-74BBBCBE0A9A}" type="parTrans" cxnId="{1057108F-8091-43E7-96FE-36FFB3F79B6A}">
      <dgm:prSet/>
      <dgm:spPr/>
      <dgm:t>
        <a:bodyPr/>
        <a:lstStyle/>
        <a:p>
          <a:endParaRPr lang="en-US"/>
        </a:p>
      </dgm:t>
    </dgm:pt>
    <dgm:pt modelId="{B79EA8BC-0FE6-40EE-ADAE-863FC14E5F72}" type="sibTrans" cxnId="{1057108F-8091-43E7-96FE-36FFB3F79B6A}">
      <dgm:prSet/>
      <dgm:spPr/>
      <dgm:t>
        <a:bodyPr/>
        <a:lstStyle/>
        <a:p>
          <a:endParaRPr lang="en-US"/>
        </a:p>
      </dgm:t>
    </dgm:pt>
    <dgm:pt modelId="{18AB0107-3DA0-4C31-A639-FCC97E256CC2}">
      <dgm:prSet/>
      <dgm:spPr/>
      <dgm:t>
        <a:bodyPr/>
        <a:lstStyle/>
        <a:p>
          <a:pPr rtl="0"/>
          <a:r>
            <a:rPr lang="en-US" dirty="0" err="1" smtClean="0"/>
            <a:t>Dashrath</a:t>
          </a:r>
          <a:r>
            <a:rPr lang="en-US" dirty="0" smtClean="0"/>
            <a:t> </a:t>
          </a:r>
          <a:r>
            <a:rPr lang="en-US" dirty="0" err="1" smtClean="0"/>
            <a:t>Rupsingh</a:t>
          </a:r>
          <a:r>
            <a:rPr lang="en-US" dirty="0" smtClean="0"/>
            <a:t> </a:t>
          </a:r>
          <a:r>
            <a:rPr lang="en-US" dirty="0" err="1" smtClean="0"/>
            <a:t>Rothod</a:t>
          </a:r>
          <a:r>
            <a:rPr lang="en-US" dirty="0" smtClean="0"/>
            <a:t> vs. State of </a:t>
          </a:r>
          <a:r>
            <a:rPr lang="en-US" dirty="0" err="1" smtClean="0"/>
            <a:t>Maharastra</a:t>
          </a:r>
          <a:r>
            <a:rPr lang="en-US" dirty="0" smtClean="0"/>
            <a:t> : 2014(9) SCC 129</a:t>
          </a:r>
          <a:endParaRPr lang="en-US" dirty="0"/>
        </a:p>
      </dgm:t>
    </dgm:pt>
    <dgm:pt modelId="{9923660D-86B0-4B8F-BEA4-4D88F167FDDF}" type="parTrans" cxnId="{16B84E70-624D-4034-A98B-00D02C4C0F33}">
      <dgm:prSet/>
      <dgm:spPr/>
      <dgm:t>
        <a:bodyPr/>
        <a:lstStyle/>
        <a:p>
          <a:endParaRPr lang="en-US"/>
        </a:p>
      </dgm:t>
    </dgm:pt>
    <dgm:pt modelId="{42E28769-2510-40F1-BEF0-AEE4CC040FAE}" type="sibTrans" cxnId="{16B84E70-624D-4034-A98B-00D02C4C0F33}">
      <dgm:prSet/>
      <dgm:spPr/>
      <dgm:t>
        <a:bodyPr/>
        <a:lstStyle/>
        <a:p>
          <a:endParaRPr lang="en-US"/>
        </a:p>
      </dgm:t>
    </dgm:pt>
    <dgm:pt modelId="{8C27987F-E15D-4DB3-8551-8DEB36FB2695}">
      <dgm:prSet/>
      <dgm:spPr/>
      <dgm:t>
        <a:bodyPr/>
        <a:lstStyle/>
        <a:p>
          <a:pPr rtl="0"/>
          <a:r>
            <a:rPr lang="en-US" b="1" i="0" dirty="0" smtClean="0"/>
            <a:t>If </a:t>
          </a:r>
          <a:r>
            <a:rPr lang="en-US" b="1" i="0" dirty="0" err="1" smtClean="0"/>
            <a:t>drawee's</a:t>
          </a:r>
          <a:r>
            <a:rPr lang="en-US" b="1" i="0" dirty="0" smtClean="0"/>
            <a:t> name is not written in instrument, that instrument cannot be termed to be a </a:t>
          </a:r>
          <a:r>
            <a:rPr lang="en-US" b="1" i="0" dirty="0" err="1" smtClean="0"/>
            <a:t>cheque</a:t>
          </a:r>
          <a:r>
            <a:rPr lang="en-US" b="1" i="0" dirty="0" smtClean="0"/>
            <a:t> or bill of exchange</a:t>
          </a:r>
          <a:endParaRPr lang="en-US" dirty="0"/>
        </a:p>
      </dgm:t>
    </dgm:pt>
    <dgm:pt modelId="{1B788FD6-C560-42CB-8CE1-2FD3C0C86CE7}" type="parTrans" cxnId="{F2D4D6F9-3700-4231-B1BA-30A0A5C468B4}">
      <dgm:prSet/>
      <dgm:spPr/>
      <dgm:t>
        <a:bodyPr/>
        <a:lstStyle/>
        <a:p>
          <a:endParaRPr lang="en-US"/>
        </a:p>
      </dgm:t>
    </dgm:pt>
    <dgm:pt modelId="{D996D87A-01B3-4816-8FA1-01833AE520BA}" type="sibTrans" cxnId="{F2D4D6F9-3700-4231-B1BA-30A0A5C468B4}">
      <dgm:prSet/>
      <dgm:spPr/>
      <dgm:t>
        <a:bodyPr/>
        <a:lstStyle/>
        <a:p>
          <a:endParaRPr lang="en-US"/>
        </a:p>
      </dgm:t>
    </dgm:pt>
    <dgm:pt modelId="{7F6906AB-4DC7-432E-A9CB-2DFADF0C3022}">
      <dgm:prSet/>
      <dgm:spPr/>
      <dgm:t>
        <a:bodyPr/>
        <a:lstStyle/>
        <a:p>
          <a:pPr rtl="0"/>
          <a:r>
            <a:rPr lang="en-US" b="0" i="0" dirty="0" smtClean="0"/>
            <a:t>Nikhil P. Gandhi </a:t>
          </a:r>
          <a:r>
            <a:rPr lang="en-US" b="0" i="0" dirty="0" err="1" smtClean="0"/>
            <a:t>vs</a:t>
          </a:r>
          <a:r>
            <a:rPr lang="en-US" b="0" i="0" dirty="0" smtClean="0"/>
            <a:t> State of Gujarat [2016] 136 SCL 355 (Gujarat)</a:t>
          </a:r>
          <a:endParaRPr lang="en-US" b="0" dirty="0"/>
        </a:p>
      </dgm:t>
    </dgm:pt>
    <dgm:pt modelId="{B01472B5-D7B3-46E5-8605-EE34594EA1B8}" type="parTrans" cxnId="{DE489118-8A2A-4037-936F-22B0B9032237}">
      <dgm:prSet/>
      <dgm:spPr/>
      <dgm:t>
        <a:bodyPr/>
        <a:lstStyle/>
        <a:p>
          <a:endParaRPr lang="en-US"/>
        </a:p>
      </dgm:t>
    </dgm:pt>
    <dgm:pt modelId="{0597FB61-EA3C-46C4-B75F-4664855A2592}" type="sibTrans" cxnId="{DE489118-8A2A-4037-936F-22B0B9032237}">
      <dgm:prSet/>
      <dgm:spPr/>
      <dgm:t>
        <a:bodyPr/>
        <a:lstStyle/>
        <a:p>
          <a:endParaRPr lang="en-US"/>
        </a:p>
      </dgm:t>
    </dgm:pt>
    <dgm:pt modelId="{08C27933-99FF-4B89-A5F7-05076CFCE21F}" type="pres">
      <dgm:prSet presAssocID="{922B1F0C-9353-4784-ABBC-858A45E0DF4F}" presName="linear" presStyleCnt="0">
        <dgm:presLayoutVars>
          <dgm:animLvl val="lvl"/>
          <dgm:resizeHandles val="exact"/>
        </dgm:presLayoutVars>
      </dgm:prSet>
      <dgm:spPr/>
      <dgm:t>
        <a:bodyPr/>
        <a:lstStyle/>
        <a:p>
          <a:endParaRPr lang="en-US"/>
        </a:p>
      </dgm:t>
    </dgm:pt>
    <dgm:pt modelId="{4B0FE2E8-EB8B-43AC-B70A-97A0F2A652D7}" type="pres">
      <dgm:prSet presAssocID="{73E91482-1B57-4E40-BED6-A2E0A1C345DD}" presName="parentText" presStyleLbl="node1" presStyleIdx="0" presStyleCnt="2">
        <dgm:presLayoutVars>
          <dgm:chMax val="0"/>
          <dgm:bulletEnabled val="1"/>
        </dgm:presLayoutVars>
      </dgm:prSet>
      <dgm:spPr/>
      <dgm:t>
        <a:bodyPr/>
        <a:lstStyle/>
        <a:p>
          <a:endParaRPr lang="en-US"/>
        </a:p>
      </dgm:t>
    </dgm:pt>
    <dgm:pt modelId="{A6BBAF73-9A1F-4D0B-AF35-679774B05738}" type="pres">
      <dgm:prSet presAssocID="{73E91482-1B57-4E40-BED6-A2E0A1C345DD}" presName="childText" presStyleLbl="revTx" presStyleIdx="0" presStyleCnt="2">
        <dgm:presLayoutVars>
          <dgm:bulletEnabled val="1"/>
        </dgm:presLayoutVars>
      </dgm:prSet>
      <dgm:spPr/>
      <dgm:t>
        <a:bodyPr/>
        <a:lstStyle/>
        <a:p>
          <a:endParaRPr lang="en-US"/>
        </a:p>
      </dgm:t>
    </dgm:pt>
    <dgm:pt modelId="{4B2E3DB2-B5B9-4891-9714-77245DFA3CC9}" type="pres">
      <dgm:prSet presAssocID="{8C27987F-E15D-4DB3-8551-8DEB36FB2695}" presName="parentText" presStyleLbl="node1" presStyleIdx="1" presStyleCnt="2">
        <dgm:presLayoutVars>
          <dgm:chMax val="0"/>
          <dgm:bulletEnabled val="1"/>
        </dgm:presLayoutVars>
      </dgm:prSet>
      <dgm:spPr/>
      <dgm:t>
        <a:bodyPr/>
        <a:lstStyle/>
        <a:p>
          <a:endParaRPr lang="en-US"/>
        </a:p>
      </dgm:t>
    </dgm:pt>
    <dgm:pt modelId="{A23A2937-C4EA-49AA-8F84-80DC094623E3}" type="pres">
      <dgm:prSet presAssocID="{8C27987F-E15D-4DB3-8551-8DEB36FB2695}" presName="childText" presStyleLbl="revTx" presStyleIdx="1" presStyleCnt="2">
        <dgm:presLayoutVars>
          <dgm:bulletEnabled val="1"/>
        </dgm:presLayoutVars>
      </dgm:prSet>
      <dgm:spPr/>
      <dgm:t>
        <a:bodyPr/>
        <a:lstStyle/>
        <a:p>
          <a:endParaRPr lang="en-US"/>
        </a:p>
      </dgm:t>
    </dgm:pt>
  </dgm:ptLst>
  <dgm:cxnLst>
    <dgm:cxn modelId="{DE489118-8A2A-4037-936F-22B0B9032237}" srcId="{8C27987F-E15D-4DB3-8551-8DEB36FB2695}" destId="{7F6906AB-4DC7-432E-A9CB-2DFADF0C3022}" srcOrd="0" destOrd="0" parTransId="{B01472B5-D7B3-46E5-8605-EE34594EA1B8}" sibTransId="{0597FB61-EA3C-46C4-B75F-4664855A2592}"/>
    <dgm:cxn modelId="{16B84E70-624D-4034-A98B-00D02C4C0F33}" srcId="{73E91482-1B57-4E40-BED6-A2E0A1C345DD}" destId="{18AB0107-3DA0-4C31-A639-FCC97E256CC2}" srcOrd="0" destOrd="0" parTransId="{9923660D-86B0-4B8F-BEA4-4D88F167FDDF}" sibTransId="{42E28769-2510-40F1-BEF0-AEE4CC040FAE}"/>
    <dgm:cxn modelId="{1057108F-8091-43E7-96FE-36FFB3F79B6A}" srcId="{922B1F0C-9353-4784-ABBC-858A45E0DF4F}" destId="{73E91482-1B57-4E40-BED6-A2E0A1C345DD}" srcOrd="0" destOrd="0" parTransId="{3178D6F4-9755-4AD1-9133-74BBBCBE0A9A}" sibTransId="{B79EA8BC-0FE6-40EE-ADAE-863FC14E5F72}"/>
    <dgm:cxn modelId="{C670079A-FB52-429A-80A4-A968E2A82509}" type="presOf" srcId="{18AB0107-3DA0-4C31-A639-FCC97E256CC2}" destId="{A6BBAF73-9A1F-4D0B-AF35-679774B05738}" srcOrd="0" destOrd="0" presId="urn:microsoft.com/office/officeart/2005/8/layout/vList2"/>
    <dgm:cxn modelId="{76F39D0F-2AA2-4DDA-A3DB-CE53A6CEB899}" type="presOf" srcId="{8C27987F-E15D-4DB3-8551-8DEB36FB2695}" destId="{4B2E3DB2-B5B9-4891-9714-77245DFA3CC9}" srcOrd="0" destOrd="0" presId="urn:microsoft.com/office/officeart/2005/8/layout/vList2"/>
    <dgm:cxn modelId="{F2D4D6F9-3700-4231-B1BA-30A0A5C468B4}" srcId="{922B1F0C-9353-4784-ABBC-858A45E0DF4F}" destId="{8C27987F-E15D-4DB3-8551-8DEB36FB2695}" srcOrd="1" destOrd="0" parTransId="{1B788FD6-C560-42CB-8CE1-2FD3C0C86CE7}" sibTransId="{D996D87A-01B3-4816-8FA1-01833AE520BA}"/>
    <dgm:cxn modelId="{9E56F7ED-D9F1-4947-B6EE-0D1E27FA1A1E}" type="presOf" srcId="{73E91482-1B57-4E40-BED6-A2E0A1C345DD}" destId="{4B0FE2E8-EB8B-43AC-B70A-97A0F2A652D7}" srcOrd="0" destOrd="0" presId="urn:microsoft.com/office/officeart/2005/8/layout/vList2"/>
    <dgm:cxn modelId="{4CD66C0F-D28A-462A-A2F8-D41691596BD4}" type="presOf" srcId="{922B1F0C-9353-4784-ABBC-858A45E0DF4F}" destId="{08C27933-99FF-4B89-A5F7-05076CFCE21F}" srcOrd="0" destOrd="0" presId="urn:microsoft.com/office/officeart/2005/8/layout/vList2"/>
    <dgm:cxn modelId="{13F7D8CD-5520-482C-B00A-773D29A734B2}" type="presOf" srcId="{7F6906AB-4DC7-432E-A9CB-2DFADF0C3022}" destId="{A23A2937-C4EA-49AA-8F84-80DC094623E3}" srcOrd="0" destOrd="0" presId="urn:microsoft.com/office/officeart/2005/8/layout/vList2"/>
    <dgm:cxn modelId="{5BF3054B-B96B-4452-B545-2696C7AD8132}" type="presParOf" srcId="{08C27933-99FF-4B89-A5F7-05076CFCE21F}" destId="{4B0FE2E8-EB8B-43AC-B70A-97A0F2A652D7}" srcOrd="0" destOrd="0" presId="urn:microsoft.com/office/officeart/2005/8/layout/vList2"/>
    <dgm:cxn modelId="{491EEA6A-63DB-4EC8-BBFE-063F4EE93B29}" type="presParOf" srcId="{08C27933-99FF-4B89-A5F7-05076CFCE21F}" destId="{A6BBAF73-9A1F-4D0B-AF35-679774B05738}" srcOrd="1" destOrd="0" presId="urn:microsoft.com/office/officeart/2005/8/layout/vList2"/>
    <dgm:cxn modelId="{859667B7-7A45-4EB8-B2DC-8E41B77C797B}" type="presParOf" srcId="{08C27933-99FF-4B89-A5F7-05076CFCE21F}" destId="{4B2E3DB2-B5B9-4891-9714-77245DFA3CC9}" srcOrd="2" destOrd="0" presId="urn:microsoft.com/office/officeart/2005/8/layout/vList2"/>
    <dgm:cxn modelId="{24C6FCCC-68DF-4233-99A3-2F6C4D926264}" type="presParOf" srcId="{08C27933-99FF-4B89-A5F7-05076CFCE21F}" destId="{A23A2937-C4EA-49AA-8F84-80DC094623E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E31DFE4-0401-4B10-AA8A-A002FE10D450}"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29918BEA-8ABD-4EA9-9A67-A96C36A119E7}">
      <dgm:prSet/>
      <dgm:spPr/>
      <dgm:t>
        <a:bodyPr/>
        <a:lstStyle/>
        <a:p>
          <a:pPr rtl="0"/>
          <a:r>
            <a:rPr lang="en-US" smtClean="0"/>
            <a:t>No averment that the particular director is in charge of and </a:t>
          </a:r>
          <a:endParaRPr lang="en-US"/>
        </a:p>
      </dgm:t>
    </dgm:pt>
    <dgm:pt modelId="{8227ABBF-2CF7-4105-A999-CE6A513DD3B7}" type="parTrans" cxnId="{0201F2E0-47B4-4F41-BA35-515E899F15E1}">
      <dgm:prSet/>
      <dgm:spPr/>
      <dgm:t>
        <a:bodyPr/>
        <a:lstStyle/>
        <a:p>
          <a:endParaRPr lang="en-US"/>
        </a:p>
      </dgm:t>
    </dgm:pt>
    <dgm:pt modelId="{8C6B00D1-1718-4875-B772-20C421B9550A}" type="sibTrans" cxnId="{0201F2E0-47B4-4F41-BA35-515E899F15E1}">
      <dgm:prSet/>
      <dgm:spPr/>
      <dgm:t>
        <a:bodyPr/>
        <a:lstStyle/>
        <a:p>
          <a:endParaRPr lang="en-US"/>
        </a:p>
      </dgm:t>
    </dgm:pt>
    <dgm:pt modelId="{3B21061E-425F-4198-A3B9-7D15D77DBF07}">
      <dgm:prSet/>
      <dgm:spPr/>
      <dgm:t>
        <a:bodyPr/>
        <a:lstStyle/>
        <a:p>
          <a:pPr rtl="0"/>
          <a:r>
            <a:rPr lang="en-US" smtClean="0"/>
            <a:t>Responsible for conduct of business </a:t>
          </a:r>
          <a:endParaRPr lang="en-US"/>
        </a:p>
      </dgm:t>
    </dgm:pt>
    <dgm:pt modelId="{88966BFE-1D07-435D-9BE3-71206BADF56A}" type="parTrans" cxnId="{C101CC47-4836-403E-9390-6920A0922171}">
      <dgm:prSet/>
      <dgm:spPr/>
      <dgm:t>
        <a:bodyPr/>
        <a:lstStyle/>
        <a:p>
          <a:endParaRPr lang="en-US"/>
        </a:p>
      </dgm:t>
    </dgm:pt>
    <dgm:pt modelId="{623B0580-42C7-4F6D-90BE-64F1C3CFCD29}" type="sibTrans" cxnId="{C101CC47-4836-403E-9390-6920A0922171}">
      <dgm:prSet/>
      <dgm:spPr/>
      <dgm:t>
        <a:bodyPr/>
        <a:lstStyle/>
        <a:p>
          <a:endParaRPr lang="en-US"/>
        </a:p>
      </dgm:t>
    </dgm:pt>
    <dgm:pt modelId="{FACB4088-AF0C-460A-9203-C4B3314D5C8C}">
      <dgm:prSet/>
      <dgm:spPr/>
      <dgm:t>
        <a:bodyPr/>
        <a:lstStyle/>
        <a:p>
          <a:pPr rtl="0"/>
          <a:r>
            <a:rPr lang="en-US" smtClean="0"/>
            <a:t>at the time offence was committed, </a:t>
          </a:r>
          <a:endParaRPr lang="en-US"/>
        </a:p>
      </dgm:t>
    </dgm:pt>
    <dgm:pt modelId="{6224DB7A-C677-496F-841F-8C887D7A0176}" type="parTrans" cxnId="{72AEDDDA-E435-43A8-8B6B-E18F498D0224}">
      <dgm:prSet/>
      <dgm:spPr/>
      <dgm:t>
        <a:bodyPr/>
        <a:lstStyle/>
        <a:p>
          <a:endParaRPr lang="en-US"/>
        </a:p>
      </dgm:t>
    </dgm:pt>
    <dgm:pt modelId="{FC75579E-28FC-4541-AD1E-C1D104D0592A}" type="sibTrans" cxnId="{72AEDDDA-E435-43A8-8B6B-E18F498D0224}">
      <dgm:prSet/>
      <dgm:spPr/>
      <dgm:t>
        <a:bodyPr/>
        <a:lstStyle/>
        <a:p>
          <a:endParaRPr lang="en-US"/>
        </a:p>
      </dgm:t>
    </dgm:pt>
    <dgm:pt modelId="{E3964EEB-8029-4491-ABA8-9A31A5233773}">
      <dgm:prSet/>
      <dgm:spPr/>
      <dgm:t>
        <a:bodyPr/>
        <a:lstStyle/>
        <a:p>
          <a:pPr rtl="0"/>
          <a:r>
            <a:rPr lang="en-US" smtClean="0"/>
            <a:t>prosecution is not sustainable. </a:t>
          </a:r>
          <a:endParaRPr lang="en-US"/>
        </a:p>
      </dgm:t>
    </dgm:pt>
    <dgm:pt modelId="{5556D9D9-A91F-4950-A3FE-346AB2711FBD}" type="parTrans" cxnId="{37EDEB3F-6A21-4953-83FE-FC8A34966D98}">
      <dgm:prSet/>
      <dgm:spPr/>
      <dgm:t>
        <a:bodyPr/>
        <a:lstStyle/>
        <a:p>
          <a:endParaRPr lang="en-US"/>
        </a:p>
      </dgm:t>
    </dgm:pt>
    <dgm:pt modelId="{F0B03251-38B9-4890-91A7-1A27926D6746}" type="sibTrans" cxnId="{37EDEB3F-6A21-4953-83FE-FC8A34966D98}">
      <dgm:prSet/>
      <dgm:spPr/>
      <dgm:t>
        <a:bodyPr/>
        <a:lstStyle/>
        <a:p>
          <a:endParaRPr lang="en-US"/>
        </a:p>
      </dgm:t>
    </dgm:pt>
    <dgm:pt modelId="{73A86DD5-0365-447C-A48B-E80AF94E2575}">
      <dgm:prSet/>
      <dgm:spPr/>
      <dgm:t>
        <a:bodyPr/>
        <a:lstStyle/>
        <a:p>
          <a:pPr rtl="0"/>
          <a:r>
            <a:rPr lang="en-US" smtClean="0"/>
            <a:t>However, not necessary to allege and prove that in fact the director had any specific role in transaction leading to issuance of cheque </a:t>
          </a:r>
          <a:endParaRPr lang="en-US"/>
        </a:p>
      </dgm:t>
    </dgm:pt>
    <dgm:pt modelId="{C141778C-5346-419F-8EB2-B76D689AECC3}" type="parTrans" cxnId="{DA659A70-C248-4DEF-B391-DE0A9CCDDA70}">
      <dgm:prSet/>
      <dgm:spPr/>
      <dgm:t>
        <a:bodyPr/>
        <a:lstStyle/>
        <a:p>
          <a:endParaRPr lang="en-US"/>
        </a:p>
      </dgm:t>
    </dgm:pt>
    <dgm:pt modelId="{B5F73AD3-4B42-43CC-94A7-3A7ADD176510}" type="sibTrans" cxnId="{DA659A70-C248-4DEF-B391-DE0A9CCDDA70}">
      <dgm:prSet/>
      <dgm:spPr/>
      <dgm:t>
        <a:bodyPr/>
        <a:lstStyle/>
        <a:p>
          <a:endParaRPr lang="en-US"/>
        </a:p>
      </dgm:t>
    </dgm:pt>
    <dgm:pt modelId="{940B04AC-7B31-4553-8888-ACFE174332AE}">
      <dgm:prSet/>
      <dgm:spPr/>
      <dgm:t>
        <a:bodyPr/>
        <a:lstStyle/>
        <a:p>
          <a:pPr rtl="0"/>
          <a:r>
            <a:rPr lang="en-US" i="1" smtClean="0"/>
            <a:t>A K Singhania</a:t>
          </a:r>
          <a:r>
            <a:rPr lang="en-US" smtClean="0"/>
            <a:t> v. </a:t>
          </a:r>
          <a:r>
            <a:rPr lang="en-US" i="1" smtClean="0"/>
            <a:t>Gujarat State Fertilizer Co Ltd</a:t>
          </a:r>
          <a:r>
            <a:rPr lang="en-US" smtClean="0"/>
            <a:t>. (2014) 123 SCL189 = 40 taxmann.com 471 (SC)</a:t>
          </a:r>
          <a:endParaRPr lang="en-US"/>
        </a:p>
      </dgm:t>
    </dgm:pt>
    <dgm:pt modelId="{8E2C30E6-640C-4E18-AA8D-796C29B5A81A}" type="parTrans" cxnId="{A333EE4D-C947-4931-A86A-C91B6AD40C83}">
      <dgm:prSet/>
      <dgm:spPr/>
      <dgm:t>
        <a:bodyPr/>
        <a:lstStyle/>
        <a:p>
          <a:endParaRPr lang="en-US"/>
        </a:p>
      </dgm:t>
    </dgm:pt>
    <dgm:pt modelId="{649447F1-529D-4AC4-BF4A-53DA04997FE9}" type="sibTrans" cxnId="{A333EE4D-C947-4931-A86A-C91B6AD40C83}">
      <dgm:prSet/>
      <dgm:spPr/>
      <dgm:t>
        <a:bodyPr/>
        <a:lstStyle/>
        <a:p>
          <a:endParaRPr lang="en-US"/>
        </a:p>
      </dgm:t>
    </dgm:pt>
    <dgm:pt modelId="{FF5D2F54-F4C3-4419-BB71-DFF245BF45B0}" type="pres">
      <dgm:prSet presAssocID="{7E31DFE4-0401-4B10-AA8A-A002FE10D450}" presName="linear" presStyleCnt="0">
        <dgm:presLayoutVars>
          <dgm:animLvl val="lvl"/>
          <dgm:resizeHandles val="exact"/>
        </dgm:presLayoutVars>
      </dgm:prSet>
      <dgm:spPr/>
      <dgm:t>
        <a:bodyPr/>
        <a:lstStyle/>
        <a:p>
          <a:endParaRPr lang="en-US"/>
        </a:p>
      </dgm:t>
    </dgm:pt>
    <dgm:pt modelId="{51189063-400A-4255-BE83-B556AACF90C2}" type="pres">
      <dgm:prSet presAssocID="{29918BEA-8ABD-4EA9-9A67-A96C36A119E7}" presName="parentText" presStyleLbl="node1" presStyleIdx="0" presStyleCnt="5">
        <dgm:presLayoutVars>
          <dgm:chMax val="0"/>
          <dgm:bulletEnabled val="1"/>
        </dgm:presLayoutVars>
      </dgm:prSet>
      <dgm:spPr/>
      <dgm:t>
        <a:bodyPr/>
        <a:lstStyle/>
        <a:p>
          <a:endParaRPr lang="en-US"/>
        </a:p>
      </dgm:t>
    </dgm:pt>
    <dgm:pt modelId="{463351E3-44F2-4F29-BBBF-3EB18A48DF1C}" type="pres">
      <dgm:prSet presAssocID="{8C6B00D1-1718-4875-B772-20C421B9550A}" presName="spacer" presStyleCnt="0"/>
      <dgm:spPr/>
      <dgm:t>
        <a:bodyPr/>
        <a:lstStyle/>
        <a:p>
          <a:endParaRPr lang="en-US"/>
        </a:p>
      </dgm:t>
    </dgm:pt>
    <dgm:pt modelId="{CAE16653-E833-42D3-8805-EB8E2B474E50}" type="pres">
      <dgm:prSet presAssocID="{3B21061E-425F-4198-A3B9-7D15D77DBF07}" presName="parentText" presStyleLbl="node1" presStyleIdx="1" presStyleCnt="5">
        <dgm:presLayoutVars>
          <dgm:chMax val="0"/>
          <dgm:bulletEnabled val="1"/>
        </dgm:presLayoutVars>
      </dgm:prSet>
      <dgm:spPr/>
      <dgm:t>
        <a:bodyPr/>
        <a:lstStyle/>
        <a:p>
          <a:endParaRPr lang="en-US"/>
        </a:p>
      </dgm:t>
    </dgm:pt>
    <dgm:pt modelId="{4CECF1C4-BA4F-4D7D-B035-7A5A23C788B6}" type="pres">
      <dgm:prSet presAssocID="{623B0580-42C7-4F6D-90BE-64F1C3CFCD29}" presName="spacer" presStyleCnt="0"/>
      <dgm:spPr/>
      <dgm:t>
        <a:bodyPr/>
        <a:lstStyle/>
        <a:p>
          <a:endParaRPr lang="en-US"/>
        </a:p>
      </dgm:t>
    </dgm:pt>
    <dgm:pt modelId="{8B405320-A44D-4FD5-8F2B-6E90BC758A5C}" type="pres">
      <dgm:prSet presAssocID="{FACB4088-AF0C-460A-9203-C4B3314D5C8C}" presName="parentText" presStyleLbl="node1" presStyleIdx="2" presStyleCnt="5">
        <dgm:presLayoutVars>
          <dgm:chMax val="0"/>
          <dgm:bulletEnabled val="1"/>
        </dgm:presLayoutVars>
      </dgm:prSet>
      <dgm:spPr/>
      <dgm:t>
        <a:bodyPr/>
        <a:lstStyle/>
        <a:p>
          <a:endParaRPr lang="en-US"/>
        </a:p>
      </dgm:t>
    </dgm:pt>
    <dgm:pt modelId="{9F44E97A-095E-42EF-96FF-D483AE3C7E3E}" type="pres">
      <dgm:prSet presAssocID="{FC75579E-28FC-4541-AD1E-C1D104D0592A}" presName="spacer" presStyleCnt="0"/>
      <dgm:spPr/>
      <dgm:t>
        <a:bodyPr/>
        <a:lstStyle/>
        <a:p>
          <a:endParaRPr lang="en-US"/>
        </a:p>
      </dgm:t>
    </dgm:pt>
    <dgm:pt modelId="{9D0CDD2F-90A2-42AA-9465-9B25364BFC9A}" type="pres">
      <dgm:prSet presAssocID="{E3964EEB-8029-4491-ABA8-9A31A5233773}" presName="parentText" presStyleLbl="node1" presStyleIdx="3" presStyleCnt="5">
        <dgm:presLayoutVars>
          <dgm:chMax val="0"/>
          <dgm:bulletEnabled val="1"/>
        </dgm:presLayoutVars>
      </dgm:prSet>
      <dgm:spPr/>
      <dgm:t>
        <a:bodyPr/>
        <a:lstStyle/>
        <a:p>
          <a:endParaRPr lang="en-US"/>
        </a:p>
      </dgm:t>
    </dgm:pt>
    <dgm:pt modelId="{E24BC113-32A3-4162-992B-5D977403893E}" type="pres">
      <dgm:prSet presAssocID="{F0B03251-38B9-4890-91A7-1A27926D6746}" presName="spacer" presStyleCnt="0"/>
      <dgm:spPr/>
      <dgm:t>
        <a:bodyPr/>
        <a:lstStyle/>
        <a:p>
          <a:endParaRPr lang="en-US"/>
        </a:p>
      </dgm:t>
    </dgm:pt>
    <dgm:pt modelId="{66A094E1-307F-4540-800F-5CC92B3198F8}" type="pres">
      <dgm:prSet presAssocID="{73A86DD5-0365-447C-A48B-E80AF94E2575}" presName="parentText" presStyleLbl="node1" presStyleIdx="4" presStyleCnt="5">
        <dgm:presLayoutVars>
          <dgm:chMax val="0"/>
          <dgm:bulletEnabled val="1"/>
        </dgm:presLayoutVars>
      </dgm:prSet>
      <dgm:spPr/>
      <dgm:t>
        <a:bodyPr/>
        <a:lstStyle/>
        <a:p>
          <a:endParaRPr lang="en-US"/>
        </a:p>
      </dgm:t>
    </dgm:pt>
    <dgm:pt modelId="{8161D109-6B15-4089-91F3-4C2687DF17B9}" type="pres">
      <dgm:prSet presAssocID="{73A86DD5-0365-447C-A48B-E80AF94E2575}" presName="childText" presStyleLbl="revTx" presStyleIdx="0" presStyleCnt="1">
        <dgm:presLayoutVars>
          <dgm:bulletEnabled val="1"/>
        </dgm:presLayoutVars>
      </dgm:prSet>
      <dgm:spPr/>
      <dgm:t>
        <a:bodyPr/>
        <a:lstStyle/>
        <a:p>
          <a:endParaRPr lang="en-US"/>
        </a:p>
      </dgm:t>
    </dgm:pt>
  </dgm:ptLst>
  <dgm:cxnLst>
    <dgm:cxn modelId="{E20D42D4-48D6-4B54-851A-05B990834418}" type="presOf" srcId="{E3964EEB-8029-4491-ABA8-9A31A5233773}" destId="{9D0CDD2F-90A2-42AA-9465-9B25364BFC9A}" srcOrd="0" destOrd="0" presId="urn:microsoft.com/office/officeart/2005/8/layout/vList2"/>
    <dgm:cxn modelId="{B951BBC3-287E-441E-964A-E0DC4B7EEC7B}" type="presOf" srcId="{FACB4088-AF0C-460A-9203-C4B3314D5C8C}" destId="{8B405320-A44D-4FD5-8F2B-6E90BC758A5C}" srcOrd="0" destOrd="0" presId="urn:microsoft.com/office/officeart/2005/8/layout/vList2"/>
    <dgm:cxn modelId="{021EC291-8F71-46E9-967E-57236C3D6937}" type="presOf" srcId="{29918BEA-8ABD-4EA9-9A67-A96C36A119E7}" destId="{51189063-400A-4255-BE83-B556AACF90C2}" srcOrd="0" destOrd="0" presId="urn:microsoft.com/office/officeart/2005/8/layout/vList2"/>
    <dgm:cxn modelId="{0201F2E0-47B4-4F41-BA35-515E899F15E1}" srcId="{7E31DFE4-0401-4B10-AA8A-A002FE10D450}" destId="{29918BEA-8ABD-4EA9-9A67-A96C36A119E7}" srcOrd="0" destOrd="0" parTransId="{8227ABBF-2CF7-4105-A999-CE6A513DD3B7}" sibTransId="{8C6B00D1-1718-4875-B772-20C421B9550A}"/>
    <dgm:cxn modelId="{0CFC007E-9E1F-4B11-B1D4-45E1A80E2AFD}" type="presOf" srcId="{73A86DD5-0365-447C-A48B-E80AF94E2575}" destId="{66A094E1-307F-4540-800F-5CC92B3198F8}" srcOrd="0" destOrd="0" presId="urn:microsoft.com/office/officeart/2005/8/layout/vList2"/>
    <dgm:cxn modelId="{72AEDDDA-E435-43A8-8B6B-E18F498D0224}" srcId="{7E31DFE4-0401-4B10-AA8A-A002FE10D450}" destId="{FACB4088-AF0C-460A-9203-C4B3314D5C8C}" srcOrd="2" destOrd="0" parTransId="{6224DB7A-C677-496F-841F-8C887D7A0176}" sibTransId="{FC75579E-28FC-4541-AD1E-C1D104D0592A}"/>
    <dgm:cxn modelId="{6C755C63-6F0B-4585-8BD4-D93572617232}" type="presOf" srcId="{7E31DFE4-0401-4B10-AA8A-A002FE10D450}" destId="{FF5D2F54-F4C3-4419-BB71-DFF245BF45B0}" srcOrd="0" destOrd="0" presId="urn:microsoft.com/office/officeart/2005/8/layout/vList2"/>
    <dgm:cxn modelId="{C101CC47-4836-403E-9390-6920A0922171}" srcId="{7E31DFE4-0401-4B10-AA8A-A002FE10D450}" destId="{3B21061E-425F-4198-A3B9-7D15D77DBF07}" srcOrd="1" destOrd="0" parTransId="{88966BFE-1D07-435D-9BE3-71206BADF56A}" sibTransId="{623B0580-42C7-4F6D-90BE-64F1C3CFCD29}"/>
    <dgm:cxn modelId="{DA659A70-C248-4DEF-B391-DE0A9CCDDA70}" srcId="{7E31DFE4-0401-4B10-AA8A-A002FE10D450}" destId="{73A86DD5-0365-447C-A48B-E80AF94E2575}" srcOrd="4" destOrd="0" parTransId="{C141778C-5346-419F-8EB2-B76D689AECC3}" sibTransId="{B5F73AD3-4B42-43CC-94A7-3A7ADD176510}"/>
    <dgm:cxn modelId="{374F93F0-EF55-41AC-AB0A-EF59AAC928B1}" type="presOf" srcId="{940B04AC-7B31-4553-8888-ACFE174332AE}" destId="{8161D109-6B15-4089-91F3-4C2687DF17B9}" srcOrd="0" destOrd="0" presId="urn:microsoft.com/office/officeart/2005/8/layout/vList2"/>
    <dgm:cxn modelId="{7A96AE78-6A80-47BE-AABD-31DB15F7FCA5}" type="presOf" srcId="{3B21061E-425F-4198-A3B9-7D15D77DBF07}" destId="{CAE16653-E833-42D3-8805-EB8E2B474E50}" srcOrd="0" destOrd="0" presId="urn:microsoft.com/office/officeart/2005/8/layout/vList2"/>
    <dgm:cxn modelId="{A333EE4D-C947-4931-A86A-C91B6AD40C83}" srcId="{73A86DD5-0365-447C-A48B-E80AF94E2575}" destId="{940B04AC-7B31-4553-8888-ACFE174332AE}" srcOrd="0" destOrd="0" parTransId="{8E2C30E6-640C-4E18-AA8D-796C29B5A81A}" sibTransId="{649447F1-529D-4AC4-BF4A-53DA04997FE9}"/>
    <dgm:cxn modelId="{37EDEB3F-6A21-4953-83FE-FC8A34966D98}" srcId="{7E31DFE4-0401-4B10-AA8A-A002FE10D450}" destId="{E3964EEB-8029-4491-ABA8-9A31A5233773}" srcOrd="3" destOrd="0" parTransId="{5556D9D9-A91F-4950-A3FE-346AB2711FBD}" sibTransId="{F0B03251-38B9-4890-91A7-1A27926D6746}"/>
    <dgm:cxn modelId="{726B0D58-52FC-48D8-8148-4C00E7C37043}" type="presParOf" srcId="{FF5D2F54-F4C3-4419-BB71-DFF245BF45B0}" destId="{51189063-400A-4255-BE83-B556AACF90C2}" srcOrd="0" destOrd="0" presId="urn:microsoft.com/office/officeart/2005/8/layout/vList2"/>
    <dgm:cxn modelId="{6E84EA21-6643-4DE1-9727-A67F3165D999}" type="presParOf" srcId="{FF5D2F54-F4C3-4419-BB71-DFF245BF45B0}" destId="{463351E3-44F2-4F29-BBBF-3EB18A48DF1C}" srcOrd="1" destOrd="0" presId="urn:microsoft.com/office/officeart/2005/8/layout/vList2"/>
    <dgm:cxn modelId="{20D98F6D-248C-41E2-8ED1-AFB9B5D20233}" type="presParOf" srcId="{FF5D2F54-F4C3-4419-BB71-DFF245BF45B0}" destId="{CAE16653-E833-42D3-8805-EB8E2B474E50}" srcOrd="2" destOrd="0" presId="urn:microsoft.com/office/officeart/2005/8/layout/vList2"/>
    <dgm:cxn modelId="{1217C207-8E50-47CB-A156-ABB1AF89051F}" type="presParOf" srcId="{FF5D2F54-F4C3-4419-BB71-DFF245BF45B0}" destId="{4CECF1C4-BA4F-4D7D-B035-7A5A23C788B6}" srcOrd="3" destOrd="0" presId="urn:microsoft.com/office/officeart/2005/8/layout/vList2"/>
    <dgm:cxn modelId="{920B919C-C371-4744-A4A3-B28720FFC45F}" type="presParOf" srcId="{FF5D2F54-F4C3-4419-BB71-DFF245BF45B0}" destId="{8B405320-A44D-4FD5-8F2B-6E90BC758A5C}" srcOrd="4" destOrd="0" presId="urn:microsoft.com/office/officeart/2005/8/layout/vList2"/>
    <dgm:cxn modelId="{14DD6CF8-BF33-443A-84C5-161D026EB4F5}" type="presParOf" srcId="{FF5D2F54-F4C3-4419-BB71-DFF245BF45B0}" destId="{9F44E97A-095E-42EF-96FF-D483AE3C7E3E}" srcOrd="5" destOrd="0" presId="urn:microsoft.com/office/officeart/2005/8/layout/vList2"/>
    <dgm:cxn modelId="{7AEC2E40-1473-4E95-9CCD-0D69D6FC9B03}" type="presParOf" srcId="{FF5D2F54-F4C3-4419-BB71-DFF245BF45B0}" destId="{9D0CDD2F-90A2-42AA-9465-9B25364BFC9A}" srcOrd="6" destOrd="0" presId="urn:microsoft.com/office/officeart/2005/8/layout/vList2"/>
    <dgm:cxn modelId="{2023FE47-EA60-4037-955D-E00DD3577D45}" type="presParOf" srcId="{FF5D2F54-F4C3-4419-BB71-DFF245BF45B0}" destId="{E24BC113-32A3-4162-992B-5D977403893E}" srcOrd="7" destOrd="0" presId="urn:microsoft.com/office/officeart/2005/8/layout/vList2"/>
    <dgm:cxn modelId="{C7E5CA21-3B3B-4F3A-ADF9-F6250FC9CF17}" type="presParOf" srcId="{FF5D2F54-F4C3-4419-BB71-DFF245BF45B0}" destId="{66A094E1-307F-4540-800F-5CC92B3198F8}" srcOrd="8" destOrd="0" presId="urn:microsoft.com/office/officeart/2005/8/layout/vList2"/>
    <dgm:cxn modelId="{E8AD05EA-E1D5-47DA-B430-2581C4638F2D}" type="presParOf" srcId="{FF5D2F54-F4C3-4419-BB71-DFF245BF45B0}" destId="{8161D109-6B15-4089-91F3-4C2687DF17B9}"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DCACA6-8DDE-4437-B707-14F9B52CAC0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BD6B903-EBD5-4EFD-9F9A-CB85E6786AF6}">
      <dgm:prSet/>
      <dgm:spPr/>
      <dgm:t>
        <a:bodyPr/>
        <a:lstStyle/>
        <a:p>
          <a:pPr rtl="0"/>
          <a:r>
            <a:rPr lang="en-US" smtClean="0"/>
            <a:t>"irresistible force or compulsion such as will excuse a party from performing his or her part of a contract“</a:t>
          </a:r>
          <a:endParaRPr lang="en-US"/>
        </a:p>
      </dgm:t>
    </dgm:pt>
    <dgm:pt modelId="{0E64939D-5B29-4F22-A9F5-A78CD48418C7}" type="parTrans" cxnId="{2F2C2420-92D0-4074-8B80-1724EF10A36A}">
      <dgm:prSet/>
      <dgm:spPr/>
      <dgm:t>
        <a:bodyPr/>
        <a:lstStyle/>
        <a:p>
          <a:endParaRPr lang="en-US"/>
        </a:p>
      </dgm:t>
    </dgm:pt>
    <dgm:pt modelId="{FE54E70F-9FAC-47AA-87B0-7027AD45168D}" type="sibTrans" cxnId="{2F2C2420-92D0-4074-8B80-1724EF10A36A}">
      <dgm:prSet/>
      <dgm:spPr/>
      <dgm:t>
        <a:bodyPr/>
        <a:lstStyle/>
        <a:p>
          <a:endParaRPr lang="en-US"/>
        </a:p>
      </dgm:t>
    </dgm:pt>
    <dgm:pt modelId="{A38D0BCC-6609-4D96-9E71-E08EEABDF90D}">
      <dgm:prSet/>
      <dgm:spPr/>
      <dgm:t>
        <a:bodyPr/>
        <a:lstStyle/>
        <a:p>
          <a:pPr rtl="0"/>
          <a:r>
            <a:rPr lang="en-US" smtClean="0"/>
            <a:t>COVID- 19 has been declared as a pandemic </a:t>
          </a:r>
          <a:endParaRPr lang="en-US"/>
        </a:p>
      </dgm:t>
    </dgm:pt>
    <dgm:pt modelId="{42C92D6A-AA9A-48C2-9BE7-B5F147939611}" type="parTrans" cxnId="{B0814768-62B9-45B6-94FB-D922925FA1D8}">
      <dgm:prSet/>
      <dgm:spPr/>
      <dgm:t>
        <a:bodyPr/>
        <a:lstStyle/>
        <a:p>
          <a:endParaRPr lang="en-US"/>
        </a:p>
      </dgm:t>
    </dgm:pt>
    <dgm:pt modelId="{9F6FB2C8-4EC5-4346-BA2C-F0E55E2C3A5A}" type="sibTrans" cxnId="{B0814768-62B9-45B6-94FB-D922925FA1D8}">
      <dgm:prSet/>
      <dgm:spPr/>
      <dgm:t>
        <a:bodyPr/>
        <a:lstStyle/>
        <a:p>
          <a:endParaRPr lang="en-US"/>
        </a:p>
      </dgm:t>
    </dgm:pt>
    <dgm:pt modelId="{E57F1B6C-070C-4F6B-BA5A-526808293D9A}">
      <dgm:prSet/>
      <dgm:spPr/>
      <dgm:t>
        <a:bodyPr/>
        <a:lstStyle/>
        <a:p>
          <a:pPr rtl="0"/>
          <a:r>
            <a:rPr lang="en-US" smtClean="0"/>
            <a:t>The terms of the agreement and the intent has to be understood to determine the effect of force majeure clause.</a:t>
          </a:r>
          <a:endParaRPr lang="en-US"/>
        </a:p>
      </dgm:t>
    </dgm:pt>
    <dgm:pt modelId="{0C237598-C6EE-4504-A0F3-B8F08600CC5E}" type="parTrans" cxnId="{8D85A75E-E5A1-4787-A2B4-EB2528D69AB5}">
      <dgm:prSet/>
      <dgm:spPr/>
      <dgm:t>
        <a:bodyPr/>
        <a:lstStyle/>
        <a:p>
          <a:endParaRPr lang="en-US"/>
        </a:p>
      </dgm:t>
    </dgm:pt>
    <dgm:pt modelId="{C5268763-DDB6-4ADD-AC56-8D061A022E12}" type="sibTrans" cxnId="{8D85A75E-E5A1-4787-A2B4-EB2528D69AB5}">
      <dgm:prSet/>
      <dgm:spPr/>
      <dgm:t>
        <a:bodyPr/>
        <a:lstStyle/>
        <a:p>
          <a:endParaRPr lang="en-US"/>
        </a:p>
      </dgm:t>
    </dgm:pt>
    <dgm:pt modelId="{B9097A9E-51A9-43B7-97F5-C987F3E92177}" type="pres">
      <dgm:prSet presAssocID="{D2DCACA6-8DDE-4437-B707-14F9B52CAC0D}" presName="linear" presStyleCnt="0">
        <dgm:presLayoutVars>
          <dgm:animLvl val="lvl"/>
          <dgm:resizeHandles val="exact"/>
        </dgm:presLayoutVars>
      </dgm:prSet>
      <dgm:spPr/>
    </dgm:pt>
    <dgm:pt modelId="{DC045E33-BD46-4CA1-B759-0E895C4172A8}" type="pres">
      <dgm:prSet presAssocID="{9BD6B903-EBD5-4EFD-9F9A-CB85E6786AF6}" presName="parentText" presStyleLbl="node1" presStyleIdx="0" presStyleCnt="3">
        <dgm:presLayoutVars>
          <dgm:chMax val="0"/>
          <dgm:bulletEnabled val="1"/>
        </dgm:presLayoutVars>
      </dgm:prSet>
      <dgm:spPr/>
    </dgm:pt>
    <dgm:pt modelId="{A480AB9A-8916-4EC2-8AD9-B00CAFA04A3E}" type="pres">
      <dgm:prSet presAssocID="{FE54E70F-9FAC-47AA-87B0-7027AD45168D}" presName="spacer" presStyleCnt="0"/>
      <dgm:spPr/>
    </dgm:pt>
    <dgm:pt modelId="{EC151B42-7CC7-428A-B76F-C547B4D72E63}" type="pres">
      <dgm:prSet presAssocID="{A38D0BCC-6609-4D96-9E71-E08EEABDF90D}" presName="parentText" presStyleLbl="node1" presStyleIdx="1" presStyleCnt="3">
        <dgm:presLayoutVars>
          <dgm:chMax val="0"/>
          <dgm:bulletEnabled val="1"/>
        </dgm:presLayoutVars>
      </dgm:prSet>
      <dgm:spPr/>
    </dgm:pt>
    <dgm:pt modelId="{F2505188-4B34-42AF-BB26-5DB8425B81E4}" type="pres">
      <dgm:prSet presAssocID="{9F6FB2C8-4EC5-4346-BA2C-F0E55E2C3A5A}" presName="spacer" presStyleCnt="0"/>
      <dgm:spPr/>
    </dgm:pt>
    <dgm:pt modelId="{A86D7F26-295E-4FBA-B83A-09A9C450EFFB}" type="pres">
      <dgm:prSet presAssocID="{E57F1B6C-070C-4F6B-BA5A-526808293D9A}" presName="parentText" presStyleLbl="node1" presStyleIdx="2" presStyleCnt="3">
        <dgm:presLayoutVars>
          <dgm:chMax val="0"/>
          <dgm:bulletEnabled val="1"/>
        </dgm:presLayoutVars>
      </dgm:prSet>
      <dgm:spPr/>
    </dgm:pt>
  </dgm:ptLst>
  <dgm:cxnLst>
    <dgm:cxn modelId="{8D85A75E-E5A1-4787-A2B4-EB2528D69AB5}" srcId="{D2DCACA6-8DDE-4437-B707-14F9B52CAC0D}" destId="{E57F1B6C-070C-4F6B-BA5A-526808293D9A}" srcOrd="2" destOrd="0" parTransId="{0C237598-C6EE-4504-A0F3-B8F08600CC5E}" sibTransId="{C5268763-DDB6-4ADD-AC56-8D061A022E12}"/>
    <dgm:cxn modelId="{4A5B2A42-2E00-4BD5-9AAB-B55AC022B99C}" type="presOf" srcId="{D2DCACA6-8DDE-4437-B707-14F9B52CAC0D}" destId="{B9097A9E-51A9-43B7-97F5-C987F3E92177}" srcOrd="0" destOrd="0" presId="urn:microsoft.com/office/officeart/2005/8/layout/vList2"/>
    <dgm:cxn modelId="{2F2C2420-92D0-4074-8B80-1724EF10A36A}" srcId="{D2DCACA6-8DDE-4437-B707-14F9B52CAC0D}" destId="{9BD6B903-EBD5-4EFD-9F9A-CB85E6786AF6}" srcOrd="0" destOrd="0" parTransId="{0E64939D-5B29-4F22-A9F5-A78CD48418C7}" sibTransId="{FE54E70F-9FAC-47AA-87B0-7027AD45168D}"/>
    <dgm:cxn modelId="{B0814768-62B9-45B6-94FB-D922925FA1D8}" srcId="{D2DCACA6-8DDE-4437-B707-14F9B52CAC0D}" destId="{A38D0BCC-6609-4D96-9E71-E08EEABDF90D}" srcOrd="1" destOrd="0" parTransId="{42C92D6A-AA9A-48C2-9BE7-B5F147939611}" sibTransId="{9F6FB2C8-4EC5-4346-BA2C-F0E55E2C3A5A}"/>
    <dgm:cxn modelId="{39A5F628-F0B6-440F-A7C5-C238FBE6EF6A}" type="presOf" srcId="{E57F1B6C-070C-4F6B-BA5A-526808293D9A}" destId="{A86D7F26-295E-4FBA-B83A-09A9C450EFFB}" srcOrd="0" destOrd="0" presId="urn:microsoft.com/office/officeart/2005/8/layout/vList2"/>
    <dgm:cxn modelId="{25BE7923-436E-4CC0-9FB6-496AB28C1FE2}" type="presOf" srcId="{A38D0BCC-6609-4D96-9E71-E08EEABDF90D}" destId="{EC151B42-7CC7-428A-B76F-C547B4D72E63}" srcOrd="0" destOrd="0" presId="urn:microsoft.com/office/officeart/2005/8/layout/vList2"/>
    <dgm:cxn modelId="{F2836AD4-3C70-4791-AC63-68C7E908E333}" type="presOf" srcId="{9BD6B903-EBD5-4EFD-9F9A-CB85E6786AF6}" destId="{DC045E33-BD46-4CA1-B759-0E895C4172A8}" srcOrd="0" destOrd="0" presId="urn:microsoft.com/office/officeart/2005/8/layout/vList2"/>
    <dgm:cxn modelId="{DD6227B0-6D59-4B2E-A1D7-4FE3E2346A79}" type="presParOf" srcId="{B9097A9E-51A9-43B7-97F5-C987F3E92177}" destId="{DC045E33-BD46-4CA1-B759-0E895C4172A8}" srcOrd="0" destOrd="0" presId="urn:microsoft.com/office/officeart/2005/8/layout/vList2"/>
    <dgm:cxn modelId="{DD4C5C58-049F-49E2-9DF6-97A4DBA27C86}" type="presParOf" srcId="{B9097A9E-51A9-43B7-97F5-C987F3E92177}" destId="{A480AB9A-8916-4EC2-8AD9-B00CAFA04A3E}" srcOrd="1" destOrd="0" presId="urn:microsoft.com/office/officeart/2005/8/layout/vList2"/>
    <dgm:cxn modelId="{C1BF2060-F1CB-4CCD-8874-7136033AA8E4}" type="presParOf" srcId="{B9097A9E-51A9-43B7-97F5-C987F3E92177}" destId="{EC151B42-7CC7-428A-B76F-C547B4D72E63}" srcOrd="2" destOrd="0" presId="urn:microsoft.com/office/officeart/2005/8/layout/vList2"/>
    <dgm:cxn modelId="{028405FB-B140-4DA6-8271-2197AE45E4E5}" type="presParOf" srcId="{B9097A9E-51A9-43B7-97F5-C987F3E92177}" destId="{F2505188-4B34-42AF-BB26-5DB8425B81E4}" srcOrd="3" destOrd="0" presId="urn:microsoft.com/office/officeart/2005/8/layout/vList2"/>
    <dgm:cxn modelId="{A099913E-5376-431A-ADBD-C4AD7090CB77}" type="presParOf" srcId="{B9097A9E-51A9-43B7-97F5-C987F3E92177}" destId="{A86D7F26-295E-4FBA-B83A-09A9C450EFF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CE53391-E329-4B9A-BD58-71575BF47E1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1E1635B-74D1-487B-96B1-BD820FC6C7B1}">
      <dgm:prSet/>
      <dgm:spPr/>
      <dgm:t>
        <a:bodyPr/>
        <a:lstStyle/>
        <a:p>
          <a:pPr rtl="0"/>
          <a:r>
            <a:rPr lang="en-US" dirty="0" smtClean="0"/>
            <a:t>When compensation is ordered as payable for an offence committed under section 138 of the NI Act and in default thereof, </a:t>
          </a:r>
          <a:endParaRPr lang="en-US" dirty="0"/>
        </a:p>
      </dgm:t>
    </dgm:pt>
    <dgm:pt modelId="{565722F1-A09F-4397-8B69-05F5544BCD29}" type="parTrans" cxnId="{EE5C3963-3A90-44E7-94E5-677FC204A3C8}">
      <dgm:prSet/>
      <dgm:spPr/>
      <dgm:t>
        <a:bodyPr/>
        <a:lstStyle/>
        <a:p>
          <a:endParaRPr lang="en-US"/>
        </a:p>
      </dgm:t>
    </dgm:pt>
    <dgm:pt modelId="{AB4D1F31-D211-4965-95E7-BED120D51A03}" type="sibTrans" cxnId="{EE5C3963-3A90-44E7-94E5-677FC204A3C8}">
      <dgm:prSet/>
      <dgm:spPr/>
      <dgm:t>
        <a:bodyPr/>
        <a:lstStyle/>
        <a:p>
          <a:endParaRPr lang="en-US"/>
        </a:p>
      </dgm:t>
    </dgm:pt>
    <dgm:pt modelId="{4832849E-3ADA-4CE2-85D4-D9269FE2DE9D}">
      <dgm:prSet/>
      <dgm:spPr/>
      <dgm:t>
        <a:bodyPr/>
        <a:lstStyle/>
        <a:p>
          <a:pPr rtl="0"/>
          <a:r>
            <a:rPr lang="en-US" i="1" dirty="0" err="1" smtClean="0"/>
            <a:t>Kumaran</a:t>
          </a:r>
          <a:r>
            <a:rPr lang="en-US" dirty="0" smtClean="0"/>
            <a:t> v. </a:t>
          </a:r>
          <a:r>
            <a:rPr lang="en-US" i="1" dirty="0" smtClean="0"/>
            <a:t>State of Kerala </a:t>
          </a:r>
          <a:r>
            <a:rPr lang="en-US" u="sng" dirty="0" smtClean="0">
              <a:hlinkClick xmlns:r="http://schemas.openxmlformats.org/officeDocument/2006/relationships" r:id="rId1"/>
            </a:rPr>
            <a:t>[2017] 81 taxmann.com 313/141 SCL 467 (SC)</a:t>
          </a:r>
          <a:endParaRPr lang="en-US" dirty="0"/>
        </a:p>
      </dgm:t>
    </dgm:pt>
    <dgm:pt modelId="{D5381BED-8E98-4D83-BD89-19A8F68CB7B8}" type="parTrans" cxnId="{72252724-DC55-4B8E-B38E-C1B52F120757}">
      <dgm:prSet/>
      <dgm:spPr/>
      <dgm:t>
        <a:bodyPr/>
        <a:lstStyle/>
        <a:p>
          <a:endParaRPr lang="en-US"/>
        </a:p>
      </dgm:t>
    </dgm:pt>
    <dgm:pt modelId="{71C6D3CA-6AAB-416E-B0AC-6E7E02DA2721}" type="sibTrans" cxnId="{72252724-DC55-4B8E-B38E-C1B52F120757}">
      <dgm:prSet/>
      <dgm:spPr/>
      <dgm:t>
        <a:bodyPr/>
        <a:lstStyle/>
        <a:p>
          <a:endParaRPr lang="en-US"/>
        </a:p>
      </dgm:t>
    </dgm:pt>
    <dgm:pt modelId="{39B3393F-F198-413C-9F63-BE677A5DF1B1}">
      <dgm:prSet/>
      <dgm:spPr/>
      <dgm:t>
        <a:bodyPr/>
        <a:lstStyle/>
        <a:p>
          <a:pPr rtl="0"/>
          <a:r>
            <a:rPr lang="en-US" dirty="0" smtClean="0"/>
            <a:t>a jail sentence is prescribed and</a:t>
          </a:r>
          <a:endParaRPr lang="en-US" dirty="0"/>
        </a:p>
      </dgm:t>
    </dgm:pt>
    <dgm:pt modelId="{DE40D4BC-B2F4-4642-80DA-4166D28E1216}" type="parTrans" cxnId="{58D188DB-9548-4EAC-86C1-75EE545D1A1A}">
      <dgm:prSet/>
      <dgm:spPr/>
      <dgm:t>
        <a:bodyPr/>
        <a:lstStyle/>
        <a:p>
          <a:endParaRPr lang="en-US"/>
        </a:p>
      </dgm:t>
    </dgm:pt>
    <dgm:pt modelId="{A751071E-81C6-4D7F-BE1B-B4C114A57C1E}" type="sibTrans" cxnId="{58D188DB-9548-4EAC-86C1-75EE545D1A1A}">
      <dgm:prSet/>
      <dgm:spPr/>
      <dgm:t>
        <a:bodyPr/>
        <a:lstStyle/>
        <a:p>
          <a:endParaRPr lang="en-US"/>
        </a:p>
      </dgm:t>
    </dgm:pt>
    <dgm:pt modelId="{FBD689A7-6834-40D1-A4CB-0B9951BF3D23}">
      <dgm:prSet/>
      <dgm:spPr/>
      <dgm:t>
        <a:bodyPr/>
        <a:lstStyle/>
        <a:p>
          <a:pPr rtl="0"/>
          <a:r>
            <a:rPr lang="en-US" dirty="0" smtClean="0"/>
            <a:t> the accused person undergoes the said sentence, </a:t>
          </a:r>
          <a:endParaRPr lang="en-US" dirty="0"/>
        </a:p>
      </dgm:t>
    </dgm:pt>
    <dgm:pt modelId="{24B3B8F2-93BD-47EC-9A93-6130605563C8}" type="parTrans" cxnId="{D873985A-72C4-4FF6-9B5C-8B63536A2074}">
      <dgm:prSet/>
      <dgm:spPr/>
      <dgm:t>
        <a:bodyPr/>
        <a:lstStyle/>
        <a:p>
          <a:endParaRPr lang="en-US"/>
        </a:p>
      </dgm:t>
    </dgm:pt>
    <dgm:pt modelId="{437D7E66-6659-4CA6-BF70-7C28143B013A}" type="sibTrans" cxnId="{D873985A-72C4-4FF6-9B5C-8B63536A2074}">
      <dgm:prSet/>
      <dgm:spPr/>
      <dgm:t>
        <a:bodyPr/>
        <a:lstStyle/>
        <a:p>
          <a:endParaRPr lang="en-US"/>
        </a:p>
      </dgm:t>
    </dgm:pt>
    <dgm:pt modelId="{21841F9C-8C3F-47D3-8A1A-F892B59A15CE}">
      <dgm:prSet/>
      <dgm:spPr/>
      <dgm:t>
        <a:bodyPr/>
        <a:lstStyle/>
        <a:p>
          <a:pPr rtl="0"/>
          <a:r>
            <a:rPr lang="en-US" smtClean="0"/>
            <a:t>the </a:t>
          </a:r>
          <a:r>
            <a:rPr lang="en-US" dirty="0" smtClean="0"/>
            <a:t>compensation ordered by the Court is still recoverable.</a:t>
          </a:r>
          <a:endParaRPr lang="en-US" dirty="0"/>
        </a:p>
      </dgm:t>
    </dgm:pt>
    <dgm:pt modelId="{B7AF1938-3059-4650-9169-C7B0EB8E51D0}" type="parTrans" cxnId="{C66D035D-8F65-4BD7-BFE6-C320959AC2C7}">
      <dgm:prSet/>
      <dgm:spPr/>
      <dgm:t>
        <a:bodyPr/>
        <a:lstStyle/>
        <a:p>
          <a:endParaRPr lang="en-US"/>
        </a:p>
      </dgm:t>
    </dgm:pt>
    <dgm:pt modelId="{C0C15F52-67BE-4D0C-B753-515E0C1FBE1C}" type="sibTrans" cxnId="{C66D035D-8F65-4BD7-BFE6-C320959AC2C7}">
      <dgm:prSet/>
      <dgm:spPr/>
      <dgm:t>
        <a:bodyPr/>
        <a:lstStyle/>
        <a:p>
          <a:endParaRPr lang="en-US"/>
        </a:p>
      </dgm:t>
    </dgm:pt>
    <dgm:pt modelId="{96B62C6C-27C3-409C-B8A2-9B83ED7EFFFA}" type="pres">
      <dgm:prSet presAssocID="{9CE53391-E329-4B9A-BD58-71575BF47E1C}" presName="linear" presStyleCnt="0">
        <dgm:presLayoutVars>
          <dgm:animLvl val="lvl"/>
          <dgm:resizeHandles val="exact"/>
        </dgm:presLayoutVars>
      </dgm:prSet>
      <dgm:spPr/>
      <dgm:t>
        <a:bodyPr/>
        <a:lstStyle/>
        <a:p>
          <a:endParaRPr lang="en-US"/>
        </a:p>
      </dgm:t>
    </dgm:pt>
    <dgm:pt modelId="{D455B761-515E-4254-B8E4-083C8DE2061E}" type="pres">
      <dgm:prSet presAssocID="{C1E1635B-74D1-487B-96B1-BD820FC6C7B1}" presName="parentText" presStyleLbl="node1" presStyleIdx="0" presStyleCnt="4">
        <dgm:presLayoutVars>
          <dgm:chMax val="0"/>
          <dgm:bulletEnabled val="1"/>
        </dgm:presLayoutVars>
      </dgm:prSet>
      <dgm:spPr/>
      <dgm:t>
        <a:bodyPr/>
        <a:lstStyle/>
        <a:p>
          <a:endParaRPr lang="en-US"/>
        </a:p>
      </dgm:t>
    </dgm:pt>
    <dgm:pt modelId="{544C5A08-B92A-4A1C-B5E5-3A612F15EE08}" type="pres">
      <dgm:prSet presAssocID="{AB4D1F31-D211-4965-95E7-BED120D51A03}" presName="spacer" presStyleCnt="0"/>
      <dgm:spPr/>
      <dgm:t>
        <a:bodyPr/>
        <a:lstStyle/>
        <a:p>
          <a:endParaRPr lang="en-US"/>
        </a:p>
      </dgm:t>
    </dgm:pt>
    <dgm:pt modelId="{192BD0E8-4AFB-45A7-9FE7-EB70F5CA2A9E}" type="pres">
      <dgm:prSet presAssocID="{39B3393F-F198-413C-9F63-BE677A5DF1B1}" presName="parentText" presStyleLbl="node1" presStyleIdx="1" presStyleCnt="4">
        <dgm:presLayoutVars>
          <dgm:chMax val="0"/>
          <dgm:bulletEnabled val="1"/>
        </dgm:presLayoutVars>
      </dgm:prSet>
      <dgm:spPr/>
      <dgm:t>
        <a:bodyPr/>
        <a:lstStyle/>
        <a:p>
          <a:endParaRPr lang="en-US"/>
        </a:p>
      </dgm:t>
    </dgm:pt>
    <dgm:pt modelId="{6413D39C-7434-4521-B81B-39449FCCFD64}" type="pres">
      <dgm:prSet presAssocID="{A751071E-81C6-4D7F-BE1B-B4C114A57C1E}" presName="spacer" presStyleCnt="0"/>
      <dgm:spPr/>
      <dgm:t>
        <a:bodyPr/>
        <a:lstStyle/>
        <a:p>
          <a:endParaRPr lang="en-US"/>
        </a:p>
      </dgm:t>
    </dgm:pt>
    <dgm:pt modelId="{431F436D-EAC5-419A-95AA-8D636BB08DA9}" type="pres">
      <dgm:prSet presAssocID="{FBD689A7-6834-40D1-A4CB-0B9951BF3D23}" presName="parentText" presStyleLbl="node1" presStyleIdx="2" presStyleCnt="4">
        <dgm:presLayoutVars>
          <dgm:chMax val="0"/>
          <dgm:bulletEnabled val="1"/>
        </dgm:presLayoutVars>
      </dgm:prSet>
      <dgm:spPr/>
      <dgm:t>
        <a:bodyPr/>
        <a:lstStyle/>
        <a:p>
          <a:endParaRPr lang="en-US"/>
        </a:p>
      </dgm:t>
    </dgm:pt>
    <dgm:pt modelId="{C4E103E0-8272-4537-95F4-B1011641F563}" type="pres">
      <dgm:prSet presAssocID="{437D7E66-6659-4CA6-BF70-7C28143B013A}" presName="spacer" presStyleCnt="0"/>
      <dgm:spPr/>
      <dgm:t>
        <a:bodyPr/>
        <a:lstStyle/>
        <a:p>
          <a:endParaRPr lang="en-US"/>
        </a:p>
      </dgm:t>
    </dgm:pt>
    <dgm:pt modelId="{37BF2BF7-60DE-4628-A2A2-BAD9AA4BFE7D}" type="pres">
      <dgm:prSet presAssocID="{21841F9C-8C3F-47D3-8A1A-F892B59A15CE}" presName="parentText" presStyleLbl="node1" presStyleIdx="3" presStyleCnt="4">
        <dgm:presLayoutVars>
          <dgm:chMax val="0"/>
          <dgm:bulletEnabled val="1"/>
        </dgm:presLayoutVars>
      </dgm:prSet>
      <dgm:spPr/>
      <dgm:t>
        <a:bodyPr/>
        <a:lstStyle/>
        <a:p>
          <a:endParaRPr lang="en-US"/>
        </a:p>
      </dgm:t>
    </dgm:pt>
    <dgm:pt modelId="{0843B3AC-FCBD-46C3-AE03-D87B2CC1F6CD}" type="pres">
      <dgm:prSet presAssocID="{21841F9C-8C3F-47D3-8A1A-F892B59A15CE}" presName="childText" presStyleLbl="revTx" presStyleIdx="0" presStyleCnt="1">
        <dgm:presLayoutVars>
          <dgm:bulletEnabled val="1"/>
        </dgm:presLayoutVars>
      </dgm:prSet>
      <dgm:spPr/>
      <dgm:t>
        <a:bodyPr/>
        <a:lstStyle/>
        <a:p>
          <a:endParaRPr lang="en-US"/>
        </a:p>
      </dgm:t>
    </dgm:pt>
  </dgm:ptLst>
  <dgm:cxnLst>
    <dgm:cxn modelId="{D873985A-72C4-4FF6-9B5C-8B63536A2074}" srcId="{9CE53391-E329-4B9A-BD58-71575BF47E1C}" destId="{FBD689A7-6834-40D1-A4CB-0B9951BF3D23}" srcOrd="2" destOrd="0" parTransId="{24B3B8F2-93BD-47EC-9A93-6130605563C8}" sibTransId="{437D7E66-6659-4CA6-BF70-7C28143B013A}"/>
    <dgm:cxn modelId="{EE5C3963-3A90-44E7-94E5-677FC204A3C8}" srcId="{9CE53391-E329-4B9A-BD58-71575BF47E1C}" destId="{C1E1635B-74D1-487B-96B1-BD820FC6C7B1}" srcOrd="0" destOrd="0" parTransId="{565722F1-A09F-4397-8B69-05F5544BCD29}" sibTransId="{AB4D1F31-D211-4965-95E7-BED120D51A03}"/>
    <dgm:cxn modelId="{72252724-DC55-4B8E-B38E-C1B52F120757}" srcId="{21841F9C-8C3F-47D3-8A1A-F892B59A15CE}" destId="{4832849E-3ADA-4CE2-85D4-D9269FE2DE9D}" srcOrd="0" destOrd="0" parTransId="{D5381BED-8E98-4D83-BD89-19A8F68CB7B8}" sibTransId="{71C6D3CA-6AAB-416E-B0AC-6E7E02DA2721}"/>
    <dgm:cxn modelId="{C66D035D-8F65-4BD7-BFE6-C320959AC2C7}" srcId="{9CE53391-E329-4B9A-BD58-71575BF47E1C}" destId="{21841F9C-8C3F-47D3-8A1A-F892B59A15CE}" srcOrd="3" destOrd="0" parTransId="{B7AF1938-3059-4650-9169-C7B0EB8E51D0}" sibTransId="{C0C15F52-67BE-4D0C-B753-515E0C1FBE1C}"/>
    <dgm:cxn modelId="{16E5E0B5-17ED-4891-AFA0-E73CDD98F45C}" type="presOf" srcId="{21841F9C-8C3F-47D3-8A1A-F892B59A15CE}" destId="{37BF2BF7-60DE-4628-A2A2-BAD9AA4BFE7D}" srcOrd="0" destOrd="0" presId="urn:microsoft.com/office/officeart/2005/8/layout/vList2"/>
    <dgm:cxn modelId="{4A4E1D94-DCDE-4F23-BDE5-B833D5CB82AE}" type="presOf" srcId="{9CE53391-E329-4B9A-BD58-71575BF47E1C}" destId="{96B62C6C-27C3-409C-B8A2-9B83ED7EFFFA}" srcOrd="0" destOrd="0" presId="urn:microsoft.com/office/officeart/2005/8/layout/vList2"/>
    <dgm:cxn modelId="{BC81FC25-8EDC-4F01-984F-C0982BA45FD3}" type="presOf" srcId="{C1E1635B-74D1-487B-96B1-BD820FC6C7B1}" destId="{D455B761-515E-4254-B8E4-083C8DE2061E}" srcOrd="0" destOrd="0" presId="urn:microsoft.com/office/officeart/2005/8/layout/vList2"/>
    <dgm:cxn modelId="{F9265161-2BF7-431C-8929-213D0AEED8B0}" type="presOf" srcId="{39B3393F-F198-413C-9F63-BE677A5DF1B1}" destId="{192BD0E8-4AFB-45A7-9FE7-EB70F5CA2A9E}" srcOrd="0" destOrd="0" presId="urn:microsoft.com/office/officeart/2005/8/layout/vList2"/>
    <dgm:cxn modelId="{20F2297B-2958-435C-A017-CE0916A6110F}" type="presOf" srcId="{4832849E-3ADA-4CE2-85D4-D9269FE2DE9D}" destId="{0843B3AC-FCBD-46C3-AE03-D87B2CC1F6CD}" srcOrd="0" destOrd="0" presId="urn:microsoft.com/office/officeart/2005/8/layout/vList2"/>
    <dgm:cxn modelId="{3827ADDA-049F-4562-8E3D-5C71C349A89A}" type="presOf" srcId="{FBD689A7-6834-40D1-A4CB-0B9951BF3D23}" destId="{431F436D-EAC5-419A-95AA-8D636BB08DA9}" srcOrd="0" destOrd="0" presId="urn:microsoft.com/office/officeart/2005/8/layout/vList2"/>
    <dgm:cxn modelId="{58D188DB-9548-4EAC-86C1-75EE545D1A1A}" srcId="{9CE53391-E329-4B9A-BD58-71575BF47E1C}" destId="{39B3393F-F198-413C-9F63-BE677A5DF1B1}" srcOrd="1" destOrd="0" parTransId="{DE40D4BC-B2F4-4642-80DA-4166D28E1216}" sibTransId="{A751071E-81C6-4D7F-BE1B-B4C114A57C1E}"/>
    <dgm:cxn modelId="{45415EB5-2882-49B8-BC93-5B6C7A94C88C}" type="presParOf" srcId="{96B62C6C-27C3-409C-B8A2-9B83ED7EFFFA}" destId="{D455B761-515E-4254-B8E4-083C8DE2061E}" srcOrd="0" destOrd="0" presId="urn:microsoft.com/office/officeart/2005/8/layout/vList2"/>
    <dgm:cxn modelId="{183954D0-EF30-4D9A-AAE0-D94B01216B00}" type="presParOf" srcId="{96B62C6C-27C3-409C-B8A2-9B83ED7EFFFA}" destId="{544C5A08-B92A-4A1C-B5E5-3A612F15EE08}" srcOrd="1" destOrd="0" presId="urn:microsoft.com/office/officeart/2005/8/layout/vList2"/>
    <dgm:cxn modelId="{7382BB66-2CD2-4F99-9D1A-28A403FF4F21}" type="presParOf" srcId="{96B62C6C-27C3-409C-B8A2-9B83ED7EFFFA}" destId="{192BD0E8-4AFB-45A7-9FE7-EB70F5CA2A9E}" srcOrd="2" destOrd="0" presId="urn:microsoft.com/office/officeart/2005/8/layout/vList2"/>
    <dgm:cxn modelId="{8C8F7B5F-FC7A-4EC9-8D73-A66F6887D8DB}" type="presParOf" srcId="{96B62C6C-27C3-409C-B8A2-9B83ED7EFFFA}" destId="{6413D39C-7434-4521-B81B-39449FCCFD64}" srcOrd="3" destOrd="0" presId="urn:microsoft.com/office/officeart/2005/8/layout/vList2"/>
    <dgm:cxn modelId="{A70B826A-06C3-4DC8-929F-BCCF2F902C55}" type="presParOf" srcId="{96B62C6C-27C3-409C-B8A2-9B83ED7EFFFA}" destId="{431F436D-EAC5-419A-95AA-8D636BB08DA9}" srcOrd="4" destOrd="0" presId="urn:microsoft.com/office/officeart/2005/8/layout/vList2"/>
    <dgm:cxn modelId="{184B8E80-B78D-4950-8317-433FF20DAB16}" type="presParOf" srcId="{96B62C6C-27C3-409C-B8A2-9B83ED7EFFFA}" destId="{C4E103E0-8272-4537-95F4-B1011641F563}" srcOrd="5" destOrd="0" presId="urn:microsoft.com/office/officeart/2005/8/layout/vList2"/>
    <dgm:cxn modelId="{D6E1A6BB-D75B-400E-BB31-AFDE38AFE2A8}" type="presParOf" srcId="{96B62C6C-27C3-409C-B8A2-9B83ED7EFFFA}" destId="{37BF2BF7-60DE-4628-A2A2-BAD9AA4BFE7D}" srcOrd="6" destOrd="0" presId="urn:microsoft.com/office/officeart/2005/8/layout/vList2"/>
    <dgm:cxn modelId="{EA93EBE5-1C94-4047-B199-44CA99684D79}" type="presParOf" srcId="{96B62C6C-27C3-409C-B8A2-9B83ED7EFFFA}" destId="{0843B3AC-FCBD-46C3-AE03-D87B2CC1F6CD}"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5A58B14-F86F-44DC-90F2-512A5F7012D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8E0C688-3AF1-443A-BBCB-959C4E6B5EE3}">
      <dgm:prSet/>
      <dgm:spPr/>
      <dgm:t>
        <a:bodyPr/>
        <a:lstStyle/>
        <a:p>
          <a:pPr rtl="0"/>
          <a:r>
            <a:rPr lang="en-US" smtClean="0"/>
            <a:t>Provisions of Insolvency and Bankruptcy Code, 2016 do not bar continuation of criminal prosecution initiated against corporate debtor or its directors and officials</a:t>
          </a:r>
          <a:endParaRPr lang="en-US"/>
        </a:p>
      </dgm:t>
    </dgm:pt>
    <dgm:pt modelId="{B9B7D40B-76A0-48D1-82EC-692D8B9505AE}" type="parTrans" cxnId="{605509FA-2F7A-49DF-A815-EB00BE95A636}">
      <dgm:prSet/>
      <dgm:spPr/>
      <dgm:t>
        <a:bodyPr/>
        <a:lstStyle/>
        <a:p>
          <a:endParaRPr lang="en-US"/>
        </a:p>
      </dgm:t>
    </dgm:pt>
    <dgm:pt modelId="{1C18F6F0-A412-4AD6-AAF3-CE3DF27443A0}" type="sibTrans" cxnId="{605509FA-2F7A-49DF-A815-EB00BE95A636}">
      <dgm:prSet/>
      <dgm:spPr/>
      <dgm:t>
        <a:bodyPr/>
        <a:lstStyle/>
        <a:p>
          <a:endParaRPr lang="en-US"/>
        </a:p>
      </dgm:t>
    </dgm:pt>
    <dgm:pt modelId="{A022F57E-47BB-40AC-B9D0-DBB31587D5F5}">
      <dgm:prSet/>
      <dgm:spPr/>
      <dgm:t>
        <a:bodyPr/>
        <a:lstStyle/>
        <a:p>
          <a:pPr rtl="0"/>
          <a:r>
            <a:rPr lang="fi-FI" smtClean="0"/>
            <a:t>Ajay Kumar Bishnoi v. Tap Engineering </a:t>
          </a:r>
          <a:r>
            <a:rPr lang="pt-BR" smtClean="0"/>
            <a:t>[2020] 113 taxmann.com 439 (Madras)</a:t>
          </a:r>
          <a:endParaRPr lang="en-US"/>
        </a:p>
      </dgm:t>
    </dgm:pt>
    <dgm:pt modelId="{D579B8C5-492A-4915-BA5A-29F6C9F1CADE}" type="parTrans" cxnId="{972B85B3-94BE-4696-9876-7D731E667F92}">
      <dgm:prSet/>
      <dgm:spPr/>
      <dgm:t>
        <a:bodyPr/>
        <a:lstStyle/>
        <a:p>
          <a:endParaRPr lang="en-US"/>
        </a:p>
      </dgm:t>
    </dgm:pt>
    <dgm:pt modelId="{C5A08BA2-9B06-4E91-AE6D-3937A88916A7}" type="sibTrans" cxnId="{972B85B3-94BE-4696-9876-7D731E667F92}">
      <dgm:prSet/>
      <dgm:spPr/>
      <dgm:t>
        <a:bodyPr/>
        <a:lstStyle/>
        <a:p>
          <a:endParaRPr lang="en-US"/>
        </a:p>
      </dgm:t>
    </dgm:pt>
    <dgm:pt modelId="{3FC66D3C-0722-4305-8A83-0C729814C55B}" type="pres">
      <dgm:prSet presAssocID="{A5A58B14-F86F-44DC-90F2-512A5F7012D8}" presName="linear" presStyleCnt="0">
        <dgm:presLayoutVars>
          <dgm:animLvl val="lvl"/>
          <dgm:resizeHandles val="exact"/>
        </dgm:presLayoutVars>
      </dgm:prSet>
      <dgm:spPr/>
      <dgm:t>
        <a:bodyPr/>
        <a:lstStyle/>
        <a:p>
          <a:endParaRPr lang="en-US"/>
        </a:p>
      </dgm:t>
    </dgm:pt>
    <dgm:pt modelId="{945C62CC-67CC-4CD0-875E-13421BE75B44}" type="pres">
      <dgm:prSet presAssocID="{08E0C688-3AF1-443A-BBCB-959C4E6B5EE3}" presName="parentText" presStyleLbl="node1" presStyleIdx="0" presStyleCnt="1">
        <dgm:presLayoutVars>
          <dgm:chMax val="0"/>
          <dgm:bulletEnabled val="1"/>
        </dgm:presLayoutVars>
      </dgm:prSet>
      <dgm:spPr/>
      <dgm:t>
        <a:bodyPr/>
        <a:lstStyle/>
        <a:p>
          <a:endParaRPr lang="en-US"/>
        </a:p>
      </dgm:t>
    </dgm:pt>
    <dgm:pt modelId="{58C4B9F5-30AF-4B70-9E8B-74541A893445}" type="pres">
      <dgm:prSet presAssocID="{08E0C688-3AF1-443A-BBCB-959C4E6B5EE3}" presName="childText" presStyleLbl="revTx" presStyleIdx="0" presStyleCnt="1">
        <dgm:presLayoutVars>
          <dgm:bulletEnabled val="1"/>
        </dgm:presLayoutVars>
      </dgm:prSet>
      <dgm:spPr/>
      <dgm:t>
        <a:bodyPr/>
        <a:lstStyle/>
        <a:p>
          <a:endParaRPr lang="en-US"/>
        </a:p>
      </dgm:t>
    </dgm:pt>
  </dgm:ptLst>
  <dgm:cxnLst>
    <dgm:cxn modelId="{358F6F34-AFBC-4A70-BD8F-3FC9B0D1AAD3}" type="presOf" srcId="{A022F57E-47BB-40AC-B9D0-DBB31587D5F5}" destId="{58C4B9F5-30AF-4B70-9E8B-74541A893445}" srcOrd="0" destOrd="0" presId="urn:microsoft.com/office/officeart/2005/8/layout/vList2"/>
    <dgm:cxn modelId="{972B85B3-94BE-4696-9876-7D731E667F92}" srcId="{08E0C688-3AF1-443A-BBCB-959C4E6B5EE3}" destId="{A022F57E-47BB-40AC-B9D0-DBB31587D5F5}" srcOrd="0" destOrd="0" parTransId="{D579B8C5-492A-4915-BA5A-29F6C9F1CADE}" sibTransId="{C5A08BA2-9B06-4E91-AE6D-3937A88916A7}"/>
    <dgm:cxn modelId="{D9FE40F1-0942-4E5B-92AF-BEC40230FD62}" type="presOf" srcId="{A5A58B14-F86F-44DC-90F2-512A5F7012D8}" destId="{3FC66D3C-0722-4305-8A83-0C729814C55B}" srcOrd="0" destOrd="0" presId="urn:microsoft.com/office/officeart/2005/8/layout/vList2"/>
    <dgm:cxn modelId="{605509FA-2F7A-49DF-A815-EB00BE95A636}" srcId="{A5A58B14-F86F-44DC-90F2-512A5F7012D8}" destId="{08E0C688-3AF1-443A-BBCB-959C4E6B5EE3}" srcOrd="0" destOrd="0" parTransId="{B9B7D40B-76A0-48D1-82EC-692D8B9505AE}" sibTransId="{1C18F6F0-A412-4AD6-AAF3-CE3DF27443A0}"/>
    <dgm:cxn modelId="{3210C3D0-423F-4629-A021-6B09A528DF3B}" type="presOf" srcId="{08E0C688-3AF1-443A-BBCB-959C4E6B5EE3}" destId="{945C62CC-67CC-4CD0-875E-13421BE75B44}" srcOrd="0" destOrd="0" presId="urn:microsoft.com/office/officeart/2005/8/layout/vList2"/>
    <dgm:cxn modelId="{8D7CB809-E935-4B5E-AF9E-89F132AD62F3}" type="presParOf" srcId="{3FC66D3C-0722-4305-8A83-0C729814C55B}" destId="{945C62CC-67CC-4CD0-875E-13421BE75B44}" srcOrd="0" destOrd="0" presId="urn:microsoft.com/office/officeart/2005/8/layout/vList2"/>
    <dgm:cxn modelId="{AA241F2F-D4B3-4D0A-A4A9-EE23148BA084}" type="presParOf" srcId="{3FC66D3C-0722-4305-8A83-0C729814C55B}" destId="{58C4B9F5-30AF-4B70-9E8B-74541A893445}"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86D8FA9-258D-496F-95B2-AF434AAFD11A}"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114DA3CB-519E-44D1-8D9D-78EF6E216F10}">
      <dgm:prSet/>
      <dgm:spPr/>
      <dgm:t>
        <a:bodyPr/>
        <a:lstStyle/>
        <a:p>
          <a:pPr rtl="0"/>
          <a:r>
            <a:rPr lang="en-US" dirty="0" smtClean="0"/>
            <a:t>Two partnership firms cannot enter into partnership, </a:t>
          </a:r>
          <a:endParaRPr lang="en-US" dirty="0"/>
        </a:p>
      </dgm:t>
    </dgm:pt>
    <dgm:pt modelId="{E7EB7E7A-8C2A-48E6-87A3-90063327C50A}" type="parTrans" cxnId="{A8D4C02D-FEDA-48CE-AFB7-E592398085B5}">
      <dgm:prSet/>
      <dgm:spPr/>
      <dgm:t>
        <a:bodyPr/>
        <a:lstStyle/>
        <a:p>
          <a:endParaRPr lang="en-US"/>
        </a:p>
      </dgm:t>
    </dgm:pt>
    <dgm:pt modelId="{F5DD5263-4B28-401B-BA4C-A1E8A46ABA3B}" type="sibTrans" cxnId="{A8D4C02D-FEDA-48CE-AFB7-E592398085B5}">
      <dgm:prSet/>
      <dgm:spPr/>
      <dgm:t>
        <a:bodyPr/>
        <a:lstStyle/>
        <a:p>
          <a:endParaRPr lang="en-US"/>
        </a:p>
      </dgm:t>
    </dgm:pt>
    <dgm:pt modelId="{4D7849A3-B227-41B8-923E-43F4088B7CC3}">
      <dgm:prSet/>
      <dgm:spPr/>
      <dgm:t>
        <a:bodyPr/>
        <a:lstStyle/>
        <a:p>
          <a:pPr rtl="0"/>
          <a:r>
            <a:rPr lang="en-US" smtClean="0"/>
            <a:t>though all the partner of the two firms may form a new partnership </a:t>
          </a:r>
          <a:endParaRPr lang="en-US"/>
        </a:p>
      </dgm:t>
    </dgm:pt>
    <dgm:pt modelId="{DBE4C8AE-8F40-4BE4-9245-C232F02690AB}" type="parTrans" cxnId="{DBFAE1D3-4742-4638-9906-B8DA83DB60B9}">
      <dgm:prSet/>
      <dgm:spPr/>
      <dgm:t>
        <a:bodyPr/>
        <a:lstStyle/>
        <a:p>
          <a:endParaRPr lang="en-US"/>
        </a:p>
      </dgm:t>
    </dgm:pt>
    <dgm:pt modelId="{56AA3F63-FBF9-40F6-BE8A-DB08EF96AEB6}" type="sibTrans" cxnId="{DBFAE1D3-4742-4638-9906-B8DA83DB60B9}">
      <dgm:prSet/>
      <dgm:spPr/>
      <dgm:t>
        <a:bodyPr/>
        <a:lstStyle/>
        <a:p>
          <a:endParaRPr lang="en-US"/>
        </a:p>
      </dgm:t>
    </dgm:pt>
    <dgm:pt modelId="{04A4CDF6-CC00-4191-B7F9-A17D07F525CF}">
      <dgm:prSet/>
      <dgm:spPr/>
      <dgm:t>
        <a:bodyPr/>
        <a:lstStyle/>
        <a:p>
          <a:pPr rtl="0"/>
          <a:r>
            <a:rPr lang="en-US" smtClean="0"/>
            <a:t>out of their separate firms provided their number does not exceeds the mandatory number. </a:t>
          </a:r>
          <a:endParaRPr lang="en-US"/>
        </a:p>
      </dgm:t>
    </dgm:pt>
    <dgm:pt modelId="{28540D34-1482-4432-A1D3-98AE64A63755}" type="parTrans" cxnId="{301A6462-36A9-4613-AD34-433847B66645}">
      <dgm:prSet/>
      <dgm:spPr/>
      <dgm:t>
        <a:bodyPr/>
        <a:lstStyle/>
        <a:p>
          <a:endParaRPr lang="en-US"/>
        </a:p>
      </dgm:t>
    </dgm:pt>
    <dgm:pt modelId="{E7C03F14-0103-4F1D-8675-85381171925E}" type="sibTrans" cxnId="{301A6462-36A9-4613-AD34-433847B66645}">
      <dgm:prSet/>
      <dgm:spPr/>
      <dgm:t>
        <a:bodyPr/>
        <a:lstStyle/>
        <a:p>
          <a:endParaRPr lang="en-US"/>
        </a:p>
      </dgm:t>
    </dgm:pt>
    <dgm:pt modelId="{E29FEEFE-CEC1-473C-80BC-160F0C61496B}">
      <dgm:prSet/>
      <dgm:spPr/>
      <dgm:t>
        <a:bodyPr/>
        <a:lstStyle/>
        <a:p>
          <a:pPr rtl="0"/>
          <a:r>
            <a:rPr lang="en-US" smtClean="0"/>
            <a:t>Duli Chand etc. Comm. of Income Tax, AIR (1956) Sc, 354</a:t>
          </a:r>
          <a:endParaRPr lang="en-US"/>
        </a:p>
      </dgm:t>
    </dgm:pt>
    <dgm:pt modelId="{751E0F91-8775-4B0D-8B38-694E4BA7CBCE}" type="parTrans" cxnId="{7A3B91E7-DB54-4269-8ACB-0D2C4B22255B}">
      <dgm:prSet/>
      <dgm:spPr/>
      <dgm:t>
        <a:bodyPr/>
        <a:lstStyle/>
        <a:p>
          <a:endParaRPr lang="en-US"/>
        </a:p>
      </dgm:t>
    </dgm:pt>
    <dgm:pt modelId="{B58EA4B6-B7DD-49B6-9C44-7B566E7B282E}" type="sibTrans" cxnId="{7A3B91E7-DB54-4269-8ACB-0D2C4B22255B}">
      <dgm:prSet/>
      <dgm:spPr/>
      <dgm:t>
        <a:bodyPr/>
        <a:lstStyle/>
        <a:p>
          <a:endParaRPr lang="en-US"/>
        </a:p>
      </dgm:t>
    </dgm:pt>
    <dgm:pt modelId="{371E9D8C-C663-4972-B147-2BB74DBB1E63}" type="pres">
      <dgm:prSet presAssocID="{486D8FA9-258D-496F-95B2-AF434AAFD11A}" presName="linear" presStyleCnt="0">
        <dgm:presLayoutVars>
          <dgm:animLvl val="lvl"/>
          <dgm:resizeHandles val="exact"/>
        </dgm:presLayoutVars>
      </dgm:prSet>
      <dgm:spPr/>
    </dgm:pt>
    <dgm:pt modelId="{C834967A-E05D-471D-86C6-EF949FBE6F96}" type="pres">
      <dgm:prSet presAssocID="{114DA3CB-519E-44D1-8D9D-78EF6E216F10}" presName="parentText" presStyleLbl="node1" presStyleIdx="0" presStyleCnt="3">
        <dgm:presLayoutVars>
          <dgm:chMax val="0"/>
          <dgm:bulletEnabled val="1"/>
        </dgm:presLayoutVars>
      </dgm:prSet>
      <dgm:spPr/>
    </dgm:pt>
    <dgm:pt modelId="{62755292-5F23-40A2-969F-7B1318494AD2}" type="pres">
      <dgm:prSet presAssocID="{F5DD5263-4B28-401B-BA4C-A1E8A46ABA3B}" presName="spacer" presStyleCnt="0"/>
      <dgm:spPr/>
    </dgm:pt>
    <dgm:pt modelId="{7207C42B-3525-4E88-8168-84F2B6BB8227}" type="pres">
      <dgm:prSet presAssocID="{4D7849A3-B227-41B8-923E-43F4088B7CC3}" presName="parentText" presStyleLbl="node1" presStyleIdx="1" presStyleCnt="3">
        <dgm:presLayoutVars>
          <dgm:chMax val="0"/>
          <dgm:bulletEnabled val="1"/>
        </dgm:presLayoutVars>
      </dgm:prSet>
      <dgm:spPr/>
    </dgm:pt>
    <dgm:pt modelId="{9FC022B8-C711-44AF-BCDB-F850E56911CC}" type="pres">
      <dgm:prSet presAssocID="{56AA3F63-FBF9-40F6-BE8A-DB08EF96AEB6}" presName="spacer" presStyleCnt="0"/>
      <dgm:spPr/>
    </dgm:pt>
    <dgm:pt modelId="{6898FC7A-8299-4EBC-B844-97D4A91F75A0}" type="pres">
      <dgm:prSet presAssocID="{04A4CDF6-CC00-4191-B7F9-A17D07F525CF}" presName="parentText" presStyleLbl="node1" presStyleIdx="2" presStyleCnt="3">
        <dgm:presLayoutVars>
          <dgm:chMax val="0"/>
          <dgm:bulletEnabled val="1"/>
        </dgm:presLayoutVars>
      </dgm:prSet>
      <dgm:spPr/>
    </dgm:pt>
    <dgm:pt modelId="{1847B15A-EB1C-4C7D-9307-CAF6EB55138F}" type="pres">
      <dgm:prSet presAssocID="{04A4CDF6-CC00-4191-B7F9-A17D07F525CF}" presName="childText" presStyleLbl="revTx" presStyleIdx="0" presStyleCnt="1">
        <dgm:presLayoutVars>
          <dgm:bulletEnabled val="1"/>
        </dgm:presLayoutVars>
      </dgm:prSet>
      <dgm:spPr/>
    </dgm:pt>
  </dgm:ptLst>
  <dgm:cxnLst>
    <dgm:cxn modelId="{B899A39B-E8E3-43A6-8F3C-54A9E10A4842}" type="presOf" srcId="{4D7849A3-B227-41B8-923E-43F4088B7CC3}" destId="{7207C42B-3525-4E88-8168-84F2B6BB8227}" srcOrd="0" destOrd="0" presId="urn:microsoft.com/office/officeart/2005/8/layout/vList2"/>
    <dgm:cxn modelId="{DBFAE1D3-4742-4638-9906-B8DA83DB60B9}" srcId="{486D8FA9-258D-496F-95B2-AF434AAFD11A}" destId="{4D7849A3-B227-41B8-923E-43F4088B7CC3}" srcOrd="1" destOrd="0" parTransId="{DBE4C8AE-8F40-4BE4-9245-C232F02690AB}" sibTransId="{56AA3F63-FBF9-40F6-BE8A-DB08EF96AEB6}"/>
    <dgm:cxn modelId="{A8D4C02D-FEDA-48CE-AFB7-E592398085B5}" srcId="{486D8FA9-258D-496F-95B2-AF434AAFD11A}" destId="{114DA3CB-519E-44D1-8D9D-78EF6E216F10}" srcOrd="0" destOrd="0" parTransId="{E7EB7E7A-8C2A-48E6-87A3-90063327C50A}" sibTransId="{F5DD5263-4B28-401B-BA4C-A1E8A46ABA3B}"/>
    <dgm:cxn modelId="{003B29F1-6E84-4A8A-940E-7FE9A73BF053}" type="presOf" srcId="{114DA3CB-519E-44D1-8D9D-78EF6E216F10}" destId="{C834967A-E05D-471D-86C6-EF949FBE6F96}" srcOrd="0" destOrd="0" presId="urn:microsoft.com/office/officeart/2005/8/layout/vList2"/>
    <dgm:cxn modelId="{3E344E58-6231-411A-A12D-59AB552206D5}" type="presOf" srcId="{04A4CDF6-CC00-4191-B7F9-A17D07F525CF}" destId="{6898FC7A-8299-4EBC-B844-97D4A91F75A0}" srcOrd="0" destOrd="0" presId="urn:microsoft.com/office/officeart/2005/8/layout/vList2"/>
    <dgm:cxn modelId="{634B84CF-F55B-4938-9317-2AAC08298173}" type="presOf" srcId="{E29FEEFE-CEC1-473C-80BC-160F0C61496B}" destId="{1847B15A-EB1C-4C7D-9307-CAF6EB55138F}" srcOrd="0" destOrd="0" presId="urn:microsoft.com/office/officeart/2005/8/layout/vList2"/>
    <dgm:cxn modelId="{301A6462-36A9-4613-AD34-433847B66645}" srcId="{486D8FA9-258D-496F-95B2-AF434AAFD11A}" destId="{04A4CDF6-CC00-4191-B7F9-A17D07F525CF}" srcOrd="2" destOrd="0" parTransId="{28540D34-1482-4432-A1D3-98AE64A63755}" sibTransId="{E7C03F14-0103-4F1D-8675-85381171925E}"/>
    <dgm:cxn modelId="{C366A0CB-1466-42C8-BEDC-6187C28786AB}" type="presOf" srcId="{486D8FA9-258D-496F-95B2-AF434AAFD11A}" destId="{371E9D8C-C663-4972-B147-2BB74DBB1E63}" srcOrd="0" destOrd="0" presId="urn:microsoft.com/office/officeart/2005/8/layout/vList2"/>
    <dgm:cxn modelId="{7A3B91E7-DB54-4269-8ACB-0D2C4B22255B}" srcId="{04A4CDF6-CC00-4191-B7F9-A17D07F525CF}" destId="{E29FEEFE-CEC1-473C-80BC-160F0C61496B}" srcOrd="0" destOrd="0" parTransId="{751E0F91-8775-4B0D-8B38-694E4BA7CBCE}" sibTransId="{B58EA4B6-B7DD-49B6-9C44-7B566E7B282E}"/>
    <dgm:cxn modelId="{694BA51E-9EE2-4D76-80DD-85B79E17DB68}" type="presParOf" srcId="{371E9D8C-C663-4972-B147-2BB74DBB1E63}" destId="{C834967A-E05D-471D-86C6-EF949FBE6F96}" srcOrd="0" destOrd="0" presId="urn:microsoft.com/office/officeart/2005/8/layout/vList2"/>
    <dgm:cxn modelId="{741534CA-8529-4DC5-A860-A23B6CAF3861}" type="presParOf" srcId="{371E9D8C-C663-4972-B147-2BB74DBB1E63}" destId="{62755292-5F23-40A2-969F-7B1318494AD2}" srcOrd="1" destOrd="0" presId="urn:microsoft.com/office/officeart/2005/8/layout/vList2"/>
    <dgm:cxn modelId="{6FC9592B-C2C2-46F6-B71E-44A39A88455A}" type="presParOf" srcId="{371E9D8C-C663-4972-B147-2BB74DBB1E63}" destId="{7207C42B-3525-4E88-8168-84F2B6BB8227}" srcOrd="2" destOrd="0" presId="urn:microsoft.com/office/officeart/2005/8/layout/vList2"/>
    <dgm:cxn modelId="{8E45D497-A521-4F80-8E55-8A1D3B8CAD8E}" type="presParOf" srcId="{371E9D8C-C663-4972-B147-2BB74DBB1E63}" destId="{9FC022B8-C711-44AF-BCDB-F850E56911CC}" srcOrd="3" destOrd="0" presId="urn:microsoft.com/office/officeart/2005/8/layout/vList2"/>
    <dgm:cxn modelId="{C6AFBFD8-C9B0-4E6A-BBB5-E275DD5B9696}" type="presParOf" srcId="{371E9D8C-C663-4972-B147-2BB74DBB1E63}" destId="{6898FC7A-8299-4EBC-B844-97D4A91F75A0}" srcOrd="4" destOrd="0" presId="urn:microsoft.com/office/officeart/2005/8/layout/vList2"/>
    <dgm:cxn modelId="{DEE2BA14-1E6B-416E-B7A8-0F6D20424A37}" type="presParOf" srcId="{371E9D8C-C663-4972-B147-2BB74DBB1E63}" destId="{1847B15A-EB1C-4C7D-9307-CAF6EB55138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18B02C0-D135-44CF-9F9C-3E47B262522C}"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85A9E6FE-636E-4901-A89F-007DCE6AAFD2}">
      <dgm:prSet/>
      <dgm:spPr/>
      <dgm:t>
        <a:bodyPr/>
        <a:lstStyle/>
        <a:p>
          <a:pPr rtl="0"/>
          <a:r>
            <a:rPr lang="en-US" dirty="0" err="1" smtClean="0"/>
            <a:t>Rashiklal</a:t>
          </a:r>
          <a:r>
            <a:rPr lang="en-US" dirty="0" smtClean="0"/>
            <a:t> &amp; Co. vs. CIT 229 ITR 458 (1998)(SC). </a:t>
          </a:r>
          <a:endParaRPr lang="en-US" dirty="0"/>
        </a:p>
      </dgm:t>
    </dgm:pt>
    <dgm:pt modelId="{06C7866D-5EB4-4EC8-8959-A2593A9C404E}" type="parTrans" cxnId="{58B956E5-24A2-48BA-8667-96813278ADE3}">
      <dgm:prSet/>
      <dgm:spPr/>
      <dgm:t>
        <a:bodyPr/>
        <a:lstStyle/>
        <a:p>
          <a:endParaRPr lang="en-US"/>
        </a:p>
      </dgm:t>
    </dgm:pt>
    <dgm:pt modelId="{03230A8D-3BEB-4DE4-9650-DEEB41812557}" type="sibTrans" cxnId="{58B956E5-24A2-48BA-8667-96813278ADE3}">
      <dgm:prSet/>
      <dgm:spPr/>
      <dgm:t>
        <a:bodyPr/>
        <a:lstStyle/>
        <a:p>
          <a:endParaRPr lang="en-US"/>
        </a:p>
      </dgm:t>
    </dgm:pt>
    <dgm:pt modelId="{D20C04BA-39D7-40A6-9D2A-8366A0712724}">
      <dgm:prSet/>
      <dgm:spPr/>
      <dgm:t>
        <a:bodyPr/>
        <a:lstStyle/>
        <a:p>
          <a:pPr rtl="0"/>
          <a:r>
            <a:rPr lang="en-US" b="1" smtClean="0"/>
            <a:t>Banks</a:t>
          </a:r>
          <a:r>
            <a:rPr lang="en-US" smtClean="0"/>
            <a:t> require the firms to remove </a:t>
          </a:r>
          <a:r>
            <a:rPr lang="en-US" b="1" smtClean="0"/>
            <a:t>HUF partner</a:t>
          </a:r>
          <a:r>
            <a:rPr lang="en-US" smtClean="0"/>
            <a:t> from </a:t>
          </a:r>
          <a:r>
            <a:rPr lang="en-US" b="1" smtClean="0"/>
            <a:t>partnership</a:t>
          </a:r>
          <a:r>
            <a:rPr lang="en-US" smtClean="0"/>
            <a:t> before providing loans / credit limits</a:t>
          </a:r>
          <a:endParaRPr lang="en-US"/>
        </a:p>
      </dgm:t>
    </dgm:pt>
    <dgm:pt modelId="{3BFFFF37-2A7A-46E4-BA79-69842617BD1C}" type="parTrans" cxnId="{323EC800-6E4D-4306-B716-B63B4DCB936B}">
      <dgm:prSet/>
      <dgm:spPr/>
      <dgm:t>
        <a:bodyPr/>
        <a:lstStyle/>
        <a:p>
          <a:endParaRPr lang="en-US"/>
        </a:p>
      </dgm:t>
    </dgm:pt>
    <dgm:pt modelId="{D38D277D-FA00-47C3-AA5E-262D45DCE90C}" type="sibTrans" cxnId="{323EC800-6E4D-4306-B716-B63B4DCB936B}">
      <dgm:prSet/>
      <dgm:spPr/>
      <dgm:t>
        <a:bodyPr/>
        <a:lstStyle/>
        <a:p>
          <a:endParaRPr lang="en-US"/>
        </a:p>
      </dgm:t>
    </dgm:pt>
    <dgm:pt modelId="{4624C785-1B49-472D-9713-E8C116E1C949}">
      <dgm:prSet/>
      <dgm:spPr/>
      <dgm:t>
        <a:bodyPr/>
        <a:lstStyle/>
        <a:p>
          <a:pPr rtl="0"/>
          <a:r>
            <a:rPr lang="en-US" dirty="0" smtClean="0"/>
            <a:t>Do not accept guarantee of </a:t>
          </a:r>
          <a:r>
            <a:rPr lang="en-US" b="1" dirty="0" smtClean="0"/>
            <a:t>HUF partner</a:t>
          </a:r>
          <a:r>
            <a:rPr lang="en-US" dirty="0" smtClean="0"/>
            <a:t> while providing loans / credit limits to such firms</a:t>
          </a:r>
          <a:endParaRPr lang="en-US" dirty="0"/>
        </a:p>
      </dgm:t>
    </dgm:pt>
    <dgm:pt modelId="{C9E7E63E-80B0-4FFE-8C5F-052396FFC81A}" type="parTrans" cxnId="{20E19F27-CC25-4D4F-BC4C-2497BA30C8B7}">
      <dgm:prSet/>
      <dgm:spPr/>
      <dgm:t>
        <a:bodyPr/>
        <a:lstStyle/>
        <a:p>
          <a:endParaRPr lang="en-US"/>
        </a:p>
      </dgm:t>
    </dgm:pt>
    <dgm:pt modelId="{92BF43D8-59A2-41E4-B92D-5395D32190D5}" type="sibTrans" cxnId="{20E19F27-CC25-4D4F-BC4C-2497BA30C8B7}">
      <dgm:prSet/>
      <dgm:spPr/>
      <dgm:t>
        <a:bodyPr/>
        <a:lstStyle/>
        <a:p>
          <a:endParaRPr lang="en-US"/>
        </a:p>
      </dgm:t>
    </dgm:pt>
    <dgm:pt modelId="{F3CB66E9-D9EB-4DCD-9F75-4E93464016F3}">
      <dgm:prSet/>
      <dgm:spPr/>
      <dgm:t>
        <a:bodyPr/>
        <a:lstStyle/>
        <a:p>
          <a:pPr rtl="0"/>
          <a:r>
            <a:rPr lang="en-US" dirty="0" smtClean="0"/>
            <a:t>In view of the said </a:t>
          </a:r>
          <a:r>
            <a:rPr lang="en-US" dirty="0" err="1" smtClean="0"/>
            <a:t>judgement</a:t>
          </a:r>
          <a:r>
            <a:rPr lang="en-US" dirty="0" smtClean="0"/>
            <a:t>, MCA opined that HUF cannot be a partner but its Karta or any individual of HUF can be a partner in a partnership firm in its individual capacity and not the HUF.</a:t>
          </a:r>
          <a:endParaRPr lang="en-US" dirty="0"/>
        </a:p>
      </dgm:t>
    </dgm:pt>
    <dgm:pt modelId="{C4000BEB-534D-4125-B839-F633C24F3260}" type="parTrans" cxnId="{6E5908CB-8772-4ED4-AC40-F424F19E72A2}">
      <dgm:prSet/>
      <dgm:spPr/>
      <dgm:t>
        <a:bodyPr/>
        <a:lstStyle/>
        <a:p>
          <a:endParaRPr lang="en-US"/>
        </a:p>
      </dgm:t>
    </dgm:pt>
    <dgm:pt modelId="{91F0B3AA-727F-42D9-B94C-843AD6B99C4B}" type="sibTrans" cxnId="{6E5908CB-8772-4ED4-AC40-F424F19E72A2}">
      <dgm:prSet/>
      <dgm:spPr/>
      <dgm:t>
        <a:bodyPr/>
        <a:lstStyle/>
        <a:p>
          <a:endParaRPr lang="en-US"/>
        </a:p>
      </dgm:t>
    </dgm:pt>
    <dgm:pt modelId="{66113FEB-25D3-4475-9858-4E774BB9E41D}" type="pres">
      <dgm:prSet presAssocID="{E18B02C0-D135-44CF-9F9C-3E47B262522C}" presName="linear" presStyleCnt="0">
        <dgm:presLayoutVars>
          <dgm:animLvl val="lvl"/>
          <dgm:resizeHandles val="exact"/>
        </dgm:presLayoutVars>
      </dgm:prSet>
      <dgm:spPr/>
    </dgm:pt>
    <dgm:pt modelId="{22A1DEFE-B7D9-4E5E-BE4C-CF50B421E26D}" type="pres">
      <dgm:prSet presAssocID="{85A9E6FE-636E-4901-A89F-007DCE6AAFD2}" presName="parentText" presStyleLbl="node1" presStyleIdx="0" presStyleCnt="3">
        <dgm:presLayoutVars>
          <dgm:chMax val="0"/>
          <dgm:bulletEnabled val="1"/>
        </dgm:presLayoutVars>
      </dgm:prSet>
      <dgm:spPr/>
      <dgm:t>
        <a:bodyPr/>
        <a:lstStyle/>
        <a:p>
          <a:endParaRPr lang="en-US"/>
        </a:p>
      </dgm:t>
    </dgm:pt>
    <dgm:pt modelId="{93EE5C83-9DFB-4209-A04F-3E1EAC27D2D5}" type="pres">
      <dgm:prSet presAssocID="{85A9E6FE-636E-4901-A89F-007DCE6AAFD2}" presName="childText" presStyleLbl="revTx" presStyleIdx="0" presStyleCnt="1">
        <dgm:presLayoutVars>
          <dgm:bulletEnabled val="1"/>
        </dgm:presLayoutVars>
      </dgm:prSet>
      <dgm:spPr/>
    </dgm:pt>
    <dgm:pt modelId="{55D91809-D08C-4716-97DF-D0F99D4603E0}" type="pres">
      <dgm:prSet presAssocID="{D20C04BA-39D7-40A6-9D2A-8366A0712724}" presName="parentText" presStyleLbl="node1" presStyleIdx="1" presStyleCnt="3">
        <dgm:presLayoutVars>
          <dgm:chMax val="0"/>
          <dgm:bulletEnabled val="1"/>
        </dgm:presLayoutVars>
      </dgm:prSet>
      <dgm:spPr/>
    </dgm:pt>
    <dgm:pt modelId="{5DB01DDC-F0FA-4264-AB3B-DD6826727E9B}" type="pres">
      <dgm:prSet presAssocID="{D38D277D-FA00-47C3-AA5E-262D45DCE90C}" presName="spacer" presStyleCnt="0"/>
      <dgm:spPr/>
    </dgm:pt>
    <dgm:pt modelId="{BF8EFD01-0ED4-44AD-8F66-1126720740D8}" type="pres">
      <dgm:prSet presAssocID="{4624C785-1B49-472D-9713-E8C116E1C949}" presName="parentText" presStyleLbl="node1" presStyleIdx="2" presStyleCnt="3">
        <dgm:presLayoutVars>
          <dgm:chMax val="0"/>
          <dgm:bulletEnabled val="1"/>
        </dgm:presLayoutVars>
      </dgm:prSet>
      <dgm:spPr/>
    </dgm:pt>
  </dgm:ptLst>
  <dgm:cxnLst>
    <dgm:cxn modelId="{293209F0-2558-4BA5-8B5B-3FBEAAE030B2}" type="presOf" srcId="{85A9E6FE-636E-4901-A89F-007DCE6AAFD2}" destId="{22A1DEFE-B7D9-4E5E-BE4C-CF50B421E26D}" srcOrd="0" destOrd="0" presId="urn:microsoft.com/office/officeart/2005/8/layout/vList2"/>
    <dgm:cxn modelId="{81D759C0-AB96-4501-AC23-C9402A8FEB6D}" type="presOf" srcId="{E18B02C0-D135-44CF-9F9C-3E47B262522C}" destId="{66113FEB-25D3-4475-9858-4E774BB9E41D}" srcOrd="0" destOrd="0" presId="urn:microsoft.com/office/officeart/2005/8/layout/vList2"/>
    <dgm:cxn modelId="{20E19F27-CC25-4D4F-BC4C-2497BA30C8B7}" srcId="{E18B02C0-D135-44CF-9F9C-3E47B262522C}" destId="{4624C785-1B49-472D-9713-E8C116E1C949}" srcOrd="2" destOrd="0" parTransId="{C9E7E63E-80B0-4FFE-8C5F-052396FFC81A}" sibTransId="{92BF43D8-59A2-41E4-B92D-5395D32190D5}"/>
    <dgm:cxn modelId="{867410AA-221D-4637-9A34-1E27AE9B1B75}" type="presOf" srcId="{F3CB66E9-D9EB-4DCD-9F75-4E93464016F3}" destId="{93EE5C83-9DFB-4209-A04F-3E1EAC27D2D5}" srcOrd="0" destOrd="0" presId="urn:microsoft.com/office/officeart/2005/8/layout/vList2"/>
    <dgm:cxn modelId="{6E5908CB-8772-4ED4-AC40-F424F19E72A2}" srcId="{85A9E6FE-636E-4901-A89F-007DCE6AAFD2}" destId="{F3CB66E9-D9EB-4DCD-9F75-4E93464016F3}" srcOrd="0" destOrd="0" parTransId="{C4000BEB-534D-4125-B839-F633C24F3260}" sibTransId="{91F0B3AA-727F-42D9-B94C-843AD6B99C4B}"/>
    <dgm:cxn modelId="{8D2949FA-4DFB-4FAE-9FFF-B410D34E0CF9}" type="presOf" srcId="{D20C04BA-39D7-40A6-9D2A-8366A0712724}" destId="{55D91809-D08C-4716-97DF-D0F99D4603E0}" srcOrd="0" destOrd="0" presId="urn:microsoft.com/office/officeart/2005/8/layout/vList2"/>
    <dgm:cxn modelId="{323EC800-6E4D-4306-B716-B63B4DCB936B}" srcId="{E18B02C0-D135-44CF-9F9C-3E47B262522C}" destId="{D20C04BA-39D7-40A6-9D2A-8366A0712724}" srcOrd="1" destOrd="0" parTransId="{3BFFFF37-2A7A-46E4-BA79-69842617BD1C}" sibTransId="{D38D277D-FA00-47C3-AA5E-262D45DCE90C}"/>
    <dgm:cxn modelId="{04148C0B-FB8A-4523-A4E2-6CD7C8CF2F41}" type="presOf" srcId="{4624C785-1B49-472D-9713-E8C116E1C949}" destId="{BF8EFD01-0ED4-44AD-8F66-1126720740D8}" srcOrd="0" destOrd="0" presId="urn:microsoft.com/office/officeart/2005/8/layout/vList2"/>
    <dgm:cxn modelId="{58B956E5-24A2-48BA-8667-96813278ADE3}" srcId="{E18B02C0-D135-44CF-9F9C-3E47B262522C}" destId="{85A9E6FE-636E-4901-A89F-007DCE6AAFD2}" srcOrd="0" destOrd="0" parTransId="{06C7866D-5EB4-4EC8-8959-A2593A9C404E}" sibTransId="{03230A8D-3BEB-4DE4-9650-DEEB41812557}"/>
    <dgm:cxn modelId="{FC30C0B5-1B4C-4E40-A7BC-AD32DA257AF6}" type="presParOf" srcId="{66113FEB-25D3-4475-9858-4E774BB9E41D}" destId="{22A1DEFE-B7D9-4E5E-BE4C-CF50B421E26D}" srcOrd="0" destOrd="0" presId="urn:microsoft.com/office/officeart/2005/8/layout/vList2"/>
    <dgm:cxn modelId="{A48F49FF-A398-4B84-93BB-5B70F5B90A99}" type="presParOf" srcId="{66113FEB-25D3-4475-9858-4E774BB9E41D}" destId="{93EE5C83-9DFB-4209-A04F-3E1EAC27D2D5}" srcOrd="1" destOrd="0" presId="urn:microsoft.com/office/officeart/2005/8/layout/vList2"/>
    <dgm:cxn modelId="{C8778A9E-B6A9-4B35-B264-F05C983B74FA}" type="presParOf" srcId="{66113FEB-25D3-4475-9858-4E774BB9E41D}" destId="{55D91809-D08C-4716-97DF-D0F99D4603E0}" srcOrd="2" destOrd="0" presId="urn:microsoft.com/office/officeart/2005/8/layout/vList2"/>
    <dgm:cxn modelId="{641B50F5-1C03-40EE-A1C4-142A356D8F1F}" type="presParOf" srcId="{66113FEB-25D3-4475-9858-4E774BB9E41D}" destId="{5DB01DDC-F0FA-4264-AB3B-DD6826727E9B}" srcOrd="3" destOrd="0" presId="urn:microsoft.com/office/officeart/2005/8/layout/vList2"/>
    <dgm:cxn modelId="{AB37A60A-F373-4D8F-AF70-310DF3F4E609}" type="presParOf" srcId="{66113FEB-25D3-4475-9858-4E774BB9E41D}" destId="{BF8EFD01-0ED4-44AD-8F66-1126720740D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0C65B81-115A-4CC2-9A6C-0BC56291E10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2BFDF07-DA31-4FEB-A70F-A97C04D41A09}">
      <dgm:prSet/>
      <dgm:spPr/>
      <dgm:t>
        <a:bodyPr/>
        <a:lstStyle/>
        <a:p>
          <a:pPr rtl="0"/>
          <a:r>
            <a:rPr lang="en-US" b="1" smtClean="0"/>
            <a:t>CIT Vs. Seth Govindram Sugar Mills [( 1965) 57 ITR 510 SC]</a:t>
          </a:r>
          <a:r>
            <a:rPr lang="en-US" smtClean="0"/>
            <a:t> </a:t>
          </a:r>
          <a:endParaRPr lang="en-US"/>
        </a:p>
      </dgm:t>
    </dgm:pt>
    <dgm:pt modelId="{730FED78-7737-471F-BFF7-57C819940353}" type="parTrans" cxnId="{7963BA0F-2E8C-4713-B4E8-55917D0AEDB6}">
      <dgm:prSet/>
      <dgm:spPr/>
      <dgm:t>
        <a:bodyPr/>
        <a:lstStyle/>
        <a:p>
          <a:endParaRPr lang="en-US"/>
        </a:p>
      </dgm:t>
    </dgm:pt>
    <dgm:pt modelId="{39FCF007-2B3B-43DB-9549-06F3D17B6622}" type="sibTrans" cxnId="{7963BA0F-2E8C-4713-B4E8-55917D0AEDB6}">
      <dgm:prSet/>
      <dgm:spPr/>
      <dgm:t>
        <a:bodyPr/>
        <a:lstStyle/>
        <a:p>
          <a:endParaRPr lang="en-US"/>
        </a:p>
      </dgm:t>
    </dgm:pt>
    <dgm:pt modelId="{44BDCE5E-4778-4B0E-9D7F-F66C730319A2}">
      <dgm:prSet/>
      <dgm:spPr/>
      <dgm:t>
        <a:bodyPr/>
        <a:lstStyle/>
        <a:p>
          <a:pPr rtl="0"/>
          <a:r>
            <a:rPr lang="en-US" smtClean="0"/>
            <a:t>Held that a Karta of a HUF can enter into a partnership as a representative of the family.</a:t>
          </a:r>
          <a:endParaRPr lang="en-US"/>
        </a:p>
      </dgm:t>
    </dgm:pt>
    <dgm:pt modelId="{9376ED98-9F1D-4B50-B66B-8A043F7B7C9A}" type="parTrans" cxnId="{487F130E-6ED3-4BAD-B0EC-3E96BDF0AFB7}">
      <dgm:prSet/>
      <dgm:spPr/>
      <dgm:t>
        <a:bodyPr/>
        <a:lstStyle/>
        <a:p>
          <a:endParaRPr lang="en-US"/>
        </a:p>
      </dgm:t>
    </dgm:pt>
    <dgm:pt modelId="{C4204F49-DFD0-4CD3-BFD2-B8914AB48E09}" type="sibTrans" cxnId="{487F130E-6ED3-4BAD-B0EC-3E96BDF0AFB7}">
      <dgm:prSet/>
      <dgm:spPr/>
      <dgm:t>
        <a:bodyPr/>
        <a:lstStyle/>
        <a:p>
          <a:endParaRPr lang="en-US"/>
        </a:p>
      </dgm:t>
    </dgm:pt>
    <dgm:pt modelId="{BA07CFBC-BBD8-4FC9-A5B3-454CA0EF0F30}" type="pres">
      <dgm:prSet presAssocID="{E0C65B81-115A-4CC2-9A6C-0BC56291E10F}" presName="linear" presStyleCnt="0">
        <dgm:presLayoutVars>
          <dgm:animLvl val="lvl"/>
          <dgm:resizeHandles val="exact"/>
        </dgm:presLayoutVars>
      </dgm:prSet>
      <dgm:spPr/>
    </dgm:pt>
    <dgm:pt modelId="{9B681097-94F9-4B26-84FE-4A1F11A05E46}" type="pres">
      <dgm:prSet presAssocID="{E2BFDF07-DA31-4FEB-A70F-A97C04D41A09}" presName="parentText" presStyleLbl="node1" presStyleIdx="0" presStyleCnt="1">
        <dgm:presLayoutVars>
          <dgm:chMax val="0"/>
          <dgm:bulletEnabled val="1"/>
        </dgm:presLayoutVars>
      </dgm:prSet>
      <dgm:spPr/>
    </dgm:pt>
    <dgm:pt modelId="{6AD52D54-A57D-4C1E-96F3-ED74F0F723E3}" type="pres">
      <dgm:prSet presAssocID="{E2BFDF07-DA31-4FEB-A70F-A97C04D41A09}" presName="childText" presStyleLbl="revTx" presStyleIdx="0" presStyleCnt="1">
        <dgm:presLayoutVars>
          <dgm:bulletEnabled val="1"/>
        </dgm:presLayoutVars>
      </dgm:prSet>
      <dgm:spPr/>
    </dgm:pt>
  </dgm:ptLst>
  <dgm:cxnLst>
    <dgm:cxn modelId="{7963BA0F-2E8C-4713-B4E8-55917D0AEDB6}" srcId="{E0C65B81-115A-4CC2-9A6C-0BC56291E10F}" destId="{E2BFDF07-DA31-4FEB-A70F-A97C04D41A09}" srcOrd="0" destOrd="0" parTransId="{730FED78-7737-471F-BFF7-57C819940353}" sibTransId="{39FCF007-2B3B-43DB-9549-06F3D17B6622}"/>
    <dgm:cxn modelId="{487F130E-6ED3-4BAD-B0EC-3E96BDF0AFB7}" srcId="{E2BFDF07-DA31-4FEB-A70F-A97C04D41A09}" destId="{44BDCE5E-4778-4B0E-9D7F-F66C730319A2}" srcOrd="0" destOrd="0" parTransId="{9376ED98-9F1D-4B50-B66B-8A043F7B7C9A}" sibTransId="{C4204F49-DFD0-4CD3-BFD2-B8914AB48E09}"/>
    <dgm:cxn modelId="{8F331543-8EFD-4787-9F7B-D153243345B5}" type="presOf" srcId="{E0C65B81-115A-4CC2-9A6C-0BC56291E10F}" destId="{BA07CFBC-BBD8-4FC9-A5B3-454CA0EF0F30}" srcOrd="0" destOrd="0" presId="urn:microsoft.com/office/officeart/2005/8/layout/vList2"/>
    <dgm:cxn modelId="{64FF9844-4C2D-46EA-8E85-E45DC0218E94}" type="presOf" srcId="{E2BFDF07-DA31-4FEB-A70F-A97C04D41A09}" destId="{9B681097-94F9-4B26-84FE-4A1F11A05E46}" srcOrd="0" destOrd="0" presId="urn:microsoft.com/office/officeart/2005/8/layout/vList2"/>
    <dgm:cxn modelId="{56B1DF7A-2914-465F-ACB6-B49508811597}" type="presOf" srcId="{44BDCE5E-4778-4B0E-9D7F-F66C730319A2}" destId="{6AD52D54-A57D-4C1E-96F3-ED74F0F723E3}" srcOrd="0" destOrd="0" presId="urn:microsoft.com/office/officeart/2005/8/layout/vList2"/>
    <dgm:cxn modelId="{29E5F321-A4B9-4E39-A667-C5D382D48579}" type="presParOf" srcId="{BA07CFBC-BBD8-4FC9-A5B3-454CA0EF0F30}" destId="{9B681097-94F9-4B26-84FE-4A1F11A05E46}" srcOrd="0" destOrd="0" presId="urn:microsoft.com/office/officeart/2005/8/layout/vList2"/>
    <dgm:cxn modelId="{B192010A-C463-4CE7-8CA8-631ABF39112A}" type="presParOf" srcId="{BA07CFBC-BBD8-4FC9-A5B3-454CA0EF0F30}" destId="{6AD52D54-A57D-4C1E-96F3-ED74F0F723E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CE689F9-D36E-4011-AEAE-7A2F37E80FA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8881107-7AE3-43BF-8632-46629F2FDA7F}">
      <dgm:prSet/>
      <dgm:spPr/>
      <dgm:t>
        <a:bodyPr/>
        <a:lstStyle/>
        <a:p>
          <a:pPr rtl="0"/>
          <a:r>
            <a:rPr lang="en-US" smtClean="0"/>
            <a:t>Only Individual</a:t>
          </a:r>
          <a:endParaRPr lang="en-US"/>
        </a:p>
      </dgm:t>
    </dgm:pt>
    <dgm:pt modelId="{EA552EC3-914A-40D0-A982-B99B12FD083B}" type="parTrans" cxnId="{AB2AA087-8665-4D2D-82AB-D4A233556870}">
      <dgm:prSet/>
      <dgm:spPr/>
      <dgm:t>
        <a:bodyPr/>
        <a:lstStyle/>
        <a:p>
          <a:endParaRPr lang="en-US"/>
        </a:p>
      </dgm:t>
    </dgm:pt>
    <dgm:pt modelId="{82C41B90-F703-42B7-865B-8551AB96AA47}" type="sibTrans" cxnId="{AB2AA087-8665-4D2D-82AB-D4A233556870}">
      <dgm:prSet/>
      <dgm:spPr/>
      <dgm:t>
        <a:bodyPr/>
        <a:lstStyle/>
        <a:p>
          <a:endParaRPr lang="en-US"/>
        </a:p>
      </dgm:t>
    </dgm:pt>
    <dgm:pt modelId="{DF36491B-71A9-4E4F-80E0-9D80092380BF}">
      <dgm:prSet/>
      <dgm:spPr/>
      <dgm:t>
        <a:bodyPr/>
        <a:lstStyle/>
        <a:p>
          <a:pPr rtl="0"/>
          <a:r>
            <a:rPr lang="en-US" smtClean="0"/>
            <a:t>Body corporate</a:t>
          </a:r>
          <a:endParaRPr lang="en-US"/>
        </a:p>
      </dgm:t>
    </dgm:pt>
    <dgm:pt modelId="{91964FC5-52C6-4A46-ABAF-DDD25BF421E1}" type="parTrans" cxnId="{BCB9F647-CAD3-4285-831A-B9C202BD3818}">
      <dgm:prSet/>
      <dgm:spPr/>
      <dgm:t>
        <a:bodyPr/>
        <a:lstStyle/>
        <a:p>
          <a:endParaRPr lang="en-US"/>
        </a:p>
      </dgm:t>
    </dgm:pt>
    <dgm:pt modelId="{1EBDD414-D5FD-4F36-A595-FE08248E9365}" type="sibTrans" cxnId="{BCB9F647-CAD3-4285-831A-B9C202BD3818}">
      <dgm:prSet/>
      <dgm:spPr/>
      <dgm:t>
        <a:bodyPr/>
        <a:lstStyle/>
        <a:p>
          <a:endParaRPr lang="en-US"/>
        </a:p>
      </dgm:t>
    </dgm:pt>
    <dgm:pt modelId="{67FC4C3C-5567-444E-8B4B-77466E25652A}">
      <dgm:prSet/>
      <dgm:spPr/>
      <dgm:t>
        <a:bodyPr/>
        <a:lstStyle/>
        <a:p>
          <a:pPr rtl="0"/>
          <a:r>
            <a:rPr lang="en-US" smtClean="0"/>
            <a:t>MCA Circular 13/2013 dated 29.07.13</a:t>
          </a:r>
          <a:endParaRPr lang="en-US"/>
        </a:p>
      </dgm:t>
    </dgm:pt>
    <dgm:pt modelId="{76966256-BE1E-4ED3-9FCC-2F52239D17A7}" type="parTrans" cxnId="{F0907CE3-B540-4AB9-B8C1-ED7FEC975132}">
      <dgm:prSet/>
      <dgm:spPr/>
      <dgm:t>
        <a:bodyPr/>
        <a:lstStyle/>
        <a:p>
          <a:endParaRPr lang="en-US"/>
        </a:p>
      </dgm:t>
    </dgm:pt>
    <dgm:pt modelId="{8B7091A3-4633-44D9-8521-F1ED36DA5453}" type="sibTrans" cxnId="{F0907CE3-B540-4AB9-B8C1-ED7FEC975132}">
      <dgm:prSet/>
      <dgm:spPr/>
      <dgm:t>
        <a:bodyPr/>
        <a:lstStyle/>
        <a:p>
          <a:endParaRPr lang="en-US"/>
        </a:p>
      </dgm:t>
    </dgm:pt>
    <dgm:pt modelId="{00105142-09AC-4A71-BF1C-7DCB9D60E7E2}" type="pres">
      <dgm:prSet presAssocID="{CCE689F9-D36E-4011-AEAE-7A2F37E80FAA}" presName="linear" presStyleCnt="0">
        <dgm:presLayoutVars>
          <dgm:animLvl val="lvl"/>
          <dgm:resizeHandles val="exact"/>
        </dgm:presLayoutVars>
      </dgm:prSet>
      <dgm:spPr/>
    </dgm:pt>
    <dgm:pt modelId="{2043496D-A92D-4DA3-8BA6-EB9A9CE9253B}" type="pres">
      <dgm:prSet presAssocID="{E8881107-7AE3-43BF-8632-46629F2FDA7F}" presName="parentText" presStyleLbl="node1" presStyleIdx="0" presStyleCnt="2">
        <dgm:presLayoutVars>
          <dgm:chMax val="0"/>
          <dgm:bulletEnabled val="1"/>
        </dgm:presLayoutVars>
      </dgm:prSet>
      <dgm:spPr/>
    </dgm:pt>
    <dgm:pt modelId="{85700B25-29A6-4BB0-A3C8-0FC2F6CC9C60}" type="pres">
      <dgm:prSet presAssocID="{82C41B90-F703-42B7-865B-8551AB96AA47}" presName="spacer" presStyleCnt="0"/>
      <dgm:spPr/>
    </dgm:pt>
    <dgm:pt modelId="{567B2F89-4458-4367-B286-23A48DE8E887}" type="pres">
      <dgm:prSet presAssocID="{DF36491B-71A9-4E4F-80E0-9D80092380BF}" presName="parentText" presStyleLbl="node1" presStyleIdx="1" presStyleCnt="2">
        <dgm:presLayoutVars>
          <dgm:chMax val="0"/>
          <dgm:bulletEnabled val="1"/>
        </dgm:presLayoutVars>
      </dgm:prSet>
      <dgm:spPr/>
    </dgm:pt>
    <dgm:pt modelId="{24113986-127B-403E-A62B-58D2E1655A16}" type="pres">
      <dgm:prSet presAssocID="{DF36491B-71A9-4E4F-80E0-9D80092380BF}" presName="childText" presStyleLbl="revTx" presStyleIdx="0" presStyleCnt="1">
        <dgm:presLayoutVars>
          <dgm:bulletEnabled val="1"/>
        </dgm:presLayoutVars>
      </dgm:prSet>
      <dgm:spPr/>
    </dgm:pt>
  </dgm:ptLst>
  <dgm:cxnLst>
    <dgm:cxn modelId="{D00B1A48-779B-419F-B1AC-97314F5406A2}" type="presOf" srcId="{E8881107-7AE3-43BF-8632-46629F2FDA7F}" destId="{2043496D-A92D-4DA3-8BA6-EB9A9CE9253B}" srcOrd="0" destOrd="0" presId="urn:microsoft.com/office/officeart/2005/8/layout/vList2"/>
    <dgm:cxn modelId="{AB2AA087-8665-4D2D-82AB-D4A233556870}" srcId="{CCE689F9-D36E-4011-AEAE-7A2F37E80FAA}" destId="{E8881107-7AE3-43BF-8632-46629F2FDA7F}" srcOrd="0" destOrd="0" parTransId="{EA552EC3-914A-40D0-A982-B99B12FD083B}" sibTransId="{82C41B90-F703-42B7-865B-8551AB96AA47}"/>
    <dgm:cxn modelId="{07C97E7D-368E-4B40-9611-461E2B525785}" type="presOf" srcId="{CCE689F9-D36E-4011-AEAE-7A2F37E80FAA}" destId="{00105142-09AC-4A71-BF1C-7DCB9D60E7E2}" srcOrd="0" destOrd="0" presId="urn:microsoft.com/office/officeart/2005/8/layout/vList2"/>
    <dgm:cxn modelId="{BCB9F647-CAD3-4285-831A-B9C202BD3818}" srcId="{CCE689F9-D36E-4011-AEAE-7A2F37E80FAA}" destId="{DF36491B-71A9-4E4F-80E0-9D80092380BF}" srcOrd="1" destOrd="0" parTransId="{91964FC5-52C6-4A46-ABAF-DDD25BF421E1}" sibTransId="{1EBDD414-D5FD-4F36-A595-FE08248E9365}"/>
    <dgm:cxn modelId="{902E42B7-A046-4D0D-9A82-893EFBDDC9B8}" type="presOf" srcId="{DF36491B-71A9-4E4F-80E0-9D80092380BF}" destId="{567B2F89-4458-4367-B286-23A48DE8E887}" srcOrd="0" destOrd="0" presId="urn:microsoft.com/office/officeart/2005/8/layout/vList2"/>
    <dgm:cxn modelId="{F13AF68C-8795-4C65-AD0F-D7988106D3EE}" type="presOf" srcId="{67FC4C3C-5567-444E-8B4B-77466E25652A}" destId="{24113986-127B-403E-A62B-58D2E1655A16}" srcOrd="0" destOrd="0" presId="urn:microsoft.com/office/officeart/2005/8/layout/vList2"/>
    <dgm:cxn modelId="{F0907CE3-B540-4AB9-B8C1-ED7FEC975132}" srcId="{DF36491B-71A9-4E4F-80E0-9D80092380BF}" destId="{67FC4C3C-5567-444E-8B4B-77466E25652A}" srcOrd="0" destOrd="0" parTransId="{76966256-BE1E-4ED3-9FCC-2F52239D17A7}" sibTransId="{8B7091A3-4633-44D9-8521-F1ED36DA5453}"/>
    <dgm:cxn modelId="{6204389F-6D4C-4D1C-AFCC-5EAB9FEC5CCD}" type="presParOf" srcId="{00105142-09AC-4A71-BF1C-7DCB9D60E7E2}" destId="{2043496D-A92D-4DA3-8BA6-EB9A9CE9253B}" srcOrd="0" destOrd="0" presId="urn:microsoft.com/office/officeart/2005/8/layout/vList2"/>
    <dgm:cxn modelId="{7E0EF452-52AD-42A5-828E-641C2E073BF0}" type="presParOf" srcId="{00105142-09AC-4A71-BF1C-7DCB9D60E7E2}" destId="{85700B25-29A6-4BB0-A3C8-0FC2F6CC9C60}" srcOrd="1" destOrd="0" presId="urn:microsoft.com/office/officeart/2005/8/layout/vList2"/>
    <dgm:cxn modelId="{76792A68-B53F-43D3-972D-F45370CD18D7}" type="presParOf" srcId="{00105142-09AC-4A71-BF1C-7DCB9D60E7E2}" destId="{567B2F89-4458-4367-B286-23A48DE8E887}" srcOrd="2" destOrd="0" presId="urn:microsoft.com/office/officeart/2005/8/layout/vList2"/>
    <dgm:cxn modelId="{D5402735-53EF-4B4F-88E5-603E9870347D}" type="presParOf" srcId="{00105142-09AC-4A71-BF1C-7DCB9D60E7E2}" destId="{24113986-127B-403E-A62B-58D2E1655A1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CCD7DCF-0D95-4B80-AD4D-0733978575C5}"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en-US"/>
        </a:p>
      </dgm:t>
    </dgm:pt>
    <dgm:pt modelId="{9E0D3A91-97A8-4272-B801-372FD9E17B51}">
      <dgm:prSet/>
      <dgm:spPr/>
      <dgm:t>
        <a:bodyPr/>
        <a:lstStyle/>
        <a:p>
          <a:pPr rtl="0"/>
          <a:r>
            <a:rPr lang="en-US" smtClean="0"/>
            <a:t>Company </a:t>
          </a:r>
          <a:endParaRPr lang="en-US"/>
        </a:p>
      </dgm:t>
    </dgm:pt>
    <dgm:pt modelId="{D97A38AE-E784-478C-A289-AEDD5C9CE1BD}" type="parTrans" cxnId="{308B8C68-E54C-450A-AD35-5783E378797C}">
      <dgm:prSet/>
      <dgm:spPr/>
      <dgm:t>
        <a:bodyPr/>
        <a:lstStyle/>
        <a:p>
          <a:endParaRPr lang="en-US"/>
        </a:p>
      </dgm:t>
    </dgm:pt>
    <dgm:pt modelId="{00EFAEB4-7B7E-4848-A927-BCB6408AA415}" type="sibTrans" cxnId="{308B8C68-E54C-450A-AD35-5783E378797C}">
      <dgm:prSet/>
      <dgm:spPr/>
      <dgm:t>
        <a:bodyPr/>
        <a:lstStyle/>
        <a:p>
          <a:endParaRPr lang="en-US"/>
        </a:p>
      </dgm:t>
    </dgm:pt>
    <dgm:pt modelId="{F2F9EE45-C4F6-438A-AA06-F404BF40A12F}">
      <dgm:prSet/>
      <dgm:spPr/>
      <dgm:t>
        <a:bodyPr/>
        <a:lstStyle/>
        <a:p>
          <a:pPr rtl="0"/>
          <a:r>
            <a:rPr lang="en-US" dirty="0" smtClean="0"/>
            <a:t>Not commenced its business </a:t>
          </a:r>
          <a:endParaRPr lang="en-US" dirty="0"/>
        </a:p>
      </dgm:t>
    </dgm:pt>
    <dgm:pt modelId="{9DDB9723-CA7A-46BA-8C01-28D78DA83F88}" type="parTrans" cxnId="{B5CF9549-7738-4FDF-AAE5-838E92340E76}">
      <dgm:prSet/>
      <dgm:spPr/>
      <dgm:t>
        <a:bodyPr/>
        <a:lstStyle/>
        <a:p>
          <a:endParaRPr lang="en-US"/>
        </a:p>
      </dgm:t>
    </dgm:pt>
    <dgm:pt modelId="{8D56E59A-72F6-49AA-AE6E-C19C0AD119F6}" type="sibTrans" cxnId="{B5CF9549-7738-4FDF-AAE5-838E92340E76}">
      <dgm:prSet/>
      <dgm:spPr/>
      <dgm:t>
        <a:bodyPr/>
        <a:lstStyle/>
        <a:p>
          <a:endParaRPr lang="en-US"/>
        </a:p>
      </dgm:t>
    </dgm:pt>
    <dgm:pt modelId="{718D2F58-E0F0-477A-9D3E-B2049FABC9C7}">
      <dgm:prSet/>
      <dgm:spPr>
        <a:solidFill>
          <a:schemeClr val="accent1"/>
        </a:solidFill>
      </dgm:spPr>
      <dgm:t>
        <a:bodyPr/>
        <a:lstStyle/>
        <a:p>
          <a:pPr rtl="0"/>
          <a:r>
            <a:rPr lang="en-US" dirty="0" smtClean="0"/>
            <a:t>within 1 year of its incorporation.</a:t>
          </a:r>
          <a:endParaRPr lang="en-US" dirty="0"/>
        </a:p>
      </dgm:t>
    </dgm:pt>
    <dgm:pt modelId="{5F553C73-0012-48C7-B4FF-B9DC5918A7BC}" type="parTrans" cxnId="{3F0E0640-80A4-4049-9838-406F0B1D896C}">
      <dgm:prSet/>
      <dgm:spPr/>
      <dgm:t>
        <a:bodyPr/>
        <a:lstStyle/>
        <a:p>
          <a:endParaRPr lang="en-US"/>
        </a:p>
      </dgm:t>
    </dgm:pt>
    <dgm:pt modelId="{CB92C43E-A043-4071-81B0-113959092236}" type="sibTrans" cxnId="{3F0E0640-80A4-4049-9838-406F0B1D896C}">
      <dgm:prSet/>
      <dgm:spPr/>
      <dgm:t>
        <a:bodyPr/>
        <a:lstStyle/>
        <a:p>
          <a:endParaRPr lang="en-US"/>
        </a:p>
      </dgm:t>
    </dgm:pt>
    <dgm:pt modelId="{7638EF33-9587-4593-8AE5-1BC56BB7B4C4}">
      <dgm:prSet/>
      <dgm:spPr/>
      <dgm:t>
        <a:bodyPr/>
        <a:lstStyle/>
        <a:p>
          <a:pPr rtl="0"/>
          <a:r>
            <a:rPr lang="en-US" dirty="0" smtClean="0"/>
            <a:t>Not been pursuing any business or activity </a:t>
          </a:r>
          <a:endParaRPr lang="en-US" dirty="0"/>
        </a:p>
      </dgm:t>
    </dgm:pt>
    <dgm:pt modelId="{327705BE-87FE-4C44-B717-E72ED42AA6E8}" type="parTrans" cxnId="{9F8EF3E2-A784-4C43-95E2-A7DA378B78FB}">
      <dgm:prSet/>
      <dgm:spPr/>
      <dgm:t>
        <a:bodyPr/>
        <a:lstStyle/>
        <a:p>
          <a:endParaRPr lang="en-US"/>
        </a:p>
      </dgm:t>
    </dgm:pt>
    <dgm:pt modelId="{18D8409C-D80F-413D-B368-6C692F5C88C9}" type="sibTrans" cxnId="{9F8EF3E2-A784-4C43-95E2-A7DA378B78FB}">
      <dgm:prSet/>
      <dgm:spPr/>
      <dgm:t>
        <a:bodyPr/>
        <a:lstStyle/>
        <a:p>
          <a:endParaRPr lang="en-US"/>
        </a:p>
      </dgm:t>
    </dgm:pt>
    <dgm:pt modelId="{0C5DFFCF-F553-4D4B-BE48-6658F4CBD939}">
      <dgm:prSet/>
      <dgm:spPr>
        <a:solidFill>
          <a:schemeClr val="accent1"/>
        </a:solidFill>
      </dgm:spPr>
      <dgm:t>
        <a:bodyPr/>
        <a:lstStyle/>
        <a:p>
          <a:pPr rtl="0"/>
          <a:r>
            <a:rPr lang="en-US" dirty="0" smtClean="0"/>
            <a:t>for the preceding 2 financial years and </a:t>
          </a:r>
          <a:endParaRPr lang="en-US" dirty="0"/>
        </a:p>
      </dgm:t>
    </dgm:pt>
    <dgm:pt modelId="{EE6B24A1-8A7C-4BE1-8D65-1FC2938FB925}" type="parTrans" cxnId="{25F9D667-0960-43BC-822C-29550F56863E}">
      <dgm:prSet/>
      <dgm:spPr/>
      <dgm:t>
        <a:bodyPr/>
        <a:lstStyle/>
        <a:p>
          <a:endParaRPr lang="en-US"/>
        </a:p>
      </dgm:t>
    </dgm:pt>
    <dgm:pt modelId="{3FF1F2D0-E663-448A-856B-BE08AF268739}" type="sibTrans" cxnId="{25F9D667-0960-43BC-822C-29550F56863E}">
      <dgm:prSet/>
      <dgm:spPr/>
      <dgm:t>
        <a:bodyPr/>
        <a:lstStyle/>
        <a:p>
          <a:endParaRPr lang="en-US"/>
        </a:p>
      </dgm:t>
    </dgm:pt>
    <dgm:pt modelId="{39790D31-1AAC-4280-A63B-080E6D20C08A}">
      <dgm:prSet/>
      <dgm:spPr>
        <a:solidFill>
          <a:schemeClr val="accent1"/>
        </a:solidFill>
      </dgm:spPr>
      <dgm:t>
        <a:bodyPr/>
        <a:lstStyle/>
        <a:p>
          <a:pPr rtl="0"/>
          <a:r>
            <a:rPr lang="en-US" dirty="0" smtClean="0"/>
            <a:t>hasn’t sought the status of Dormant Company</a:t>
          </a:r>
          <a:endParaRPr lang="en-US" dirty="0"/>
        </a:p>
      </dgm:t>
    </dgm:pt>
    <dgm:pt modelId="{107F2353-6F93-4D41-A169-8D66356352F6}" type="parTrans" cxnId="{FCCD221C-FCCF-447F-8018-845FCD438BF7}">
      <dgm:prSet/>
      <dgm:spPr/>
      <dgm:t>
        <a:bodyPr/>
        <a:lstStyle/>
        <a:p>
          <a:endParaRPr lang="en-US"/>
        </a:p>
      </dgm:t>
    </dgm:pt>
    <dgm:pt modelId="{D5C63E99-330E-4E14-8F68-4847DA5DC694}" type="sibTrans" cxnId="{FCCD221C-FCCF-447F-8018-845FCD438BF7}">
      <dgm:prSet/>
      <dgm:spPr/>
      <dgm:t>
        <a:bodyPr/>
        <a:lstStyle/>
        <a:p>
          <a:endParaRPr lang="en-US"/>
        </a:p>
      </dgm:t>
    </dgm:pt>
    <dgm:pt modelId="{33413EBA-6E35-4EB7-ADED-E0922D5C5E07}" type="pres">
      <dgm:prSet presAssocID="{ECCD7DCF-0D95-4B80-AD4D-0733978575C5}" presName="Name0" presStyleCnt="0">
        <dgm:presLayoutVars>
          <dgm:chPref val="1"/>
          <dgm:dir/>
          <dgm:animOne val="branch"/>
          <dgm:animLvl val="lvl"/>
          <dgm:resizeHandles val="exact"/>
        </dgm:presLayoutVars>
      </dgm:prSet>
      <dgm:spPr/>
      <dgm:t>
        <a:bodyPr/>
        <a:lstStyle/>
        <a:p>
          <a:endParaRPr lang="en-US"/>
        </a:p>
      </dgm:t>
    </dgm:pt>
    <dgm:pt modelId="{0EC331C8-712E-42CE-8C66-6FB4286762D5}" type="pres">
      <dgm:prSet presAssocID="{9E0D3A91-97A8-4272-B801-372FD9E17B51}" presName="root1" presStyleCnt="0"/>
      <dgm:spPr/>
    </dgm:pt>
    <dgm:pt modelId="{0BC69743-09DE-4A3B-ADD3-F28B41EC9E24}" type="pres">
      <dgm:prSet presAssocID="{9E0D3A91-97A8-4272-B801-372FD9E17B51}" presName="LevelOneTextNode" presStyleLbl="node0" presStyleIdx="0" presStyleCnt="1">
        <dgm:presLayoutVars>
          <dgm:chPref val="3"/>
        </dgm:presLayoutVars>
      </dgm:prSet>
      <dgm:spPr/>
      <dgm:t>
        <a:bodyPr/>
        <a:lstStyle/>
        <a:p>
          <a:endParaRPr lang="en-US"/>
        </a:p>
      </dgm:t>
    </dgm:pt>
    <dgm:pt modelId="{8D2A60E3-39C1-474C-9056-5D2D319F9737}" type="pres">
      <dgm:prSet presAssocID="{9E0D3A91-97A8-4272-B801-372FD9E17B51}" presName="level2hierChild" presStyleCnt="0"/>
      <dgm:spPr/>
    </dgm:pt>
    <dgm:pt modelId="{FA2BFA56-1F44-4434-BC3D-F7897457CFE5}" type="pres">
      <dgm:prSet presAssocID="{9DDB9723-CA7A-46BA-8C01-28D78DA83F88}" presName="conn2-1" presStyleLbl="parChTrans1D2" presStyleIdx="0" presStyleCnt="2"/>
      <dgm:spPr/>
      <dgm:t>
        <a:bodyPr/>
        <a:lstStyle/>
        <a:p>
          <a:endParaRPr lang="en-US"/>
        </a:p>
      </dgm:t>
    </dgm:pt>
    <dgm:pt modelId="{EE291F44-81C3-4FD5-B5F4-BCAED78CB8A0}" type="pres">
      <dgm:prSet presAssocID="{9DDB9723-CA7A-46BA-8C01-28D78DA83F88}" presName="connTx" presStyleLbl="parChTrans1D2" presStyleIdx="0" presStyleCnt="2"/>
      <dgm:spPr/>
      <dgm:t>
        <a:bodyPr/>
        <a:lstStyle/>
        <a:p>
          <a:endParaRPr lang="en-US"/>
        </a:p>
      </dgm:t>
    </dgm:pt>
    <dgm:pt modelId="{FB7ACDCD-4D34-4D55-A334-471077DE321B}" type="pres">
      <dgm:prSet presAssocID="{F2F9EE45-C4F6-438A-AA06-F404BF40A12F}" presName="root2" presStyleCnt="0"/>
      <dgm:spPr/>
    </dgm:pt>
    <dgm:pt modelId="{BF84B516-0276-4081-8A6D-3A2DB3AC58B5}" type="pres">
      <dgm:prSet presAssocID="{F2F9EE45-C4F6-438A-AA06-F404BF40A12F}" presName="LevelTwoTextNode" presStyleLbl="node2" presStyleIdx="0" presStyleCnt="2">
        <dgm:presLayoutVars>
          <dgm:chPref val="3"/>
        </dgm:presLayoutVars>
      </dgm:prSet>
      <dgm:spPr/>
      <dgm:t>
        <a:bodyPr/>
        <a:lstStyle/>
        <a:p>
          <a:endParaRPr lang="en-US"/>
        </a:p>
      </dgm:t>
    </dgm:pt>
    <dgm:pt modelId="{0F7D5FA1-A75B-4B22-AC19-D17F70F2E032}" type="pres">
      <dgm:prSet presAssocID="{F2F9EE45-C4F6-438A-AA06-F404BF40A12F}" presName="level3hierChild" presStyleCnt="0"/>
      <dgm:spPr/>
    </dgm:pt>
    <dgm:pt modelId="{2BF313E7-DFFF-4BC7-A6BC-4F836D7F3BB2}" type="pres">
      <dgm:prSet presAssocID="{5F553C73-0012-48C7-B4FF-B9DC5918A7BC}" presName="conn2-1" presStyleLbl="parChTrans1D3" presStyleIdx="0" presStyleCnt="3"/>
      <dgm:spPr/>
      <dgm:t>
        <a:bodyPr/>
        <a:lstStyle/>
        <a:p>
          <a:endParaRPr lang="en-US"/>
        </a:p>
      </dgm:t>
    </dgm:pt>
    <dgm:pt modelId="{4E82A2F2-A369-4A1C-8F7D-D60375D27708}" type="pres">
      <dgm:prSet presAssocID="{5F553C73-0012-48C7-B4FF-B9DC5918A7BC}" presName="connTx" presStyleLbl="parChTrans1D3" presStyleIdx="0" presStyleCnt="3"/>
      <dgm:spPr/>
      <dgm:t>
        <a:bodyPr/>
        <a:lstStyle/>
        <a:p>
          <a:endParaRPr lang="en-US"/>
        </a:p>
      </dgm:t>
    </dgm:pt>
    <dgm:pt modelId="{50D68560-F5B3-4B99-93B0-12E1979D60B5}" type="pres">
      <dgm:prSet presAssocID="{718D2F58-E0F0-477A-9D3E-B2049FABC9C7}" presName="root2" presStyleCnt="0"/>
      <dgm:spPr/>
    </dgm:pt>
    <dgm:pt modelId="{48D9A614-4D61-441D-964E-9B7D3D662B8F}" type="pres">
      <dgm:prSet presAssocID="{718D2F58-E0F0-477A-9D3E-B2049FABC9C7}" presName="LevelTwoTextNode" presStyleLbl="node3" presStyleIdx="0" presStyleCnt="3">
        <dgm:presLayoutVars>
          <dgm:chPref val="3"/>
        </dgm:presLayoutVars>
      </dgm:prSet>
      <dgm:spPr/>
      <dgm:t>
        <a:bodyPr/>
        <a:lstStyle/>
        <a:p>
          <a:endParaRPr lang="en-US"/>
        </a:p>
      </dgm:t>
    </dgm:pt>
    <dgm:pt modelId="{ACAF5AF5-F867-4C2A-A0CE-4D5DBB1CFAB4}" type="pres">
      <dgm:prSet presAssocID="{718D2F58-E0F0-477A-9D3E-B2049FABC9C7}" presName="level3hierChild" presStyleCnt="0"/>
      <dgm:spPr/>
    </dgm:pt>
    <dgm:pt modelId="{95F0A280-DD8C-4BBB-9D8A-55A1A80F763A}" type="pres">
      <dgm:prSet presAssocID="{327705BE-87FE-4C44-B717-E72ED42AA6E8}" presName="conn2-1" presStyleLbl="parChTrans1D2" presStyleIdx="1" presStyleCnt="2"/>
      <dgm:spPr/>
      <dgm:t>
        <a:bodyPr/>
        <a:lstStyle/>
        <a:p>
          <a:endParaRPr lang="en-US"/>
        </a:p>
      </dgm:t>
    </dgm:pt>
    <dgm:pt modelId="{501710A3-B5F6-4283-B262-75D6543A18F4}" type="pres">
      <dgm:prSet presAssocID="{327705BE-87FE-4C44-B717-E72ED42AA6E8}" presName="connTx" presStyleLbl="parChTrans1D2" presStyleIdx="1" presStyleCnt="2"/>
      <dgm:spPr/>
      <dgm:t>
        <a:bodyPr/>
        <a:lstStyle/>
        <a:p>
          <a:endParaRPr lang="en-US"/>
        </a:p>
      </dgm:t>
    </dgm:pt>
    <dgm:pt modelId="{DD188AC2-000A-4D72-B554-BA7B995A3E1F}" type="pres">
      <dgm:prSet presAssocID="{7638EF33-9587-4593-8AE5-1BC56BB7B4C4}" presName="root2" presStyleCnt="0"/>
      <dgm:spPr/>
    </dgm:pt>
    <dgm:pt modelId="{B02D9D0D-916A-4446-A8D1-D42E01E4FA9C}" type="pres">
      <dgm:prSet presAssocID="{7638EF33-9587-4593-8AE5-1BC56BB7B4C4}" presName="LevelTwoTextNode" presStyleLbl="node2" presStyleIdx="1" presStyleCnt="2">
        <dgm:presLayoutVars>
          <dgm:chPref val="3"/>
        </dgm:presLayoutVars>
      </dgm:prSet>
      <dgm:spPr/>
      <dgm:t>
        <a:bodyPr/>
        <a:lstStyle/>
        <a:p>
          <a:endParaRPr lang="en-US"/>
        </a:p>
      </dgm:t>
    </dgm:pt>
    <dgm:pt modelId="{8F35C054-BD6F-48D8-80B8-EB8F51E8ED1E}" type="pres">
      <dgm:prSet presAssocID="{7638EF33-9587-4593-8AE5-1BC56BB7B4C4}" presName="level3hierChild" presStyleCnt="0"/>
      <dgm:spPr/>
    </dgm:pt>
    <dgm:pt modelId="{435F3EFA-5F4E-4D45-BD2B-BB87E422306D}" type="pres">
      <dgm:prSet presAssocID="{EE6B24A1-8A7C-4BE1-8D65-1FC2938FB925}" presName="conn2-1" presStyleLbl="parChTrans1D3" presStyleIdx="1" presStyleCnt="3"/>
      <dgm:spPr/>
      <dgm:t>
        <a:bodyPr/>
        <a:lstStyle/>
        <a:p>
          <a:endParaRPr lang="en-US"/>
        </a:p>
      </dgm:t>
    </dgm:pt>
    <dgm:pt modelId="{61039764-2174-4D7C-880C-393033738EB5}" type="pres">
      <dgm:prSet presAssocID="{EE6B24A1-8A7C-4BE1-8D65-1FC2938FB925}" presName="connTx" presStyleLbl="parChTrans1D3" presStyleIdx="1" presStyleCnt="3"/>
      <dgm:spPr/>
      <dgm:t>
        <a:bodyPr/>
        <a:lstStyle/>
        <a:p>
          <a:endParaRPr lang="en-US"/>
        </a:p>
      </dgm:t>
    </dgm:pt>
    <dgm:pt modelId="{75E59869-3352-48E7-91FF-F30D5A051183}" type="pres">
      <dgm:prSet presAssocID="{0C5DFFCF-F553-4D4B-BE48-6658F4CBD939}" presName="root2" presStyleCnt="0"/>
      <dgm:spPr/>
    </dgm:pt>
    <dgm:pt modelId="{1EE109E1-910C-423A-9F33-C8E25A03DB4F}" type="pres">
      <dgm:prSet presAssocID="{0C5DFFCF-F553-4D4B-BE48-6658F4CBD939}" presName="LevelTwoTextNode" presStyleLbl="node3" presStyleIdx="1" presStyleCnt="3">
        <dgm:presLayoutVars>
          <dgm:chPref val="3"/>
        </dgm:presLayoutVars>
      </dgm:prSet>
      <dgm:spPr/>
      <dgm:t>
        <a:bodyPr/>
        <a:lstStyle/>
        <a:p>
          <a:endParaRPr lang="en-US"/>
        </a:p>
      </dgm:t>
    </dgm:pt>
    <dgm:pt modelId="{3C0BF1AB-0A1E-4812-9FE8-487647A97B94}" type="pres">
      <dgm:prSet presAssocID="{0C5DFFCF-F553-4D4B-BE48-6658F4CBD939}" presName="level3hierChild" presStyleCnt="0"/>
      <dgm:spPr/>
    </dgm:pt>
    <dgm:pt modelId="{2315213D-A5EF-47CA-88FC-8C30B5A7AC2C}" type="pres">
      <dgm:prSet presAssocID="{107F2353-6F93-4D41-A169-8D66356352F6}" presName="conn2-1" presStyleLbl="parChTrans1D3" presStyleIdx="2" presStyleCnt="3"/>
      <dgm:spPr/>
      <dgm:t>
        <a:bodyPr/>
        <a:lstStyle/>
        <a:p>
          <a:endParaRPr lang="en-US"/>
        </a:p>
      </dgm:t>
    </dgm:pt>
    <dgm:pt modelId="{C591745E-A5C7-405C-A026-46CAE996304F}" type="pres">
      <dgm:prSet presAssocID="{107F2353-6F93-4D41-A169-8D66356352F6}" presName="connTx" presStyleLbl="parChTrans1D3" presStyleIdx="2" presStyleCnt="3"/>
      <dgm:spPr/>
      <dgm:t>
        <a:bodyPr/>
        <a:lstStyle/>
        <a:p>
          <a:endParaRPr lang="en-US"/>
        </a:p>
      </dgm:t>
    </dgm:pt>
    <dgm:pt modelId="{F1A6040F-06A1-400A-8DD3-257D2CF7E143}" type="pres">
      <dgm:prSet presAssocID="{39790D31-1AAC-4280-A63B-080E6D20C08A}" presName="root2" presStyleCnt="0"/>
      <dgm:spPr/>
    </dgm:pt>
    <dgm:pt modelId="{A6EE2F2B-92EE-4F90-8B08-CFCCCA74E623}" type="pres">
      <dgm:prSet presAssocID="{39790D31-1AAC-4280-A63B-080E6D20C08A}" presName="LevelTwoTextNode" presStyleLbl="node3" presStyleIdx="2" presStyleCnt="3">
        <dgm:presLayoutVars>
          <dgm:chPref val="3"/>
        </dgm:presLayoutVars>
      </dgm:prSet>
      <dgm:spPr/>
      <dgm:t>
        <a:bodyPr/>
        <a:lstStyle/>
        <a:p>
          <a:endParaRPr lang="en-US"/>
        </a:p>
      </dgm:t>
    </dgm:pt>
    <dgm:pt modelId="{DEA544AA-9FA9-4D76-A241-6DDE1BFDF784}" type="pres">
      <dgm:prSet presAssocID="{39790D31-1AAC-4280-A63B-080E6D20C08A}" presName="level3hierChild" presStyleCnt="0"/>
      <dgm:spPr/>
    </dgm:pt>
  </dgm:ptLst>
  <dgm:cxnLst>
    <dgm:cxn modelId="{871D22D2-E2C5-48D6-A4F8-645BFA1FEAF2}" type="presOf" srcId="{327705BE-87FE-4C44-B717-E72ED42AA6E8}" destId="{501710A3-B5F6-4283-B262-75D6543A18F4}" srcOrd="1" destOrd="0" presId="urn:microsoft.com/office/officeart/2008/layout/HorizontalMultiLevelHierarchy"/>
    <dgm:cxn modelId="{2C8EE068-440B-4CCF-B006-510E4794EF50}" type="presOf" srcId="{5F553C73-0012-48C7-B4FF-B9DC5918A7BC}" destId="{4E82A2F2-A369-4A1C-8F7D-D60375D27708}" srcOrd="1" destOrd="0" presId="urn:microsoft.com/office/officeart/2008/layout/HorizontalMultiLevelHierarchy"/>
    <dgm:cxn modelId="{B2D2404C-260C-416D-8EEB-1D88322CF346}" type="presOf" srcId="{0C5DFFCF-F553-4D4B-BE48-6658F4CBD939}" destId="{1EE109E1-910C-423A-9F33-C8E25A03DB4F}" srcOrd="0" destOrd="0" presId="urn:microsoft.com/office/officeart/2008/layout/HorizontalMultiLevelHierarchy"/>
    <dgm:cxn modelId="{1A1A3912-D506-4F4C-9D53-EA8553C65A7D}" type="presOf" srcId="{5F553C73-0012-48C7-B4FF-B9DC5918A7BC}" destId="{2BF313E7-DFFF-4BC7-A6BC-4F836D7F3BB2}" srcOrd="0" destOrd="0" presId="urn:microsoft.com/office/officeart/2008/layout/HorizontalMultiLevelHierarchy"/>
    <dgm:cxn modelId="{61B4B3D1-D4BB-4658-9334-3CECCF4E16B1}" type="presOf" srcId="{9DDB9723-CA7A-46BA-8C01-28D78DA83F88}" destId="{FA2BFA56-1F44-4434-BC3D-F7897457CFE5}" srcOrd="0" destOrd="0" presId="urn:microsoft.com/office/officeart/2008/layout/HorizontalMultiLevelHierarchy"/>
    <dgm:cxn modelId="{153B6B7D-5D59-4D10-919B-3E7322753F95}" type="presOf" srcId="{107F2353-6F93-4D41-A169-8D66356352F6}" destId="{2315213D-A5EF-47CA-88FC-8C30B5A7AC2C}" srcOrd="0" destOrd="0" presId="urn:microsoft.com/office/officeart/2008/layout/HorizontalMultiLevelHierarchy"/>
    <dgm:cxn modelId="{9F8EF3E2-A784-4C43-95E2-A7DA378B78FB}" srcId="{9E0D3A91-97A8-4272-B801-372FD9E17B51}" destId="{7638EF33-9587-4593-8AE5-1BC56BB7B4C4}" srcOrd="1" destOrd="0" parTransId="{327705BE-87FE-4C44-B717-E72ED42AA6E8}" sibTransId="{18D8409C-D80F-413D-B368-6C692F5C88C9}"/>
    <dgm:cxn modelId="{5B4910DE-8633-4E6F-A17B-D7A65DC8C0D8}" type="presOf" srcId="{9E0D3A91-97A8-4272-B801-372FD9E17B51}" destId="{0BC69743-09DE-4A3B-ADD3-F28B41EC9E24}" srcOrd="0" destOrd="0" presId="urn:microsoft.com/office/officeart/2008/layout/HorizontalMultiLevelHierarchy"/>
    <dgm:cxn modelId="{DB8AE112-BE6E-4ABC-A819-DE0DB386B1ED}" type="presOf" srcId="{7638EF33-9587-4593-8AE5-1BC56BB7B4C4}" destId="{B02D9D0D-916A-4446-A8D1-D42E01E4FA9C}" srcOrd="0" destOrd="0" presId="urn:microsoft.com/office/officeart/2008/layout/HorizontalMultiLevelHierarchy"/>
    <dgm:cxn modelId="{308B8C68-E54C-450A-AD35-5783E378797C}" srcId="{ECCD7DCF-0D95-4B80-AD4D-0733978575C5}" destId="{9E0D3A91-97A8-4272-B801-372FD9E17B51}" srcOrd="0" destOrd="0" parTransId="{D97A38AE-E784-478C-A289-AEDD5C9CE1BD}" sibTransId="{00EFAEB4-7B7E-4848-A927-BCB6408AA415}"/>
    <dgm:cxn modelId="{346A3326-C346-41CA-8F0A-816C616D8F1A}" type="presOf" srcId="{327705BE-87FE-4C44-B717-E72ED42AA6E8}" destId="{95F0A280-DD8C-4BBB-9D8A-55A1A80F763A}" srcOrd="0" destOrd="0" presId="urn:microsoft.com/office/officeart/2008/layout/HorizontalMultiLevelHierarchy"/>
    <dgm:cxn modelId="{024FB22C-34E1-4387-A78F-EDDB3F20C23A}" type="presOf" srcId="{39790D31-1AAC-4280-A63B-080E6D20C08A}" destId="{A6EE2F2B-92EE-4F90-8B08-CFCCCA74E623}" srcOrd="0" destOrd="0" presId="urn:microsoft.com/office/officeart/2008/layout/HorizontalMultiLevelHierarchy"/>
    <dgm:cxn modelId="{EFF6B981-F52C-43B7-87F7-236DD37C57D6}" type="presOf" srcId="{EE6B24A1-8A7C-4BE1-8D65-1FC2938FB925}" destId="{61039764-2174-4D7C-880C-393033738EB5}" srcOrd="1" destOrd="0" presId="urn:microsoft.com/office/officeart/2008/layout/HorizontalMultiLevelHierarchy"/>
    <dgm:cxn modelId="{FCCD221C-FCCF-447F-8018-845FCD438BF7}" srcId="{7638EF33-9587-4593-8AE5-1BC56BB7B4C4}" destId="{39790D31-1AAC-4280-A63B-080E6D20C08A}" srcOrd="1" destOrd="0" parTransId="{107F2353-6F93-4D41-A169-8D66356352F6}" sibTransId="{D5C63E99-330E-4E14-8F68-4847DA5DC694}"/>
    <dgm:cxn modelId="{3F0E0640-80A4-4049-9838-406F0B1D896C}" srcId="{F2F9EE45-C4F6-438A-AA06-F404BF40A12F}" destId="{718D2F58-E0F0-477A-9D3E-B2049FABC9C7}" srcOrd="0" destOrd="0" parTransId="{5F553C73-0012-48C7-B4FF-B9DC5918A7BC}" sibTransId="{CB92C43E-A043-4071-81B0-113959092236}"/>
    <dgm:cxn modelId="{02967463-D87F-4449-B731-57E93A05E981}" type="presOf" srcId="{107F2353-6F93-4D41-A169-8D66356352F6}" destId="{C591745E-A5C7-405C-A026-46CAE996304F}" srcOrd="1" destOrd="0" presId="urn:microsoft.com/office/officeart/2008/layout/HorizontalMultiLevelHierarchy"/>
    <dgm:cxn modelId="{79FD82F5-30D6-4568-A701-2A35FFD4B727}" type="presOf" srcId="{718D2F58-E0F0-477A-9D3E-B2049FABC9C7}" destId="{48D9A614-4D61-441D-964E-9B7D3D662B8F}" srcOrd="0" destOrd="0" presId="urn:microsoft.com/office/officeart/2008/layout/HorizontalMultiLevelHierarchy"/>
    <dgm:cxn modelId="{DEE3D305-DAAB-4198-A7F7-A5236092FECA}" type="presOf" srcId="{9DDB9723-CA7A-46BA-8C01-28D78DA83F88}" destId="{EE291F44-81C3-4FD5-B5F4-BCAED78CB8A0}" srcOrd="1" destOrd="0" presId="urn:microsoft.com/office/officeart/2008/layout/HorizontalMultiLevelHierarchy"/>
    <dgm:cxn modelId="{25F9D667-0960-43BC-822C-29550F56863E}" srcId="{7638EF33-9587-4593-8AE5-1BC56BB7B4C4}" destId="{0C5DFFCF-F553-4D4B-BE48-6658F4CBD939}" srcOrd="0" destOrd="0" parTransId="{EE6B24A1-8A7C-4BE1-8D65-1FC2938FB925}" sibTransId="{3FF1F2D0-E663-448A-856B-BE08AF268739}"/>
    <dgm:cxn modelId="{B5CF9549-7738-4FDF-AAE5-838E92340E76}" srcId="{9E0D3A91-97A8-4272-B801-372FD9E17B51}" destId="{F2F9EE45-C4F6-438A-AA06-F404BF40A12F}" srcOrd="0" destOrd="0" parTransId="{9DDB9723-CA7A-46BA-8C01-28D78DA83F88}" sibTransId="{8D56E59A-72F6-49AA-AE6E-C19C0AD119F6}"/>
    <dgm:cxn modelId="{D5EDBCD6-61B0-4027-9B2D-3A689A97826A}" type="presOf" srcId="{EE6B24A1-8A7C-4BE1-8D65-1FC2938FB925}" destId="{435F3EFA-5F4E-4D45-BD2B-BB87E422306D}" srcOrd="0" destOrd="0" presId="urn:microsoft.com/office/officeart/2008/layout/HorizontalMultiLevelHierarchy"/>
    <dgm:cxn modelId="{B4A22D38-CD61-4813-8AFC-64DAA7A012B9}" type="presOf" srcId="{ECCD7DCF-0D95-4B80-AD4D-0733978575C5}" destId="{33413EBA-6E35-4EB7-ADED-E0922D5C5E07}" srcOrd="0" destOrd="0" presId="urn:microsoft.com/office/officeart/2008/layout/HorizontalMultiLevelHierarchy"/>
    <dgm:cxn modelId="{7BC46501-7C3A-4E68-94BD-8B02D4AC7BFF}" type="presOf" srcId="{F2F9EE45-C4F6-438A-AA06-F404BF40A12F}" destId="{BF84B516-0276-4081-8A6D-3A2DB3AC58B5}" srcOrd="0" destOrd="0" presId="urn:microsoft.com/office/officeart/2008/layout/HorizontalMultiLevelHierarchy"/>
    <dgm:cxn modelId="{BE9062B1-5379-4FF2-8B6E-0C57495DB86B}" type="presParOf" srcId="{33413EBA-6E35-4EB7-ADED-E0922D5C5E07}" destId="{0EC331C8-712E-42CE-8C66-6FB4286762D5}" srcOrd="0" destOrd="0" presId="urn:microsoft.com/office/officeart/2008/layout/HorizontalMultiLevelHierarchy"/>
    <dgm:cxn modelId="{1BD7342F-E7A0-433B-9387-F682EA223DC5}" type="presParOf" srcId="{0EC331C8-712E-42CE-8C66-6FB4286762D5}" destId="{0BC69743-09DE-4A3B-ADD3-F28B41EC9E24}" srcOrd="0" destOrd="0" presId="urn:microsoft.com/office/officeart/2008/layout/HorizontalMultiLevelHierarchy"/>
    <dgm:cxn modelId="{EF0098F8-3C12-41E3-9CBC-B3EEC2A42F78}" type="presParOf" srcId="{0EC331C8-712E-42CE-8C66-6FB4286762D5}" destId="{8D2A60E3-39C1-474C-9056-5D2D319F9737}" srcOrd="1" destOrd="0" presId="urn:microsoft.com/office/officeart/2008/layout/HorizontalMultiLevelHierarchy"/>
    <dgm:cxn modelId="{371DF5C5-77A5-4CC8-B537-7CB6BD91275A}" type="presParOf" srcId="{8D2A60E3-39C1-474C-9056-5D2D319F9737}" destId="{FA2BFA56-1F44-4434-BC3D-F7897457CFE5}" srcOrd="0" destOrd="0" presId="urn:microsoft.com/office/officeart/2008/layout/HorizontalMultiLevelHierarchy"/>
    <dgm:cxn modelId="{E95A83A9-ECE4-46BE-898D-FB1F49333C4C}" type="presParOf" srcId="{FA2BFA56-1F44-4434-BC3D-F7897457CFE5}" destId="{EE291F44-81C3-4FD5-B5F4-BCAED78CB8A0}" srcOrd="0" destOrd="0" presId="urn:microsoft.com/office/officeart/2008/layout/HorizontalMultiLevelHierarchy"/>
    <dgm:cxn modelId="{CF195D61-E3C7-4026-B403-676537138E34}" type="presParOf" srcId="{8D2A60E3-39C1-474C-9056-5D2D319F9737}" destId="{FB7ACDCD-4D34-4D55-A334-471077DE321B}" srcOrd="1" destOrd="0" presId="urn:microsoft.com/office/officeart/2008/layout/HorizontalMultiLevelHierarchy"/>
    <dgm:cxn modelId="{D072A5D3-9441-418C-9327-2328EB5A8290}" type="presParOf" srcId="{FB7ACDCD-4D34-4D55-A334-471077DE321B}" destId="{BF84B516-0276-4081-8A6D-3A2DB3AC58B5}" srcOrd="0" destOrd="0" presId="urn:microsoft.com/office/officeart/2008/layout/HorizontalMultiLevelHierarchy"/>
    <dgm:cxn modelId="{669062FA-8C93-4978-978C-97B7FD1AB1E7}" type="presParOf" srcId="{FB7ACDCD-4D34-4D55-A334-471077DE321B}" destId="{0F7D5FA1-A75B-4B22-AC19-D17F70F2E032}" srcOrd="1" destOrd="0" presId="urn:microsoft.com/office/officeart/2008/layout/HorizontalMultiLevelHierarchy"/>
    <dgm:cxn modelId="{92AFEEC5-5627-4846-82F2-D94EC92DC465}" type="presParOf" srcId="{0F7D5FA1-A75B-4B22-AC19-D17F70F2E032}" destId="{2BF313E7-DFFF-4BC7-A6BC-4F836D7F3BB2}" srcOrd="0" destOrd="0" presId="urn:microsoft.com/office/officeart/2008/layout/HorizontalMultiLevelHierarchy"/>
    <dgm:cxn modelId="{B178EF78-8A05-4EB2-AF9A-9389C8CDD3B5}" type="presParOf" srcId="{2BF313E7-DFFF-4BC7-A6BC-4F836D7F3BB2}" destId="{4E82A2F2-A369-4A1C-8F7D-D60375D27708}" srcOrd="0" destOrd="0" presId="urn:microsoft.com/office/officeart/2008/layout/HorizontalMultiLevelHierarchy"/>
    <dgm:cxn modelId="{8B7778AB-4024-4EAB-8DAF-2F5F1C3F0516}" type="presParOf" srcId="{0F7D5FA1-A75B-4B22-AC19-D17F70F2E032}" destId="{50D68560-F5B3-4B99-93B0-12E1979D60B5}" srcOrd="1" destOrd="0" presId="urn:microsoft.com/office/officeart/2008/layout/HorizontalMultiLevelHierarchy"/>
    <dgm:cxn modelId="{F0F0B7D8-FE13-4D1A-8EC0-6DAA2F32783F}" type="presParOf" srcId="{50D68560-F5B3-4B99-93B0-12E1979D60B5}" destId="{48D9A614-4D61-441D-964E-9B7D3D662B8F}" srcOrd="0" destOrd="0" presId="urn:microsoft.com/office/officeart/2008/layout/HorizontalMultiLevelHierarchy"/>
    <dgm:cxn modelId="{33DF41CD-0A8D-494A-A378-12C10B1B6CBA}" type="presParOf" srcId="{50D68560-F5B3-4B99-93B0-12E1979D60B5}" destId="{ACAF5AF5-F867-4C2A-A0CE-4D5DBB1CFAB4}" srcOrd="1" destOrd="0" presId="urn:microsoft.com/office/officeart/2008/layout/HorizontalMultiLevelHierarchy"/>
    <dgm:cxn modelId="{0ED73FCB-E0CC-42EE-8441-748A533AE3C1}" type="presParOf" srcId="{8D2A60E3-39C1-474C-9056-5D2D319F9737}" destId="{95F0A280-DD8C-4BBB-9D8A-55A1A80F763A}" srcOrd="2" destOrd="0" presId="urn:microsoft.com/office/officeart/2008/layout/HorizontalMultiLevelHierarchy"/>
    <dgm:cxn modelId="{6A3663DC-FEB7-4861-8D86-FA12623883EE}" type="presParOf" srcId="{95F0A280-DD8C-4BBB-9D8A-55A1A80F763A}" destId="{501710A3-B5F6-4283-B262-75D6543A18F4}" srcOrd="0" destOrd="0" presId="urn:microsoft.com/office/officeart/2008/layout/HorizontalMultiLevelHierarchy"/>
    <dgm:cxn modelId="{25DF79A4-1EC1-4F0A-B556-B6C7EF88DB03}" type="presParOf" srcId="{8D2A60E3-39C1-474C-9056-5D2D319F9737}" destId="{DD188AC2-000A-4D72-B554-BA7B995A3E1F}" srcOrd="3" destOrd="0" presId="urn:microsoft.com/office/officeart/2008/layout/HorizontalMultiLevelHierarchy"/>
    <dgm:cxn modelId="{2311602A-8377-4A86-B18E-411906A3E9CA}" type="presParOf" srcId="{DD188AC2-000A-4D72-B554-BA7B995A3E1F}" destId="{B02D9D0D-916A-4446-A8D1-D42E01E4FA9C}" srcOrd="0" destOrd="0" presId="urn:microsoft.com/office/officeart/2008/layout/HorizontalMultiLevelHierarchy"/>
    <dgm:cxn modelId="{55DAB90D-05C6-4BAB-8249-268A20F2A154}" type="presParOf" srcId="{DD188AC2-000A-4D72-B554-BA7B995A3E1F}" destId="{8F35C054-BD6F-48D8-80B8-EB8F51E8ED1E}" srcOrd="1" destOrd="0" presId="urn:microsoft.com/office/officeart/2008/layout/HorizontalMultiLevelHierarchy"/>
    <dgm:cxn modelId="{1C690CCD-7BD1-4BB1-B154-98F26945A308}" type="presParOf" srcId="{8F35C054-BD6F-48D8-80B8-EB8F51E8ED1E}" destId="{435F3EFA-5F4E-4D45-BD2B-BB87E422306D}" srcOrd="0" destOrd="0" presId="urn:microsoft.com/office/officeart/2008/layout/HorizontalMultiLevelHierarchy"/>
    <dgm:cxn modelId="{E469C8CA-8C4C-4BE6-9C46-DFABCADAD72D}" type="presParOf" srcId="{435F3EFA-5F4E-4D45-BD2B-BB87E422306D}" destId="{61039764-2174-4D7C-880C-393033738EB5}" srcOrd="0" destOrd="0" presId="urn:microsoft.com/office/officeart/2008/layout/HorizontalMultiLevelHierarchy"/>
    <dgm:cxn modelId="{1190C48E-2FC6-4394-B996-BA94DA79D8EC}" type="presParOf" srcId="{8F35C054-BD6F-48D8-80B8-EB8F51E8ED1E}" destId="{75E59869-3352-48E7-91FF-F30D5A051183}" srcOrd="1" destOrd="0" presId="urn:microsoft.com/office/officeart/2008/layout/HorizontalMultiLevelHierarchy"/>
    <dgm:cxn modelId="{0ACF81C5-DB2D-40EB-BAAA-0FA365913D7C}" type="presParOf" srcId="{75E59869-3352-48E7-91FF-F30D5A051183}" destId="{1EE109E1-910C-423A-9F33-C8E25A03DB4F}" srcOrd="0" destOrd="0" presId="urn:microsoft.com/office/officeart/2008/layout/HorizontalMultiLevelHierarchy"/>
    <dgm:cxn modelId="{1FDF2DD4-E5B9-4A0F-A4E3-5FE6563CCAB7}" type="presParOf" srcId="{75E59869-3352-48E7-91FF-F30D5A051183}" destId="{3C0BF1AB-0A1E-4812-9FE8-487647A97B94}" srcOrd="1" destOrd="0" presId="urn:microsoft.com/office/officeart/2008/layout/HorizontalMultiLevelHierarchy"/>
    <dgm:cxn modelId="{2A357D17-145D-4362-86CE-8D3917732017}" type="presParOf" srcId="{8F35C054-BD6F-48D8-80B8-EB8F51E8ED1E}" destId="{2315213D-A5EF-47CA-88FC-8C30B5A7AC2C}" srcOrd="2" destOrd="0" presId="urn:microsoft.com/office/officeart/2008/layout/HorizontalMultiLevelHierarchy"/>
    <dgm:cxn modelId="{4DC479A1-A2BD-461C-853F-36CC76CBC211}" type="presParOf" srcId="{2315213D-A5EF-47CA-88FC-8C30B5A7AC2C}" destId="{C591745E-A5C7-405C-A026-46CAE996304F}" srcOrd="0" destOrd="0" presId="urn:microsoft.com/office/officeart/2008/layout/HorizontalMultiLevelHierarchy"/>
    <dgm:cxn modelId="{F69DFE4C-7675-4C41-87C2-71CB905FD385}" type="presParOf" srcId="{8F35C054-BD6F-48D8-80B8-EB8F51E8ED1E}" destId="{F1A6040F-06A1-400A-8DD3-257D2CF7E143}" srcOrd="3" destOrd="0" presId="urn:microsoft.com/office/officeart/2008/layout/HorizontalMultiLevelHierarchy"/>
    <dgm:cxn modelId="{F78D15F7-8967-45BB-A0AD-72D669EF6DF7}" type="presParOf" srcId="{F1A6040F-06A1-400A-8DD3-257D2CF7E143}" destId="{A6EE2F2B-92EE-4F90-8B08-CFCCCA74E623}" srcOrd="0" destOrd="0" presId="urn:microsoft.com/office/officeart/2008/layout/HorizontalMultiLevelHierarchy"/>
    <dgm:cxn modelId="{95097139-67A1-41C3-83E1-2AD1C529ACF0}" type="presParOf" srcId="{F1A6040F-06A1-400A-8DD3-257D2CF7E143}" destId="{DEA544AA-9FA9-4D76-A241-6DDE1BFDF784}"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E1D78E8-DCDB-407C-9200-DADED5271D5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BC99206-AB3E-44A0-977A-B6FE05E8E21A}">
      <dgm:prSet/>
      <dgm:spPr/>
      <dgm:t>
        <a:bodyPr/>
        <a:lstStyle/>
        <a:p>
          <a:pPr rtl="0"/>
          <a:r>
            <a:rPr lang="en-US" smtClean="0"/>
            <a:t>Indian Hotels Co. Ltd. vs. Bhaskar Moreshwar Karve and another (81 COMPCAS 132)(Bom)</a:t>
          </a:r>
          <a:endParaRPr lang="en-US"/>
        </a:p>
      </dgm:t>
    </dgm:pt>
    <dgm:pt modelId="{3C7FE699-A03F-4B52-9229-C631ED73D2FB}" type="parTrans" cxnId="{1DB14125-D270-4817-84EF-939AE31A8682}">
      <dgm:prSet/>
      <dgm:spPr/>
      <dgm:t>
        <a:bodyPr/>
        <a:lstStyle/>
        <a:p>
          <a:endParaRPr lang="en-US"/>
        </a:p>
      </dgm:t>
    </dgm:pt>
    <dgm:pt modelId="{CF7E3304-66CE-49D0-8B7D-8C3903AD6248}" type="sibTrans" cxnId="{1DB14125-D270-4817-84EF-939AE31A8682}">
      <dgm:prSet/>
      <dgm:spPr/>
      <dgm:t>
        <a:bodyPr/>
        <a:lstStyle/>
        <a:p>
          <a:endParaRPr lang="en-US"/>
        </a:p>
      </dgm:t>
    </dgm:pt>
    <dgm:pt modelId="{142124FB-81DF-4E47-95FE-5A64CF18C65B}">
      <dgm:prSet/>
      <dgm:spPr/>
      <dgm:t>
        <a:bodyPr/>
        <a:lstStyle/>
        <a:p>
          <a:pPr rtl="0"/>
          <a:r>
            <a:rPr lang="en-US" smtClean="0"/>
            <a:t>The brief facts involved in the said case were that there was a sale of an apartment occupied by a Senior Executive during his tenure, at a very nominal value (and notably not even an outright gift), and the question that arose for consideration was to whether a Company has the powers of alienation of a company’s property, that could jeopardize the shareholder and public interest.</a:t>
          </a:r>
          <a:endParaRPr lang="en-US"/>
        </a:p>
      </dgm:t>
    </dgm:pt>
    <dgm:pt modelId="{23682E89-697E-449D-B86C-8964A674042B}" type="parTrans" cxnId="{A0DA64D4-CC7B-416A-9C55-ADAF42858BD5}">
      <dgm:prSet/>
      <dgm:spPr/>
      <dgm:t>
        <a:bodyPr/>
        <a:lstStyle/>
        <a:p>
          <a:endParaRPr lang="en-US"/>
        </a:p>
      </dgm:t>
    </dgm:pt>
    <dgm:pt modelId="{6211C2B7-1ED7-45B9-AF04-D0593C3706E0}" type="sibTrans" cxnId="{A0DA64D4-CC7B-416A-9C55-ADAF42858BD5}">
      <dgm:prSet/>
      <dgm:spPr/>
      <dgm:t>
        <a:bodyPr/>
        <a:lstStyle/>
        <a:p>
          <a:endParaRPr lang="en-US"/>
        </a:p>
      </dgm:t>
    </dgm:pt>
    <dgm:pt modelId="{7262FDD8-52EC-4095-8E56-C158D6E635BF}">
      <dgm:prSet/>
      <dgm:spPr/>
      <dgm:t>
        <a:bodyPr/>
        <a:lstStyle/>
        <a:p>
          <a:pPr rtl="0"/>
          <a:r>
            <a:rPr lang="en-US" smtClean="0"/>
            <a:t>Ordinarily, any transfer of properties belonging to a company can only be affected at their full intrinsic values</a:t>
          </a:r>
          <a:endParaRPr lang="en-US"/>
        </a:p>
      </dgm:t>
    </dgm:pt>
    <dgm:pt modelId="{FBCFCB05-F213-41BD-8A70-84BE475EBA32}" type="parTrans" cxnId="{12359973-D4FD-4920-BA42-D99504FE14C3}">
      <dgm:prSet/>
      <dgm:spPr/>
      <dgm:t>
        <a:bodyPr/>
        <a:lstStyle/>
        <a:p>
          <a:endParaRPr lang="en-US"/>
        </a:p>
      </dgm:t>
    </dgm:pt>
    <dgm:pt modelId="{F32C42F8-DB92-4521-9BC2-BDDF24D62427}" type="sibTrans" cxnId="{12359973-D4FD-4920-BA42-D99504FE14C3}">
      <dgm:prSet/>
      <dgm:spPr/>
      <dgm:t>
        <a:bodyPr/>
        <a:lstStyle/>
        <a:p>
          <a:endParaRPr lang="en-US"/>
        </a:p>
      </dgm:t>
    </dgm:pt>
    <dgm:pt modelId="{2C68790F-F279-4A19-8685-64A6599B2229}" type="pres">
      <dgm:prSet presAssocID="{FE1D78E8-DCDB-407C-9200-DADED5271D5E}" presName="linear" presStyleCnt="0">
        <dgm:presLayoutVars>
          <dgm:animLvl val="lvl"/>
          <dgm:resizeHandles val="exact"/>
        </dgm:presLayoutVars>
      </dgm:prSet>
      <dgm:spPr/>
    </dgm:pt>
    <dgm:pt modelId="{3ECF7308-8D0D-47AB-A153-203D64144A4E}" type="pres">
      <dgm:prSet presAssocID="{7BC99206-AB3E-44A0-977A-B6FE05E8E21A}" presName="parentText" presStyleLbl="node1" presStyleIdx="0" presStyleCnt="2">
        <dgm:presLayoutVars>
          <dgm:chMax val="0"/>
          <dgm:bulletEnabled val="1"/>
        </dgm:presLayoutVars>
      </dgm:prSet>
      <dgm:spPr/>
    </dgm:pt>
    <dgm:pt modelId="{17188531-BC67-44B0-9B4F-9669B70E064B}" type="pres">
      <dgm:prSet presAssocID="{7BC99206-AB3E-44A0-977A-B6FE05E8E21A}" presName="childText" presStyleLbl="revTx" presStyleIdx="0" presStyleCnt="1">
        <dgm:presLayoutVars>
          <dgm:bulletEnabled val="1"/>
        </dgm:presLayoutVars>
      </dgm:prSet>
      <dgm:spPr/>
    </dgm:pt>
    <dgm:pt modelId="{1A9020F7-B562-4CA9-AC17-B720465A8D2D}" type="pres">
      <dgm:prSet presAssocID="{7262FDD8-52EC-4095-8E56-C158D6E635BF}" presName="parentText" presStyleLbl="node1" presStyleIdx="1" presStyleCnt="2">
        <dgm:presLayoutVars>
          <dgm:chMax val="0"/>
          <dgm:bulletEnabled val="1"/>
        </dgm:presLayoutVars>
      </dgm:prSet>
      <dgm:spPr/>
    </dgm:pt>
  </dgm:ptLst>
  <dgm:cxnLst>
    <dgm:cxn modelId="{EA3EA99C-7574-48C3-8B11-46E948C64A7D}" type="presOf" srcId="{142124FB-81DF-4E47-95FE-5A64CF18C65B}" destId="{17188531-BC67-44B0-9B4F-9669B70E064B}" srcOrd="0" destOrd="0" presId="urn:microsoft.com/office/officeart/2005/8/layout/vList2"/>
    <dgm:cxn modelId="{1DB14125-D270-4817-84EF-939AE31A8682}" srcId="{FE1D78E8-DCDB-407C-9200-DADED5271D5E}" destId="{7BC99206-AB3E-44A0-977A-B6FE05E8E21A}" srcOrd="0" destOrd="0" parTransId="{3C7FE699-A03F-4B52-9229-C631ED73D2FB}" sibTransId="{CF7E3304-66CE-49D0-8B7D-8C3903AD6248}"/>
    <dgm:cxn modelId="{AD9A275E-875E-421D-A077-969F832E690A}" type="presOf" srcId="{7262FDD8-52EC-4095-8E56-C158D6E635BF}" destId="{1A9020F7-B562-4CA9-AC17-B720465A8D2D}" srcOrd="0" destOrd="0" presId="urn:microsoft.com/office/officeart/2005/8/layout/vList2"/>
    <dgm:cxn modelId="{A0DA64D4-CC7B-416A-9C55-ADAF42858BD5}" srcId="{7BC99206-AB3E-44A0-977A-B6FE05E8E21A}" destId="{142124FB-81DF-4E47-95FE-5A64CF18C65B}" srcOrd="0" destOrd="0" parTransId="{23682E89-697E-449D-B86C-8964A674042B}" sibTransId="{6211C2B7-1ED7-45B9-AF04-D0593C3706E0}"/>
    <dgm:cxn modelId="{12359973-D4FD-4920-BA42-D99504FE14C3}" srcId="{FE1D78E8-DCDB-407C-9200-DADED5271D5E}" destId="{7262FDD8-52EC-4095-8E56-C158D6E635BF}" srcOrd="1" destOrd="0" parTransId="{FBCFCB05-F213-41BD-8A70-84BE475EBA32}" sibTransId="{F32C42F8-DB92-4521-9BC2-BDDF24D62427}"/>
    <dgm:cxn modelId="{CAF9FB10-F46F-4FD0-8A21-D86C551638F9}" type="presOf" srcId="{7BC99206-AB3E-44A0-977A-B6FE05E8E21A}" destId="{3ECF7308-8D0D-47AB-A153-203D64144A4E}" srcOrd="0" destOrd="0" presId="urn:microsoft.com/office/officeart/2005/8/layout/vList2"/>
    <dgm:cxn modelId="{1AB14F50-5749-4E02-B10E-940E0A8CAAAD}" type="presOf" srcId="{FE1D78E8-DCDB-407C-9200-DADED5271D5E}" destId="{2C68790F-F279-4A19-8685-64A6599B2229}" srcOrd="0" destOrd="0" presId="urn:microsoft.com/office/officeart/2005/8/layout/vList2"/>
    <dgm:cxn modelId="{A646ABE2-35E6-4054-8056-AF618377E3D5}" type="presParOf" srcId="{2C68790F-F279-4A19-8685-64A6599B2229}" destId="{3ECF7308-8D0D-47AB-A153-203D64144A4E}" srcOrd="0" destOrd="0" presId="urn:microsoft.com/office/officeart/2005/8/layout/vList2"/>
    <dgm:cxn modelId="{04A8A45A-554D-4C83-A035-429FFE277E66}" type="presParOf" srcId="{2C68790F-F279-4A19-8685-64A6599B2229}" destId="{17188531-BC67-44B0-9B4F-9669B70E064B}" srcOrd="1" destOrd="0" presId="urn:microsoft.com/office/officeart/2005/8/layout/vList2"/>
    <dgm:cxn modelId="{B00B8135-F8C8-4177-9F10-D9C9CA889BD3}" type="presParOf" srcId="{2C68790F-F279-4A19-8685-64A6599B2229}" destId="{1A9020F7-B562-4CA9-AC17-B720465A8D2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643F446-9B89-422B-A8E9-43BFEB8B9F3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C67F217-8F10-47F3-8D5A-189395A50DE3}">
      <dgm:prSet/>
      <dgm:spPr/>
      <dgm:t>
        <a:bodyPr/>
        <a:lstStyle/>
        <a:p>
          <a:pPr rtl="0"/>
          <a:r>
            <a:rPr lang="en-US" smtClean="0"/>
            <a:t>Andhra Pradesh High Court has, in </a:t>
          </a:r>
          <a:r>
            <a:rPr lang="en-US" b="1" smtClean="0"/>
            <a:t>Vali Pattabhirama Rao and Another v. Sri Ramanuja Ginning and Rice Factory P. Ltd. and Others (60 CC 568, 580),</a:t>
          </a:r>
          <a:r>
            <a:rPr lang="en-US" smtClean="0"/>
            <a:t> </a:t>
          </a:r>
          <a:endParaRPr lang="en-US"/>
        </a:p>
      </dgm:t>
    </dgm:pt>
    <dgm:pt modelId="{166EF571-F4EE-4626-8850-D477DF45FC66}" type="parTrans" cxnId="{4B62E604-51B4-4E94-9884-67BE504617F5}">
      <dgm:prSet/>
      <dgm:spPr/>
      <dgm:t>
        <a:bodyPr/>
        <a:lstStyle/>
        <a:p>
          <a:endParaRPr lang="en-US"/>
        </a:p>
      </dgm:t>
    </dgm:pt>
    <dgm:pt modelId="{71A13743-53B2-40A8-9903-F9DE1CDEF0C5}" type="sibTrans" cxnId="{4B62E604-51B4-4E94-9884-67BE504617F5}">
      <dgm:prSet/>
      <dgm:spPr/>
      <dgm:t>
        <a:bodyPr/>
        <a:lstStyle/>
        <a:p>
          <a:endParaRPr lang="en-US"/>
        </a:p>
      </dgm:t>
    </dgm:pt>
    <dgm:pt modelId="{67F032BE-2652-41D2-9D3E-EE62E14D210E}">
      <dgm:prSet/>
      <dgm:spPr/>
      <dgm:t>
        <a:bodyPr/>
        <a:lstStyle/>
        <a:p>
          <a:pPr algn="just" rtl="0"/>
          <a:r>
            <a:rPr lang="en-US" dirty="0" smtClean="0"/>
            <a:t>held that when the constitution of the partnership firm is changed into that of a company by registering it under Part IX, </a:t>
          </a:r>
          <a:endParaRPr lang="en-US" dirty="0"/>
        </a:p>
      </dgm:t>
    </dgm:pt>
    <dgm:pt modelId="{0FEC8AC6-1C78-407B-9A49-CFE62160DFB6}" type="parTrans" cxnId="{C6BAB36B-9B4B-425E-B14E-C20EBA1717D9}">
      <dgm:prSet/>
      <dgm:spPr/>
      <dgm:t>
        <a:bodyPr/>
        <a:lstStyle/>
        <a:p>
          <a:endParaRPr lang="en-US"/>
        </a:p>
      </dgm:t>
    </dgm:pt>
    <dgm:pt modelId="{440A1494-3169-48D3-A1EB-04E7924EB2E2}" type="sibTrans" cxnId="{C6BAB36B-9B4B-425E-B14E-C20EBA1717D9}">
      <dgm:prSet/>
      <dgm:spPr/>
      <dgm:t>
        <a:bodyPr/>
        <a:lstStyle/>
        <a:p>
          <a:endParaRPr lang="en-US"/>
        </a:p>
      </dgm:t>
    </dgm:pt>
    <dgm:pt modelId="{EDA133CF-F351-4B12-89AE-F6B7E210B519}">
      <dgm:prSet/>
      <dgm:spPr/>
      <dgm:t>
        <a:bodyPr/>
        <a:lstStyle/>
        <a:p>
          <a:pPr algn="just" rtl="0"/>
          <a:r>
            <a:rPr lang="en-US" smtClean="0"/>
            <a:t>there is a </a:t>
          </a:r>
          <a:r>
            <a:rPr lang="en-US" b="1" u="sng" smtClean="0"/>
            <a:t>statutory vesting </a:t>
          </a:r>
          <a:r>
            <a:rPr lang="en-US" smtClean="0"/>
            <a:t>of the title to all the properties of the previous firm in the newly incorporated company </a:t>
          </a:r>
          <a:endParaRPr lang="en-US"/>
        </a:p>
      </dgm:t>
    </dgm:pt>
    <dgm:pt modelId="{2C1783C4-A740-4F8A-BD21-B0A14922DB9F}" type="parTrans" cxnId="{8D709346-C7D7-4470-9E0A-1DF1D1137628}">
      <dgm:prSet/>
      <dgm:spPr/>
      <dgm:t>
        <a:bodyPr/>
        <a:lstStyle/>
        <a:p>
          <a:endParaRPr lang="en-US"/>
        </a:p>
      </dgm:t>
    </dgm:pt>
    <dgm:pt modelId="{F958B480-B38E-4DF0-9746-C9B9C73AC385}" type="sibTrans" cxnId="{8D709346-C7D7-4470-9E0A-1DF1D1137628}">
      <dgm:prSet/>
      <dgm:spPr/>
      <dgm:t>
        <a:bodyPr/>
        <a:lstStyle/>
        <a:p>
          <a:endParaRPr lang="en-US"/>
        </a:p>
      </dgm:t>
    </dgm:pt>
    <dgm:pt modelId="{0088B189-1F3C-491B-B4EB-5FC3E81FA55E}">
      <dgm:prSet/>
      <dgm:spPr/>
      <dgm:t>
        <a:bodyPr/>
        <a:lstStyle/>
        <a:p>
          <a:pPr algn="just" rtl="0"/>
          <a:r>
            <a:rPr lang="en-US" b="1" u="sng" smtClean="0"/>
            <a:t>without any need for a separate conveyance and, </a:t>
          </a:r>
          <a:endParaRPr lang="en-US"/>
        </a:p>
      </dgm:t>
    </dgm:pt>
    <dgm:pt modelId="{556F53ED-F2DA-4DDC-99F4-9DF902220604}" type="parTrans" cxnId="{F5109CAC-CED0-496A-98ED-7B2213B45306}">
      <dgm:prSet/>
      <dgm:spPr/>
      <dgm:t>
        <a:bodyPr/>
        <a:lstStyle/>
        <a:p>
          <a:endParaRPr lang="en-US"/>
        </a:p>
      </dgm:t>
    </dgm:pt>
    <dgm:pt modelId="{E0D35F2D-8A2C-404F-98C7-36DFA0DE9FB1}" type="sibTrans" cxnId="{F5109CAC-CED0-496A-98ED-7B2213B45306}">
      <dgm:prSet/>
      <dgm:spPr/>
      <dgm:t>
        <a:bodyPr/>
        <a:lstStyle/>
        <a:p>
          <a:endParaRPr lang="en-US"/>
        </a:p>
      </dgm:t>
    </dgm:pt>
    <dgm:pt modelId="{3FAFF54C-8E66-4217-BA98-B43939F2999D}">
      <dgm:prSet/>
      <dgm:spPr/>
      <dgm:t>
        <a:bodyPr/>
        <a:lstStyle/>
        <a:p>
          <a:pPr algn="just" rtl="0"/>
          <a:r>
            <a:rPr lang="en-US" dirty="0" smtClean="0"/>
            <a:t>accordingly, no stamp duty would be </a:t>
          </a:r>
          <a:r>
            <a:rPr lang="en-US" dirty="0" err="1" smtClean="0"/>
            <a:t>leviable</a:t>
          </a:r>
          <a:r>
            <a:rPr lang="en-US" dirty="0" smtClean="0"/>
            <a:t>.</a:t>
          </a:r>
          <a:endParaRPr lang="en-US" dirty="0"/>
        </a:p>
      </dgm:t>
    </dgm:pt>
    <dgm:pt modelId="{27054420-AD26-4BE5-B506-156130820D1B}" type="parTrans" cxnId="{FE7565B7-7F29-4717-8AE0-BAF1935EDFE4}">
      <dgm:prSet/>
      <dgm:spPr/>
      <dgm:t>
        <a:bodyPr/>
        <a:lstStyle/>
        <a:p>
          <a:endParaRPr lang="en-US"/>
        </a:p>
      </dgm:t>
    </dgm:pt>
    <dgm:pt modelId="{400B56A5-8EC1-47DE-99E9-C80E86C40BB1}" type="sibTrans" cxnId="{FE7565B7-7F29-4717-8AE0-BAF1935EDFE4}">
      <dgm:prSet/>
      <dgm:spPr/>
      <dgm:t>
        <a:bodyPr/>
        <a:lstStyle/>
        <a:p>
          <a:endParaRPr lang="en-US"/>
        </a:p>
      </dgm:t>
    </dgm:pt>
    <dgm:pt modelId="{BB28755D-CCF4-4424-B2A6-B92BF19D0435}" type="pres">
      <dgm:prSet presAssocID="{A643F446-9B89-422B-A8E9-43BFEB8B9F31}" presName="linear" presStyleCnt="0">
        <dgm:presLayoutVars>
          <dgm:animLvl val="lvl"/>
          <dgm:resizeHandles val="exact"/>
        </dgm:presLayoutVars>
      </dgm:prSet>
      <dgm:spPr/>
    </dgm:pt>
    <dgm:pt modelId="{D212D8B4-4774-4311-82C4-677317A3BCE7}" type="pres">
      <dgm:prSet presAssocID="{4C67F217-8F10-47F3-8D5A-189395A50DE3}" presName="parentText" presStyleLbl="node1" presStyleIdx="0" presStyleCnt="1">
        <dgm:presLayoutVars>
          <dgm:chMax val="0"/>
          <dgm:bulletEnabled val="1"/>
        </dgm:presLayoutVars>
      </dgm:prSet>
      <dgm:spPr/>
    </dgm:pt>
    <dgm:pt modelId="{AAEF5B6D-4C7D-40CC-AD55-9A577D7E1E06}" type="pres">
      <dgm:prSet presAssocID="{4C67F217-8F10-47F3-8D5A-189395A50DE3}" presName="childText" presStyleLbl="revTx" presStyleIdx="0" presStyleCnt="1">
        <dgm:presLayoutVars>
          <dgm:bulletEnabled val="1"/>
        </dgm:presLayoutVars>
      </dgm:prSet>
      <dgm:spPr/>
    </dgm:pt>
  </dgm:ptLst>
  <dgm:cxnLst>
    <dgm:cxn modelId="{3BCB9161-BB4A-4A6F-8825-58BF8B58DE1C}" type="presOf" srcId="{0088B189-1F3C-491B-B4EB-5FC3E81FA55E}" destId="{AAEF5B6D-4C7D-40CC-AD55-9A577D7E1E06}" srcOrd="0" destOrd="2" presId="urn:microsoft.com/office/officeart/2005/8/layout/vList2"/>
    <dgm:cxn modelId="{7CC05C71-3783-4BB1-BFD7-34557E2F29BD}" type="presOf" srcId="{67F032BE-2652-41D2-9D3E-EE62E14D210E}" destId="{AAEF5B6D-4C7D-40CC-AD55-9A577D7E1E06}" srcOrd="0" destOrd="0" presId="urn:microsoft.com/office/officeart/2005/8/layout/vList2"/>
    <dgm:cxn modelId="{32D23248-9FB4-480B-BC06-EE62FFBFE8A5}" type="presOf" srcId="{EDA133CF-F351-4B12-89AE-F6B7E210B519}" destId="{AAEF5B6D-4C7D-40CC-AD55-9A577D7E1E06}" srcOrd="0" destOrd="1" presId="urn:microsoft.com/office/officeart/2005/8/layout/vList2"/>
    <dgm:cxn modelId="{64DE1E9C-9B2A-4C8C-9ED3-74D4F90CBCF5}" type="presOf" srcId="{4C67F217-8F10-47F3-8D5A-189395A50DE3}" destId="{D212D8B4-4774-4311-82C4-677317A3BCE7}" srcOrd="0" destOrd="0" presId="urn:microsoft.com/office/officeart/2005/8/layout/vList2"/>
    <dgm:cxn modelId="{BCE21D77-3C63-4AE2-8EAC-19FB32F4A53F}" type="presOf" srcId="{A643F446-9B89-422B-A8E9-43BFEB8B9F31}" destId="{BB28755D-CCF4-4424-B2A6-B92BF19D0435}" srcOrd="0" destOrd="0" presId="urn:microsoft.com/office/officeart/2005/8/layout/vList2"/>
    <dgm:cxn modelId="{B773DBCD-A8BB-4DD4-8185-65E7666C85A8}" type="presOf" srcId="{3FAFF54C-8E66-4217-BA98-B43939F2999D}" destId="{AAEF5B6D-4C7D-40CC-AD55-9A577D7E1E06}" srcOrd="0" destOrd="3" presId="urn:microsoft.com/office/officeart/2005/8/layout/vList2"/>
    <dgm:cxn modelId="{4B62E604-51B4-4E94-9884-67BE504617F5}" srcId="{A643F446-9B89-422B-A8E9-43BFEB8B9F31}" destId="{4C67F217-8F10-47F3-8D5A-189395A50DE3}" srcOrd="0" destOrd="0" parTransId="{166EF571-F4EE-4626-8850-D477DF45FC66}" sibTransId="{71A13743-53B2-40A8-9903-F9DE1CDEF0C5}"/>
    <dgm:cxn modelId="{C6BAB36B-9B4B-425E-B14E-C20EBA1717D9}" srcId="{4C67F217-8F10-47F3-8D5A-189395A50DE3}" destId="{67F032BE-2652-41D2-9D3E-EE62E14D210E}" srcOrd="0" destOrd="0" parTransId="{0FEC8AC6-1C78-407B-9A49-CFE62160DFB6}" sibTransId="{440A1494-3169-48D3-A1EB-04E7924EB2E2}"/>
    <dgm:cxn modelId="{F5109CAC-CED0-496A-98ED-7B2213B45306}" srcId="{4C67F217-8F10-47F3-8D5A-189395A50DE3}" destId="{0088B189-1F3C-491B-B4EB-5FC3E81FA55E}" srcOrd="2" destOrd="0" parTransId="{556F53ED-F2DA-4DDC-99F4-9DF902220604}" sibTransId="{E0D35F2D-8A2C-404F-98C7-36DFA0DE9FB1}"/>
    <dgm:cxn modelId="{8D709346-C7D7-4470-9E0A-1DF1D1137628}" srcId="{4C67F217-8F10-47F3-8D5A-189395A50DE3}" destId="{EDA133CF-F351-4B12-89AE-F6B7E210B519}" srcOrd="1" destOrd="0" parTransId="{2C1783C4-A740-4F8A-BD21-B0A14922DB9F}" sibTransId="{F958B480-B38E-4DF0-9746-C9B9C73AC385}"/>
    <dgm:cxn modelId="{FE7565B7-7F29-4717-8AE0-BAF1935EDFE4}" srcId="{4C67F217-8F10-47F3-8D5A-189395A50DE3}" destId="{3FAFF54C-8E66-4217-BA98-B43939F2999D}" srcOrd="3" destOrd="0" parTransId="{27054420-AD26-4BE5-B506-156130820D1B}" sibTransId="{400B56A5-8EC1-47DE-99E9-C80E86C40BB1}"/>
    <dgm:cxn modelId="{54F82629-8C80-4C6D-AFA9-F39F22755B91}" type="presParOf" srcId="{BB28755D-CCF4-4424-B2A6-B92BF19D0435}" destId="{D212D8B4-4774-4311-82C4-677317A3BCE7}" srcOrd="0" destOrd="0" presId="urn:microsoft.com/office/officeart/2005/8/layout/vList2"/>
    <dgm:cxn modelId="{E2726AD0-95AA-4F1E-9C68-BD09DB98E656}" type="presParOf" srcId="{BB28755D-CCF4-4424-B2A6-B92BF19D0435}" destId="{AAEF5B6D-4C7D-40CC-AD55-9A577D7E1E0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97D6CCC-C362-4D6B-8707-E6FE593016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2B25243-69B9-4385-BDB0-03C6CCD7B548}">
      <dgm:prSet/>
      <dgm:spPr/>
      <dgm:t>
        <a:bodyPr/>
        <a:lstStyle/>
        <a:p>
          <a:pPr rtl="0"/>
          <a:r>
            <a:rPr lang="en-US" smtClean="0"/>
            <a:t>Can I bequeath my tenanted property?</a:t>
          </a:r>
          <a:endParaRPr lang="en-US"/>
        </a:p>
      </dgm:t>
    </dgm:pt>
    <dgm:pt modelId="{64507B73-6CCD-4CD9-8AF1-E4E8B9AF10D6}" type="parTrans" cxnId="{5047882C-816D-464A-997A-6ADDFCBE6F3B}">
      <dgm:prSet/>
      <dgm:spPr/>
      <dgm:t>
        <a:bodyPr/>
        <a:lstStyle/>
        <a:p>
          <a:endParaRPr lang="en-US"/>
        </a:p>
      </dgm:t>
    </dgm:pt>
    <dgm:pt modelId="{73DB1B64-1DF0-4783-BE30-BE158B2E936F}" type="sibTrans" cxnId="{5047882C-816D-464A-997A-6ADDFCBE6F3B}">
      <dgm:prSet/>
      <dgm:spPr/>
      <dgm:t>
        <a:bodyPr/>
        <a:lstStyle/>
        <a:p>
          <a:endParaRPr lang="en-US"/>
        </a:p>
      </dgm:t>
    </dgm:pt>
    <dgm:pt modelId="{ED50441B-52E9-45F4-BE28-E37574CC5FE1}">
      <dgm:prSet/>
      <dgm:spPr/>
      <dgm:t>
        <a:bodyPr/>
        <a:lstStyle/>
        <a:p>
          <a:pPr rtl="0"/>
          <a:r>
            <a:rPr lang="en-US" i="1" smtClean="0"/>
            <a:t>Gaiv Dinshaw Irani vs. Tehmtan Irani, (2014) 8 SCC 294</a:t>
          </a:r>
          <a:endParaRPr lang="en-US"/>
        </a:p>
      </dgm:t>
    </dgm:pt>
    <dgm:pt modelId="{1841F08F-D303-44F7-A2D5-9514E21CD34D}" type="parTrans" cxnId="{4FC0309C-46CB-4D53-9ED5-88FB8CCCACDC}">
      <dgm:prSet/>
      <dgm:spPr/>
      <dgm:t>
        <a:bodyPr/>
        <a:lstStyle/>
        <a:p>
          <a:endParaRPr lang="en-US"/>
        </a:p>
      </dgm:t>
    </dgm:pt>
    <dgm:pt modelId="{557B2146-D261-44BF-8475-C9BDE58CE12C}" type="sibTrans" cxnId="{4FC0309C-46CB-4D53-9ED5-88FB8CCCACDC}">
      <dgm:prSet/>
      <dgm:spPr/>
      <dgm:t>
        <a:bodyPr/>
        <a:lstStyle/>
        <a:p>
          <a:endParaRPr lang="en-US"/>
        </a:p>
      </dgm:t>
    </dgm:pt>
    <dgm:pt modelId="{146CF505-ED1A-46D1-8055-2D6DEFB2E1F4}">
      <dgm:prSet/>
      <dgm:spPr/>
      <dgm:t>
        <a:bodyPr/>
        <a:lstStyle/>
        <a:p>
          <a:pPr rtl="0"/>
          <a:r>
            <a:rPr lang="en-US" smtClean="0"/>
            <a:t>Bhavarlal Labhchand Shah vs. Kanaiyalal Nathalal Intawala</a:t>
          </a:r>
          <a:endParaRPr lang="en-US"/>
        </a:p>
      </dgm:t>
    </dgm:pt>
    <dgm:pt modelId="{044482FC-11EA-443C-B2FA-7AAF75E1A1CA}" type="parTrans" cxnId="{8D414B13-3ECD-4C35-9725-270FBFA0793D}">
      <dgm:prSet/>
      <dgm:spPr/>
      <dgm:t>
        <a:bodyPr/>
        <a:lstStyle/>
        <a:p>
          <a:endParaRPr lang="en-US"/>
        </a:p>
      </dgm:t>
    </dgm:pt>
    <dgm:pt modelId="{BBA95B2B-94DB-4DFA-A828-0DBD877D6AF2}" type="sibTrans" cxnId="{8D414B13-3ECD-4C35-9725-270FBFA0793D}">
      <dgm:prSet/>
      <dgm:spPr/>
      <dgm:t>
        <a:bodyPr/>
        <a:lstStyle/>
        <a:p>
          <a:endParaRPr lang="en-US"/>
        </a:p>
      </dgm:t>
    </dgm:pt>
    <dgm:pt modelId="{0760A18E-D7F8-4134-A5CE-CC6E2CB32D3E}">
      <dgm:prSet/>
      <dgm:spPr/>
      <dgm:t>
        <a:bodyPr/>
        <a:lstStyle/>
        <a:p>
          <a:pPr rtl="0"/>
          <a:r>
            <a:rPr lang="en-US" smtClean="0"/>
            <a:t>Tenancy vs. Leasehold rights</a:t>
          </a:r>
          <a:endParaRPr lang="en-US"/>
        </a:p>
      </dgm:t>
    </dgm:pt>
    <dgm:pt modelId="{0F4A6D27-F430-4BE8-8B6A-662DF60D90EF}" type="parTrans" cxnId="{4DCF05F9-E8BD-4236-9C95-948A9C47674F}">
      <dgm:prSet/>
      <dgm:spPr/>
      <dgm:t>
        <a:bodyPr/>
        <a:lstStyle/>
        <a:p>
          <a:endParaRPr lang="en-US"/>
        </a:p>
      </dgm:t>
    </dgm:pt>
    <dgm:pt modelId="{FE26822D-B9CA-4601-88C5-43E3F5FFF41E}" type="sibTrans" cxnId="{4DCF05F9-E8BD-4236-9C95-948A9C47674F}">
      <dgm:prSet/>
      <dgm:spPr/>
      <dgm:t>
        <a:bodyPr/>
        <a:lstStyle/>
        <a:p>
          <a:endParaRPr lang="en-US"/>
        </a:p>
      </dgm:t>
    </dgm:pt>
    <dgm:pt modelId="{D763242C-4C0C-43C5-9BB3-039DD8D836DB}">
      <dgm:prSet/>
      <dgm:spPr/>
      <dgm:t>
        <a:bodyPr/>
        <a:lstStyle/>
        <a:p>
          <a:pPr rtl="0"/>
          <a:r>
            <a:rPr lang="en-US" dirty="0" smtClean="0"/>
            <a:t>In State of West Bengal vs. </a:t>
          </a:r>
          <a:r>
            <a:rPr lang="en-US" dirty="0" err="1" smtClean="0"/>
            <a:t>Kailash</a:t>
          </a:r>
          <a:r>
            <a:rPr lang="en-US" dirty="0" smtClean="0"/>
            <a:t> Chandra </a:t>
          </a:r>
          <a:r>
            <a:rPr lang="en-US" dirty="0" err="1" smtClean="0"/>
            <a:t>Kapur</a:t>
          </a:r>
          <a:r>
            <a:rPr lang="en-US" dirty="0" smtClean="0"/>
            <a:t>, (1997) 2 SCC 387, it was held that in the absence of any contrary covenants in the lease deed or the law, a Will in respect of leasehold rights in a land can be executed by a lessee in </a:t>
          </a:r>
          <a:r>
            <a:rPr lang="en-US" dirty="0" err="1" smtClean="0"/>
            <a:t>favour</a:t>
          </a:r>
          <a:r>
            <a:rPr lang="en-US" dirty="0" smtClean="0"/>
            <a:t> of a stranger</a:t>
          </a:r>
          <a:endParaRPr lang="en-US" dirty="0"/>
        </a:p>
      </dgm:t>
    </dgm:pt>
    <dgm:pt modelId="{6126AE6A-8BEC-4B25-8BE3-E5E494EFA4D0}" type="parTrans" cxnId="{53E03783-661A-4859-8C18-E0A7FB1C294D}">
      <dgm:prSet/>
      <dgm:spPr/>
      <dgm:t>
        <a:bodyPr/>
        <a:lstStyle/>
        <a:p>
          <a:endParaRPr lang="en-US"/>
        </a:p>
      </dgm:t>
    </dgm:pt>
    <dgm:pt modelId="{49223384-3D62-47C7-8DFF-ADB808FF8148}" type="sibTrans" cxnId="{53E03783-661A-4859-8C18-E0A7FB1C294D}">
      <dgm:prSet/>
      <dgm:spPr/>
      <dgm:t>
        <a:bodyPr/>
        <a:lstStyle/>
        <a:p>
          <a:endParaRPr lang="en-US"/>
        </a:p>
      </dgm:t>
    </dgm:pt>
    <dgm:pt modelId="{BAC0CC0B-1997-4967-B788-F5E94F014E89}">
      <dgm:prSet/>
      <dgm:spPr/>
      <dgm:t>
        <a:bodyPr/>
        <a:lstStyle/>
        <a:p>
          <a:pPr rtl="0"/>
          <a:r>
            <a:rPr lang="en-US" b="1" i="0" dirty="0" smtClean="0"/>
            <a:t>General Radio &amp; Appliances Co. Ltd. [1986] 60 COMP CASE 1013 (SC)</a:t>
          </a:r>
          <a:endParaRPr lang="en-US" dirty="0"/>
        </a:p>
      </dgm:t>
    </dgm:pt>
    <dgm:pt modelId="{AE3B6369-F088-495D-BFD1-6BD02B6AB8BD}" type="parTrans" cxnId="{B13DDC8A-431C-4BF6-BAC9-FCEEEAE1704E}">
      <dgm:prSet/>
      <dgm:spPr/>
      <dgm:t>
        <a:bodyPr/>
        <a:lstStyle/>
        <a:p>
          <a:endParaRPr lang="en-US"/>
        </a:p>
      </dgm:t>
    </dgm:pt>
    <dgm:pt modelId="{BB008F76-625E-4C52-9603-4F10D5A0C432}" type="sibTrans" cxnId="{B13DDC8A-431C-4BF6-BAC9-FCEEEAE1704E}">
      <dgm:prSet/>
      <dgm:spPr/>
      <dgm:t>
        <a:bodyPr/>
        <a:lstStyle/>
        <a:p>
          <a:endParaRPr lang="en-US"/>
        </a:p>
      </dgm:t>
    </dgm:pt>
    <dgm:pt modelId="{D9CB0780-49A0-4DE7-8C20-472F141A1451}">
      <dgm:prSet/>
      <dgm:spPr/>
      <dgm:t>
        <a:bodyPr/>
        <a:lstStyle/>
        <a:p>
          <a:pPr rtl="0"/>
          <a:r>
            <a:rPr lang="en-US" b="0" i="0" dirty="0" smtClean="0"/>
            <a:t>Transferee-company cannot be deemed to be a tenant on mere plea that tenancy rights including leasehold right in tenanted premises have come to be transferred to and vested in transferee-company on basis of an order made under sections 391 and 394</a:t>
          </a:r>
          <a:endParaRPr lang="en-US" b="0" dirty="0"/>
        </a:p>
      </dgm:t>
    </dgm:pt>
    <dgm:pt modelId="{A39722DD-4383-45EC-93BF-1F96229AE09A}" type="parTrans" cxnId="{C3330F90-0A6D-4D99-BF6D-B4C92E68970C}">
      <dgm:prSet/>
      <dgm:spPr/>
      <dgm:t>
        <a:bodyPr/>
        <a:lstStyle/>
        <a:p>
          <a:endParaRPr lang="en-US"/>
        </a:p>
      </dgm:t>
    </dgm:pt>
    <dgm:pt modelId="{E19F141C-D208-44AB-9DB4-3E5FC9F838F5}" type="sibTrans" cxnId="{C3330F90-0A6D-4D99-BF6D-B4C92E68970C}">
      <dgm:prSet/>
      <dgm:spPr/>
      <dgm:t>
        <a:bodyPr/>
        <a:lstStyle/>
        <a:p>
          <a:endParaRPr lang="en-US"/>
        </a:p>
      </dgm:t>
    </dgm:pt>
    <dgm:pt modelId="{3C945546-5292-4399-8C20-B7E819028F92}" type="pres">
      <dgm:prSet presAssocID="{D97D6CCC-C362-4D6B-8707-E6FE59301636}" presName="linear" presStyleCnt="0">
        <dgm:presLayoutVars>
          <dgm:animLvl val="lvl"/>
          <dgm:resizeHandles val="exact"/>
        </dgm:presLayoutVars>
      </dgm:prSet>
      <dgm:spPr/>
    </dgm:pt>
    <dgm:pt modelId="{018D911B-A1B7-46DD-BB8F-871740A0B3CC}" type="pres">
      <dgm:prSet presAssocID="{92B25243-69B9-4385-BDB0-03C6CCD7B548}" presName="parentText" presStyleLbl="node1" presStyleIdx="0" presStyleCnt="3">
        <dgm:presLayoutVars>
          <dgm:chMax val="0"/>
          <dgm:bulletEnabled val="1"/>
        </dgm:presLayoutVars>
      </dgm:prSet>
      <dgm:spPr/>
    </dgm:pt>
    <dgm:pt modelId="{3095CDD1-448B-4360-9040-37F3181C40CD}" type="pres">
      <dgm:prSet presAssocID="{92B25243-69B9-4385-BDB0-03C6CCD7B548}" presName="childText" presStyleLbl="revTx" presStyleIdx="0" presStyleCnt="3">
        <dgm:presLayoutVars>
          <dgm:bulletEnabled val="1"/>
        </dgm:presLayoutVars>
      </dgm:prSet>
      <dgm:spPr/>
    </dgm:pt>
    <dgm:pt modelId="{981AE8A2-1BE8-4B50-82CA-DE0E91F8C297}" type="pres">
      <dgm:prSet presAssocID="{0760A18E-D7F8-4134-A5CE-CC6E2CB32D3E}" presName="parentText" presStyleLbl="node1" presStyleIdx="1" presStyleCnt="3">
        <dgm:presLayoutVars>
          <dgm:chMax val="0"/>
          <dgm:bulletEnabled val="1"/>
        </dgm:presLayoutVars>
      </dgm:prSet>
      <dgm:spPr/>
    </dgm:pt>
    <dgm:pt modelId="{0350BD8E-55B7-4A54-8E89-7B8C088FC7A5}" type="pres">
      <dgm:prSet presAssocID="{0760A18E-D7F8-4134-A5CE-CC6E2CB32D3E}" presName="childText" presStyleLbl="revTx" presStyleIdx="1" presStyleCnt="3">
        <dgm:presLayoutVars>
          <dgm:bulletEnabled val="1"/>
        </dgm:presLayoutVars>
      </dgm:prSet>
      <dgm:spPr/>
      <dgm:t>
        <a:bodyPr/>
        <a:lstStyle/>
        <a:p>
          <a:endParaRPr lang="en-US"/>
        </a:p>
      </dgm:t>
    </dgm:pt>
    <dgm:pt modelId="{8A0BE091-DC56-4C86-9CAC-FA19B086E82D}" type="pres">
      <dgm:prSet presAssocID="{BAC0CC0B-1997-4967-B788-F5E94F014E89}" presName="parentText" presStyleLbl="node1" presStyleIdx="2" presStyleCnt="3">
        <dgm:presLayoutVars>
          <dgm:chMax val="0"/>
          <dgm:bulletEnabled val="1"/>
        </dgm:presLayoutVars>
      </dgm:prSet>
      <dgm:spPr/>
      <dgm:t>
        <a:bodyPr/>
        <a:lstStyle/>
        <a:p>
          <a:endParaRPr lang="en-US"/>
        </a:p>
      </dgm:t>
    </dgm:pt>
    <dgm:pt modelId="{46CF388D-BB4A-4477-9B49-E7F554F1F85B}" type="pres">
      <dgm:prSet presAssocID="{BAC0CC0B-1997-4967-B788-F5E94F014E89}" presName="childText" presStyleLbl="revTx" presStyleIdx="2" presStyleCnt="3">
        <dgm:presLayoutVars>
          <dgm:bulletEnabled val="1"/>
        </dgm:presLayoutVars>
      </dgm:prSet>
      <dgm:spPr/>
    </dgm:pt>
  </dgm:ptLst>
  <dgm:cxnLst>
    <dgm:cxn modelId="{390F3653-CE33-4731-8DDF-D427DC6F66CC}" type="presOf" srcId="{0760A18E-D7F8-4134-A5CE-CC6E2CB32D3E}" destId="{981AE8A2-1BE8-4B50-82CA-DE0E91F8C297}" srcOrd="0" destOrd="0" presId="urn:microsoft.com/office/officeart/2005/8/layout/vList2"/>
    <dgm:cxn modelId="{4DCF05F9-E8BD-4236-9C95-948A9C47674F}" srcId="{D97D6CCC-C362-4D6B-8707-E6FE59301636}" destId="{0760A18E-D7F8-4134-A5CE-CC6E2CB32D3E}" srcOrd="1" destOrd="0" parTransId="{0F4A6D27-F430-4BE8-8B6A-662DF60D90EF}" sibTransId="{FE26822D-B9CA-4601-88C5-43E3F5FFF41E}"/>
    <dgm:cxn modelId="{B13DDC8A-431C-4BF6-BAC9-FCEEEAE1704E}" srcId="{D97D6CCC-C362-4D6B-8707-E6FE59301636}" destId="{BAC0CC0B-1997-4967-B788-F5E94F014E89}" srcOrd="2" destOrd="0" parTransId="{AE3B6369-F088-495D-BFD1-6BD02B6AB8BD}" sibTransId="{BB008F76-625E-4C52-9603-4F10D5A0C432}"/>
    <dgm:cxn modelId="{EF989FB3-F8FC-41DE-BCDE-CD654FBC9FED}" type="presOf" srcId="{D97D6CCC-C362-4D6B-8707-E6FE59301636}" destId="{3C945546-5292-4399-8C20-B7E819028F92}" srcOrd="0" destOrd="0" presId="urn:microsoft.com/office/officeart/2005/8/layout/vList2"/>
    <dgm:cxn modelId="{5047882C-816D-464A-997A-6ADDFCBE6F3B}" srcId="{D97D6CCC-C362-4D6B-8707-E6FE59301636}" destId="{92B25243-69B9-4385-BDB0-03C6CCD7B548}" srcOrd="0" destOrd="0" parTransId="{64507B73-6CCD-4CD9-8AF1-E4E8B9AF10D6}" sibTransId="{73DB1B64-1DF0-4783-BE30-BE158B2E936F}"/>
    <dgm:cxn modelId="{D706F922-49D2-4BD5-9CD6-9CCCC88C4CA5}" type="presOf" srcId="{ED50441B-52E9-45F4-BE28-E37574CC5FE1}" destId="{3095CDD1-448B-4360-9040-37F3181C40CD}" srcOrd="0" destOrd="0" presId="urn:microsoft.com/office/officeart/2005/8/layout/vList2"/>
    <dgm:cxn modelId="{6CA9BA93-6D42-49C7-8302-5072516EE008}" type="presOf" srcId="{D763242C-4C0C-43C5-9BB3-039DD8D836DB}" destId="{0350BD8E-55B7-4A54-8E89-7B8C088FC7A5}" srcOrd="0" destOrd="0" presId="urn:microsoft.com/office/officeart/2005/8/layout/vList2"/>
    <dgm:cxn modelId="{C3330F90-0A6D-4D99-BF6D-B4C92E68970C}" srcId="{BAC0CC0B-1997-4967-B788-F5E94F014E89}" destId="{D9CB0780-49A0-4DE7-8C20-472F141A1451}" srcOrd="0" destOrd="0" parTransId="{A39722DD-4383-45EC-93BF-1F96229AE09A}" sibTransId="{E19F141C-D208-44AB-9DB4-3E5FC9F838F5}"/>
    <dgm:cxn modelId="{B2D67584-1317-4D69-B2B1-D08C19E8DD4B}" type="presOf" srcId="{BAC0CC0B-1997-4967-B788-F5E94F014E89}" destId="{8A0BE091-DC56-4C86-9CAC-FA19B086E82D}" srcOrd="0" destOrd="0" presId="urn:microsoft.com/office/officeart/2005/8/layout/vList2"/>
    <dgm:cxn modelId="{6D768511-A0A4-4DA6-A0B6-1E62BB20650F}" type="presOf" srcId="{D9CB0780-49A0-4DE7-8C20-472F141A1451}" destId="{46CF388D-BB4A-4477-9B49-E7F554F1F85B}" srcOrd="0" destOrd="0" presId="urn:microsoft.com/office/officeart/2005/8/layout/vList2"/>
    <dgm:cxn modelId="{4FC0309C-46CB-4D53-9ED5-88FB8CCCACDC}" srcId="{92B25243-69B9-4385-BDB0-03C6CCD7B548}" destId="{ED50441B-52E9-45F4-BE28-E37574CC5FE1}" srcOrd="0" destOrd="0" parTransId="{1841F08F-D303-44F7-A2D5-9514E21CD34D}" sibTransId="{557B2146-D261-44BF-8475-C9BDE58CE12C}"/>
    <dgm:cxn modelId="{53E03783-661A-4859-8C18-E0A7FB1C294D}" srcId="{0760A18E-D7F8-4134-A5CE-CC6E2CB32D3E}" destId="{D763242C-4C0C-43C5-9BB3-039DD8D836DB}" srcOrd="0" destOrd="0" parTransId="{6126AE6A-8BEC-4B25-8BE3-E5E494EFA4D0}" sibTransId="{49223384-3D62-47C7-8DFF-ADB808FF8148}"/>
    <dgm:cxn modelId="{F0D3CE80-74DF-4BBD-9D3F-F81E213FC165}" type="presOf" srcId="{146CF505-ED1A-46D1-8055-2D6DEFB2E1F4}" destId="{3095CDD1-448B-4360-9040-37F3181C40CD}" srcOrd="0" destOrd="1" presId="urn:microsoft.com/office/officeart/2005/8/layout/vList2"/>
    <dgm:cxn modelId="{8D414B13-3ECD-4C35-9725-270FBFA0793D}" srcId="{92B25243-69B9-4385-BDB0-03C6CCD7B548}" destId="{146CF505-ED1A-46D1-8055-2D6DEFB2E1F4}" srcOrd="1" destOrd="0" parTransId="{044482FC-11EA-443C-B2FA-7AAF75E1A1CA}" sibTransId="{BBA95B2B-94DB-4DFA-A828-0DBD877D6AF2}"/>
    <dgm:cxn modelId="{1F125147-F40F-4B4A-AA1D-9FF2FC3C879D}" type="presOf" srcId="{92B25243-69B9-4385-BDB0-03C6CCD7B548}" destId="{018D911B-A1B7-46DD-BB8F-871740A0B3CC}" srcOrd="0" destOrd="0" presId="urn:microsoft.com/office/officeart/2005/8/layout/vList2"/>
    <dgm:cxn modelId="{EAF83004-308D-4E96-A86C-B178426658B3}" type="presParOf" srcId="{3C945546-5292-4399-8C20-B7E819028F92}" destId="{018D911B-A1B7-46DD-BB8F-871740A0B3CC}" srcOrd="0" destOrd="0" presId="urn:microsoft.com/office/officeart/2005/8/layout/vList2"/>
    <dgm:cxn modelId="{FD95B9BB-4D2B-49CE-82E7-EA0F9A93C588}" type="presParOf" srcId="{3C945546-5292-4399-8C20-B7E819028F92}" destId="{3095CDD1-448B-4360-9040-37F3181C40CD}" srcOrd="1" destOrd="0" presId="urn:microsoft.com/office/officeart/2005/8/layout/vList2"/>
    <dgm:cxn modelId="{E57C5795-01AA-4310-88BB-71B9CDB1AB60}" type="presParOf" srcId="{3C945546-5292-4399-8C20-B7E819028F92}" destId="{981AE8A2-1BE8-4B50-82CA-DE0E91F8C297}" srcOrd="2" destOrd="0" presId="urn:microsoft.com/office/officeart/2005/8/layout/vList2"/>
    <dgm:cxn modelId="{BE273022-5094-44C7-A2F8-D717B32C66BD}" type="presParOf" srcId="{3C945546-5292-4399-8C20-B7E819028F92}" destId="{0350BD8E-55B7-4A54-8E89-7B8C088FC7A5}" srcOrd="3" destOrd="0" presId="urn:microsoft.com/office/officeart/2005/8/layout/vList2"/>
    <dgm:cxn modelId="{63A0C80A-78C7-49A7-9C3B-8892488F3D2F}" type="presParOf" srcId="{3C945546-5292-4399-8C20-B7E819028F92}" destId="{8A0BE091-DC56-4C86-9CAC-FA19B086E82D}" srcOrd="4" destOrd="0" presId="urn:microsoft.com/office/officeart/2005/8/layout/vList2"/>
    <dgm:cxn modelId="{79DC35BC-A193-4265-AEDF-3E2C6EC69A99}" type="presParOf" srcId="{3C945546-5292-4399-8C20-B7E819028F92}" destId="{46CF388D-BB4A-4477-9B49-E7F554F1F85B}"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60DF23-0CC6-4B97-A4DD-4EA3436664A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386F5DA-37F1-490E-8A40-1A7972EB7CBB}">
      <dgm:prSet/>
      <dgm:spPr/>
      <dgm:t>
        <a:bodyPr/>
        <a:lstStyle/>
        <a:p>
          <a:pPr rtl="0"/>
          <a:r>
            <a:rPr lang="en-US" smtClean="0"/>
            <a:t>Contains clause</a:t>
          </a:r>
          <a:endParaRPr lang="en-US"/>
        </a:p>
      </dgm:t>
    </dgm:pt>
    <dgm:pt modelId="{C404781D-B249-4821-A677-EFBFCA32F70A}" type="parTrans" cxnId="{C9C604A2-6AC5-463F-B61B-3041505C2329}">
      <dgm:prSet/>
      <dgm:spPr/>
      <dgm:t>
        <a:bodyPr/>
        <a:lstStyle/>
        <a:p>
          <a:endParaRPr lang="en-US"/>
        </a:p>
      </dgm:t>
    </dgm:pt>
    <dgm:pt modelId="{75C11113-4B87-421E-AA96-F2094CA8C3AA}" type="sibTrans" cxnId="{C9C604A2-6AC5-463F-B61B-3041505C2329}">
      <dgm:prSet/>
      <dgm:spPr/>
      <dgm:t>
        <a:bodyPr/>
        <a:lstStyle/>
        <a:p>
          <a:endParaRPr lang="en-US"/>
        </a:p>
      </dgm:t>
    </dgm:pt>
    <dgm:pt modelId="{CCA0991C-A146-4551-BA1D-655391DF46B1}">
      <dgm:prSet/>
      <dgm:spPr/>
      <dgm:t>
        <a:bodyPr/>
        <a:lstStyle/>
        <a:p>
          <a:pPr rtl="0"/>
          <a:r>
            <a:rPr lang="en-US" smtClean="0"/>
            <a:t>In such cases, if the agreement contains a force majeure or similar clause, Section 32 of the Indian Contract Act will be applicable. </a:t>
          </a:r>
          <a:endParaRPr lang="en-US"/>
        </a:p>
      </dgm:t>
    </dgm:pt>
    <dgm:pt modelId="{BEF76932-6B34-458B-987B-7DB4BF7FBBF8}" type="parTrans" cxnId="{C940F922-4792-4D44-8CCB-62D44703346A}">
      <dgm:prSet/>
      <dgm:spPr/>
      <dgm:t>
        <a:bodyPr/>
        <a:lstStyle/>
        <a:p>
          <a:endParaRPr lang="en-US"/>
        </a:p>
      </dgm:t>
    </dgm:pt>
    <dgm:pt modelId="{B0164270-6244-4D06-8120-EBD2D8860871}" type="sibTrans" cxnId="{C940F922-4792-4D44-8CCB-62D44703346A}">
      <dgm:prSet/>
      <dgm:spPr/>
      <dgm:t>
        <a:bodyPr/>
        <a:lstStyle/>
        <a:p>
          <a:endParaRPr lang="en-US"/>
        </a:p>
      </dgm:t>
    </dgm:pt>
    <dgm:pt modelId="{F4CF9878-09F5-406F-8849-4F5D9BEF574C}">
      <dgm:prSet/>
      <dgm:spPr/>
      <dgm:t>
        <a:bodyPr/>
        <a:lstStyle/>
        <a:p>
          <a:pPr rtl="0"/>
          <a:r>
            <a:rPr lang="en-US" smtClean="0"/>
            <a:t>The said section stipulates that contingent contracts to do or not to do anything if an uncertain future event happens, cannot be enforced by law unless and until that event has happened; </a:t>
          </a:r>
          <a:endParaRPr lang="en-US"/>
        </a:p>
      </dgm:t>
    </dgm:pt>
    <dgm:pt modelId="{58559DAB-EF2C-4DBE-97B7-DCD60069E924}" type="parTrans" cxnId="{B433CBCE-9628-4146-85F7-168F2A76D0D6}">
      <dgm:prSet/>
      <dgm:spPr/>
      <dgm:t>
        <a:bodyPr/>
        <a:lstStyle/>
        <a:p>
          <a:endParaRPr lang="en-US"/>
        </a:p>
      </dgm:t>
    </dgm:pt>
    <dgm:pt modelId="{7B0E5443-E4E9-4DE9-8B55-00902D2AD47F}" type="sibTrans" cxnId="{B433CBCE-9628-4146-85F7-168F2A76D0D6}">
      <dgm:prSet/>
      <dgm:spPr/>
      <dgm:t>
        <a:bodyPr/>
        <a:lstStyle/>
        <a:p>
          <a:endParaRPr lang="en-US"/>
        </a:p>
      </dgm:t>
    </dgm:pt>
    <dgm:pt modelId="{483B3328-BCF5-4C44-AEF8-4964327AC6B8}">
      <dgm:prSet/>
      <dgm:spPr/>
      <dgm:t>
        <a:bodyPr/>
        <a:lstStyle/>
        <a:p>
          <a:pPr rtl="0"/>
          <a:r>
            <a:rPr lang="en-US" smtClean="0"/>
            <a:t>If the event becomes impossible, such contracts become void. </a:t>
          </a:r>
          <a:endParaRPr lang="en-US"/>
        </a:p>
      </dgm:t>
    </dgm:pt>
    <dgm:pt modelId="{41F1B615-9BD9-477A-A3AD-FF97828E4378}" type="parTrans" cxnId="{A61D0EAC-4882-4697-A390-DE2C4CA85EB8}">
      <dgm:prSet/>
      <dgm:spPr/>
      <dgm:t>
        <a:bodyPr/>
        <a:lstStyle/>
        <a:p>
          <a:endParaRPr lang="en-US"/>
        </a:p>
      </dgm:t>
    </dgm:pt>
    <dgm:pt modelId="{BB0ABDBA-84E9-437B-9E90-587B9E8BFBC2}" type="sibTrans" cxnId="{A61D0EAC-4882-4697-A390-DE2C4CA85EB8}">
      <dgm:prSet/>
      <dgm:spPr/>
      <dgm:t>
        <a:bodyPr/>
        <a:lstStyle/>
        <a:p>
          <a:endParaRPr lang="en-US"/>
        </a:p>
      </dgm:t>
    </dgm:pt>
    <dgm:pt modelId="{6E6757C4-08D9-4AB4-9CE3-66727332BF88}">
      <dgm:prSet/>
      <dgm:spPr/>
      <dgm:t>
        <a:bodyPr/>
        <a:lstStyle/>
        <a:p>
          <a:pPr rtl="0"/>
          <a:r>
            <a:rPr lang="en-US" smtClean="0"/>
            <a:t>No clause </a:t>
          </a:r>
          <a:endParaRPr lang="en-US"/>
        </a:p>
      </dgm:t>
    </dgm:pt>
    <dgm:pt modelId="{B44CDE84-96F8-4FC0-922A-30F7EE9F560F}" type="parTrans" cxnId="{09014856-2A86-4306-8BC6-450A72287716}">
      <dgm:prSet/>
      <dgm:spPr/>
      <dgm:t>
        <a:bodyPr/>
        <a:lstStyle/>
        <a:p>
          <a:endParaRPr lang="en-US"/>
        </a:p>
      </dgm:t>
    </dgm:pt>
    <dgm:pt modelId="{AFC2018C-B46A-441C-B3FD-DB26756DCBC5}" type="sibTrans" cxnId="{09014856-2A86-4306-8BC6-450A72287716}">
      <dgm:prSet/>
      <dgm:spPr/>
      <dgm:t>
        <a:bodyPr/>
        <a:lstStyle/>
        <a:p>
          <a:endParaRPr lang="en-US"/>
        </a:p>
      </dgm:t>
    </dgm:pt>
    <dgm:pt modelId="{DB1F3C50-6F45-48B1-8FF3-27F1F533B92D}">
      <dgm:prSet/>
      <dgm:spPr/>
      <dgm:t>
        <a:bodyPr/>
        <a:lstStyle/>
        <a:p>
          <a:pPr rtl="0"/>
          <a:r>
            <a:rPr lang="en-US" smtClean="0"/>
            <a:t>Even if the agreement does not contain a specific provision to this effect then in such a case doctrine of frustration under Section 56 of the Indian Contract Act shall apply. </a:t>
          </a:r>
          <a:endParaRPr lang="en-US"/>
        </a:p>
      </dgm:t>
    </dgm:pt>
    <dgm:pt modelId="{0D1EC310-0F6E-4CCA-8D4C-D209937C4005}" type="parTrans" cxnId="{D9887F91-3E95-4E09-B728-F425E56A0A8A}">
      <dgm:prSet/>
      <dgm:spPr/>
      <dgm:t>
        <a:bodyPr/>
        <a:lstStyle/>
        <a:p>
          <a:endParaRPr lang="en-US"/>
        </a:p>
      </dgm:t>
    </dgm:pt>
    <dgm:pt modelId="{F21EF4C3-C3AD-46AC-A165-36499626C9E9}" type="sibTrans" cxnId="{D9887F91-3E95-4E09-B728-F425E56A0A8A}">
      <dgm:prSet/>
      <dgm:spPr/>
      <dgm:t>
        <a:bodyPr/>
        <a:lstStyle/>
        <a:p>
          <a:endParaRPr lang="en-US"/>
        </a:p>
      </dgm:t>
    </dgm:pt>
    <dgm:pt modelId="{CF26F32D-BD72-4E95-A499-096EB9C80095}">
      <dgm:prSet/>
      <dgm:spPr/>
      <dgm:t>
        <a:bodyPr/>
        <a:lstStyle/>
        <a:p>
          <a:pPr rtl="0"/>
          <a:r>
            <a:rPr lang="en-US" smtClean="0"/>
            <a:t>The section provides that a contract to do an act which, after the contract is made, becomes impossible, or, by reason of some event which the promisor could not prevent, unlawful, becomes void when the act becomes impossible or unlawful.</a:t>
          </a:r>
          <a:endParaRPr lang="en-US"/>
        </a:p>
      </dgm:t>
    </dgm:pt>
    <dgm:pt modelId="{3BC16B74-818A-468C-BCC7-33C8204F7BCE}" type="parTrans" cxnId="{84D5E661-5C3A-42D8-ADEE-494C7CB8233D}">
      <dgm:prSet/>
      <dgm:spPr/>
      <dgm:t>
        <a:bodyPr/>
        <a:lstStyle/>
        <a:p>
          <a:endParaRPr lang="en-US"/>
        </a:p>
      </dgm:t>
    </dgm:pt>
    <dgm:pt modelId="{3CA5AA39-A468-4C9B-9D9B-22CCADA84673}" type="sibTrans" cxnId="{84D5E661-5C3A-42D8-ADEE-494C7CB8233D}">
      <dgm:prSet/>
      <dgm:spPr/>
      <dgm:t>
        <a:bodyPr/>
        <a:lstStyle/>
        <a:p>
          <a:endParaRPr lang="en-US"/>
        </a:p>
      </dgm:t>
    </dgm:pt>
    <dgm:pt modelId="{E6320F9D-59DC-4316-9A62-FEEF465DD479}" type="pres">
      <dgm:prSet presAssocID="{DC60DF23-0CC6-4B97-A4DD-4EA3436664A5}" presName="linear" presStyleCnt="0">
        <dgm:presLayoutVars>
          <dgm:animLvl val="lvl"/>
          <dgm:resizeHandles val="exact"/>
        </dgm:presLayoutVars>
      </dgm:prSet>
      <dgm:spPr/>
    </dgm:pt>
    <dgm:pt modelId="{C426CC2E-E467-4D42-8B0D-0C5C5FABD5FB}" type="pres">
      <dgm:prSet presAssocID="{5386F5DA-37F1-490E-8A40-1A7972EB7CBB}" presName="parentText" presStyleLbl="node1" presStyleIdx="0" presStyleCnt="2">
        <dgm:presLayoutVars>
          <dgm:chMax val="0"/>
          <dgm:bulletEnabled val="1"/>
        </dgm:presLayoutVars>
      </dgm:prSet>
      <dgm:spPr/>
    </dgm:pt>
    <dgm:pt modelId="{A592E3E1-2275-4966-9B9B-472480864EDA}" type="pres">
      <dgm:prSet presAssocID="{5386F5DA-37F1-490E-8A40-1A7972EB7CBB}" presName="childText" presStyleLbl="revTx" presStyleIdx="0" presStyleCnt="2">
        <dgm:presLayoutVars>
          <dgm:bulletEnabled val="1"/>
        </dgm:presLayoutVars>
      </dgm:prSet>
      <dgm:spPr/>
    </dgm:pt>
    <dgm:pt modelId="{544931DF-37C9-4553-98D0-25928DD39F6E}" type="pres">
      <dgm:prSet presAssocID="{6E6757C4-08D9-4AB4-9CE3-66727332BF88}" presName="parentText" presStyleLbl="node1" presStyleIdx="1" presStyleCnt="2">
        <dgm:presLayoutVars>
          <dgm:chMax val="0"/>
          <dgm:bulletEnabled val="1"/>
        </dgm:presLayoutVars>
      </dgm:prSet>
      <dgm:spPr/>
    </dgm:pt>
    <dgm:pt modelId="{48B88CB1-48D1-4A02-976D-D49AA7842D6A}" type="pres">
      <dgm:prSet presAssocID="{6E6757C4-08D9-4AB4-9CE3-66727332BF88}" presName="childText" presStyleLbl="revTx" presStyleIdx="1" presStyleCnt="2">
        <dgm:presLayoutVars>
          <dgm:bulletEnabled val="1"/>
        </dgm:presLayoutVars>
      </dgm:prSet>
      <dgm:spPr/>
    </dgm:pt>
  </dgm:ptLst>
  <dgm:cxnLst>
    <dgm:cxn modelId="{D9887F91-3E95-4E09-B728-F425E56A0A8A}" srcId="{6E6757C4-08D9-4AB4-9CE3-66727332BF88}" destId="{DB1F3C50-6F45-48B1-8FF3-27F1F533B92D}" srcOrd="0" destOrd="0" parTransId="{0D1EC310-0F6E-4CCA-8D4C-D209937C4005}" sibTransId="{F21EF4C3-C3AD-46AC-A165-36499626C9E9}"/>
    <dgm:cxn modelId="{A61D0EAC-4882-4697-A390-DE2C4CA85EB8}" srcId="{5386F5DA-37F1-490E-8A40-1A7972EB7CBB}" destId="{483B3328-BCF5-4C44-AEF8-4964327AC6B8}" srcOrd="2" destOrd="0" parTransId="{41F1B615-9BD9-477A-A3AD-FF97828E4378}" sibTransId="{BB0ABDBA-84E9-437B-9E90-587B9E8BFBC2}"/>
    <dgm:cxn modelId="{C940F922-4792-4D44-8CCB-62D44703346A}" srcId="{5386F5DA-37F1-490E-8A40-1A7972EB7CBB}" destId="{CCA0991C-A146-4551-BA1D-655391DF46B1}" srcOrd="0" destOrd="0" parTransId="{BEF76932-6B34-458B-987B-7DB4BF7FBBF8}" sibTransId="{B0164270-6244-4D06-8120-EBD2D8860871}"/>
    <dgm:cxn modelId="{B18D6488-193E-4C34-A45F-EB6DC7A6FC5C}" type="presOf" srcId="{483B3328-BCF5-4C44-AEF8-4964327AC6B8}" destId="{A592E3E1-2275-4966-9B9B-472480864EDA}" srcOrd="0" destOrd="2" presId="urn:microsoft.com/office/officeart/2005/8/layout/vList2"/>
    <dgm:cxn modelId="{C9C604A2-6AC5-463F-B61B-3041505C2329}" srcId="{DC60DF23-0CC6-4B97-A4DD-4EA3436664A5}" destId="{5386F5DA-37F1-490E-8A40-1A7972EB7CBB}" srcOrd="0" destOrd="0" parTransId="{C404781D-B249-4821-A677-EFBFCA32F70A}" sibTransId="{75C11113-4B87-421E-AA96-F2094CA8C3AA}"/>
    <dgm:cxn modelId="{B433CBCE-9628-4146-85F7-168F2A76D0D6}" srcId="{5386F5DA-37F1-490E-8A40-1A7972EB7CBB}" destId="{F4CF9878-09F5-406F-8849-4F5D9BEF574C}" srcOrd="1" destOrd="0" parTransId="{58559DAB-EF2C-4DBE-97B7-DCD60069E924}" sibTransId="{7B0E5443-E4E9-4DE9-8B55-00902D2AD47F}"/>
    <dgm:cxn modelId="{5B15C731-FFBD-4D02-93F9-55CD15BA4FAF}" type="presOf" srcId="{5386F5DA-37F1-490E-8A40-1A7972EB7CBB}" destId="{C426CC2E-E467-4D42-8B0D-0C5C5FABD5FB}" srcOrd="0" destOrd="0" presId="urn:microsoft.com/office/officeart/2005/8/layout/vList2"/>
    <dgm:cxn modelId="{AB3D3DD3-82C0-46C3-A2D7-C507DEFC47B8}" type="presOf" srcId="{CCA0991C-A146-4551-BA1D-655391DF46B1}" destId="{A592E3E1-2275-4966-9B9B-472480864EDA}" srcOrd="0" destOrd="0" presId="urn:microsoft.com/office/officeart/2005/8/layout/vList2"/>
    <dgm:cxn modelId="{84D5E661-5C3A-42D8-ADEE-494C7CB8233D}" srcId="{6E6757C4-08D9-4AB4-9CE3-66727332BF88}" destId="{CF26F32D-BD72-4E95-A499-096EB9C80095}" srcOrd="1" destOrd="0" parTransId="{3BC16B74-818A-468C-BCC7-33C8204F7BCE}" sibTransId="{3CA5AA39-A468-4C9B-9D9B-22CCADA84673}"/>
    <dgm:cxn modelId="{1FC238DB-F6AD-4A4F-85C7-45840022D0F6}" type="presOf" srcId="{F4CF9878-09F5-406F-8849-4F5D9BEF574C}" destId="{A592E3E1-2275-4966-9B9B-472480864EDA}" srcOrd="0" destOrd="1" presId="urn:microsoft.com/office/officeart/2005/8/layout/vList2"/>
    <dgm:cxn modelId="{ABF8B67B-E80A-471C-8C9F-DCD09414C8CA}" type="presOf" srcId="{DB1F3C50-6F45-48B1-8FF3-27F1F533B92D}" destId="{48B88CB1-48D1-4A02-976D-D49AA7842D6A}" srcOrd="0" destOrd="0" presId="urn:microsoft.com/office/officeart/2005/8/layout/vList2"/>
    <dgm:cxn modelId="{09014856-2A86-4306-8BC6-450A72287716}" srcId="{DC60DF23-0CC6-4B97-A4DD-4EA3436664A5}" destId="{6E6757C4-08D9-4AB4-9CE3-66727332BF88}" srcOrd="1" destOrd="0" parTransId="{B44CDE84-96F8-4FC0-922A-30F7EE9F560F}" sibTransId="{AFC2018C-B46A-441C-B3FD-DB26756DCBC5}"/>
    <dgm:cxn modelId="{64F40667-EF69-4F0C-9300-78DD2375CB06}" type="presOf" srcId="{DC60DF23-0CC6-4B97-A4DD-4EA3436664A5}" destId="{E6320F9D-59DC-4316-9A62-FEEF465DD479}" srcOrd="0" destOrd="0" presId="urn:microsoft.com/office/officeart/2005/8/layout/vList2"/>
    <dgm:cxn modelId="{07586D39-D33D-4F78-A85B-B0666EB02921}" type="presOf" srcId="{6E6757C4-08D9-4AB4-9CE3-66727332BF88}" destId="{544931DF-37C9-4553-98D0-25928DD39F6E}" srcOrd="0" destOrd="0" presId="urn:microsoft.com/office/officeart/2005/8/layout/vList2"/>
    <dgm:cxn modelId="{BA5C0680-95EB-4B67-BE24-6AFB140D627E}" type="presOf" srcId="{CF26F32D-BD72-4E95-A499-096EB9C80095}" destId="{48B88CB1-48D1-4A02-976D-D49AA7842D6A}" srcOrd="0" destOrd="1" presId="urn:microsoft.com/office/officeart/2005/8/layout/vList2"/>
    <dgm:cxn modelId="{2CBC9C23-F103-41F6-8C1B-C4707C4DC194}" type="presParOf" srcId="{E6320F9D-59DC-4316-9A62-FEEF465DD479}" destId="{C426CC2E-E467-4D42-8B0D-0C5C5FABD5FB}" srcOrd="0" destOrd="0" presId="urn:microsoft.com/office/officeart/2005/8/layout/vList2"/>
    <dgm:cxn modelId="{3EC5AA75-124E-4D7F-BBD4-0978F4030DAC}" type="presParOf" srcId="{E6320F9D-59DC-4316-9A62-FEEF465DD479}" destId="{A592E3E1-2275-4966-9B9B-472480864EDA}" srcOrd="1" destOrd="0" presId="urn:microsoft.com/office/officeart/2005/8/layout/vList2"/>
    <dgm:cxn modelId="{A3006304-2348-4DB7-8928-0428529334BE}" type="presParOf" srcId="{E6320F9D-59DC-4316-9A62-FEEF465DD479}" destId="{544931DF-37C9-4553-98D0-25928DD39F6E}" srcOrd="2" destOrd="0" presId="urn:microsoft.com/office/officeart/2005/8/layout/vList2"/>
    <dgm:cxn modelId="{A910F304-1ADF-463E-B624-F6192F7A9D0B}" type="presParOf" srcId="{E6320F9D-59DC-4316-9A62-FEEF465DD479}" destId="{48B88CB1-48D1-4A02-976D-D49AA7842D6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5CDC492-E6F4-41DD-AAFE-3BB085B4096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1770558-AFDA-4E95-AF99-82FC7FF752C3}">
      <dgm:prSet/>
      <dgm:spPr/>
      <dgm:t>
        <a:bodyPr/>
        <a:lstStyle/>
        <a:p>
          <a:pPr rtl="0"/>
          <a:r>
            <a:rPr lang="en-US" b="1" i="1" smtClean="0"/>
            <a:t>Scope of Power of Attorney</a:t>
          </a:r>
          <a:endParaRPr lang="en-US"/>
        </a:p>
      </dgm:t>
    </dgm:pt>
    <dgm:pt modelId="{96C0BF41-89DC-4E2B-A657-A5CEC164F4FE}" type="parTrans" cxnId="{2861D740-6457-4CDA-A6F7-3CC5A6C32751}">
      <dgm:prSet/>
      <dgm:spPr/>
      <dgm:t>
        <a:bodyPr/>
        <a:lstStyle/>
        <a:p>
          <a:endParaRPr lang="en-US"/>
        </a:p>
      </dgm:t>
    </dgm:pt>
    <dgm:pt modelId="{82CA158A-CDEB-4BA3-A7B8-FC43FB5336BC}" type="sibTrans" cxnId="{2861D740-6457-4CDA-A6F7-3CC5A6C32751}">
      <dgm:prSet/>
      <dgm:spPr/>
      <dgm:t>
        <a:bodyPr/>
        <a:lstStyle/>
        <a:p>
          <a:endParaRPr lang="en-US"/>
        </a:p>
      </dgm:t>
    </dgm:pt>
    <dgm:pt modelId="{81733824-EE44-446D-8331-022E49871413}">
      <dgm:prSet/>
      <dgm:spPr/>
      <dgm:t>
        <a:bodyPr/>
        <a:lstStyle/>
        <a:p>
          <a:pPr rtl="0"/>
          <a:r>
            <a:rPr lang="en-US" i="1" dirty="0" smtClean="0"/>
            <a:t>A power of attorney is not an instrument of transfer in regard to any right, title or interest in an immovable property. The power of attorney is creation of an agency whereby the grantor authorizes the grantee to do the acts specified therein on behalf of grantor, which when executed will be binding on the grantor as if done by him. It is revocable or terminable at any time unless it is made irrevocable in a manner known to law. Even an irrevocable attorney does not have the effect of transferring title to the grantee. [Para 13]</a:t>
          </a:r>
          <a:endParaRPr lang="en-US" dirty="0"/>
        </a:p>
      </dgm:t>
    </dgm:pt>
    <dgm:pt modelId="{CAD2BB15-C2CF-45CC-931D-C23A5B5427DC}" type="parTrans" cxnId="{E53084A6-64D1-49F4-83F7-BAF9824F7A94}">
      <dgm:prSet/>
      <dgm:spPr/>
      <dgm:t>
        <a:bodyPr/>
        <a:lstStyle/>
        <a:p>
          <a:endParaRPr lang="en-US"/>
        </a:p>
      </dgm:t>
    </dgm:pt>
    <dgm:pt modelId="{E76BE5CD-F2D2-437A-8CC8-92D956E14652}" type="sibTrans" cxnId="{E53084A6-64D1-49F4-83F7-BAF9824F7A94}">
      <dgm:prSet/>
      <dgm:spPr/>
      <dgm:t>
        <a:bodyPr/>
        <a:lstStyle/>
        <a:p>
          <a:endParaRPr lang="en-US"/>
        </a:p>
      </dgm:t>
    </dgm:pt>
    <dgm:pt modelId="{19C6F5F0-15D3-4BD7-89ED-1D8A713B16EC}" type="pres">
      <dgm:prSet presAssocID="{15CDC492-E6F4-41DD-AAFE-3BB085B4096B}" presName="linear" presStyleCnt="0">
        <dgm:presLayoutVars>
          <dgm:animLvl val="lvl"/>
          <dgm:resizeHandles val="exact"/>
        </dgm:presLayoutVars>
      </dgm:prSet>
      <dgm:spPr/>
    </dgm:pt>
    <dgm:pt modelId="{858015F3-80A3-4F0A-89B4-0624A6ECB418}" type="pres">
      <dgm:prSet presAssocID="{61770558-AFDA-4E95-AF99-82FC7FF752C3}" presName="parentText" presStyleLbl="node1" presStyleIdx="0" presStyleCnt="1">
        <dgm:presLayoutVars>
          <dgm:chMax val="0"/>
          <dgm:bulletEnabled val="1"/>
        </dgm:presLayoutVars>
      </dgm:prSet>
      <dgm:spPr/>
    </dgm:pt>
    <dgm:pt modelId="{DDC3BBA7-660B-4A93-9316-5E80DC405C7D}" type="pres">
      <dgm:prSet presAssocID="{61770558-AFDA-4E95-AF99-82FC7FF752C3}" presName="childText" presStyleLbl="revTx" presStyleIdx="0" presStyleCnt="1">
        <dgm:presLayoutVars>
          <dgm:bulletEnabled val="1"/>
        </dgm:presLayoutVars>
      </dgm:prSet>
      <dgm:spPr/>
    </dgm:pt>
  </dgm:ptLst>
  <dgm:cxnLst>
    <dgm:cxn modelId="{C1D2C69C-F3D5-4FDF-BF0E-B69A15C7AA87}" type="presOf" srcId="{81733824-EE44-446D-8331-022E49871413}" destId="{DDC3BBA7-660B-4A93-9316-5E80DC405C7D}" srcOrd="0" destOrd="0" presId="urn:microsoft.com/office/officeart/2005/8/layout/vList2"/>
    <dgm:cxn modelId="{2861D740-6457-4CDA-A6F7-3CC5A6C32751}" srcId="{15CDC492-E6F4-41DD-AAFE-3BB085B4096B}" destId="{61770558-AFDA-4E95-AF99-82FC7FF752C3}" srcOrd="0" destOrd="0" parTransId="{96C0BF41-89DC-4E2B-A657-A5CEC164F4FE}" sibTransId="{82CA158A-CDEB-4BA3-A7B8-FC43FB5336BC}"/>
    <dgm:cxn modelId="{E53084A6-64D1-49F4-83F7-BAF9824F7A94}" srcId="{61770558-AFDA-4E95-AF99-82FC7FF752C3}" destId="{81733824-EE44-446D-8331-022E49871413}" srcOrd="0" destOrd="0" parTransId="{CAD2BB15-C2CF-45CC-931D-C23A5B5427DC}" sibTransId="{E76BE5CD-F2D2-437A-8CC8-92D956E14652}"/>
    <dgm:cxn modelId="{2734EBE8-E755-40EC-BEE5-9A33F33B5297}" type="presOf" srcId="{61770558-AFDA-4E95-AF99-82FC7FF752C3}" destId="{858015F3-80A3-4F0A-89B4-0624A6ECB418}" srcOrd="0" destOrd="0" presId="urn:microsoft.com/office/officeart/2005/8/layout/vList2"/>
    <dgm:cxn modelId="{74A6BEAA-5C7B-4D92-AF4E-4FC76493ECCD}" type="presOf" srcId="{15CDC492-E6F4-41DD-AAFE-3BB085B4096B}" destId="{19C6F5F0-15D3-4BD7-89ED-1D8A713B16EC}" srcOrd="0" destOrd="0" presId="urn:microsoft.com/office/officeart/2005/8/layout/vList2"/>
    <dgm:cxn modelId="{D039C3EF-CAD1-4B63-84FB-E5FD9EC4B891}" type="presParOf" srcId="{19C6F5F0-15D3-4BD7-89ED-1D8A713B16EC}" destId="{858015F3-80A3-4F0A-89B4-0624A6ECB418}" srcOrd="0" destOrd="0" presId="urn:microsoft.com/office/officeart/2005/8/layout/vList2"/>
    <dgm:cxn modelId="{161CF589-204F-43E2-956F-AD984BB5195E}" type="presParOf" srcId="{19C6F5F0-15D3-4BD7-89ED-1D8A713B16EC}" destId="{DDC3BBA7-660B-4A93-9316-5E80DC405C7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988DEE5D-41A9-4933-9D43-51AC28EB763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837DE7DE-F7BD-4FD5-98B3-279088F9F06A}">
      <dgm:prSet/>
      <dgm:spPr/>
      <dgm:t>
        <a:bodyPr/>
        <a:lstStyle/>
        <a:p>
          <a:pPr rtl="0"/>
          <a:r>
            <a:rPr lang="en-US" b="1" i="1" smtClean="0"/>
            <a:t>Scope of Will</a:t>
          </a:r>
          <a:endParaRPr lang="en-US"/>
        </a:p>
      </dgm:t>
    </dgm:pt>
    <dgm:pt modelId="{B7961686-0011-45A8-8F8B-171C8764DCD2}" type="parTrans" cxnId="{3A2EB464-65D4-4C20-8FB0-18826780968C}">
      <dgm:prSet/>
      <dgm:spPr/>
      <dgm:t>
        <a:bodyPr/>
        <a:lstStyle/>
        <a:p>
          <a:endParaRPr lang="en-US"/>
        </a:p>
      </dgm:t>
    </dgm:pt>
    <dgm:pt modelId="{18F10545-B8FB-44DE-8013-5BF765755C0A}" type="sibTrans" cxnId="{3A2EB464-65D4-4C20-8FB0-18826780968C}">
      <dgm:prSet/>
      <dgm:spPr/>
      <dgm:t>
        <a:bodyPr/>
        <a:lstStyle/>
        <a:p>
          <a:endParaRPr lang="en-US"/>
        </a:p>
      </dgm:t>
    </dgm:pt>
    <dgm:pt modelId="{5D8E6CB5-C560-4391-AF54-EC9886E882F7}">
      <dgm:prSet/>
      <dgm:spPr/>
      <dgm:t>
        <a:bodyPr/>
        <a:lstStyle/>
        <a:p>
          <a:pPr rtl="0"/>
          <a:r>
            <a:rPr lang="en-US" i="0" dirty="0" smtClean="0"/>
            <a:t>A will is the testament of the testator. </a:t>
          </a:r>
          <a:endParaRPr lang="en-US" i="0" dirty="0"/>
        </a:p>
      </dgm:t>
    </dgm:pt>
    <dgm:pt modelId="{874AFC20-D2CC-4B32-B0F3-0263A0A94E4B}" type="parTrans" cxnId="{49A42B40-DEB8-4819-8F89-89FE1C688A03}">
      <dgm:prSet/>
      <dgm:spPr/>
      <dgm:t>
        <a:bodyPr/>
        <a:lstStyle/>
        <a:p>
          <a:endParaRPr lang="en-US"/>
        </a:p>
      </dgm:t>
    </dgm:pt>
    <dgm:pt modelId="{F006E901-551F-46DC-B2DD-F877CB31254A}" type="sibTrans" cxnId="{49A42B40-DEB8-4819-8F89-89FE1C688A03}">
      <dgm:prSet/>
      <dgm:spPr/>
      <dgm:t>
        <a:bodyPr/>
        <a:lstStyle/>
        <a:p>
          <a:endParaRPr lang="en-US"/>
        </a:p>
      </dgm:t>
    </dgm:pt>
    <dgm:pt modelId="{0494E2F2-51C0-4013-81A6-21AAEB1AEB08}">
      <dgm:prSet/>
      <dgm:spPr/>
      <dgm:t>
        <a:bodyPr/>
        <a:lstStyle/>
        <a:p>
          <a:pPr rtl="0"/>
          <a:r>
            <a:rPr lang="en-US" i="0" dirty="0" smtClean="0"/>
            <a:t>It is a posthumous disposition of the estate of the testator directing distribution of his estate upon his death. </a:t>
          </a:r>
          <a:endParaRPr lang="en-US" i="0" dirty="0"/>
        </a:p>
      </dgm:t>
    </dgm:pt>
    <dgm:pt modelId="{3D51430C-F55D-4E09-8703-D76C33544D18}" type="parTrans" cxnId="{EC2FA230-B077-4BE7-8CC0-0C9BBB589F44}">
      <dgm:prSet/>
      <dgm:spPr/>
      <dgm:t>
        <a:bodyPr/>
        <a:lstStyle/>
        <a:p>
          <a:endParaRPr lang="en-US"/>
        </a:p>
      </dgm:t>
    </dgm:pt>
    <dgm:pt modelId="{8405DF94-CD66-411F-9716-69DF3ADDAF5D}" type="sibTrans" cxnId="{EC2FA230-B077-4BE7-8CC0-0C9BBB589F44}">
      <dgm:prSet/>
      <dgm:spPr/>
      <dgm:t>
        <a:bodyPr/>
        <a:lstStyle/>
        <a:p>
          <a:endParaRPr lang="en-US"/>
        </a:p>
      </dgm:t>
    </dgm:pt>
    <dgm:pt modelId="{C1DA3AC3-4D55-4263-982D-938D1ECCDB2D}">
      <dgm:prSet/>
      <dgm:spPr/>
      <dgm:t>
        <a:bodyPr/>
        <a:lstStyle/>
        <a:p>
          <a:pPr rtl="0"/>
          <a:r>
            <a:rPr lang="en-US" b="1" i="0" u="sng" dirty="0" smtClean="0"/>
            <a:t>It is not a transfer inter </a:t>
          </a:r>
          <a:r>
            <a:rPr lang="en-US" b="1" i="0" u="sng" dirty="0" err="1" smtClean="0"/>
            <a:t>vivos</a:t>
          </a:r>
          <a:r>
            <a:rPr lang="en-US" b="1" i="0" u="sng" dirty="0" smtClean="0"/>
            <a:t>. </a:t>
          </a:r>
          <a:endParaRPr lang="en-US" i="0" dirty="0"/>
        </a:p>
      </dgm:t>
    </dgm:pt>
    <dgm:pt modelId="{34D27983-30BC-466E-98FE-C523490710CC}" type="parTrans" cxnId="{A5671C6C-227D-4930-84B9-C91A7815A9E9}">
      <dgm:prSet/>
      <dgm:spPr/>
      <dgm:t>
        <a:bodyPr/>
        <a:lstStyle/>
        <a:p>
          <a:endParaRPr lang="en-US"/>
        </a:p>
      </dgm:t>
    </dgm:pt>
    <dgm:pt modelId="{DA067039-EF8E-46A5-B7A6-CE363ACBB619}" type="sibTrans" cxnId="{A5671C6C-227D-4930-84B9-C91A7815A9E9}">
      <dgm:prSet/>
      <dgm:spPr/>
      <dgm:t>
        <a:bodyPr/>
        <a:lstStyle/>
        <a:p>
          <a:endParaRPr lang="en-US"/>
        </a:p>
      </dgm:t>
    </dgm:pt>
    <dgm:pt modelId="{490312E6-657D-4991-8701-3DA616679502}">
      <dgm:prSet/>
      <dgm:spPr/>
      <dgm:t>
        <a:bodyPr/>
        <a:lstStyle/>
        <a:p>
          <a:pPr rtl="0"/>
          <a:r>
            <a:rPr lang="en-US" i="0" dirty="0" smtClean="0"/>
            <a:t>The two essential characteristics of a will are that it is intended to come into effect only after the death of the testator and is revocable at any time during the life time of the testator. </a:t>
          </a:r>
          <a:endParaRPr lang="en-US" i="0" dirty="0"/>
        </a:p>
      </dgm:t>
    </dgm:pt>
    <dgm:pt modelId="{66A6EB44-CB97-4CE1-9089-AADA99B5FE92}" type="parTrans" cxnId="{F40A26D0-FE2E-40A8-B111-7D55BEDB822D}">
      <dgm:prSet/>
      <dgm:spPr/>
      <dgm:t>
        <a:bodyPr/>
        <a:lstStyle/>
        <a:p>
          <a:endParaRPr lang="en-US"/>
        </a:p>
      </dgm:t>
    </dgm:pt>
    <dgm:pt modelId="{15AF8424-9585-4570-9F74-5AB10F7410D8}" type="sibTrans" cxnId="{F40A26D0-FE2E-40A8-B111-7D55BEDB822D}">
      <dgm:prSet/>
      <dgm:spPr/>
      <dgm:t>
        <a:bodyPr/>
        <a:lstStyle/>
        <a:p>
          <a:endParaRPr lang="en-US"/>
        </a:p>
      </dgm:t>
    </dgm:pt>
    <dgm:pt modelId="{F622F0F1-29DC-460E-A021-75EA30F2E1B6}">
      <dgm:prSet/>
      <dgm:spPr/>
      <dgm:t>
        <a:bodyPr/>
        <a:lstStyle/>
        <a:p>
          <a:pPr rtl="0"/>
          <a:r>
            <a:rPr lang="en-US" i="0" dirty="0" smtClean="0"/>
            <a:t>It is said that so long as the testator is alive, a will is not be worth the paper on which it is written, as the testator can at any time revoke it. </a:t>
          </a:r>
          <a:endParaRPr lang="en-US" i="0" dirty="0"/>
        </a:p>
      </dgm:t>
    </dgm:pt>
    <dgm:pt modelId="{CF6CF636-32B6-4B26-A475-FE5F8C6559A2}" type="parTrans" cxnId="{5A3C8020-4810-4559-9DD8-7DD66644B368}">
      <dgm:prSet/>
      <dgm:spPr/>
      <dgm:t>
        <a:bodyPr/>
        <a:lstStyle/>
        <a:p>
          <a:endParaRPr lang="en-US"/>
        </a:p>
      </dgm:t>
    </dgm:pt>
    <dgm:pt modelId="{A90F4F33-CED5-485A-82A3-A9FBC7343760}" type="sibTrans" cxnId="{5A3C8020-4810-4559-9DD8-7DD66644B368}">
      <dgm:prSet/>
      <dgm:spPr/>
      <dgm:t>
        <a:bodyPr/>
        <a:lstStyle/>
        <a:p>
          <a:endParaRPr lang="en-US"/>
        </a:p>
      </dgm:t>
    </dgm:pt>
    <dgm:pt modelId="{856B3A6C-8719-48DD-BCCB-3C4D7776D9E1}">
      <dgm:prSet/>
      <dgm:spPr/>
      <dgm:t>
        <a:bodyPr/>
        <a:lstStyle/>
        <a:p>
          <a:pPr rtl="0"/>
          <a:r>
            <a:rPr lang="en-US" b="1" i="1" u="sng" dirty="0" smtClean="0"/>
            <a:t>If the testator, who is not married, marries after making the will, by operation of law, the will stands revoked. </a:t>
          </a:r>
          <a:endParaRPr lang="en-US" dirty="0"/>
        </a:p>
      </dgm:t>
    </dgm:pt>
    <dgm:pt modelId="{9CFD504D-8B29-4F4F-A09C-A5CA923A38D0}" type="parTrans" cxnId="{D64EA201-18D7-4AB2-ABAB-6C0A084A8E8C}">
      <dgm:prSet/>
      <dgm:spPr/>
      <dgm:t>
        <a:bodyPr/>
        <a:lstStyle/>
        <a:p>
          <a:endParaRPr lang="en-US"/>
        </a:p>
      </dgm:t>
    </dgm:pt>
    <dgm:pt modelId="{7BA45659-1DF1-4D2A-8CC9-5562FA03DFB5}" type="sibTrans" cxnId="{D64EA201-18D7-4AB2-ABAB-6C0A084A8E8C}">
      <dgm:prSet/>
      <dgm:spPr/>
      <dgm:t>
        <a:bodyPr/>
        <a:lstStyle/>
        <a:p>
          <a:endParaRPr lang="en-US"/>
        </a:p>
      </dgm:t>
    </dgm:pt>
    <dgm:pt modelId="{83E000CD-06EF-4877-B9D7-453672C83C6B}">
      <dgm:prSet/>
      <dgm:spPr/>
      <dgm:t>
        <a:bodyPr/>
        <a:lstStyle/>
        <a:p>
          <a:pPr rtl="0"/>
          <a:r>
            <a:rPr lang="en-US" b="1" i="1" u="sng" smtClean="0"/>
            <a:t>Registration of a will does not make it any more effective.</a:t>
          </a:r>
          <a:endParaRPr lang="en-US"/>
        </a:p>
      </dgm:t>
    </dgm:pt>
    <dgm:pt modelId="{D9F8493B-E7C3-499C-AB63-3D77E4FBA878}" type="parTrans" cxnId="{32F52486-973C-44DC-BCAF-9FB0CE0038E2}">
      <dgm:prSet/>
      <dgm:spPr/>
      <dgm:t>
        <a:bodyPr/>
        <a:lstStyle/>
        <a:p>
          <a:endParaRPr lang="en-US"/>
        </a:p>
      </dgm:t>
    </dgm:pt>
    <dgm:pt modelId="{F12F08A7-E19C-448B-8098-57A28921A3F4}" type="sibTrans" cxnId="{32F52486-973C-44DC-BCAF-9FB0CE0038E2}">
      <dgm:prSet/>
      <dgm:spPr/>
      <dgm:t>
        <a:bodyPr/>
        <a:lstStyle/>
        <a:p>
          <a:endParaRPr lang="en-US"/>
        </a:p>
      </dgm:t>
    </dgm:pt>
    <dgm:pt modelId="{13DD2CC8-E36F-46C3-98B9-00AA317EFD6E}">
      <dgm:prSet/>
      <dgm:spPr/>
      <dgm:t>
        <a:bodyPr/>
        <a:lstStyle/>
        <a:p>
          <a:pPr rtl="0"/>
          <a:r>
            <a:rPr lang="en-US" b="1" i="1" u="sng" smtClean="0"/>
            <a:t>Therefore, a SA/GPA/WILL transaction does not convey any title nor create any interest in an immovable property.</a:t>
          </a:r>
          <a:endParaRPr lang="en-US"/>
        </a:p>
      </dgm:t>
    </dgm:pt>
    <dgm:pt modelId="{31A5829D-0EB6-4C72-AB2D-06FA9D0CBFE2}" type="parTrans" cxnId="{B5554E9F-139C-442F-921A-A39B772809D5}">
      <dgm:prSet/>
      <dgm:spPr/>
      <dgm:t>
        <a:bodyPr/>
        <a:lstStyle/>
        <a:p>
          <a:endParaRPr lang="en-US"/>
        </a:p>
      </dgm:t>
    </dgm:pt>
    <dgm:pt modelId="{7A281497-8EAC-4A80-9B8E-A97CCDFDB0F5}" type="sibTrans" cxnId="{B5554E9F-139C-442F-921A-A39B772809D5}">
      <dgm:prSet/>
      <dgm:spPr/>
      <dgm:t>
        <a:bodyPr/>
        <a:lstStyle/>
        <a:p>
          <a:endParaRPr lang="en-US"/>
        </a:p>
      </dgm:t>
    </dgm:pt>
    <dgm:pt modelId="{CF139D01-7B3C-4C8E-A77D-5EE20815DB73}" type="pres">
      <dgm:prSet presAssocID="{988DEE5D-41A9-4933-9D43-51AC28EB7637}" presName="linear" presStyleCnt="0">
        <dgm:presLayoutVars>
          <dgm:animLvl val="lvl"/>
          <dgm:resizeHandles val="exact"/>
        </dgm:presLayoutVars>
      </dgm:prSet>
      <dgm:spPr/>
    </dgm:pt>
    <dgm:pt modelId="{7D05C3F4-4384-4322-8879-9CA01EBBC2FF}" type="pres">
      <dgm:prSet presAssocID="{837DE7DE-F7BD-4FD5-98B3-279088F9F06A}" presName="parentText" presStyleLbl="node1" presStyleIdx="0" presStyleCnt="4">
        <dgm:presLayoutVars>
          <dgm:chMax val="0"/>
          <dgm:bulletEnabled val="1"/>
        </dgm:presLayoutVars>
      </dgm:prSet>
      <dgm:spPr/>
    </dgm:pt>
    <dgm:pt modelId="{2F6E437E-9BEE-4CD9-A5C1-D20BEFBEB036}" type="pres">
      <dgm:prSet presAssocID="{837DE7DE-F7BD-4FD5-98B3-279088F9F06A}" presName="childText" presStyleLbl="revTx" presStyleIdx="0" presStyleCnt="1">
        <dgm:presLayoutVars>
          <dgm:bulletEnabled val="1"/>
        </dgm:presLayoutVars>
      </dgm:prSet>
      <dgm:spPr/>
    </dgm:pt>
    <dgm:pt modelId="{F8228EC3-1347-4F93-B9AF-3E9CC3319CFC}" type="pres">
      <dgm:prSet presAssocID="{856B3A6C-8719-48DD-BCCB-3C4D7776D9E1}" presName="parentText" presStyleLbl="node1" presStyleIdx="1" presStyleCnt="4">
        <dgm:presLayoutVars>
          <dgm:chMax val="0"/>
          <dgm:bulletEnabled val="1"/>
        </dgm:presLayoutVars>
      </dgm:prSet>
      <dgm:spPr/>
    </dgm:pt>
    <dgm:pt modelId="{4DC458EA-0B20-4FF9-928D-59CEC9174ECE}" type="pres">
      <dgm:prSet presAssocID="{7BA45659-1DF1-4D2A-8CC9-5562FA03DFB5}" presName="spacer" presStyleCnt="0"/>
      <dgm:spPr/>
    </dgm:pt>
    <dgm:pt modelId="{A94DF0F8-A0D1-4FC9-86D9-74D8C87F209D}" type="pres">
      <dgm:prSet presAssocID="{83E000CD-06EF-4877-B9D7-453672C83C6B}" presName="parentText" presStyleLbl="node1" presStyleIdx="2" presStyleCnt="4">
        <dgm:presLayoutVars>
          <dgm:chMax val="0"/>
          <dgm:bulletEnabled val="1"/>
        </dgm:presLayoutVars>
      </dgm:prSet>
      <dgm:spPr/>
    </dgm:pt>
    <dgm:pt modelId="{144161E7-9907-40D3-B29D-C5357CA89420}" type="pres">
      <dgm:prSet presAssocID="{F12F08A7-E19C-448B-8098-57A28921A3F4}" presName="spacer" presStyleCnt="0"/>
      <dgm:spPr/>
    </dgm:pt>
    <dgm:pt modelId="{59EC3A86-A773-4277-AD74-13D4FEC71668}" type="pres">
      <dgm:prSet presAssocID="{13DD2CC8-E36F-46C3-98B9-00AA317EFD6E}" presName="parentText" presStyleLbl="node1" presStyleIdx="3" presStyleCnt="4">
        <dgm:presLayoutVars>
          <dgm:chMax val="0"/>
          <dgm:bulletEnabled val="1"/>
        </dgm:presLayoutVars>
      </dgm:prSet>
      <dgm:spPr/>
    </dgm:pt>
  </dgm:ptLst>
  <dgm:cxnLst>
    <dgm:cxn modelId="{EC2FA230-B077-4BE7-8CC0-0C9BBB589F44}" srcId="{837DE7DE-F7BD-4FD5-98B3-279088F9F06A}" destId="{0494E2F2-51C0-4013-81A6-21AAEB1AEB08}" srcOrd="1" destOrd="0" parTransId="{3D51430C-F55D-4E09-8703-D76C33544D18}" sibTransId="{8405DF94-CD66-411F-9716-69DF3ADDAF5D}"/>
    <dgm:cxn modelId="{744DCD56-2713-4ED6-BDF3-A1D4FE814850}" type="presOf" srcId="{F622F0F1-29DC-460E-A021-75EA30F2E1B6}" destId="{2F6E437E-9BEE-4CD9-A5C1-D20BEFBEB036}" srcOrd="0" destOrd="4" presId="urn:microsoft.com/office/officeart/2005/8/layout/vList2"/>
    <dgm:cxn modelId="{60C779D8-A342-4E27-AC81-6D0D11B2C08E}" type="presOf" srcId="{490312E6-657D-4991-8701-3DA616679502}" destId="{2F6E437E-9BEE-4CD9-A5C1-D20BEFBEB036}" srcOrd="0" destOrd="3" presId="urn:microsoft.com/office/officeart/2005/8/layout/vList2"/>
    <dgm:cxn modelId="{A5671C6C-227D-4930-84B9-C91A7815A9E9}" srcId="{837DE7DE-F7BD-4FD5-98B3-279088F9F06A}" destId="{C1DA3AC3-4D55-4263-982D-938D1ECCDB2D}" srcOrd="2" destOrd="0" parTransId="{34D27983-30BC-466E-98FE-C523490710CC}" sibTransId="{DA067039-EF8E-46A5-B7A6-CE363ACBB619}"/>
    <dgm:cxn modelId="{49A42B40-DEB8-4819-8F89-89FE1C688A03}" srcId="{837DE7DE-F7BD-4FD5-98B3-279088F9F06A}" destId="{5D8E6CB5-C560-4391-AF54-EC9886E882F7}" srcOrd="0" destOrd="0" parTransId="{874AFC20-D2CC-4B32-B0F3-0263A0A94E4B}" sibTransId="{F006E901-551F-46DC-B2DD-F877CB31254A}"/>
    <dgm:cxn modelId="{B5554E9F-139C-442F-921A-A39B772809D5}" srcId="{988DEE5D-41A9-4933-9D43-51AC28EB7637}" destId="{13DD2CC8-E36F-46C3-98B9-00AA317EFD6E}" srcOrd="3" destOrd="0" parTransId="{31A5829D-0EB6-4C72-AB2D-06FA9D0CBFE2}" sibTransId="{7A281497-8EAC-4A80-9B8E-A97CCDFDB0F5}"/>
    <dgm:cxn modelId="{C843685B-ABED-49D9-850E-B34F72C42116}" type="presOf" srcId="{C1DA3AC3-4D55-4263-982D-938D1ECCDB2D}" destId="{2F6E437E-9BEE-4CD9-A5C1-D20BEFBEB036}" srcOrd="0" destOrd="2" presId="urn:microsoft.com/office/officeart/2005/8/layout/vList2"/>
    <dgm:cxn modelId="{8AC3ED7D-EF95-43CE-A329-53C7AD3799BF}" type="presOf" srcId="{5D8E6CB5-C560-4391-AF54-EC9886E882F7}" destId="{2F6E437E-9BEE-4CD9-A5C1-D20BEFBEB036}" srcOrd="0" destOrd="0" presId="urn:microsoft.com/office/officeart/2005/8/layout/vList2"/>
    <dgm:cxn modelId="{3A2EB464-65D4-4C20-8FB0-18826780968C}" srcId="{988DEE5D-41A9-4933-9D43-51AC28EB7637}" destId="{837DE7DE-F7BD-4FD5-98B3-279088F9F06A}" srcOrd="0" destOrd="0" parTransId="{B7961686-0011-45A8-8F8B-171C8764DCD2}" sibTransId="{18F10545-B8FB-44DE-8013-5BF765755C0A}"/>
    <dgm:cxn modelId="{7063611F-9D90-4E35-A86D-6CD0DB854C75}" type="presOf" srcId="{837DE7DE-F7BD-4FD5-98B3-279088F9F06A}" destId="{7D05C3F4-4384-4322-8879-9CA01EBBC2FF}" srcOrd="0" destOrd="0" presId="urn:microsoft.com/office/officeart/2005/8/layout/vList2"/>
    <dgm:cxn modelId="{F40A26D0-FE2E-40A8-B111-7D55BEDB822D}" srcId="{837DE7DE-F7BD-4FD5-98B3-279088F9F06A}" destId="{490312E6-657D-4991-8701-3DA616679502}" srcOrd="3" destOrd="0" parTransId="{66A6EB44-CB97-4CE1-9089-AADA99B5FE92}" sibTransId="{15AF8424-9585-4570-9F74-5AB10F7410D8}"/>
    <dgm:cxn modelId="{18C1D7DC-3680-437A-9D97-764CB46EABB1}" type="presOf" srcId="{83E000CD-06EF-4877-B9D7-453672C83C6B}" destId="{A94DF0F8-A0D1-4FC9-86D9-74D8C87F209D}" srcOrd="0" destOrd="0" presId="urn:microsoft.com/office/officeart/2005/8/layout/vList2"/>
    <dgm:cxn modelId="{5A3C8020-4810-4559-9DD8-7DD66644B368}" srcId="{837DE7DE-F7BD-4FD5-98B3-279088F9F06A}" destId="{F622F0F1-29DC-460E-A021-75EA30F2E1B6}" srcOrd="4" destOrd="0" parTransId="{CF6CF636-32B6-4B26-A475-FE5F8C6559A2}" sibTransId="{A90F4F33-CED5-485A-82A3-A9FBC7343760}"/>
    <dgm:cxn modelId="{30D076D0-500B-4FB8-96FA-698412D21884}" type="presOf" srcId="{856B3A6C-8719-48DD-BCCB-3C4D7776D9E1}" destId="{F8228EC3-1347-4F93-B9AF-3E9CC3319CFC}" srcOrd="0" destOrd="0" presId="urn:microsoft.com/office/officeart/2005/8/layout/vList2"/>
    <dgm:cxn modelId="{95581237-E46C-41A6-A3B0-3352E7A4F0B2}" type="presOf" srcId="{0494E2F2-51C0-4013-81A6-21AAEB1AEB08}" destId="{2F6E437E-9BEE-4CD9-A5C1-D20BEFBEB036}" srcOrd="0" destOrd="1" presId="urn:microsoft.com/office/officeart/2005/8/layout/vList2"/>
    <dgm:cxn modelId="{32F52486-973C-44DC-BCAF-9FB0CE0038E2}" srcId="{988DEE5D-41A9-4933-9D43-51AC28EB7637}" destId="{83E000CD-06EF-4877-B9D7-453672C83C6B}" srcOrd="2" destOrd="0" parTransId="{D9F8493B-E7C3-499C-AB63-3D77E4FBA878}" sibTransId="{F12F08A7-E19C-448B-8098-57A28921A3F4}"/>
    <dgm:cxn modelId="{D64EA201-18D7-4AB2-ABAB-6C0A084A8E8C}" srcId="{988DEE5D-41A9-4933-9D43-51AC28EB7637}" destId="{856B3A6C-8719-48DD-BCCB-3C4D7776D9E1}" srcOrd="1" destOrd="0" parTransId="{9CFD504D-8B29-4F4F-A09C-A5CA923A38D0}" sibTransId="{7BA45659-1DF1-4D2A-8CC9-5562FA03DFB5}"/>
    <dgm:cxn modelId="{14C7369E-AC4E-4999-8F4A-70EE5A481234}" type="presOf" srcId="{13DD2CC8-E36F-46C3-98B9-00AA317EFD6E}" destId="{59EC3A86-A773-4277-AD74-13D4FEC71668}" srcOrd="0" destOrd="0" presId="urn:microsoft.com/office/officeart/2005/8/layout/vList2"/>
    <dgm:cxn modelId="{38E3C91B-2F34-47E8-8E73-ED1BAEDD5AC5}" type="presOf" srcId="{988DEE5D-41A9-4933-9D43-51AC28EB7637}" destId="{CF139D01-7B3C-4C8E-A77D-5EE20815DB73}" srcOrd="0" destOrd="0" presId="urn:microsoft.com/office/officeart/2005/8/layout/vList2"/>
    <dgm:cxn modelId="{F2E9AD63-479A-4BC0-944F-74B9D29413A4}" type="presParOf" srcId="{CF139D01-7B3C-4C8E-A77D-5EE20815DB73}" destId="{7D05C3F4-4384-4322-8879-9CA01EBBC2FF}" srcOrd="0" destOrd="0" presId="urn:microsoft.com/office/officeart/2005/8/layout/vList2"/>
    <dgm:cxn modelId="{8C25D24D-85FC-46A6-B97C-996DA8F842B3}" type="presParOf" srcId="{CF139D01-7B3C-4C8E-A77D-5EE20815DB73}" destId="{2F6E437E-9BEE-4CD9-A5C1-D20BEFBEB036}" srcOrd="1" destOrd="0" presId="urn:microsoft.com/office/officeart/2005/8/layout/vList2"/>
    <dgm:cxn modelId="{D1E88872-C4F3-49CD-AF07-75B52AE55B23}" type="presParOf" srcId="{CF139D01-7B3C-4C8E-A77D-5EE20815DB73}" destId="{F8228EC3-1347-4F93-B9AF-3E9CC3319CFC}" srcOrd="2" destOrd="0" presId="urn:microsoft.com/office/officeart/2005/8/layout/vList2"/>
    <dgm:cxn modelId="{447764FD-3FC0-4022-9725-7B33C94088C4}" type="presParOf" srcId="{CF139D01-7B3C-4C8E-A77D-5EE20815DB73}" destId="{4DC458EA-0B20-4FF9-928D-59CEC9174ECE}" srcOrd="3" destOrd="0" presId="urn:microsoft.com/office/officeart/2005/8/layout/vList2"/>
    <dgm:cxn modelId="{8E518E4C-9BE0-4203-8CB3-7F4C3BA8328D}" type="presParOf" srcId="{CF139D01-7B3C-4C8E-A77D-5EE20815DB73}" destId="{A94DF0F8-A0D1-4FC9-86D9-74D8C87F209D}" srcOrd="4" destOrd="0" presId="urn:microsoft.com/office/officeart/2005/8/layout/vList2"/>
    <dgm:cxn modelId="{EB2278FD-DD95-4852-8A5C-B573E516EA50}" type="presParOf" srcId="{CF139D01-7B3C-4C8E-A77D-5EE20815DB73}" destId="{144161E7-9907-40D3-B29D-C5357CA89420}" srcOrd="5" destOrd="0" presId="urn:microsoft.com/office/officeart/2005/8/layout/vList2"/>
    <dgm:cxn modelId="{1EB4B59B-A1BD-43C9-9E07-4B74775E79DA}" type="presParOf" srcId="{CF139D01-7B3C-4C8E-A77D-5EE20815DB73}" destId="{59EC3A86-A773-4277-AD74-13D4FEC7166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42FD422-14B1-410F-AAE3-9BE96882AD6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0C5C269-D048-4456-8F76-0AA953C1C5B1}">
      <dgm:prSet/>
      <dgm:spPr/>
      <dgm:t>
        <a:bodyPr/>
        <a:lstStyle/>
        <a:p>
          <a:pPr rtl="0"/>
          <a:r>
            <a:rPr lang="en-US" i="1" dirty="0" smtClean="0"/>
            <a:t>It is time that an end is put to the pernicious practice of SA/GPA/WILL transactions known as GPA sales. [Para 16]</a:t>
          </a:r>
          <a:endParaRPr lang="en-US" dirty="0"/>
        </a:p>
      </dgm:t>
    </dgm:pt>
    <dgm:pt modelId="{6F054A51-2D6A-48CF-8A9C-AA6603B3F103}" type="parTrans" cxnId="{F6ADDA19-3E4E-4259-B9F1-6FA8817970AB}">
      <dgm:prSet/>
      <dgm:spPr/>
      <dgm:t>
        <a:bodyPr/>
        <a:lstStyle/>
        <a:p>
          <a:endParaRPr lang="en-US"/>
        </a:p>
      </dgm:t>
    </dgm:pt>
    <dgm:pt modelId="{ADD4413C-DE12-447B-BC7F-06DC2BF0129D}" type="sibTrans" cxnId="{F6ADDA19-3E4E-4259-B9F1-6FA8817970AB}">
      <dgm:prSet/>
      <dgm:spPr/>
      <dgm:t>
        <a:bodyPr/>
        <a:lstStyle/>
        <a:p>
          <a:endParaRPr lang="en-US"/>
        </a:p>
      </dgm:t>
    </dgm:pt>
    <dgm:pt modelId="{5D0730E8-8E4F-4554-950F-81005CAB1026}">
      <dgm:prSet/>
      <dgm:spPr/>
      <dgm:t>
        <a:bodyPr/>
        <a:lstStyle/>
        <a:p>
          <a:pPr rtl="0"/>
          <a:r>
            <a:rPr lang="en-US" i="1" smtClean="0"/>
            <a:t>Prospective decision</a:t>
          </a:r>
          <a:endParaRPr lang="en-US"/>
        </a:p>
      </dgm:t>
    </dgm:pt>
    <dgm:pt modelId="{A9076F43-F586-4FBC-8F9C-B816A14A4503}" type="parTrans" cxnId="{BE8BA2C2-C246-4BCA-A5EF-0877C4BEFE24}">
      <dgm:prSet/>
      <dgm:spPr/>
      <dgm:t>
        <a:bodyPr/>
        <a:lstStyle/>
        <a:p>
          <a:endParaRPr lang="en-US"/>
        </a:p>
      </dgm:t>
    </dgm:pt>
    <dgm:pt modelId="{4A435451-9D38-4AD2-B5EE-67C52171C7D3}" type="sibTrans" cxnId="{BE8BA2C2-C246-4BCA-A5EF-0877C4BEFE24}">
      <dgm:prSet/>
      <dgm:spPr/>
      <dgm:t>
        <a:bodyPr/>
        <a:lstStyle/>
        <a:p>
          <a:endParaRPr lang="en-US"/>
        </a:p>
      </dgm:t>
    </dgm:pt>
    <dgm:pt modelId="{8206E5C1-6C3A-47B2-BBEC-A2293264FF93}">
      <dgm:prSet/>
      <dgm:spPr/>
      <dgm:t>
        <a:bodyPr/>
        <a:lstStyle/>
        <a:p>
          <a:pPr rtl="0"/>
          <a:r>
            <a:rPr lang="en-US" i="1" smtClean="0"/>
            <a:t>October 2011</a:t>
          </a:r>
          <a:endParaRPr lang="en-US"/>
        </a:p>
      </dgm:t>
    </dgm:pt>
    <dgm:pt modelId="{EC4E764B-EEF1-4FEA-9E43-02D97568D81E}" type="parTrans" cxnId="{CA226E85-DE54-4122-A9A0-11ADB28475E5}">
      <dgm:prSet/>
      <dgm:spPr/>
      <dgm:t>
        <a:bodyPr/>
        <a:lstStyle/>
        <a:p>
          <a:endParaRPr lang="en-US"/>
        </a:p>
      </dgm:t>
    </dgm:pt>
    <dgm:pt modelId="{80B7C643-553C-4415-8DE2-12E914047675}" type="sibTrans" cxnId="{CA226E85-DE54-4122-A9A0-11ADB28475E5}">
      <dgm:prSet/>
      <dgm:spPr/>
      <dgm:t>
        <a:bodyPr/>
        <a:lstStyle/>
        <a:p>
          <a:endParaRPr lang="en-US"/>
        </a:p>
      </dgm:t>
    </dgm:pt>
    <dgm:pt modelId="{442C6064-1B5F-4549-9375-A42E8F458C93}" type="pres">
      <dgm:prSet presAssocID="{642FD422-14B1-410F-AAE3-9BE96882AD68}" presName="linear" presStyleCnt="0">
        <dgm:presLayoutVars>
          <dgm:animLvl val="lvl"/>
          <dgm:resizeHandles val="exact"/>
        </dgm:presLayoutVars>
      </dgm:prSet>
      <dgm:spPr/>
    </dgm:pt>
    <dgm:pt modelId="{C74992AB-3CCE-4C66-AED7-1426ADD245E2}" type="pres">
      <dgm:prSet presAssocID="{20C5C269-D048-4456-8F76-0AA953C1C5B1}" presName="parentText" presStyleLbl="node1" presStyleIdx="0" presStyleCnt="3">
        <dgm:presLayoutVars>
          <dgm:chMax val="0"/>
          <dgm:bulletEnabled val="1"/>
        </dgm:presLayoutVars>
      </dgm:prSet>
      <dgm:spPr/>
    </dgm:pt>
    <dgm:pt modelId="{0B89FECF-432E-44CB-AF5C-CC66EE9B9F92}" type="pres">
      <dgm:prSet presAssocID="{ADD4413C-DE12-447B-BC7F-06DC2BF0129D}" presName="spacer" presStyleCnt="0"/>
      <dgm:spPr/>
    </dgm:pt>
    <dgm:pt modelId="{8E283A87-3C9D-40F1-878A-3717E03B2A1F}" type="pres">
      <dgm:prSet presAssocID="{5D0730E8-8E4F-4554-950F-81005CAB1026}" presName="parentText" presStyleLbl="node1" presStyleIdx="1" presStyleCnt="3">
        <dgm:presLayoutVars>
          <dgm:chMax val="0"/>
          <dgm:bulletEnabled val="1"/>
        </dgm:presLayoutVars>
      </dgm:prSet>
      <dgm:spPr/>
    </dgm:pt>
    <dgm:pt modelId="{62FFBD9B-30F7-4DC1-8437-E2E65C268617}" type="pres">
      <dgm:prSet presAssocID="{4A435451-9D38-4AD2-B5EE-67C52171C7D3}" presName="spacer" presStyleCnt="0"/>
      <dgm:spPr/>
    </dgm:pt>
    <dgm:pt modelId="{68564F45-9006-49D0-81C8-420376564F04}" type="pres">
      <dgm:prSet presAssocID="{8206E5C1-6C3A-47B2-BBEC-A2293264FF93}" presName="parentText" presStyleLbl="node1" presStyleIdx="2" presStyleCnt="3">
        <dgm:presLayoutVars>
          <dgm:chMax val="0"/>
          <dgm:bulletEnabled val="1"/>
        </dgm:presLayoutVars>
      </dgm:prSet>
      <dgm:spPr/>
    </dgm:pt>
  </dgm:ptLst>
  <dgm:cxnLst>
    <dgm:cxn modelId="{F6ADDA19-3E4E-4259-B9F1-6FA8817970AB}" srcId="{642FD422-14B1-410F-AAE3-9BE96882AD68}" destId="{20C5C269-D048-4456-8F76-0AA953C1C5B1}" srcOrd="0" destOrd="0" parTransId="{6F054A51-2D6A-48CF-8A9C-AA6603B3F103}" sibTransId="{ADD4413C-DE12-447B-BC7F-06DC2BF0129D}"/>
    <dgm:cxn modelId="{CA226E85-DE54-4122-A9A0-11ADB28475E5}" srcId="{642FD422-14B1-410F-AAE3-9BE96882AD68}" destId="{8206E5C1-6C3A-47B2-BBEC-A2293264FF93}" srcOrd="2" destOrd="0" parTransId="{EC4E764B-EEF1-4FEA-9E43-02D97568D81E}" sibTransId="{80B7C643-553C-4415-8DE2-12E914047675}"/>
    <dgm:cxn modelId="{041C0BB5-115E-4C6A-A22A-10AF82CF269C}" type="presOf" srcId="{642FD422-14B1-410F-AAE3-9BE96882AD68}" destId="{442C6064-1B5F-4549-9375-A42E8F458C93}" srcOrd="0" destOrd="0" presId="urn:microsoft.com/office/officeart/2005/8/layout/vList2"/>
    <dgm:cxn modelId="{BE8BA2C2-C246-4BCA-A5EF-0877C4BEFE24}" srcId="{642FD422-14B1-410F-AAE3-9BE96882AD68}" destId="{5D0730E8-8E4F-4554-950F-81005CAB1026}" srcOrd="1" destOrd="0" parTransId="{A9076F43-F586-4FBC-8F9C-B816A14A4503}" sibTransId="{4A435451-9D38-4AD2-B5EE-67C52171C7D3}"/>
    <dgm:cxn modelId="{51D06660-8308-4986-8E80-DE07941F937E}" type="presOf" srcId="{8206E5C1-6C3A-47B2-BBEC-A2293264FF93}" destId="{68564F45-9006-49D0-81C8-420376564F04}" srcOrd="0" destOrd="0" presId="urn:microsoft.com/office/officeart/2005/8/layout/vList2"/>
    <dgm:cxn modelId="{41014D67-0F91-4214-A7ED-4325BD0EE4D7}" type="presOf" srcId="{20C5C269-D048-4456-8F76-0AA953C1C5B1}" destId="{C74992AB-3CCE-4C66-AED7-1426ADD245E2}" srcOrd="0" destOrd="0" presId="urn:microsoft.com/office/officeart/2005/8/layout/vList2"/>
    <dgm:cxn modelId="{B06513FF-410A-4E58-9D30-E3AD03168B53}" type="presOf" srcId="{5D0730E8-8E4F-4554-950F-81005CAB1026}" destId="{8E283A87-3C9D-40F1-878A-3717E03B2A1F}" srcOrd="0" destOrd="0" presId="urn:microsoft.com/office/officeart/2005/8/layout/vList2"/>
    <dgm:cxn modelId="{7C239B0D-2930-4C3A-B5B6-07C1877FAA81}" type="presParOf" srcId="{442C6064-1B5F-4549-9375-A42E8F458C93}" destId="{C74992AB-3CCE-4C66-AED7-1426ADD245E2}" srcOrd="0" destOrd="0" presId="urn:microsoft.com/office/officeart/2005/8/layout/vList2"/>
    <dgm:cxn modelId="{91764A13-BD3A-4F8E-942F-58188C319027}" type="presParOf" srcId="{442C6064-1B5F-4549-9375-A42E8F458C93}" destId="{0B89FECF-432E-44CB-AF5C-CC66EE9B9F92}" srcOrd="1" destOrd="0" presId="urn:microsoft.com/office/officeart/2005/8/layout/vList2"/>
    <dgm:cxn modelId="{184A97C7-B68D-46DC-BBCE-2C3A7F927B00}" type="presParOf" srcId="{442C6064-1B5F-4549-9375-A42E8F458C93}" destId="{8E283A87-3C9D-40F1-878A-3717E03B2A1F}" srcOrd="2" destOrd="0" presId="urn:microsoft.com/office/officeart/2005/8/layout/vList2"/>
    <dgm:cxn modelId="{25D1482D-0866-4426-B4A0-DB3E49A1EA8A}" type="presParOf" srcId="{442C6064-1B5F-4549-9375-A42E8F458C93}" destId="{62FFBD9B-30F7-4DC1-8437-E2E65C268617}" srcOrd="3" destOrd="0" presId="urn:microsoft.com/office/officeart/2005/8/layout/vList2"/>
    <dgm:cxn modelId="{5AF3E653-801D-4EC2-95D9-67C806905214}" type="presParOf" srcId="{442C6064-1B5F-4549-9375-A42E8F458C93}" destId="{68564F45-9006-49D0-81C8-420376564F0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A84832-9886-47DB-9BD8-35F7C580A2E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92C7680-912F-4B9C-9EB4-11CDA71A7667}">
      <dgm:prSet/>
      <dgm:spPr/>
      <dgm:t>
        <a:bodyPr/>
        <a:lstStyle/>
        <a:p>
          <a:pPr rtl="0"/>
          <a:r>
            <a:rPr lang="en-US" smtClean="0"/>
            <a:t>Hon'ble Delhi High Court restrained the respondent from invoking the bank guarantees extended by the petitioner in connection with a development contract for certain blocks in Rajasthan.</a:t>
          </a:r>
          <a:endParaRPr lang="en-US"/>
        </a:p>
      </dgm:t>
    </dgm:pt>
    <dgm:pt modelId="{C80C0268-E4F1-4126-8766-6E3990518B0F}" type="parTrans" cxnId="{E6C4F96E-77A6-4809-923E-F527B2E6DA57}">
      <dgm:prSet/>
      <dgm:spPr/>
      <dgm:t>
        <a:bodyPr/>
        <a:lstStyle/>
        <a:p>
          <a:endParaRPr lang="en-US"/>
        </a:p>
      </dgm:t>
    </dgm:pt>
    <dgm:pt modelId="{4B87206E-F6C4-4236-964A-34974C8FABC6}" type="sibTrans" cxnId="{E6C4F96E-77A6-4809-923E-F527B2E6DA57}">
      <dgm:prSet/>
      <dgm:spPr/>
      <dgm:t>
        <a:bodyPr/>
        <a:lstStyle/>
        <a:p>
          <a:endParaRPr lang="en-US"/>
        </a:p>
      </dgm:t>
    </dgm:pt>
    <dgm:pt modelId="{8CA81D2F-B0B2-4656-BD52-8905D635D731}">
      <dgm:prSet/>
      <dgm:spPr/>
      <dgm:t>
        <a:bodyPr/>
        <a:lstStyle/>
        <a:p>
          <a:pPr rtl="0"/>
          <a:r>
            <a:rPr lang="en-US" smtClean="0"/>
            <a:t>"The countrywide lockdown, which came into place on 24th March, 2020 was, in my opinion, prima facie in the nature of force majeure. Such a lockdown is unprecedented, and was incapable of having been predicted either by the respondent or by the petitioner. Mr. Sethi has submitted, categorically, that, till the date of clamping of the lockdown, on 22nd March, 2020, his client was in the process of proceeding with the project, and that, had the lockdown not be imposed, the project might have been completed by 31st March, 2020. Prima facie, in my view, special equities do exist, as would justify grant of the prayer, of the petitioner, to injunct the respondent from invoking the bank guarantees of the petitioner, forming subject matter of these proceedings, till the expiry of a period of one week from 3rd May, 2020, till which date the lockdown has been imposed."</a:t>
          </a:r>
          <a:endParaRPr lang="en-US"/>
        </a:p>
      </dgm:t>
    </dgm:pt>
    <dgm:pt modelId="{297E91E3-114E-4220-A1B6-AEC8FD4C52FB}" type="parTrans" cxnId="{5D6331D4-8231-4D5B-9BB2-27BB51FB6874}">
      <dgm:prSet/>
      <dgm:spPr/>
      <dgm:t>
        <a:bodyPr/>
        <a:lstStyle/>
        <a:p>
          <a:endParaRPr lang="en-US"/>
        </a:p>
      </dgm:t>
    </dgm:pt>
    <dgm:pt modelId="{467C5293-F52B-4EBE-BF51-E3DD63D7953F}" type="sibTrans" cxnId="{5D6331D4-8231-4D5B-9BB2-27BB51FB6874}">
      <dgm:prSet/>
      <dgm:spPr/>
      <dgm:t>
        <a:bodyPr/>
        <a:lstStyle/>
        <a:p>
          <a:endParaRPr lang="en-US"/>
        </a:p>
      </dgm:t>
    </dgm:pt>
    <dgm:pt modelId="{23844B2C-98B0-472B-B181-CA3B8C850B61}" type="pres">
      <dgm:prSet presAssocID="{66A84832-9886-47DB-9BD8-35F7C580A2E1}" presName="linear" presStyleCnt="0">
        <dgm:presLayoutVars>
          <dgm:animLvl val="lvl"/>
          <dgm:resizeHandles val="exact"/>
        </dgm:presLayoutVars>
      </dgm:prSet>
      <dgm:spPr/>
    </dgm:pt>
    <dgm:pt modelId="{376226FA-2368-48DD-96D4-C5882C4F6588}" type="pres">
      <dgm:prSet presAssocID="{392C7680-912F-4B9C-9EB4-11CDA71A7667}" presName="parentText" presStyleLbl="node1" presStyleIdx="0" presStyleCnt="1">
        <dgm:presLayoutVars>
          <dgm:chMax val="0"/>
          <dgm:bulletEnabled val="1"/>
        </dgm:presLayoutVars>
      </dgm:prSet>
      <dgm:spPr/>
    </dgm:pt>
    <dgm:pt modelId="{F3D87BE3-381D-479E-AED9-19CFFAB137A9}" type="pres">
      <dgm:prSet presAssocID="{392C7680-912F-4B9C-9EB4-11CDA71A7667}" presName="childText" presStyleLbl="revTx" presStyleIdx="0" presStyleCnt="1">
        <dgm:presLayoutVars>
          <dgm:bulletEnabled val="1"/>
        </dgm:presLayoutVars>
      </dgm:prSet>
      <dgm:spPr/>
    </dgm:pt>
  </dgm:ptLst>
  <dgm:cxnLst>
    <dgm:cxn modelId="{7CF3FCBC-CF6C-4976-9FB7-2AABA6301049}" type="presOf" srcId="{392C7680-912F-4B9C-9EB4-11CDA71A7667}" destId="{376226FA-2368-48DD-96D4-C5882C4F6588}" srcOrd="0" destOrd="0" presId="urn:microsoft.com/office/officeart/2005/8/layout/vList2"/>
    <dgm:cxn modelId="{2F3772F8-57E9-4DED-84B7-C8A141A401CD}" type="presOf" srcId="{8CA81D2F-B0B2-4656-BD52-8905D635D731}" destId="{F3D87BE3-381D-479E-AED9-19CFFAB137A9}" srcOrd="0" destOrd="0" presId="urn:microsoft.com/office/officeart/2005/8/layout/vList2"/>
    <dgm:cxn modelId="{E75AC1AA-55E3-4A5B-B119-C6E02394B0EE}" type="presOf" srcId="{66A84832-9886-47DB-9BD8-35F7C580A2E1}" destId="{23844B2C-98B0-472B-B181-CA3B8C850B61}" srcOrd="0" destOrd="0" presId="urn:microsoft.com/office/officeart/2005/8/layout/vList2"/>
    <dgm:cxn modelId="{E6C4F96E-77A6-4809-923E-F527B2E6DA57}" srcId="{66A84832-9886-47DB-9BD8-35F7C580A2E1}" destId="{392C7680-912F-4B9C-9EB4-11CDA71A7667}" srcOrd="0" destOrd="0" parTransId="{C80C0268-E4F1-4126-8766-6E3990518B0F}" sibTransId="{4B87206E-F6C4-4236-964A-34974C8FABC6}"/>
    <dgm:cxn modelId="{5D6331D4-8231-4D5B-9BB2-27BB51FB6874}" srcId="{392C7680-912F-4B9C-9EB4-11CDA71A7667}" destId="{8CA81D2F-B0B2-4656-BD52-8905D635D731}" srcOrd="0" destOrd="0" parTransId="{297E91E3-114E-4220-A1B6-AEC8FD4C52FB}" sibTransId="{467C5293-F52B-4EBE-BF51-E3DD63D7953F}"/>
    <dgm:cxn modelId="{A561558B-0542-43DC-98A9-769CF02F8F49}" type="presParOf" srcId="{23844B2C-98B0-472B-B181-CA3B8C850B61}" destId="{376226FA-2368-48DD-96D4-C5882C4F6588}" srcOrd="0" destOrd="0" presId="urn:microsoft.com/office/officeart/2005/8/layout/vList2"/>
    <dgm:cxn modelId="{B50365C0-EE60-472F-A0EE-04009BCA7D14}" type="presParOf" srcId="{23844B2C-98B0-472B-B181-CA3B8C850B61}" destId="{F3D87BE3-381D-479E-AED9-19CFFAB137A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9C7E8B-FE8E-4EA3-918A-7FAD8FF6506E}"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1A4274D-B2DF-4DB7-80FC-1231EA91E7CB}">
      <dgm:prSet/>
      <dgm:spPr/>
      <dgm:t>
        <a:bodyPr/>
        <a:lstStyle/>
        <a:p>
          <a:pPr rtl="0"/>
          <a:r>
            <a:rPr lang="en-US" smtClean="0"/>
            <a:t>Section 72 of Indian Contract Act</a:t>
          </a:r>
          <a:endParaRPr lang="en-US"/>
        </a:p>
      </dgm:t>
    </dgm:pt>
    <dgm:pt modelId="{7253BAAE-03EC-44FD-A052-E560A3D1CD13}" type="parTrans" cxnId="{ACC70588-9C8F-4A12-9F4D-CF5A6ED5EC80}">
      <dgm:prSet/>
      <dgm:spPr/>
      <dgm:t>
        <a:bodyPr/>
        <a:lstStyle/>
        <a:p>
          <a:endParaRPr lang="en-US"/>
        </a:p>
      </dgm:t>
    </dgm:pt>
    <dgm:pt modelId="{4C89BD8E-5C3E-4760-BBE7-678518592C42}" type="sibTrans" cxnId="{ACC70588-9C8F-4A12-9F4D-CF5A6ED5EC80}">
      <dgm:prSet/>
      <dgm:spPr/>
      <dgm:t>
        <a:bodyPr/>
        <a:lstStyle/>
        <a:p>
          <a:endParaRPr lang="en-US"/>
        </a:p>
      </dgm:t>
    </dgm:pt>
    <dgm:pt modelId="{7B8E3F37-E90B-4A45-BD0C-1389D3426422}">
      <dgm:prSet/>
      <dgm:spPr/>
      <dgm:t>
        <a:bodyPr/>
        <a:lstStyle/>
        <a:p>
          <a:pPr rtl="0"/>
          <a:r>
            <a:rPr lang="en-US" smtClean="0"/>
            <a:t>A person to whom money has been paid or anything delivered by mistake or under coercion must repay or retrieve it</a:t>
          </a:r>
          <a:endParaRPr lang="en-US"/>
        </a:p>
      </dgm:t>
    </dgm:pt>
    <dgm:pt modelId="{D29B9678-3195-4A0D-BBE5-18C412ED6AA5}" type="parTrans" cxnId="{C823E789-D7E0-4434-8F81-5A6E7665734A}">
      <dgm:prSet/>
      <dgm:spPr/>
      <dgm:t>
        <a:bodyPr/>
        <a:lstStyle/>
        <a:p>
          <a:endParaRPr lang="en-US"/>
        </a:p>
      </dgm:t>
    </dgm:pt>
    <dgm:pt modelId="{FB1D3CEB-13CC-4A25-BD5C-1E133AD0150C}" type="sibTrans" cxnId="{C823E789-D7E0-4434-8F81-5A6E7665734A}">
      <dgm:prSet/>
      <dgm:spPr/>
      <dgm:t>
        <a:bodyPr/>
        <a:lstStyle/>
        <a:p>
          <a:endParaRPr lang="en-US"/>
        </a:p>
      </dgm:t>
    </dgm:pt>
    <dgm:pt modelId="{B15FFF1D-648F-424D-BAD4-D377F9AD3A97}">
      <dgm:prSet/>
      <dgm:spPr/>
      <dgm:t>
        <a:bodyPr/>
        <a:lstStyle/>
        <a:p>
          <a:pPr rtl="0"/>
          <a:r>
            <a:rPr lang="en-US" smtClean="0"/>
            <a:t>B.M. Lakhanai vs. Municipal Committee AIR 1970 SC 1002</a:t>
          </a:r>
          <a:endParaRPr lang="en-US"/>
        </a:p>
      </dgm:t>
    </dgm:pt>
    <dgm:pt modelId="{D74023F0-97F5-481D-85F0-FCB02FEB48CF}" type="parTrans" cxnId="{5E9D0053-739F-4A06-B73B-E2D3F8C3586A}">
      <dgm:prSet/>
      <dgm:spPr/>
      <dgm:t>
        <a:bodyPr/>
        <a:lstStyle/>
        <a:p>
          <a:endParaRPr lang="en-US"/>
        </a:p>
      </dgm:t>
    </dgm:pt>
    <dgm:pt modelId="{87862441-F141-4681-957F-312127F92481}" type="sibTrans" cxnId="{5E9D0053-739F-4A06-B73B-E2D3F8C3586A}">
      <dgm:prSet/>
      <dgm:spPr/>
      <dgm:t>
        <a:bodyPr/>
        <a:lstStyle/>
        <a:p>
          <a:endParaRPr lang="en-US"/>
        </a:p>
      </dgm:t>
    </dgm:pt>
    <dgm:pt modelId="{AC9FB19A-378D-4424-846D-9DFB1EC45BBC}">
      <dgm:prSet/>
      <dgm:spPr/>
      <dgm:t>
        <a:bodyPr/>
        <a:lstStyle/>
        <a:p>
          <a:pPr rtl="0"/>
          <a:r>
            <a:rPr lang="en-US" smtClean="0"/>
            <a:t>Payment of tax under a mistake has to be refunded</a:t>
          </a:r>
          <a:endParaRPr lang="en-US"/>
        </a:p>
      </dgm:t>
    </dgm:pt>
    <dgm:pt modelId="{3AB867CD-F02B-4235-B839-8B2A5981C903}" type="parTrans" cxnId="{FF1D4E5A-FA8D-47FC-A734-3B732850BB04}">
      <dgm:prSet/>
      <dgm:spPr/>
      <dgm:t>
        <a:bodyPr/>
        <a:lstStyle/>
        <a:p>
          <a:endParaRPr lang="en-US"/>
        </a:p>
      </dgm:t>
    </dgm:pt>
    <dgm:pt modelId="{28AD5265-80B5-426D-AE95-3071C2EBA1C6}" type="sibTrans" cxnId="{FF1D4E5A-FA8D-47FC-A734-3B732850BB04}">
      <dgm:prSet/>
      <dgm:spPr/>
      <dgm:t>
        <a:bodyPr/>
        <a:lstStyle/>
        <a:p>
          <a:endParaRPr lang="en-US"/>
        </a:p>
      </dgm:t>
    </dgm:pt>
    <dgm:pt modelId="{CCD01CA1-641E-4C24-9055-4DEB2BACD998}" type="pres">
      <dgm:prSet presAssocID="{FE9C7E8B-FE8E-4EA3-918A-7FAD8FF6506E}" presName="linear" presStyleCnt="0">
        <dgm:presLayoutVars>
          <dgm:animLvl val="lvl"/>
          <dgm:resizeHandles val="exact"/>
        </dgm:presLayoutVars>
      </dgm:prSet>
      <dgm:spPr/>
    </dgm:pt>
    <dgm:pt modelId="{1453672A-2853-4B3A-B098-49D01DB34CCC}" type="pres">
      <dgm:prSet presAssocID="{91A4274D-B2DF-4DB7-80FC-1231EA91E7CB}" presName="parentText" presStyleLbl="node1" presStyleIdx="0" presStyleCnt="2">
        <dgm:presLayoutVars>
          <dgm:chMax val="0"/>
          <dgm:bulletEnabled val="1"/>
        </dgm:presLayoutVars>
      </dgm:prSet>
      <dgm:spPr/>
    </dgm:pt>
    <dgm:pt modelId="{EFB91F30-3485-4C1E-8171-348AF801D6D2}" type="pres">
      <dgm:prSet presAssocID="{91A4274D-B2DF-4DB7-80FC-1231EA91E7CB}" presName="childText" presStyleLbl="revTx" presStyleIdx="0" presStyleCnt="2">
        <dgm:presLayoutVars>
          <dgm:bulletEnabled val="1"/>
        </dgm:presLayoutVars>
      </dgm:prSet>
      <dgm:spPr/>
    </dgm:pt>
    <dgm:pt modelId="{FEC2DEC3-10D2-4314-9F41-39AC2EC9C44F}" type="pres">
      <dgm:prSet presAssocID="{B15FFF1D-648F-424D-BAD4-D377F9AD3A97}" presName="parentText" presStyleLbl="node1" presStyleIdx="1" presStyleCnt="2">
        <dgm:presLayoutVars>
          <dgm:chMax val="0"/>
          <dgm:bulletEnabled val="1"/>
        </dgm:presLayoutVars>
      </dgm:prSet>
      <dgm:spPr/>
    </dgm:pt>
    <dgm:pt modelId="{31A65E9A-88BE-43C8-830A-83709F05AC4D}" type="pres">
      <dgm:prSet presAssocID="{B15FFF1D-648F-424D-BAD4-D377F9AD3A97}" presName="childText" presStyleLbl="revTx" presStyleIdx="1" presStyleCnt="2">
        <dgm:presLayoutVars>
          <dgm:bulletEnabled val="1"/>
        </dgm:presLayoutVars>
      </dgm:prSet>
      <dgm:spPr/>
    </dgm:pt>
  </dgm:ptLst>
  <dgm:cxnLst>
    <dgm:cxn modelId="{5E9D0053-739F-4A06-B73B-E2D3F8C3586A}" srcId="{FE9C7E8B-FE8E-4EA3-918A-7FAD8FF6506E}" destId="{B15FFF1D-648F-424D-BAD4-D377F9AD3A97}" srcOrd="1" destOrd="0" parTransId="{D74023F0-97F5-481D-85F0-FCB02FEB48CF}" sibTransId="{87862441-F141-4681-957F-312127F92481}"/>
    <dgm:cxn modelId="{3D4FE1C4-ADA9-4DC3-A419-EE3E2671FBD7}" type="presOf" srcId="{FE9C7E8B-FE8E-4EA3-918A-7FAD8FF6506E}" destId="{CCD01CA1-641E-4C24-9055-4DEB2BACD998}" srcOrd="0" destOrd="0" presId="urn:microsoft.com/office/officeart/2005/8/layout/vList2"/>
    <dgm:cxn modelId="{ACC70588-9C8F-4A12-9F4D-CF5A6ED5EC80}" srcId="{FE9C7E8B-FE8E-4EA3-918A-7FAD8FF6506E}" destId="{91A4274D-B2DF-4DB7-80FC-1231EA91E7CB}" srcOrd="0" destOrd="0" parTransId="{7253BAAE-03EC-44FD-A052-E560A3D1CD13}" sibTransId="{4C89BD8E-5C3E-4760-BBE7-678518592C42}"/>
    <dgm:cxn modelId="{C823E789-D7E0-4434-8F81-5A6E7665734A}" srcId="{91A4274D-B2DF-4DB7-80FC-1231EA91E7CB}" destId="{7B8E3F37-E90B-4A45-BD0C-1389D3426422}" srcOrd="0" destOrd="0" parTransId="{D29B9678-3195-4A0D-BBE5-18C412ED6AA5}" sibTransId="{FB1D3CEB-13CC-4A25-BD5C-1E133AD0150C}"/>
    <dgm:cxn modelId="{D27F5F8B-5D99-4444-8567-93BA3B5AD30E}" type="presOf" srcId="{AC9FB19A-378D-4424-846D-9DFB1EC45BBC}" destId="{31A65E9A-88BE-43C8-830A-83709F05AC4D}" srcOrd="0" destOrd="0" presId="urn:microsoft.com/office/officeart/2005/8/layout/vList2"/>
    <dgm:cxn modelId="{AFA28A18-9346-437C-B97B-73EE0D638D63}" type="presOf" srcId="{B15FFF1D-648F-424D-BAD4-D377F9AD3A97}" destId="{FEC2DEC3-10D2-4314-9F41-39AC2EC9C44F}" srcOrd="0" destOrd="0" presId="urn:microsoft.com/office/officeart/2005/8/layout/vList2"/>
    <dgm:cxn modelId="{FF1D4E5A-FA8D-47FC-A734-3B732850BB04}" srcId="{B15FFF1D-648F-424D-BAD4-D377F9AD3A97}" destId="{AC9FB19A-378D-4424-846D-9DFB1EC45BBC}" srcOrd="0" destOrd="0" parTransId="{3AB867CD-F02B-4235-B839-8B2A5981C903}" sibTransId="{28AD5265-80B5-426D-AE95-3071C2EBA1C6}"/>
    <dgm:cxn modelId="{CEEE94D7-1842-45F3-8A3C-877A25575388}" type="presOf" srcId="{91A4274D-B2DF-4DB7-80FC-1231EA91E7CB}" destId="{1453672A-2853-4B3A-B098-49D01DB34CCC}" srcOrd="0" destOrd="0" presId="urn:microsoft.com/office/officeart/2005/8/layout/vList2"/>
    <dgm:cxn modelId="{E1CB5BB3-0907-4F92-9AB9-7AC558A0A8A8}" type="presOf" srcId="{7B8E3F37-E90B-4A45-BD0C-1389D3426422}" destId="{EFB91F30-3485-4C1E-8171-348AF801D6D2}" srcOrd="0" destOrd="0" presId="urn:microsoft.com/office/officeart/2005/8/layout/vList2"/>
    <dgm:cxn modelId="{918C4193-E4AD-439F-AD86-5BFE567F474B}" type="presParOf" srcId="{CCD01CA1-641E-4C24-9055-4DEB2BACD998}" destId="{1453672A-2853-4B3A-B098-49D01DB34CCC}" srcOrd="0" destOrd="0" presId="urn:microsoft.com/office/officeart/2005/8/layout/vList2"/>
    <dgm:cxn modelId="{00B90E2E-DD41-4930-883C-601797DCE3E6}" type="presParOf" srcId="{CCD01CA1-641E-4C24-9055-4DEB2BACD998}" destId="{EFB91F30-3485-4C1E-8171-348AF801D6D2}" srcOrd="1" destOrd="0" presId="urn:microsoft.com/office/officeart/2005/8/layout/vList2"/>
    <dgm:cxn modelId="{C51AAB55-2DAE-497B-9139-D0B380A1F384}" type="presParOf" srcId="{CCD01CA1-641E-4C24-9055-4DEB2BACD998}" destId="{FEC2DEC3-10D2-4314-9F41-39AC2EC9C44F}" srcOrd="2" destOrd="0" presId="urn:microsoft.com/office/officeart/2005/8/layout/vList2"/>
    <dgm:cxn modelId="{E986C5A8-709F-4E34-B5A6-6BE6334F6A39}" type="presParOf" srcId="{CCD01CA1-641E-4C24-9055-4DEB2BACD998}" destId="{31A65E9A-88BE-43C8-830A-83709F05AC4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B6EB479-D50B-4769-B95D-FC26935CD851}"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E4B1F9F-E3DA-4904-8D2A-74843A3C5D0C}">
      <dgm:prSet/>
      <dgm:spPr/>
      <dgm:t>
        <a:bodyPr/>
        <a:lstStyle/>
        <a:p>
          <a:pPr rtl="0"/>
          <a:r>
            <a:rPr lang="en-US" smtClean="0"/>
            <a:t>Compulsory acquisition of immovable property</a:t>
          </a:r>
          <a:endParaRPr lang="en-US"/>
        </a:p>
      </dgm:t>
    </dgm:pt>
    <dgm:pt modelId="{7362F62D-7EFC-4CF8-9207-E4AD53560598}" type="parTrans" cxnId="{31299966-CCBA-45AE-9DEE-B0AB77F375D4}">
      <dgm:prSet/>
      <dgm:spPr/>
      <dgm:t>
        <a:bodyPr/>
        <a:lstStyle/>
        <a:p>
          <a:endParaRPr lang="en-US"/>
        </a:p>
      </dgm:t>
    </dgm:pt>
    <dgm:pt modelId="{1639F414-2AAA-4C8F-8002-2E006E761F74}" type="sibTrans" cxnId="{31299966-CCBA-45AE-9DEE-B0AB77F375D4}">
      <dgm:prSet/>
      <dgm:spPr/>
      <dgm:t>
        <a:bodyPr/>
        <a:lstStyle/>
        <a:p>
          <a:endParaRPr lang="en-US"/>
        </a:p>
      </dgm:t>
    </dgm:pt>
    <dgm:pt modelId="{39626D90-E26D-44D0-984F-9F5A91B9DC55}">
      <dgm:prSet/>
      <dgm:spPr/>
      <dgm:t>
        <a:bodyPr/>
        <a:lstStyle/>
        <a:p>
          <a:pPr rtl="0"/>
          <a:r>
            <a:rPr lang="en-US" dirty="0" smtClean="0"/>
            <a:t>Right to Fair Compensation and Transparency in Land Acquisition, Rehabilitation and resettlement Act, 2013</a:t>
          </a:r>
          <a:endParaRPr lang="en-US" dirty="0"/>
        </a:p>
      </dgm:t>
    </dgm:pt>
    <dgm:pt modelId="{DE6652B1-A9A0-4260-A3D0-28AEBEA432A5}" type="parTrans" cxnId="{A08C2316-A40D-4270-A61D-58DD3B488086}">
      <dgm:prSet/>
      <dgm:spPr/>
      <dgm:t>
        <a:bodyPr/>
        <a:lstStyle/>
        <a:p>
          <a:endParaRPr lang="en-US"/>
        </a:p>
      </dgm:t>
    </dgm:pt>
    <dgm:pt modelId="{8876A593-69C4-4F23-8026-5EE275C9DF53}" type="sibTrans" cxnId="{A08C2316-A40D-4270-A61D-58DD3B488086}">
      <dgm:prSet/>
      <dgm:spPr/>
      <dgm:t>
        <a:bodyPr/>
        <a:lstStyle/>
        <a:p>
          <a:endParaRPr lang="en-US"/>
        </a:p>
      </dgm:t>
    </dgm:pt>
    <dgm:pt modelId="{8242C4D1-FF20-4246-8080-DF1052F044F9}">
      <dgm:prSet/>
      <dgm:spPr/>
      <dgm:t>
        <a:bodyPr/>
        <a:lstStyle/>
        <a:p>
          <a:pPr rtl="0"/>
          <a:r>
            <a:rPr lang="en-US" dirty="0" smtClean="0"/>
            <a:t>Section 96 Exemption from Income tax and Stamp Duty</a:t>
          </a:r>
          <a:endParaRPr lang="en-US" dirty="0"/>
        </a:p>
      </dgm:t>
    </dgm:pt>
    <dgm:pt modelId="{03C56367-08EF-441F-AEF2-C2F1AF8257CE}" type="parTrans" cxnId="{1F90B595-2501-412F-88A3-F9ACDB94ABC5}">
      <dgm:prSet/>
      <dgm:spPr/>
      <dgm:t>
        <a:bodyPr/>
        <a:lstStyle/>
        <a:p>
          <a:endParaRPr lang="en-US"/>
        </a:p>
      </dgm:t>
    </dgm:pt>
    <dgm:pt modelId="{26111988-D922-49CD-9134-9DC20B75DCE4}" type="sibTrans" cxnId="{1F90B595-2501-412F-88A3-F9ACDB94ABC5}">
      <dgm:prSet/>
      <dgm:spPr/>
      <dgm:t>
        <a:bodyPr/>
        <a:lstStyle/>
        <a:p>
          <a:endParaRPr lang="en-US"/>
        </a:p>
      </dgm:t>
    </dgm:pt>
    <dgm:pt modelId="{E4BA07BF-ED76-489E-B49B-E44B13955718}">
      <dgm:prSet/>
      <dgm:spPr/>
      <dgm:t>
        <a:bodyPr/>
        <a:lstStyle/>
        <a:p>
          <a:pPr rtl="0"/>
          <a:r>
            <a:rPr lang="en-US" smtClean="0"/>
            <a:t>Land acquisition Act 1894</a:t>
          </a:r>
          <a:endParaRPr lang="en-US"/>
        </a:p>
      </dgm:t>
    </dgm:pt>
    <dgm:pt modelId="{F6EF61BB-6C63-4D1D-A7E6-0E28745463B3}" type="parTrans" cxnId="{09BE4F0E-4D3F-472E-BE4E-171F2C011AF6}">
      <dgm:prSet/>
      <dgm:spPr/>
      <dgm:t>
        <a:bodyPr/>
        <a:lstStyle/>
        <a:p>
          <a:endParaRPr lang="en-US"/>
        </a:p>
      </dgm:t>
    </dgm:pt>
    <dgm:pt modelId="{FC84EDC4-3637-4BC1-A036-DA6EE6E613BB}" type="sibTrans" cxnId="{09BE4F0E-4D3F-472E-BE4E-171F2C011AF6}">
      <dgm:prSet/>
      <dgm:spPr/>
      <dgm:t>
        <a:bodyPr/>
        <a:lstStyle/>
        <a:p>
          <a:endParaRPr lang="en-US"/>
        </a:p>
      </dgm:t>
    </dgm:pt>
    <dgm:pt modelId="{4B73C53D-86C5-45FC-858A-56748B871656}">
      <dgm:prSet/>
      <dgm:spPr/>
      <dgm:t>
        <a:bodyPr/>
        <a:lstStyle/>
        <a:p>
          <a:pPr rtl="0"/>
          <a:r>
            <a:rPr lang="en-US" smtClean="0"/>
            <a:t>Other Act like Metro Railways (Construction of Works) Act, 1978</a:t>
          </a:r>
          <a:endParaRPr lang="en-US"/>
        </a:p>
      </dgm:t>
    </dgm:pt>
    <dgm:pt modelId="{7E3FA74B-6E32-45B7-9BF3-5C59DE7F5DD2}" type="parTrans" cxnId="{DF68C969-6DAA-478D-B9B9-55546412C2F4}">
      <dgm:prSet/>
      <dgm:spPr/>
      <dgm:t>
        <a:bodyPr/>
        <a:lstStyle/>
        <a:p>
          <a:endParaRPr lang="en-US"/>
        </a:p>
      </dgm:t>
    </dgm:pt>
    <dgm:pt modelId="{C3B7BB75-924C-46CC-B33E-030B7CB2ED93}" type="sibTrans" cxnId="{DF68C969-6DAA-478D-B9B9-55546412C2F4}">
      <dgm:prSet/>
      <dgm:spPr/>
      <dgm:t>
        <a:bodyPr/>
        <a:lstStyle/>
        <a:p>
          <a:endParaRPr lang="en-US"/>
        </a:p>
      </dgm:t>
    </dgm:pt>
    <dgm:pt modelId="{A50E13B3-B480-400F-A987-8CA156C0BE26}" type="pres">
      <dgm:prSet presAssocID="{0B6EB479-D50B-4769-B95D-FC26935CD851}" presName="vert0" presStyleCnt="0">
        <dgm:presLayoutVars>
          <dgm:dir/>
          <dgm:animOne val="branch"/>
          <dgm:animLvl val="lvl"/>
        </dgm:presLayoutVars>
      </dgm:prSet>
      <dgm:spPr/>
    </dgm:pt>
    <dgm:pt modelId="{2BE35D1B-FBE6-4D88-893A-880DA1F8C4A7}" type="pres">
      <dgm:prSet presAssocID="{CE4B1F9F-E3DA-4904-8D2A-74843A3C5D0C}" presName="thickLine" presStyleLbl="alignNode1" presStyleIdx="0" presStyleCnt="1"/>
      <dgm:spPr/>
    </dgm:pt>
    <dgm:pt modelId="{EC44FD1E-3394-4E87-8D34-BB696E6CB296}" type="pres">
      <dgm:prSet presAssocID="{CE4B1F9F-E3DA-4904-8D2A-74843A3C5D0C}" presName="horz1" presStyleCnt="0"/>
      <dgm:spPr/>
    </dgm:pt>
    <dgm:pt modelId="{806036B1-420B-4715-9C7F-A7F154BA8FD6}" type="pres">
      <dgm:prSet presAssocID="{CE4B1F9F-E3DA-4904-8D2A-74843A3C5D0C}" presName="tx1" presStyleLbl="revTx" presStyleIdx="0" presStyleCnt="5"/>
      <dgm:spPr/>
    </dgm:pt>
    <dgm:pt modelId="{CF366385-00EC-4031-A3ED-74C5927EF322}" type="pres">
      <dgm:prSet presAssocID="{CE4B1F9F-E3DA-4904-8D2A-74843A3C5D0C}" presName="vert1" presStyleCnt="0"/>
      <dgm:spPr/>
    </dgm:pt>
    <dgm:pt modelId="{701C063E-980B-48AE-80BB-3B205FD4993B}" type="pres">
      <dgm:prSet presAssocID="{39626D90-E26D-44D0-984F-9F5A91B9DC55}" presName="vertSpace2a" presStyleCnt="0"/>
      <dgm:spPr/>
    </dgm:pt>
    <dgm:pt modelId="{DAD7EE7D-6E12-4A47-91C5-2C3551E83A81}" type="pres">
      <dgm:prSet presAssocID="{39626D90-E26D-44D0-984F-9F5A91B9DC55}" presName="horz2" presStyleCnt="0"/>
      <dgm:spPr/>
    </dgm:pt>
    <dgm:pt modelId="{1B5BCCDA-EEDB-4E8A-BCCF-8B843E900EBD}" type="pres">
      <dgm:prSet presAssocID="{39626D90-E26D-44D0-984F-9F5A91B9DC55}" presName="horzSpace2" presStyleCnt="0"/>
      <dgm:spPr/>
    </dgm:pt>
    <dgm:pt modelId="{D7A2A67D-6C1D-44CA-868E-B6CA3F83B494}" type="pres">
      <dgm:prSet presAssocID="{39626D90-E26D-44D0-984F-9F5A91B9DC55}" presName="tx2" presStyleLbl="revTx" presStyleIdx="1" presStyleCnt="5"/>
      <dgm:spPr/>
    </dgm:pt>
    <dgm:pt modelId="{D6898F55-C3B5-44DF-AEC1-69FF7234BC88}" type="pres">
      <dgm:prSet presAssocID="{39626D90-E26D-44D0-984F-9F5A91B9DC55}" presName="vert2" presStyleCnt="0"/>
      <dgm:spPr/>
    </dgm:pt>
    <dgm:pt modelId="{4CE06CA6-875F-4E95-A965-BAE4E1548655}" type="pres">
      <dgm:prSet presAssocID="{8242C4D1-FF20-4246-8080-DF1052F044F9}" presName="horz3" presStyleCnt="0"/>
      <dgm:spPr/>
    </dgm:pt>
    <dgm:pt modelId="{245FCF98-5864-41EA-A0D2-8608F0452735}" type="pres">
      <dgm:prSet presAssocID="{8242C4D1-FF20-4246-8080-DF1052F044F9}" presName="horzSpace3" presStyleCnt="0"/>
      <dgm:spPr/>
    </dgm:pt>
    <dgm:pt modelId="{437373E8-8BB1-4729-97DA-4FD6475B5B5F}" type="pres">
      <dgm:prSet presAssocID="{8242C4D1-FF20-4246-8080-DF1052F044F9}" presName="tx3" presStyleLbl="revTx" presStyleIdx="2" presStyleCnt="5"/>
      <dgm:spPr/>
    </dgm:pt>
    <dgm:pt modelId="{FAAA7BAD-0DE9-4D48-A00E-1713AFC31CED}" type="pres">
      <dgm:prSet presAssocID="{8242C4D1-FF20-4246-8080-DF1052F044F9}" presName="vert3" presStyleCnt="0"/>
      <dgm:spPr/>
    </dgm:pt>
    <dgm:pt modelId="{6A2CB33D-552E-4108-9BBD-6286D39A723C}" type="pres">
      <dgm:prSet presAssocID="{39626D90-E26D-44D0-984F-9F5A91B9DC55}" presName="thinLine2b" presStyleLbl="callout" presStyleIdx="0" presStyleCnt="3"/>
      <dgm:spPr/>
    </dgm:pt>
    <dgm:pt modelId="{79106767-0D8B-4986-8A92-E90EAE1F9A22}" type="pres">
      <dgm:prSet presAssocID="{39626D90-E26D-44D0-984F-9F5A91B9DC55}" presName="vertSpace2b" presStyleCnt="0"/>
      <dgm:spPr/>
    </dgm:pt>
    <dgm:pt modelId="{4C71160D-D3B0-4407-BC3C-1E699888A0BE}" type="pres">
      <dgm:prSet presAssocID="{E4BA07BF-ED76-489E-B49B-E44B13955718}" presName="horz2" presStyleCnt="0"/>
      <dgm:spPr/>
    </dgm:pt>
    <dgm:pt modelId="{221B825F-6A7C-489A-ACB6-E4F685FC5F41}" type="pres">
      <dgm:prSet presAssocID="{E4BA07BF-ED76-489E-B49B-E44B13955718}" presName="horzSpace2" presStyleCnt="0"/>
      <dgm:spPr/>
    </dgm:pt>
    <dgm:pt modelId="{82473CC3-4AED-467C-BF0E-F333633A37A3}" type="pres">
      <dgm:prSet presAssocID="{E4BA07BF-ED76-489E-B49B-E44B13955718}" presName="tx2" presStyleLbl="revTx" presStyleIdx="3" presStyleCnt="5"/>
      <dgm:spPr/>
    </dgm:pt>
    <dgm:pt modelId="{F825E170-45ED-4F6C-82FA-862B04C6A4E8}" type="pres">
      <dgm:prSet presAssocID="{E4BA07BF-ED76-489E-B49B-E44B13955718}" presName="vert2" presStyleCnt="0"/>
      <dgm:spPr/>
    </dgm:pt>
    <dgm:pt modelId="{3308E729-9E2F-4153-9DA1-EEC388D4FE0B}" type="pres">
      <dgm:prSet presAssocID="{E4BA07BF-ED76-489E-B49B-E44B13955718}" presName="thinLine2b" presStyleLbl="callout" presStyleIdx="1" presStyleCnt="3"/>
      <dgm:spPr/>
    </dgm:pt>
    <dgm:pt modelId="{4FC5D0CE-3EDD-4B08-889F-18A6ED0696B9}" type="pres">
      <dgm:prSet presAssocID="{E4BA07BF-ED76-489E-B49B-E44B13955718}" presName="vertSpace2b" presStyleCnt="0"/>
      <dgm:spPr/>
    </dgm:pt>
    <dgm:pt modelId="{97DA4104-9A98-476F-8D25-7D0FDF5AE55C}" type="pres">
      <dgm:prSet presAssocID="{4B73C53D-86C5-45FC-858A-56748B871656}" presName="horz2" presStyleCnt="0"/>
      <dgm:spPr/>
    </dgm:pt>
    <dgm:pt modelId="{47E9B8A2-77C0-4902-82DD-50EE43B16369}" type="pres">
      <dgm:prSet presAssocID="{4B73C53D-86C5-45FC-858A-56748B871656}" presName="horzSpace2" presStyleCnt="0"/>
      <dgm:spPr/>
    </dgm:pt>
    <dgm:pt modelId="{5BC57785-BE33-417F-940E-2617BEA0E8E9}" type="pres">
      <dgm:prSet presAssocID="{4B73C53D-86C5-45FC-858A-56748B871656}" presName="tx2" presStyleLbl="revTx" presStyleIdx="4" presStyleCnt="5"/>
      <dgm:spPr/>
    </dgm:pt>
    <dgm:pt modelId="{56DCE137-6D84-48C0-961A-8E6D8A9C1FA3}" type="pres">
      <dgm:prSet presAssocID="{4B73C53D-86C5-45FC-858A-56748B871656}" presName="vert2" presStyleCnt="0"/>
      <dgm:spPr/>
    </dgm:pt>
    <dgm:pt modelId="{49E5EEF4-C261-458F-82D7-935CCE5FD8E9}" type="pres">
      <dgm:prSet presAssocID="{4B73C53D-86C5-45FC-858A-56748B871656}" presName="thinLine2b" presStyleLbl="callout" presStyleIdx="2" presStyleCnt="3"/>
      <dgm:spPr/>
    </dgm:pt>
    <dgm:pt modelId="{9D254855-47EB-473B-94E0-67CBCD394351}" type="pres">
      <dgm:prSet presAssocID="{4B73C53D-86C5-45FC-858A-56748B871656}" presName="vertSpace2b" presStyleCnt="0"/>
      <dgm:spPr/>
    </dgm:pt>
  </dgm:ptLst>
  <dgm:cxnLst>
    <dgm:cxn modelId="{AA8B285C-9D5C-4494-BA26-92025687960C}" type="presOf" srcId="{0B6EB479-D50B-4769-B95D-FC26935CD851}" destId="{A50E13B3-B480-400F-A987-8CA156C0BE26}" srcOrd="0" destOrd="0" presId="urn:microsoft.com/office/officeart/2008/layout/LinedList"/>
    <dgm:cxn modelId="{FD455073-FCC3-4093-843D-9CDFA6EC41EE}" type="presOf" srcId="{39626D90-E26D-44D0-984F-9F5A91B9DC55}" destId="{D7A2A67D-6C1D-44CA-868E-B6CA3F83B494}" srcOrd="0" destOrd="0" presId="urn:microsoft.com/office/officeart/2008/layout/LinedList"/>
    <dgm:cxn modelId="{A10ECB33-A0D7-4EF7-AE03-BB8D9AB6E56A}" type="presOf" srcId="{E4BA07BF-ED76-489E-B49B-E44B13955718}" destId="{82473CC3-4AED-467C-BF0E-F333633A37A3}" srcOrd="0" destOrd="0" presId="urn:microsoft.com/office/officeart/2008/layout/LinedList"/>
    <dgm:cxn modelId="{09BE4F0E-4D3F-472E-BE4E-171F2C011AF6}" srcId="{CE4B1F9F-E3DA-4904-8D2A-74843A3C5D0C}" destId="{E4BA07BF-ED76-489E-B49B-E44B13955718}" srcOrd="1" destOrd="0" parTransId="{F6EF61BB-6C63-4D1D-A7E6-0E28745463B3}" sibTransId="{FC84EDC4-3637-4BC1-A036-DA6EE6E613BB}"/>
    <dgm:cxn modelId="{DF68C969-6DAA-478D-B9B9-55546412C2F4}" srcId="{CE4B1F9F-E3DA-4904-8D2A-74843A3C5D0C}" destId="{4B73C53D-86C5-45FC-858A-56748B871656}" srcOrd="2" destOrd="0" parTransId="{7E3FA74B-6E32-45B7-9BF3-5C59DE7F5DD2}" sibTransId="{C3B7BB75-924C-46CC-B33E-030B7CB2ED93}"/>
    <dgm:cxn modelId="{0FD2C938-E529-44BB-8424-D1C844919B18}" type="presOf" srcId="{CE4B1F9F-E3DA-4904-8D2A-74843A3C5D0C}" destId="{806036B1-420B-4715-9C7F-A7F154BA8FD6}" srcOrd="0" destOrd="0" presId="urn:microsoft.com/office/officeart/2008/layout/LinedList"/>
    <dgm:cxn modelId="{31299966-CCBA-45AE-9DEE-B0AB77F375D4}" srcId="{0B6EB479-D50B-4769-B95D-FC26935CD851}" destId="{CE4B1F9F-E3DA-4904-8D2A-74843A3C5D0C}" srcOrd="0" destOrd="0" parTransId="{7362F62D-7EFC-4CF8-9207-E4AD53560598}" sibTransId="{1639F414-2AAA-4C8F-8002-2E006E761F74}"/>
    <dgm:cxn modelId="{A08C2316-A40D-4270-A61D-58DD3B488086}" srcId="{CE4B1F9F-E3DA-4904-8D2A-74843A3C5D0C}" destId="{39626D90-E26D-44D0-984F-9F5A91B9DC55}" srcOrd="0" destOrd="0" parTransId="{DE6652B1-A9A0-4260-A3D0-28AEBEA432A5}" sibTransId="{8876A593-69C4-4F23-8026-5EE275C9DF53}"/>
    <dgm:cxn modelId="{1F90B595-2501-412F-88A3-F9ACDB94ABC5}" srcId="{39626D90-E26D-44D0-984F-9F5A91B9DC55}" destId="{8242C4D1-FF20-4246-8080-DF1052F044F9}" srcOrd="0" destOrd="0" parTransId="{03C56367-08EF-441F-AEF2-C2F1AF8257CE}" sibTransId="{26111988-D922-49CD-9134-9DC20B75DCE4}"/>
    <dgm:cxn modelId="{88193758-10C5-4410-987A-84988D71EADD}" type="presOf" srcId="{8242C4D1-FF20-4246-8080-DF1052F044F9}" destId="{437373E8-8BB1-4729-97DA-4FD6475B5B5F}" srcOrd="0" destOrd="0" presId="urn:microsoft.com/office/officeart/2008/layout/LinedList"/>
    <dgm:cxn modelId="{5092C273-787F-4AF9-8277-1CA01DD9000A}" type="presOf" srcId="{4B73C53D-86C5-45FC-858A-56748B871656}" destId="{5BC57785-BE33-417F-940E-2617BEA0E8E9}" srcOrd="0" destOrd="0" presId="urn:microsoft.com/office/officeart/2008/layout/LinedList"/>
    <dgm:cxn modelId="{003829FD-6339-4609-835E-D40E50B541F7}" type="presParOf" srcId="{A50E13B3-B480-400F-A987-8CA156C0BE26}" destId="{2BE35D1B-FBE6-4D88-893A-880DA1F8C4A7}" srcOrd="0" destOrd="0" presId="urn:microsoft.com/office/officeart/2008/layout/LinedList"/>
    <dgm:cxn modelId="{FF29ACDD-50B2-47DC-94EC-B0A431E04F5C}" type="presParOf" srcId="{A50E13B3-B480-400F-A987-8CA156C0BE26}" destId="{EC44FD1E-3394-4E87-8D34-BB696E6CB296}" srcOrd="1" destOrd="0" presId="urn:microsoft.com/office/officeart/2008/layout/LinedList"/>
    <dgm:cxn modelId="{B11D5919-ED8E-4349-AD6B-90ADDA85047D}" type="presParOf" srcId="{EC44FD1E-3394-4E87-8D34-BB696E6CB296}" destId="{806036B1-420B-4715-9C7F-A7F154BA8FD6}" srcOrd="0" destOrd="0" presId="urn:microsoft.com/office/officeart/2008/layout/LinedList"/>
    <dgm:cxn modelId="{403E97CE-AA61-47BE-8DBA-7F6FA12352B6}" type="presParOf" srcId="{EC44FD1E-3394-4E87-8D34-BB696E6CB296}" destId="{CF366385-00EC-4031-A3ED-74C5927EF322}" srcOrd="1" destOrd="0" presId="urn:microsoft.com/office/officeart/2008/layout/LinedList"/>
    <dgm:cxn modelId="{6E58A7BF-C535-4DD5-90C0-70991D95372A}" type="presParOf" srcId="{CF366385-00EC-4031-A3ED-74C5927EF322}" destId="{701C063E-980B-48AE-80BB-3B205FD4993B}" srcOrd="0" destOrd="0" presId="urn:microsoft.com/office/officeart/2008/layout/LinedList"/>
    <dgm:cxn modelId="{496C5BE0-066C-483D-BF6A-C032C882F460}" type="presParOf" srcId="{CF366385-00EC-4031-A3ED-74C5927EF322}" destId="{DAD7EE7D-6E12-4A47-91C5-2C3551E83A81}" srcOrd="1" destOrd="0" presId="urn:microsoft.com/office/officeart/2008/layout/LinedList"/>
    <dgm:cxn modelId="{8E419F4E-BFC9-4565-ADB6-E05647994137}" type="presParOf" srcId="{DAD7EE7D-6E12-4A47-91C5-2C3551E83A81}" destId="{1B5BCCDA-EEDB-4E8A-BCCF-8B843E900EBD}" srcOrd="0" destOrd="0" presId="urn:microsoft.com/office/officeart/2008/layout/LinedList"/>
    <dgm:cxn modelId="{FAF5E72A-9128-465F-9D95-1832D1C8B8D9}" type="presParOf" srcId="{DAD7EE7D-6E12-4A47-91C5-2C3551E83A81}" destId="{D7A2A67D-6C1D-44CA-868E-B6CA3F83B494}" srcOrd="1" destOrd="0" presId="urn:microsoft.com/office/officeart/2008/layout/LinedList"/>
    <dgm:cxn modelId="{EACC051F-349A-491A-8229-A12D251B1AAE}" type="presParOf" srcId="{DAD7EE7D-6E12-4A47-91C5-2C3551E83A81}" destId="{D6898F55-C3B5-44DF-AEC1-69FF7234BC88}" srcOrd="2" destOrd="0" presId="urn:microsoft.com/office/officeart/2008/layout/LinedList"/>
    <dgm:cxn modelId="{1A67F45E-20C3-42A8-B788-42ECD8F33A89}" type="presParOf" srcId="{D6898F55-C3B5-44DF-AEC1-69FF7234BC88}" destId="{4CE06CA6-875F-4E95-A965-BAE4E1548655}" srcOrd="0" destOrd="0" presId="urn:microsoft.com/office/officeart/2008/layout/LinedList"/>
    <dgm:cxn modelId="{0075D52F-28E9-48E2-9452-8DEF85844739}" type="presParOf" srcId="{4CE06CA6-875F-4E95-A965-BAE4E1548655}" destId="{245FCF98-5864-41EA-A0D2-8608F0452735}" srcOrd="0" destOrd="0" presId="urn:microsoft.com/office/officeart/2008/layout/LinedList"/>
    <dgm:cxn modelId="{5765D077-8714-4897-9C33-77F59E468115}" type="presParOf" srcId="{4CE06CA6-875F-4E95-A965-BAE4E1548655}" destId="{437373E8-8BB1-4729-97DA-4FD6475B5B5F}" srcOrd="1" destOrd="0" presId="urn:microsoft.com/office/officeart/2008/layout/LinedList"/>
    <dgm:cxn modelId="{13AD6B59-DF8C-4F0B-A98B-72B691D5D4C8}" type="presParOf" srcId="{4CE06CA6-875F-4E95-A965-BAE4E1548655}" destId="{FAAA7BAD-0DE9-4D48-A00E-1713AFC31CED}" srcOrd="2" destOrd="0" presId="urn:microsoft.com/office/officeart/2008/layout/LinedList"/>
    <dgm:cxn modelId="{131A9D47-A5D9-43D6-9B5A-A04033987E73}" type="presParOf" srcId="{CF366385-00EC-4031-A3ED-74C5927EF322}" destId="{6A2CB33D-552E-4108-9BBD-6286D39A723C}" srcOrd="2" destOrd="0" presId="urn:microsoft.com/office/officeart/2008/layout/LinedList"/>
    <dgm:cxn modelId="{2D28A4E5-BF17-4674-A038-4053A5A2D7A1}" type="presParOf" srcId="{CF366385-00EC-4031-A3ED-74C5927EF322}" destId="{79106767-0D8B-4986-8A92-E90EAE1F9A22}" srcOrd="3" destOrd="0" presId="urn:microsoft.com/office/officeart/2008/layout/LinedList"/>
    <dgm:cxn modelId="{3145DBFD-FCCE-4003-9BA0-CC72C54257FF}" type="presParOf" srcId="{CF366385-00EC-4031-A3ED-74C5927EF322}" destId="{4C71160D-D3B0-4407-BC3C-1E699888A0BE}" srcOrd="4" destOrd="0" presId="urn:microsoft.com/office/officeart/2008/layout/LinedList"/>
    <dgm:cxn modelId="{58FEA977-F802-4A88-8C83-C7F337F4CD46}" type="presParOf" srcId="{4C71160D-D3B0-4407-BC3C-1E699888A0BE}" destId="{221B825F-6A7C-489A-ACB6-E4F685FC5F41}" srcOrd="0" destOrd="0" presId="urn:microsoft.com/office/officeart/2008/layout/LinedList"/>
    <dgm:cxn modelId="{F39A245A-9FD4-4534-B4EC-989E16FB3BB4}" type="presParOf" srcId="{4C71160D-D3B0-4407-BC3C-1E699888A0BE}" destId="{82473CC3-4AED-467C-BF0E-F333633A37A3}" srcOrd="1" destOrd="0" presId="urn:microsoft.com/office/officeart/2008/layout/LinedList"/>
    <dgm:cxn modelId="{5F0891D6-845C-4E03-9DED-4243DA44D7A6}" type="presParOf" srcId="{4C71160D-D3B0-4407-BC3C-1E699888A0BE}" destId="{F825E170-45ED-4F6C-82FA-862B04C6A4E8}" srcOrd="2" destOrd="0" presId="urn:microsoft.com/office/officeart/2008/layout/LinedList"/>
    <dgm:cxn modelId="{D1B95C07-9BDB-4145-9A00-C41696090BBF}" type="presParOf" srcId="{CF366385-00EC-4031-A3ED-74C5927EF322}" destId="{3308E729-9E2F-4153-9DA1-EEC388D4FE0B}" srcOrd="5" destOrd="0" presId="urn:microsoft.com/office/officeart/2008/layout/LinedList"/>
    <dgm:cxn modelId="{2B7EB20B-24AD-4270-9FD2-BFDA1EEF62F3}" type="presParOf" srcId="{CF366385-00EC-4031-A3ED-74C5927EF322}" destId="{4FC5D0CE-3EDD-4B08-889F-18A6ED0696B9}" srcOrd="6" destOrd="0" presId="urn:microsoft.com/office/officeart/2008/layout/LinedList"/>
    <dgm:cxn modelId="{565D4386-58E5-430E-8715-BC40195B12EC}" type="presParOf" srcId="{CF366385-00EC-4031-A3ED-74C5927EF322}" destId="{97DA4104-9A98-476F-8D25-7D0FDF5AE55C}" srcOrd="7" destOrd="0" presId="urn:microsoft.com/office/officeart/2008/layout/LinedList"/>
    <dgm:cxn modelId="{5365952A-639B-4837-BCBF-0FA79439A180}" type="presParOf" srcId="{97DA4104-9A98-476F-8D25-7D0FDF5AE55C}" destId="{47E9B8A2-77C0-4902-82DD-50EE43B16369}" srcOrd="0" destOrd="0" presId="urn:microsoft.com/office/officeart/2008/layout/LinedList"/>
    <dgm:cxn modelId="{07C4C711-2FC1-4899-97D0-B62015F6D965}" type="presParOf" srcId="{97DA4104-9A98-476F-8D25-7D0FDF5AE55C}" destId="{5BC57785-BE33-417F-940E-2617BEA0E8E9}" srcOrd="1" destOrd="0" presId="urn:microsoft.com/office/officeart/2008/layout/LinedList"/>
    <dgm:cxn modelId="{D80022A0-CF87-4EC9-9954-CD50C20BACC6}" type="presParOf" srcId="{97DA4104-9A98-476F-8D25-7D0FDF5AE55C}" destId="{56DCE137-6D84-48C0-961A-8E6D8A9C1FA3}" srcOrd="2" destOrd="0" presId="urn:microsoft.com/office/officeart/2008/layout/LinedList"/>
    <dgm:cxn modelId="{2AC868BB-EBCC-4C3F-BAB7-15C64215C26C}" type="presParOf" srcId="{CF366385-00EC-4031-A3ED-74C5927EF322}" destId="{49E5EEF4-C261-458F-82D7-935CCE5FD8E9}" srcOrd="8" destOrd="0" presId="urn:microsoft.com/office/officeart/2008/layout/LinedList"/>
    <dgm:cxn modelId="{80106943-3CCF-49C5-B00C-6FC26FF76483}" type="presParOf" srcId="{CF366385-00EC-4031-A3ED-74C5927EF322}" destId="{9D254855-47EB-473B-94E0-67CBCD394351}"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32F8290-9C0C-4356-B26E-D0D092EBBF1C}"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3F2C2BE1-C61B-4210-BAFD-7F1E614E7B82}">
      <dgm:prSet/>
      <dgm:spPr/>
      <dgm:t>
        <a:bodyPr/>
        <a:lstStyle/>
        <a:p>
          <a:pPr rtl="0"/>
          <a:r>
            <a:rPr lang="en-US" smtClean="0"/>
            <a:t>Nagpur Improvement Trust's case (SC) </a:t>
          </a:r>
          <a:endParaRPr lang="en-US"/>
        </a:p>
      </dgm:t>
    </dgm:pt>
    <dgm:pt modelId="{94DF8E48-4409-42C8-A59E-3D74A6DF93D8}" type="parTrans" cxnId="{7879DBB6-A9D7-4F04-A1B1-B2136361C600}">
      <dgm:prSet/>
      <dgm:spPr/>
      <dgm:t>
        <a:bodyPr/>
        <a:lstStyle/>
        <a:p>
          <a:endParaRPr lang="en-US"/>
        </a:p>
      </dgm:t>
    </dgm:pt>
    <dgm:pt modelId="{A9C145F4-939D-48B3-9F0D-D2EB15574EAF}" type="sibTrans" cxnId="{7879DBB6-A9D7-4F04-A1B1-B2136361C600}">
      <dgm:prSet/>
      <dgm:spPr/>
      <dgm:t>
        <a:bodyPr/>
        <a:lstStyle/>
        <a:p>
          <a:endParaRPr lang="en-US"/>
        </a:p>
      </dgm:t>
    </dgm:pt>
    <dgm:pt modelId="{80BEB95D-EA7F-4B7E-B370-858C2CAAACB4}">
      <dgm:prSet/>
      <dgm:spPr/>
      <dgm:t>
        <a:bodyPr/>
        <a:lstStyle/>
        <a:p>
          <a:pPr rtl="0"/>
          <a:r>
            <a:rPr lang="en-US" dirty="0" smtClean="0"/>
            <a:t>…… different principles of compensation cannot be formulated for lands acquired on the basis that the owner is old or young, healthy or ill, tall or short, or whether the owner has inherited the property or built it with his own efforts, or whether the owner is 'a politician or an advocate. Why is this sort of classification not sustainable ? Because the object being to compulsorily acquire for a public purpose, the object is equally achieved whether the land belongs to one type or another type.”</a:t>
          </a:r>
          <a:endParaRPr lang="en-US" dirty="0"/>
        </a:p>
      </dgm:t>
    </dgm:pt>
    <dgm:pt modelId="{B00B14D5-0E82-401F-ADC8-B9238917D9E8}" type="parTrans" cxnId="{0D13ABD5-067D-4E7A-9543-920273A780E5}">
      <dgm:prSet/>
      <dgm:spPr/>
      <dgm:t>
        <a:bodyPr/>
        <a:lstStyle/>
        <a:p>
          <a:endParaRPr lang="en-US"/>
        </a:p>
      </dgm:t>
    </dgm:pt>
    <dgm:pt modelId="{32A3CA35-629D-435B-8F94-B9274EAD8AAE}" type="sibTrans" cxnId="{0D13ABD5-067D-4E7A-9543-920273A780E5}">
      <dgm:prSet/>
      <dgm:spPr/>
      <dgm:t>
        <a:bodyPr/>
        <a:lstStyle/>
        <a:p>
          <a:endParaRPr lang="en-US"/>
        </a:p>
      </dgm:t>
    </dgm:pt>
    <dgm:pt modelId="{B50B51EF-4B57-418B-BDF3-0F9BA597D280}">
      <dgm:prSet/>
      <dgm:spPr/>
      <dgm:t>
        <a:bodyPr/>
        <a:lstStyle/>
        <a:p>
          <a:pPr rtl="0"/>
          <a:r>
            <a:rPr lang="en-US" smtClean="0"/>
            <a:t>It is equally immaterial whether it is one Acquisition Act or another Acquisition Act under which the land is acquired. If the existence of two Acts enables the State to give one owner different treatment from another equally situated the owner who is discriminated against, can claim the protection of Article 14</a:t>
          </a:r>
          <a:endParaRPr lang="en-US"/>
        </a:p>
      </dgm:t>
    </dgm:pt>
    <dgm:pt modelId="{C1369B8D-B28E-4841-AD4B-2F0067D78134}" type="parTrans" cxnId="{DE2DF9B9-C392-4D3B-B5EC-0D2B3756C9F7}">
      <dgm:prSet/>
      <dgm:spPr/>
      <dgm:t>
        <a:bodyPr/>
        <a:lstStyle/>
        <a:p>
          <a:endParaRPr lang="en-US"/>
        </a:p>
      </dgm:t>
    </dgm:pt>
    <dgm:pt modelId="{F1054DBA-0657-4D81-ACD6-7BDCD4BA571B}" type="sibTrans" cxnId="{DE2DF9B9-C392-4D3B-B5EC-0D2B3756C9F7}">
      <dgm:prSet/>
      <dgm:spPr/>
      <dgm:t>
        <a:bodyPr/>
        <a:lstStyle/>
        <a:p>
          <a:endParaRPr lang="en-US"/>
        </a:p>
      </dgm:t>
    </dgm:pt>
    <dgm:pt modelId="{35A20E5E-67CF-4A57-8F01-21159B4C7F65}" type="pres">
      <dgm:prSet presAssocID="{232F8290-9C0C-4356-B26E-D0D092EBBF1C}" presName="diagram" presStyleCnt="0">
        <dgm:presLayoutVars>
          <dgm:chPref val="1"/>
          <dgm:dir/>
          <dgm:animOne val="branch"/>
          <dgm:animLvl val="lvl"/>
          <dgm:resizeHandles/>
        </dgm:presLayoutVars>
      </dgm:prSet>
      <dgm:spPr/>
    </dgm:pt>
    <dgm:pt modelId="{AF3F3DF7-6E4F-4376-9E9B-50F29A4533E4}" type="pres">
      <dgm:prSet presAssocID="{3F2C2BE1-C61B-4210-BAFD-7F1E614E7B82}" presName="root" presStyleCnt="0"/>
      <dgm:spPr/>
    </dgm:pt>
    <dgm:pt modelId="{7584700F-1379-4519-98C9-413BAC55C6B5}" type="pres">
      <dgm:prSet presAssocID="{3F2C2BE1-C61B-4210-BAFD-7F1E614E7B82}" presName="rootComposite" presStyleCnt="0"/>
      <dgm:spPr/>
    </dgm:pt>
    <dgm:pt modelId="{3A926CE8-D6BC-4BCF-9C35-BF7439529F15}" type="pres">
      <dgm:prSet presAssocID="{3F2C2BE1-C61B-4210-BAFD-7F1E614E7B82}" presName="rootText" presStyleLbl="node1" presStyleIdx="0" presStyleCnt="1"/>
      <dgm:spPr/>
    </dgm:pt>
    <dgm:pt modelId="{833ACAD0-004B-428F-8E64-158FBFA53FB1}" type="pres">
      <dgm:prSet presAssocID="{3F2C2BE1-C61B-4210-BAFD-7F1E614E7B82}" presName="rootConnector" presStyleLbl="node1" presStyleIdx="0" presStyleCnt="1"/>
      <dgm:spPr/>
    </dgm:pt>
    <dgm:pt modelId="{F1466C27-D812-483A-B32A-89619A7DF057}" type="pres">
      <dgm:prSet presAssocID="{3F2C2BE1-C61B-4210-BAFD-7F1E614E7B82}" presName="childShape" presStyleCnt="0"/>
      <dgm:spPr/>
    </dgm:pt>
    <dgm:pt modelId="{E246AE09-F368-4776-A630-69B1100BB3E7}" type="pres">
      <dgm:prSet presAssocID="{B00B14D5-0E82-401F-ADC8-B9238917D9E8}" presName="Name13" presStyleLbl="parChTrans1D2" presStyleIdx="0" presStyleCnt="2"/>
      <dgm:spPr/>
    </dgm:pt>
    <dgm:pt modelId="{73941417-5F79-4095-BF35-654D2FD87CCB}" type="pres">
      <dgm:prSet presAssocID="{80BEB95D-EA7F-4B7E-B370-858C2CAAACB4}" presName="childText" presStyleLbl="bgAcc1" presStyleIdx="0" presStyleCnt="2" custScaleX="503739">
        <dgm:presLayoutVars>
          <dgm:bulletEnabled val="1"/>
        </dgm:presLayoutVars>
      </dgm:prSet>
      <dgm:spPr/>
    </dgm:pt>
    <dgm:pt modelId="{FC59E62B-A7E8-472C-981B-F66656BF79CF}" type="pres">
      <dgm:prSet presAssocID="{C1369B8D-B28E-4841-AD4B-2F0067D78134}" presName="Name13" presStyleLbl="parChTrans1D2" presStyleIdx="1" presStyleCnt="2"/>
      <dgm:spPr/>
    </dgm:pt>
    <dgm:pt modelId="{7D780A33-455D-4668-9982-95BA6480669C}" type="pres">
      <dgm:prSet presAssocID="{B50B51EF-4B57-418B-BDF3-0F9BA597D280}" presName="childText" presStyleLbl="bgAcc1" presStyleIdx="1" presStyleCnt="2" custScaleX="503739">
        <dgm:presLayoutVars>
          <dgm:bulletEnabled val="1"/>
        </dgm:presLayoutVars>
      </dgm:prSet>
      <dgm:spPr/>
    </dgm:pt>
  </dgm:ptLst>
  <dgm:cxnLst>
    <dgm:cxn modelId="{F948472A-F910-4E94-A9AD-3E096AA8B156}" type="presOf" srcId="{B00B14D5-0E82-401F-ADC8-B9238917D9E8}" destId="{E246AE09-F368-4776-A630-69B1100BB3E7}" srcOrd="0" destOrd="0" presId="urn:microsoft.com/office/officeart/2005/8/layout/hierarchy3"/>
    <dgm:cxn modelId="{FCE0B345-CD5C-41D7-8787-7D1627486DDA}" type="presOf" srcId="{232F8290-9C0C-4356-B26E-D0D092EBBF1C}" destId="{35A20E5E-67CF-4A57-8F01-21159B4C7F65}" srcOrd="0" destOrd="0" presId="urn:microsoft.com/office/officeart/2005/8/layout/hierarchy3"/>
    <dgm:cxn modelId="{E73D352F-ECE9-4BB1-A337-84CA94B22B89}" type="presOf" srcId="{B50B51EF-4B57-418B-BDF3-0F9BA597D280}" destId="{7D780A33-455D-4668-9982-95BA6480669C}" srcOrd="0" destOrd="0" presId="urn:microsoft.com/office/officeart/2005/8/layout/hierarchy3"/>
    <dgm:cxn modelId="{0D13ABD5-067D-4E7A-9543-920273A780E5}" srcId="{3F2C2BE1-C61B-4210-BAFD-7F1E614E7B82}" destId="{80BEB95D-EA7F-4B7E-B370-858C2CAAACB4}" srcOrd="0" destOrd="0" parTransId="{B00B14D5-0E82-401F-ADC8-B9238917D9E8}" sibTransId="{32A3CA35-629D-435B-8F94-B9274EAD8AAE}"/>
    <dgm:cxn modelId="{9B7B974C-A114-450B-AAA7-EEA9F4B77FED}" type="presOf" srcId="{80BEB95D-EA7F-4B7E-B370-858C2CAAACB4}" destId="{73941417-5F79-4095-BF35-654D2FD87CCB}" srcOrd="0" destOrd="0" presId="urn:microsoft.com/office/officeart/2005/8/layout/hierarchy3"/>
    <dgm:cxn modelId="{E76A5848-AE57-44EC-B514-9CA23A571B15}" type="presOf" srcId="{3F2C2BE1-C61B-4210-BAFD-7F1E614E7B82}" destId="{833ACAD0-004B-428F-8E64-158FBFA53FB1}" srcOrd="1" destOrd="0" presId="urn:microsoft.com/office/officeart/2005/8/layout/hierarchy3"/>
    <dgm:cxn modelId="{DE2DF9B9-C392-4D3B-B5EC-0D2B3756C9F7}" srcId="{3F2C2BE1-C61B-4210-BAFD-7F1E614E7B82}" destId="{B50B51EF-4B57-418B-BDF3-0F9BA597D280}" srcOrd="1" destOrd="0" parTransId="{C1369B8D-B28E-4841-AD4B-2F0067D78134}" sibTransId="{F1054DBA-0657-4D81-ACD6-7BDCD4BA571B}"/>
    <dgm:cxn modelId="{8D681CC2-6B04-455A-BCC6-BFA56DF18E29}" type="presOf" srcId="{C1369B8D-B28E-4841-AD4B-2F0067D78134}" destId="{FC59E62B-A7E8-472C-981B-F66656BF79CF}" srcOrd="0" destOrd="0" presId="urn:microsoft.com/office/officeart/2005/8/layout/hierarchy3"/>
    <dgm:cxn modelId="{7D309F54-45F6-41A5-BA4F-7BCCEC406921}" type="presOf" srcId="{3F2C2BE1-C61B-4210-BAFD-7F1E614E7B82}" destId="{3A926CE8-D6BC-4BCF-9C35-BF7439529F15}" srcOrd="0" destOrd="0" presId="urn:microsoft.com/office/officeart/2005/8/layout/hierarchy3"/>
    <dgm:cxn modelId="{7879DBB6-A9D7-4F04-A1B1-B2136361C600}" srcId="{232F8290-9C0C-4356-B26E-D0D092EBBF1C}" destId="{3F2C2BE1-C61B-4210-BAFD-7F1E614E7B82}" srcOrd="0" destOrd="0" parTransId="{94DF8E48-4409-42C8-A59E-3D74A6DF93D8}" sibTransId="{A9C145F4-939D-48B3-9F0D-D2EB15574EAF}"/>
    <dgm:cxn modelId="{44858FE9-6872-4799-909C-E7D89F8AA8AB}" type="presParOf" srcId="{35A20E5E-67CF-4A57-8F01-21159B4C7F65}" destId="{AF3F3DF7-6E4F-4376-9E9B-50F29A4533E4}" srcOrd="0" destOrd="0" presId="urn:microsoft.com/office/officeart/2005/8/layout/hierarchy3"/>
    <dgm:cxn modelId="{4C583D5D-7BE8-40A9-A86A-2B4377E17B1D}" type="presParOf" srcId="{AF3F3DF7-6E4F-4376-9E9B-50F29A4533E4}" destId="{7584700F-1379-4519-98C9-413BAC55C6B5}" srcOrd="0" destOrd="0" presId="urn:microsoft.com/office/officeart/2005/8/layout/hierarchy3"/>
    <dgm:cxn modelId="{B2B32668-E679-4D27-AC35-463416CB08C2}" type="presParOf" srcId="{7584700F-1379-4519-98C9-413BAC55C6B5}" destId="{3A926CE8-D6BC-4BCF-9C35-BF7439529F15}" srcOrd="0" destOrd="0" presId="urn:microsoft.com/office/officeart/2005/8/layout/hierarchy3"/>
    <dgm:cxn modelId="{A6DBF391-BD64-436A-9AF6-E052DF65D766}" type="presParOf" srcId="{7584700F-1379-4519-98C9-413BAC55C6B5}" destId="{833ACAD0-004B-428F-8E64-158FBFA53FB1}" srcOrd="1" destOrd="0" presId="urn:microsoft.com/office/officeart/2005/8/layout/hierarchy3"/>
    <dgm:cxn modelId="{031D0390-E8D7-4192-A57D-E2DB0DD4D21D}" type="presParOf" srcId="{AF3F3DF7-6E4F-4376-9E9B-50F29A4533E4}" destId="{F1466C27-D812-483A-B32A-89619A7DF057}" srcOrd="1" destOrd="0" presId="urn:microsoft.com/office/officeart/2005/8/layout/hierarchy3"/>
    <dgm:cxn modelId="{DC6A303B-0EB2-4DBC-B878-A57A9BDCF376}" type="presParOf" srcId="{F1466C27-D812-483A-B32A-89619A7DF057}" destId="{E246AE09-F368-4776-A630-69B1100BB3E7}" srcOrd="0" destOrd="0" presId="urn:microsoft.com/office/officeart/2005/8/layout/hierarchy3"/>
    <dgm:cxn modelId="{B9079F5C-A777-4EEE-AA60-B677B85EA6BB}" type="presParOf" srcId="{F1466C27-D812-483A-B32A-89619A7DF057}" destId="{73941417-5F79-4095-BF35-654D2FD87CCB}" srcOrd="1" destOrd="0" presId="urn:microsoft.com/office/officeart/2005/8/layout/hierarchy3"/>
    <dgm:cxn modelId="{1EFE022C-4972-4B68-AFF0-CA8DB48D1CB6}" type="presParOf" srcId="{F1466C27-D812-483A-B32A-89619A7DF057}" destId="{FC59E62B-A7E8-472C-981B-F66656BF79CF}" srcOrd="2" destOrd="0" presId="urn:microsoft.com/office/officeart/2005/8/layout/hierarchy3"/>
    <dgm:cxn modelId="{D7246846-9E79-4533-8F9D-A50782BE7B93}" type="presParOf" srcId="{F1466C27-D812-483A-B32A-89619A7DF057}" destId="{7D780A33-455D-4668-9982-95BA6480669C}"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419454D-4C36-467A-816A-D4639936D342}" type="doc">
      <dgm:prSet loTypeId="urn:microsoft.com/office/officeart/2008/layout/VerticalCurvedList" loCatId="list" qsTypeId="urn:microsoft.com/office/officeart/2005/8/quickstyle/simple1" qsCatId="simple" csTypeId="urn:microsoft.com/office/officeart/2005/8/colors/colorful1" csCatId="colorful"/>
      <dgm:spPr/>
      <dgm:t>
        <a:bodyPr/>
        <a:lstStyle/>
        <a:p>
          <a:endParaRPr lang="en-US"/>
        </a:p>
      </dgm:t>
    </dgm:pt>
    <dgm:pt modelId="{1832055A-B3FC-4823-B4A9-D74C48F326C9}">
      <dgm:prSet/>
      <dgm:spPr/>
      <dgm:t>
        <a:bodyPr/>
        <a:lstStyle/>
        <a:p>
          <a:pPr rtl="0"/>
          <a:r>
            <a:rPr lang="en-US" b="0" i="0" baseline="0" smtClean="0"/>
            <a:t>Drawing of Cheque by the drawer for the discharge of </a:t>
          </a:r>
          <a:r>
            <a:rPr lang="en-US" b="1" i="0" baseline="0" smtClean="0"/>
            <a:t>debt </a:t>
          </a:r>
          <a:r>
            <a:rPr lang="en-US" b="0" i="0" baseline="0" smtClean="0"/>
            <a:t>or other </a:t>
          </a:r>
          <a:r>
            <a:rPr lang="en-US" b="1" i="0" baseline="0" smtClean="0"/>
            <a:t>liability</a:t>
          </a:r>
          <a:endParaRPr lang="en-US"/>
        </a:p>
      </dgm:t>
    </dgm:pt>
    <dgm:pt modelId="{4A16A71E-4F04-4B19-B394-76C51E78DB58}" type="parTrans" cxnId="{F6C1833A-ECCD-4678-B136-88B8891517E5}">
      <dgm:prSet/>
      <dgm:spPr/>
      <dgm:t>
        <a:bodyPr/>
        <a:lstStyle/>
        <a:p>
          <a:endParaRPr lang="en-US"/>
        </a:p>
      </dgm:t>
    </dgm:pt>
    <dgm:pt modelId="{0B23F044-A7F5-4CFF-91B7-08E99849D17D}" type="sibTrans" cxnId="{F6C1833A-ECCD-4678-B136-88B8891517E5}">
      <dgm:prSet/>
      <dgm:spPr/>
      <dgm:t>
        <a:bodyPr/>
        <a:lstStyle/>
        <a:p>
          <a:endParaRPr lang="en-US"/>
        </a:p>
      </dgm:t>
    </dgm:pt>
    <dgm:pt modelId="{7FB5E1D8-0790-4856-9B13-D7B5FB6F2A05}">
      <dgm:prSet/>
      <dgm:spPr/>
      <dgm:t>
        <a:bodyPr/>
        <a:lstStyle/>
        <a:p>
          <a:pPr rtl="0"/>
          <a:r>
            <a:rPr lang="en-US" b="0" i="0" baseline="0" smtClean="0"/>
            <a:t>Presentation of Cheque within 6 months form the date on which it is drawn</a:t>
          </a:r>
          <a:endParaRPr lang="en-US"/>
        </a:p>
      </dgm:t>
    </dgm:pt>
    <dgm:pt modelId="{BE04F66E-3B7E-4264-9940-F62304962EE2}" type="parTrans" cxnId="{2364A768-ECD6-4562-9392-475001CA16BC}">
      <dgm:prSet/>
      <dgm:spPr/>
      <dgm:t>
        <a:bodyPr/>
        <a:lstStyle/>
        <a:p>
          <a:endParaRPr lang="en-US"/>
        </a:p>
      </dgm:t>
    </dgm:pt>
    <dgm:pt modelId="{B1C68C5F-35F0-4AF9-8DAF-BED70AD670E9}" type="sibTrans" cxnId="{2364A768-ECD6-4562-9392-475001CA16BC}">
      <dgm:prSet/>
      <dgm:spPr/>
      <dgm:t>
        <a:bodyPr/>
        <a:lstStyle/>
        <a:p>
          <a:endParaRPr lang="en-US"/>
        </a:p>
      </dgm:t>
    </dgm:pt>
    <dgm:pt modelId="{83180884-F601-4FEF-A187-2A380208570B}">
      <dgm:prSet/>
      <dgm:spPr/>
      <dgm:t>
        <a:bodyPr/>
        <a:lstStyle/>
        <a:p>
          <a:pPr rtl="0"/>
          <a:r>
            <a:rPr lang="en-US" b="0" i="0" baseline="0" smtClean="0"/>
            <a:t>Dishonour of cheque and return unpaid by the drawee bank</a:t>
          </a:r>
          <a:endParaRPr lang="en-US"/>
        </a:p>
      </dgm:t>
    </dgm:pt>
    <dgm:pt modelId="{0A0455A3-7A84-4039-8F17-9D30B5EE9428}" type="parTrans" cxnId="{E7448C68-40DF-4E21-9CED-2795A5874C66}">
      <dgm:prSet/>
      <dgm:spPr/>
      <dgm:t>
        <a:bodyPr/>
        <a:lstStyle/>
        <a:p>
          <a:endParaRPr lang="en-US"/>
        </a:p>
      </dgm:t>
    </dgm:pt>
    <dgm:pt modelId="{76C34367-AA98-4529-A836-C7BC0C384AC4}" type="sibTrans" cxnId="{E7448C68-40DF-4E21-9CED-2795A5874C66}">
      <dgm:prSet/>
      <dgm:spPr/>
      <dgm:t>
        <a:bodyPr/>
        <a:lstStyle/>
        <a:p>
          <a:endParaRPr lang="en-US"/>
        </a:p>
      </dgm:t>
    </dgm:pt>
    <dgm:pt modelId="{9D089E14-4D1D-4C7D-9DB1-AAAA96FBDB39}">
      <dgm:prSet/>
      <dgm:spPr/>
      <dgm:t>
        <a:bodyPr/>
        <a:lstStyle/>
        <a:p>
          <a:pPr rtl="0"/>
          <a:r>
            <a:rPr lang="en-US" b="0" i="0" baseline="0" smtClean="0"/>
            <a:t>Statutory Notice within 30 days of receipt of information from the bank regarding the return of cheque as unpaid to the drawer demanding payment of cheque amount</a:t>
          </a:r>
          <a:endParaRPr lang="en-US"/>
        </a:p>
      </dgm:t>
    </dgm:pt>
    <dgm:pt modelId="{61BC9960-3D29-47C3-A387-1E23D3F04D3A}" type="parTrans" cxnId="{3497F8FD-E53D-490F-AABD-8413D356EE27}">
      <dgm:prSet/>
      <dgm:spPr/>
      <dgm:t>
        <a:bodyPr/>
        <a:lstStyle/>
        <a:p>
          <a:endParaRPr lang="en-US"/>
        </a:p>
      </dgm:t>
    </dgm:pt>
    <dgm:pt modelId="{63FE9714-0A8E-4547-A12A-5C595226B5BC}" type="sibTrans" cxnId="{3497F8FD-E53D-490F-AABD-8413D356EE27}">
      <dgm:prSet/>
      <dgm:spPr/>
      <dgm:t>
        <a:bodyPr/>
        <a:lstStyle/>
        <a:p>
          <a:endParaRPr lang="en-US"/>
        </a:p>
      </dgm:t>
    </dgm:pt>
    <dgm:pt modelId="{FCC81CA4-0CFD-4992-8E71-A58E3882A4CB}">
      <dgm:prSet/>
      <dgm:spPr/>
      <dgm:t>
        <a:bodyPr/>
        <a:lstStyle/>
        <a:p>
          <a:pPr rtl="0"/>
          <a:r>
            <a:rPr lang="en-US" b="0" i="0" baseline="0" smtClean="0"/>
            <a:t>Failure to make payment by the drawer within 15 days from the date of receipt of Notice; </a:t>
          </a:r>
          <a:endParaRPr lang="en-US"/>
        </a:p>
      </dgm:t>
    </dgm:pt>
    <dgm:pt modelId="{C81120E3-04AF-4C9A-9A8E-AF68E15CD3C0}" type="parTrans" cxnId="{A56B2427-E958-4FF1-B443-2AC36BB0C475}">
      <dgm:prSet/>
      <dgm:spPr/>
      <dgm:t>
        <a:bodyPr/>
        <a:lstStyle/>
        <a:p>
          <a:endParaRPr lang="en-US"/>
        </a:p>
      </dgm:t>
    </dgm:pt>
    <dgm:pt modelId="{AF5F5F7F-897F-4BC6-BE10-249971621127}" type="sibTrans" cxnId="{A56B2427-E958-4FF1-B443-2AC36BB0C475}">
      <dgm:prSet/>
      <dgm:spPr/>
      <dgm:t>
        <a:bodyPr/>
        <a:lstStyle/>
        <a:p>
          <a:endParaRPr lang="en-US"/>
        </a:p>
      </dgm:t>
    </dgm:pt>
    <dgm:pt modelId="{EDB47FEC-876B-4130-97E4-FB1D47261D0F}" type="pres">
      <dgm:prSet presAssocID="{F419454D-4C36-467A-816A-D4639936D342}" presName="Name0" presStyleCnt="0">
        <dgm:presLayoutVars>
          <dgm:chMax val="7"/>
          <dgm:chPref val="7"/>
          <dgm:dir/>
        </dgm:presLayoutVars>
      </dgm:prSet>
      <dgm:spPr/>
      <dgm:t>
        <a:bodyPr/>
        <a:lstStyle/>
        <a:p>
          <a:endParaRPr lang="en-US"/>
        </a:p>
      </dgm:t>
    </dgm:pt>
    <dgm:pt modelId="{09213929-FFD2-49B1-825C-7ED1B86FC3D2}" type="pres">
      <dgm:prSet presAssocID="{F419454D-4C36-467A-816A-D4639936D342}" presName="Name1" presStyleCnt="0"/>
      <dgm:spPr/>
      <dgm:t>
        <a:bodyPr/>
        <a:lstStyle/>
        <a:p>
          <a:endParaRPr lang="en-US"/>
        </a:p>
      </dgm:t>
    </dgm:pt>
    <dgm:pt modelId="{3908FA6B-5F16-40B3-809F-9850360B65F5}" type="pres">
      <dgm:prSet presAssocID="{F419454D-4C36-467A-816A-D4639936D342}" presName="cycle" presStyleCnt="0"/>
      <dgm:spPr/>
      <dgm:t>
        <a:bodyPr/>
        <a:lstStyle/>
        <a:p>
          <a:endParaRPr lang="en-US"/>
        </a:p>
      </dgm:t>
    </dgm:pt>
    <dgm:pt modelId="{A5965446-83D1-4FC8-98F3-6DEF43E42CDB}" type="pres">
      <dgm:prSet presAssocID="{F419454D-4C36-467A-816A-D4639936D342}" presName="srcNode" presStyleLbl="node1" presStyleIdx="0" presStyleCnt="5"/>
      <dgm:spPr/>
      <dgm:t>
        <a:bodyPr/>
        <a:lstStyle/>
        <a:p>
          <a:endParaRPr lang="en-US"/>
        </a:p>
      </dgm:t>
    </dgm:pt>
    <dgm:pt modelId="{4035EEB2-6363-4546-8E99-C0FFEF2FC17C}" type="pres">
      <dgm:prSet presAssocID="{F419454D-4C36-467A-816A-D4639936D342}" presName="conn" presStyleLbl="parChTrans1D2" presStyleIdx="0" presStyleCnt="1"/>
      <dgm:spPr/>
      <dgm:t>
        <a:bodyPr/>
        <a:lstStyle/>
        <a:p>
          <a:endParaRPr lang="en-US"/>
        </a:p>
      </dgm:t>
    </dgm:pt>
    <dgm:pt modelId="{2F8B0063-86B1-432A-A57C-46E0C912575F}" type="pres">
      <dgm:prSet presAssocID="{F419454D-4C36-467A-816A-D4639936D342}" presName="extraNode" presStyleLbl="node1" presStyleIdx="0" presStyleCnt="5"/>
      <dgm:spPr/>
      <dgm:t>
        <a:bodyPr/>
        <a:lstStyle/>
        <a:p>
          <a:endParaRPr lang="en-US"/>
        </a:p>
      </dgm:t>
    </dgm:pt>
    <dgm:pt modelId="{C6216C03-9E13-4485-B6E3-D4AD73A894B5}" type="pres">
      <dgm:prSet presAssocID="{F419454D-4C36-467A-816A-D4639936D342}" presName="dstNode" presStyleLbl="node1" presStyleIdx="0" presStyleCnt="5"/>
      <dgm:spPr/>
      <dgm:t>
        <a:bodyPr/>
        <a:lstStyle/>
        <a:p>
          <a:endParaRPr lang="en-US"/>
        </a:p>
      </dgm:t>
    </dgm:pt>
    <dgm:pt modelId="{10D80A79-D800-4B87-8F83-A092CD86FA2F}" type="pres">
      <dgm:prSet presAssocID="{1832055A-B3FC-4823-B4A9-D74C48F326C9}" presName="text_1" presStyleLbl="node1" presStyleIdx="0" presStyleCnt="5">
        <dgm:presLayoutVars>
          <dgm:bulletEnabled val="1"/>
        </dgm:presLayoutVars>
      </dgm:prSet>
      <dgm:spPr/>
      <dgm:t>
        <a:bodyPr/>
        <a:lstStyle/>
        <a:p>
          <a:endParaRPr lang="en-US"/>
        </a:p>
      </dgm:t>
    </dgm:pt>
    <dgm:pt modelId="{479B925E-0DC8-4667-B55C-74F0237293A9}" type="pres">
      <dgm:prSet presAssocID="{1832055A-B3FC-4823-B4A9-D74C48F326C9}" presName="accent_1" presStyleCnt="0"/>
      <dgm:spPr/>
      <dgm:t>
        <a:bodyPr/>
        <a:lstStyle/>
        <a:p>
          <a:endParaRPr lang="en-US"/>
        </a:p>
      </dgm:t>
    </dgm:pt>
    <dgm:pt modelId="{50D2AEF7-16DA-4E03-AFEC-C496949B242C}" type="pres">
      <dgm:prSet presAssocID="{1832055A-B3FC-4823-B4A9-D74C48F326C9}" presName="accentRepeatNode" presStyleLbl="solidFgAcc1" presStyleIdx="0" presStyleCnt="5"/>
      <dgm:spPr/>
      <dgm:t>
        <a:bodyPr/>
        <a:lstStyle/>
        <a:p>
          <a:endParaRPr lang="en-US"/>
        </a:p>
      </dgm:t>
    </dgm:pt>
    <dgm:pt modelId="{E0406442-768C-477D-92C6-AD4C10D279DC}" type="pres">
      <dgm:prSet presAssocID="{7FB5E1D8-0790-4856-9B13-D7B5FB6F2A05}" presName="text_2" presStyleLbl="node1" presStyleIdx="1" presStyleCnt="5">
        <dgm:presLayoutVars>
          <dgm:bulletEnabled val="1"/>
        </dgm:presLayoutVars>
      </dgm:prSet>
      <dgm:spPr/>
      <dgm:t>
        <a:bodyPr/>
        <a:lstStyle/>
        <a:p>
          <a:endParaRPr lang="en-US"/>
        </a:p>
      </dgm:t>
    </dgm:pt>
    <dgm:pt modelId="{5287C4E7-0B62-4BE9-A5AB-56E6DA66CEAB}" type="pres">
      <dgm:prSet presAssocID="{7FB5E1D8-0790-4856-9B13-D7B5FB6F2A05}" presName="accent_2" presStyleCnt="0"/>
      <dgm:spPr/>
      <dgm:t>
        <a:bodyPr/>
        <a:lstStyle/>
        <a:p>
          <a:endParaRPr lang="en-US"/>
        </a:p>
      </dgm:t>
    </dgm:pt>
    <dgm:pt modelId="{60204C0B-9C99-4F54-8F28-804352C22531}" type="pres">
      <dgm:prSet presAssocID="{7FB5E1D8-0790-4856-9B13-D7B5FB6F2A05}" presName="accentRepeatNode" presStyleLbl="solidFgAcc1" presStyleIdx="1" presStyleCnt="5"/>
      <dgm:spPr/>
      <dgm:t>
        <a:bodyPr/>
        <a:lstStyle/>
        <a:p>
          <a:endParaRPr lang="en-US"/>
        </a:p>
      </dgm:t>
    </dgm:pt>
    <dgm:pt modelId="{6356B00A-7C00-4B64-8748-47C26A51CC60}" type="pres">
      <dgm:prSet presAssocID="{83180884-F601-4FEF-A187-2A380208570B}" presName="text_3" presStyleLbl="node1" presStyleIdx="2" presStyleCnt="5">
        <dgm:presLayoutVars>
          <dgm:bulletEnabled val="1"/>
        </dgm:presLayoutVars>
      </dgm:prSet>
      <dgm:spPr/>
      <dgm:t>
        <a:bodyPr/>
        <a:lstStyle/>
        <a:p>
          <a:endParaRPr lang="en-US"/>
        </a:p>
      </dgm:t>
    </dgm:pt>
    <dgm:pt modelId="{AB5D13E6-137A-4D1C-84EA-B5D8D3E30611}" type="pres">
      <dgm:prSet presAssocID="{83180884-F601-4FEF-A187-2A380208570B}" presName="accent_3" presStyleCnt="0"/>
      <dgm:spPr/>
      <dgm:t>
        <a:bodyPr/>
        <a:lstStyle/>
        <a:p>
          <a:endParaRPr lang="en-US"/>
        </a:p>
      </dgm:t>
    </dgm:pt>
    <dgm:pt modelId="{8294FB4D-05AD-4DE6-A185-46E278CF05B7}" type="pres">
      <dgm:prSet presAssocID="{83180884-F601-4FEF-A187-2A380208570B}" presName="accentRepeatNode" presStyleLbl="solidFgAcc1" presStyleIdx="2" presStyleCnt="5"/>
      <dgm:spPr/>
      <dgm:t>
        <a:bodyPr/>
        <a:lstStyle/>
        <a:p>
          <a:endParaRPr lang="en-US"/>
        </a:p>
      </dgm:t>
    </dgm:pt>
    <dgm:pt modelId="{A155F9D4-109C-4DB6-B148-3F51DB40A497}" type="pres">
      <dgm:prSet presAssocID="{9D089E14-4D1D-4C7D-9DB1-AAAA96FBDB39}" presName="text_4" presStyleLbl="node1" presStyleIdx="3" presStyleCnt="5">
        <dgm:presLayoutVars>
          <dgm:bulletEnabled val="1"/>
        </dgm:presLayoutVars>
      </dgm:prSet>
      <dgm:spPr/>
      <dgm:t>
        <a:bodyPr/>
        <a:lstStyle/>
        <a:p>
          <a:endParaRPr lang="en-US"/>
        </a:p>
      </dgm:t>
    </dgm:pt>
    <dgm:pt modelId="{95FA53DA-EAF4-433C-82F2-2A3BB34767EF}" type="pres">
      <dgm:prSet presAssocID="{9D089E14-4D1D-4C7D-9DB1-AAAA96FBDB39}" presName="accent_4" presStyleCnt="0"/>
      <dgm:spPr/>
      <dgm:t>
        <a:bodyPr/>
        <a:lstStyle/>
        <a:p>
          <a:endParaRPr lang="en-US"/>
        </a:p>
      </dgm:t>
    </dgm:pt>
    <dgm:pt modelId="{A8780308-B5E8-40C3-908E-55A156CDADE4}" type="pres">
      <dgm:prSet presAssocID="{9D089E14-4D1D-4C7D-9DB1-AAAA96FBDB39}" presName="accentRepeatNode" presStyleLbl="solidFgAcc1" presStyleIdx="3" presStyleCnt="5"/>
      <dgm:spPr/>
      <dgm:t>
        <a:bodyPr/>
        <a:lstStyle/>
        <a:p>
          <a:endParaRPr lang="en-US"/>
        </a:p>
      </dgm:t>
    </dgm:pt>
    <dgm:pt modelId="{5ED33E54-7FBC-4D83-AB7E-838C50778BE6}" type="pres">
      <dgm:prSet presAssocID="{FCC81CA4-0CFD-4992-8E71-A58E3882A4CB}" presName="text_5" presStyleLbl="node1" presStyleIdx="4" presStyleCnt="5">
        <dgm:presLayoutVars>
          <dgm:bulletEnabled val="1"/>
        </dgm:presLayoutVars>
      </dgm:prSet>
      <dgm:spPr/>
      <dgm:t>
        <a:bodyPr/>
        <a:lstStyle/>
        <a:p>
          <a:endParaRPr lang="en-US"/>
        </a:p>
      </dgm:t>
    </dgm:pt>
    <dgm:pt modelId="{86152E9C-3EDD-4E13-8709-65B345A0E271}" type="pres">
      <dgm:prSet presAssocID="{FCC81CA4-0CFD-4992-8E71-A58E3882A4CB}" presName="accent_5" presStyleCnt="0"/>
      <dgm:spPr/>
      <dgm:t>
        <a:bodyPr/>
        <a:lstStyle/>
        <a:p>
          <a:endParaRPr lang="en-US"/>
        </a:p>
      </dgm:t>
    </dgm:pt>
    <dgm:pt modelId="{ED1446C0-50A5-4847-90D6-6A4211CDA6B2}" type="pres">
      <dgm:prSet presAssocID="{FCC81CA4-0CFD-4992-8E71-A58E3882A4CB}" presName="accentRepeatNode" presStyleLbl="solidFgAcc1" presStyleIdx="4" presStyleCnt="5"/>
      <dgm:spPr/>
      <dgm:t>
        <a:bodyPr/>
        <a:lstStyle/>
        <a:p>
          <a:endParaRPr lang="en-US"/>
        </a:p>
      </dgm:t>
    </dgm:pt>
  </dgm:ptLst>
  <dgm:cxnLst>
    <dgm:cxn modelId="{D6A4F37E-EDD7-4410-821D-9431B68CC031}" type="presOf" srcId="{F419454D-4C36-467A-816A-D4639936D342}" destId="{EDB47FEC-876B-4130-97E4-FB1D47261D0F}" srcOrd="0" destOrd="0" presId="urn:microsoft.com/office/officeart/2008/layout/VerticalCurvedList"/>
    <dgm:cxn modelId="{EB267170-025E-4663-8D6E-B69372699611}" type="presOf" srcId="{FCC81CA4-0CFD-4992-8E71-A58E3882A4CB}" destId="{5ED33E54-7FBC-4D83-AB7E-838C50778BE6}" srcOrd="0" destOrd="0" presId="urn:microsoft.com/office/officeart/2008/layout/VerticalCurvedList"/>
    <dgm:cxn modelId="{E7448C68-40DF-4E21-9CED-2795A5874C66}" srcId="{F419454D-4C36-467A-816A-D4639936D342}" destId="{83180884-F601-4FEF-A187-2A380208570B}" srcOrd="2" destOrd="0" parTransId="{0A0455A3-7A84-4039-8F17-9D30B5EE9428}" sibTransId="{76C34367-AA98-4529-A836-C7BC0C384AC4}"/>
    <dgm:cxn modelId="{2364A768-ECD6-4562-9392-475001CA16BC}" srcId="{F419454D-4C36-467A-816A-D4639936D342}" destId="{7FB5E1D8-0790-4856-9B13-D7B5FB6F2A05}" srcOrd="1" destOrd="0" parTransId="{BE04F66E-3B7E-4264-9940-F62304962EE2}" sibTransId="{B1C68C5F-35F0-4AF9-8DAF-BED70AD670E9}"/>
    <dgm:cxn modelId="{F6C1833A-ECCD-4678-B136-88B8891517E5}" srcId="{F419454D-4C36-467A-816A-D4639936D342}" destId="{1832055A-B3FC-4823-B4A9-D74C48F326C9}" srcOrd="0" destOrd="0" parTransId="{4A16A71E-4F04-4B19-B394-76C51E78DB58}" sibTransId="{0B23F044-A7F5-4CFF-91B7-08E99849D17D}"/>
    <dgm:cxn modelId="{5BF163C4-E8F2-42D5-ABB8-A3A1B3A14F2E}" type="presOf" srcId="{83180884-F601-4FEF-A187-2A380208570B}" destId="{6356B00A-7C00-4B64-8748-47C26A51CC60}" srcOrd="0" destOrd="0" presId="urn:microsoft.com/office/officeart/2008/layout/VerticalCurvedList"/>
    <dgm:cxn modelId="{A56B2427-E958-4FF1-B443-2AC36BB0C475}" srcId="{F419454D-4C36-467A-816A-D4639936D342}" destId="{FCC81CA4-0CFD-4992-8E71-A58E3882A4CB}" srcOrd="4" destOrd="0" parTransId="{C81120E3-04AF-4C9A-9A8E-AF68E15CD3C0}" sibTransId="{AF5F5F7F-897F-4BC6-BE10-249971621127}"/>
    <dgm:cxn modelId="{0993DC77-18FB-43BE-81B1-AA98D978BA1F}" type="presOf" srcId="{9D089E14-4D1D-4C7D-9DB1-AAAA96FBDB39}" destId="{A155F9D4-109C-4DB6-B148-3F51DB40A497}" srcOrd="0" destOrd="0" presId="urn:microsoft.com/office/officeart/2008/layout/VerticalCurvedList"/>
    <dgm:cxn modelId="{3F87EC48-FDD0-4A49-9B63-F91D9FC9C474}" type="presOf" srcId="{0B23F044-A7F5-4CFF-91B7-08E99849D17D}" destId="{4035EEB2-6363-4546-8E99-C0FFEF2FC17C}" srcOrd="0" destOrd="0" presId="urn:microsoft.com/office/officeart/2008/layout/VerticalCurvedList"/>
    <dgm:cxn modelId="{3497F8FD-E53D-490F-AABD-8413D356EE27}" srcId="{F419454D-4C36-467A-816A-D4639936D342}" destId="{9D089E14-4D1D-4C7D-9DB1-AAAA96FBDB39}" srcOrd="3" destOrd="0" parTransId="{61BC9960-3D29-47C3-A387-1E23D3F04D3A}" sibTransId="{63FE9714-0A8E-4547-A12A-5C595226B5BC}"/>
    <dgm:cxn modelId="{8401948B-A5BB-4F76-A3A4-D546495E901D}" type="presOf" srcId="{1832055A-B3FC-4823-B4A9-D74C48F326C9}" destId="{10D80A79-D800-4B87-8F83-A092CD86FA2F}" srcOrd="0" destOrd="0" presId="urn:microsoft.com/office/officeart/2008/layout/VerticalCurvedList"/>
    <dgm:cxn modelId="{98091FCF-E2C8-438E-8681-66CA8DA55531}" type="presOf" srcId="{7FB5E1D8-0790-4856-9B13-D7B5FB6F2A05}" destId="{E0406442-768C-477D-92C6-AD4C10D279DC}" srcOrd="0" destOrd="0" presId="urn:microsoft.com/office/officeart/2008/layout/VerticalCurvedList"/>
    <dgm:cxn modelId="{56102D49-4414-4E0B-B386-5A7A4DE10B8D}" type="presParOf" srcId="{EDB47FEC-876B-4130-97E4-FB1D47261D0F}" destId="{09213929-FFD2-49B1-825C-7ED1B86FC3D2}" srcOrd="0" destOrd="0" presId="urn:microsoft.com/office/officeart/2008/layout/VerticalCurvedList"/>
    <dgm:cxn modelId="{7FE30647-5391-469E-89A9-4A9571C128CE}" type="presParOf" srcId="{09213929-FFD2-49B1-825C-7ED1B86FC3D2}" destId="{3908FA6B-5F16-40B3-809F-9850360B65F5}" srcOrd="0" destOrd="0" presId="urn:microsoft.com/office/officeart/2008/layout/VerticalCurvedList"/>
    <dgm:cxn modelId="{07826DD3-1CD8-4646-9F2C-AE79A7665463}" type="presParOf" srcId="{3908FA6B-5F16-40B3-809F-9850360B65F5}" destId="{A5965446-83D1-4FC8-98F3-6DEF43E42CDB}" srcOrd="0" destOrd="0" presId="urn:microsoft.com/office/officeart/2008/layout/VerticalCurvedList"/>
    <dgm:cxn modelId="{2BCB7B42-65BD-42D5-9950-6996A85B216E}" type="presParOf" srcId="{3908FA6B-5F16-40B3-809F-9850360B65F5}" destId="{4035EEB2-6363-4546-8E99-C0FFEF2FC17C}" srcOrd="1" destOrd="0" presId="urn:microsoft.com/office/officeart/2008/layout/VerticalCurvedList"/>
    <dgm:cxn modelId="{0EA7EDA2-C2B3-4591-991A-1D337436CDCC}" type="presParOf" srcId="{3908FA6B-5F16-40B3-809F-9850360B65F5}" destId="{2F8B0063-86B1-432A-A57C-46E0C912575F}" srcOrd="2" destOrd="0" presId="urn:microsoft.com/office/officeart/2008/layout/VerticalCurvedList"/>
    <dgm:cxn modelId="{BD32843D-8672-4BB6-BAD5-4F9E41638602}" type="presParOf" srcId="{3908FA6B-5F16-40B3-809F-9850360B65F5}" destId="{C6216C03-9E13-4485-B6E3-D4AD73A894B5}" srcOrd="3" destOrd="0" presId="urn:microsoft.com/office/officeart/2008/layout/VerticalCurvedList"/>
    <dgm:cxn modelId="{8BC6BE82-B0A3-4F49-99C1-37C9B0F19159}" type="presParOf" srcId="{09213929-FFD2-49B1-825C-7ED1B86FC3D2}" destId="{10D80A79-D800-4B87-8F83-A092CD86FA2F}" srcOrd="1" destOrd="0" presId="urn:microsoft.com/office/officeart/2008/layout/VerticalCurvedList"/>
    <dgm:cxn modelId="{B0CFA869-4A0A-4F91-A25E-5080E03F94E6}" type="presParOf" srcId="{09213929-FFD2-49B1-825C-7ED1B86FC3D2}" destId="{479B925E-0DC8-4667-B55C-74F0237293A9}" srcOrd="2" destOrd="0" presId="urn:microsoft.com/office/officeart/2008/layout/VerticalCurvedList"/>
    <dgm:cxn modelId="{C40EB8B9-E2C9-4178-9BD3-F8E39DF6310A}" type="presParOf" srcId="{479B925E-0DC8-4667-B55C-74F0237293A9}" destId="{50D2AEF7-16DA-4E03-AFEC-C496949B242C}" srcOrd="0" destOrd="0" presId="urn:microsoft.com/office/officeart/2008/layout/VerticalCurvedList"/>
    <dgm:cxn modelId="{465A9111-ACED-4B17-B9C3-29D71C9F80A2}" type="presParOf" srcId="{09213929-FFD2-49B1-825C-7ED1B86FC3D2}" destId="{E0406442-768C-477D-92C6-AD4C10D279DC}" srcOrd="3" destOrd="0" presId="urn:microsoft.com/office/officeart/2008/layout/VerticalCurvedList"/>
    <dgm:cxn modelId="{8CCFDB9A-8EC1-4449-880D-9B3A395A7EF8}" type="presParOf" srcId="{09213929-FFD2-49B1-825C-7ED1B86FC3D2}" destId="{5287C4E7-0B62-4BE9-A5AB-56E6DA66CEAB}" srcOrd="4" destOrd="0" presId="urn:microsoft.com/office/officeart/2008/layout/VerticalCurvedList"/>
    <dgm:cxn modelId="{E1FF424D-D1D4-4DA2-9E98-B5F98113E7E9}" type="presParOf" srcId="{5287C4E7-0B62-4BE9-A5AB-56E6DA66CEAB}" destId="{60204C0B-9C99-4F54-8F28-804352C22531}" srcOrd="0" destOrd="0" presId="urn:microsoft.com/office/officeart/2008/layout/VerticalCurvedList"/>
    <dgm:cxn modelId="{7DBE88CB-7531-41DD-9CD8-FE78560CC70C}" type="presParOf" srcId="{09213929-FFD2-49B1-825C-7ED1B86FC3D2}" destId="{6356B00A-7C00-4B64-8748-47C26A51CC60}" srcOrd="5" destOrd="0" presId="urn:microsoft.com/office/officeart/2008/layout/VerticalCurvedList"/>
    <dgm:cxn modelId="{F7AFEC29-5CEA-4E84-9AA7-36570FC69D94}" type="presParOf" srcId="{09213929-FFD2-49B1-825C-7ED1B86FC3D2}" destId="{AB5D13E6-137A-4D1C-84EA-B5D8D3E30611}" srcOrd="6" destOrd="0" presId="urn:microsoft.com/office/officeart/2008/layout/VerticalCurvedList"/>
    <dgm:cxn modelId="{1533B0FC-B47A-498A-B76B-1C0AE82DB052}" type="presParOf" srcId="{AB5D13E6-137A-4D1C-84EA-B5D8D3E30611}" destId="{8294FB4D-05AD-4DE6-A185-46E278CF05B7}" srcOrd="0" destOrd="0" presId="urn:microsoft.com/office/officeart/2008/layout/VerticalCurvedList"/>
    <dgm:cxn modelId="{619FA45F-F00D-4372-A7CD-DA684EE18ACE}" type="presParOf" srcId="{09213929-FFD2-49B1-825C-7ED1B86FC3D2}" destId="{A155F9D4-109C-4DB6-B148-3F51DB40A497}" srcOrd="7" destOrd="0" presId="urn:microsoft.com/office/officeart/2008/layout/VerticalCurvedList"/>
    <dgm:cxn modelId="{15E243B4-1081-4A70-9C9B-80AD55F3112C}" type="presParOf" srcId="{09213929-FFD2-49B1-825C-7ED1B86FC3D2}" destId="{95FA53DA-EAF4-433C-82F2-2A3BB34767EF}" srcOrd="8" destOrd="0" presId="urn:microsoft.com/office/officeart/2008/layout/VerticalCurvedList"/>
    <dgm:cxn modelId="{1356FD91-5E90-4CDF-A896-CC6EB8C26DAB}" type="presParOf" srcId="{95FA53DA-EAF4-433C-82F2-2A3BB34767EF}" destId="{A8780308-B5E8-40C3-908E-55A156CDADE4}" srcOrd="0" destOrd="0" presId="urn:microsoft.com/office/officeart/2008/layout/VerticalCurvedList"/>
    <dgm:cxn modelId="{C9FEBE63-4AC5-4621-AEBD-91500F396A05}" type="presParOf" srcId="{09213929-FFD2-49B1-825C-7ED1B86FC3D2}" destId="{5ED33E54-7FBC-4D83-AB7E-838C50778BE6}" srcOrd="9" destOrd="0" presId="urn:microsoft.com/office/officeart/2008/layout/VerticalCurvedList"/>
    <dgm:cxn modelId="{1A214A7C-B438-471D-9291-5BE6B9BB1F5F}" type="presParOf" srcId="{09213929-FFD2-49B1-825C-7ED1B86FC3D2}" destId="{86152E9C-3EDD-4E13-8709-65B345A0E271}" srcOrd="10" destOrd="0" presId="urn:microsoft.com/office/officeart/2008/layout/VerticalCurvedList"/>
    <dgm:cxn modelId="{C63A63B1-1178-4522-92B0-8368BF27ADFD}" type="presParOf" srcId="{86152E9C-3EDD-4E13-8709-65B345A0E271}" destId="{ED1446C0-50A5-4847-90D6-6A4211CDA6B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4E2F1EA-4A34-40CD-A813-D030F6A8E79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9042D7A-7ADD-48B0-9456-A806A09B30C7}">
      <dgm:prSet/>
      <dgm:spPr/>
      <dgm:t>
        <a:bodyPr/>
        <a:lstStyle/>
        <a:p>
          <a:pPr rtl="0"/>
          <a:r>
            <a:rPr lang="en-US" b="0" i="0" baseline="0" dirty="0" smtClean="0"/>
            <a:t>Imprisonment for</a:t>
          </a:r>
          <a:r>
            <a:rPr lang="en-US" b="0" i="0" baseline="30000" dirty="0" smtClean="0"/>
            <a:t> </a:t>
          </a:r>
          <a:r>
            <a:rPr lang="en-US" b="0" i="0" baseline="0" dirty="0" smtClean="0"/>
            <a:t>a term which may be extended to two years, </a:t>
          </a:r>
          <a:r>
            <a:rPr lang="en-US" b="0" i="0" baseline="0" dirty="0" smtClean="0"/>
            <a:t>or</a:t>
          </a:r>
          <a:endParaRPr lang="en-US" dirty="0"/>
        </a:p>
      </dgm:t>
    </dgm:pt>
    <dgm:pt modelId="{B30ED6C3-BE34-46D2-9587-C6FC20C3DBD5}" type="parTrans" cxnId="{3B37ED6D-66C5-40DA-A126-81C459DB05BA}">
      <dgm:prSet/>
      <dgm:spPr/>
      <dgm:t>
        <a:bodyPr/>
        <a:lstStyle/>
        <a:p>
          <a:endParaRPr lang="en-US"/>
        </a:p>
      </dgm:t>
    </dgm:pt>
    <dgm:pt modelId="{A972813E-602C-45F2-9518-D3ADA24E65C4}" type="sibTrans" cxnId="{3B37ED6D-66C5-40DA-A126-81C459DB05BA}">
      <dgm:prSet/>
      <dgm:spPr/>
      <dgm:t>
        <a:bodyPr/>
        <a:lstStyle/>
        <a:p>
          <a:endParaRPr lang="en-US"/>
        </a:p>
      </dgm:t>
    </dgm:pt>
    <dgm:pt modelId="{29C29C94-D63A-4A16-8740-7F1B452F5469}">
      <dgm:prSet/>
      <dgm:spPr/>
      <dgm:t>
        <a:bodyPr/>
        <a:lstStyle/>
        <a:p>
          <a:pPr rtl="0"/>
          <a:r>
            <a:rPr lang="en-US" b="0" i="0" baseline="0" dirty="0" smtClean="0"/>
            <a:t>Fine </a:t>
          </a:r>
          <a:r>
            <a:rPr lang="en-US" b="0" i="0" baseline="0" dirty="0" smtClean="0"/>
            <a:t>which may extend to twice the amount of the </a:t>
          </a:r>
          <a:r>
            <a:rPr lang="en-US" b="0" i="0" baseline="0" dirty="0" err="1" smtClean="0"/>
            <a:t>cheque</a:t>
          </a:r>
          <a:r>
            <a:rPr lang="en-US" b="0" i="0" baseline="0" dirty="0" smtClean="0"/>
            <a:t>, </a:t>
          </a:r>
          <a:r>
            <a:rPr lang="en-US" b="0" i="0" baseline="0" dirty="0" smtClean="0"/>
            <a:t>or</a:t>
          </a:r>
          <a:endParaRPr lang="en-US" dirty="0"/>
        </a:p>
      </dgm:t>
    </dgm:pt>
    <dgm:pt modelId="{228AA9D0-87A5-4E81-9E50-6293193CE8CA}" type="parTrans" cxnId="{E14D971B-DF33-4A2C-A1FF-FD128C7F0244}">
      <dgm:prSet/>
      <dgm:spPr/>
      <dgm:t>
        <a:bodyPr/>
        <a:lstStyle/>
        <a:p>
          <a:endParaRPr lang="en-US"/>
        </a:p>
      </dgm:t>
    </dgm:pt>
    <dgm:pt modelId="{F7947551-70AD-4F83-8960-2015A1F7EA69}" type="sibTrans" cxnId="{E14D971B-DF33-4A2C-A1FF-FD128C7F0244}">
      <dgm:prSet/>
      <dgm:spPr/>
      <dgm:t>
        <a:bodyPr/>
        <a:lstStyle/>
        <a:p>
          <a:endParaRPr lang="en-US"/>
        </a:p>
      </dgm:t>
    </dgm:pt>
    <dgm:pt modelId="{107752FF-2262-428A-9E3C-4ACAC2D431A9}">
      <dgm:prSet/>
      <dgm:spPr/>
      <dgm:t>
        <a:bodyPr/>
        <a:lstStyle/>
        <a:p>
          <a:pPr rtl="0"/>
          <a:r>
            <a:rPr lang="en-US" b="0" i="0" baseline="0" smtClean="0"/>
            <a:t>both</a:t>
          </a:r>
          <a:r>
            <a:rPr lang="en-US" b="0" i="0" baseline="0" dirty="0" smtClean="0"/>
            <a:t>.</a:t>
          </a:r>
          <a:endParaRPr lang="en-US" dirty="0"/>
        </a:p>
      </dgm:t>
    </dgm:pt>
    <dgm:pt modelId="{2FD17A72-3434-4B68-B7E8-16E9770BA03B}" type="parTrans" cxnId="{73B7F7DD-16EB-4847-8F6A-6334CEAC3193}">
      <dgm:prSet/>
      <dgm:spPr/>
      <dgm:t>
        <a:bodyPr/>
        <a:lstStyle/>
        <a:p>
          <a:endParaRPr lang="en-US"/>
        </a:p>
      </dgm:t>
    </dgm:pt>
    <dgm:pt modelId="{D6BACCBF-85CD-41F9-928B-87A883BEA28D}" type="sibTrans" cxnId="{73B7F7DD-16EB-4847-8F6A-6334CEAC3193}">
      <dgm:prSet/>
      <dgm:spPr/>
      <dgm:t>
        <a:bodyPr/>
        <a:lstStyle/>
        <a:p>
          <a:endParaRPr lang="en-US"/>
        </a:p>
      </dgm:t>
    </dgm:pt>
    <dgm:pt modelId="{282B8A6D-DC5C-4AFB-B725-A9C59356D96C}" type="pres">
      <dgm:prSet presAssocID="{84E2F1EA-4A34-40CD-A813-D030F6A8E79F}" presName="linear" presStyleCnt="0">
        <dgm:presLayoutVars>
          <dgm:animLvl val="lvl"/>
          <dgm:resizeHandles val="exact"/>
        </dgm:presLayoutVars>
      </dgm:prSet>
      <dgm:spPr/>
      <dgm:t>
        <a:bodyPr/>
        <a:lstStyle/>
        <a:p>
          <a:endParaRPr lang="en-US"/>
        </a:p>
      </dgm:t>
    </dgm:pt>
    <dgm:pt modelId="{CEE746A3-F28D-4EC4-B812-FB4E67F40C96}" type="pres">
      <dgm:prSet presAssocID="{39042D7A-7ADD-48B0-9456-A806A09B30C7}" presName="parentText" presStyleLbl="node1" presStyleIdx="0" presStyleCnt="3">
        <dgm:presLayoutVars>
          <dgm:chMax val="0"/>
          <dgm:bulletEnabled val="1"/>
        </dgm:presLayoutVars>
      </dgm:prSet>
      <dgm:spPr/>
      <dgm:t>
        <a:bodyPr/>
        <a:lstStyle/>
        <a:p>
          <a:endParaRPr lang="en-US"/>
        </a:p>
      </dgm:t>
    </dgm:pt>
    <dgm:pt modelId="{602B2526-00C7-4FB7-9D86-413B9B8D664E}" type="pres">
      <dgm:prSet presAssocID="{A972813E-602C-45F2-9518-D3ADA24E65C4}" presName="spacer" presStyleCnt="0"/>
      <dgm:spPr/>
      <dgm:t>
        <a:bodyPr/>
        <a:lstStyle/>
        <a:p>
          <a:endParaRPr lang="en-US"/>
        </a:p>
      </dgm:t>
    </dgm:pt>
    <dgm:pt modelId="{C0D94643-4B59-4FB6-8341-367FDA9B24CC}" type="pres">
      <dgm:prSet presAssocID="{29C29C94-D63A-4A16-8740-7F1B452F5469}" presName="parentText" presStyleLbl="node1" presStyleIdx="1" presStyleCnt="3">
        <dgm:presLayoutVars>
          <dgm:chMax val="0"/>
          <dgm:bulletEnabled val="1"/>
        </dgm:presLayoutVars>
      </dgm:prSet>
      <dgm:spPr/>
      <dgm:t>
        <a:bodyPr/>
        <a:lstStyle/>
        <a:p>
          <a:endParaRPr lang="en-US"/>
        </a:p>
      </dgm:t>
    </dgm:pt>
    <dgm:pt modelId="{22A55A36-A91A-4D55-A275-8D2FE49B0D05}" type="pres">
      <dgm:prSet presAssocID="{F7947551-70AD-4F83-8960-2015A1F7EA69}" presName="spacer" presStyleCnt="0"/>
      <dgm:spPr/>
      <dgm:t>
        <a:bodyPr/>
        <a:lstStyle/>
        <a:p>
          <a:endParaRPr lang="en-US"/>
        </a:p>
      </dgm:t>
    </dgm:pt>
    <dgm:pt modelId="{2713CB00-1E46-4AA9-A758-056DFEEADE34}" type="pres">
      <dgm:prSet presAssocID="{107752FF-2262-428A-9E3C-4ACAC2D431A9}" presName="parentText" presStyleLbl="node1" presStyleIdx="2" presStyleCnt="3">
        <dgm:presLayoutVars>
          <dgm:chMax val="0"/>
          <dgm:bulletEnabled val="1"/>
        </dgm:presLayoutVars>
      </dgm:prSet>
      <dgm:spPr/>
      <dgm:t>
        <a:bodyPr/>
        <a:lstStyle/>
        <a:p>
          <a:endParaRPr lang="en-US"/>
        </a:p>
      </dgm:t>
    </dgm:pt>
  </dgm:ptLst>
  <dgm:cxnLst>
    <dgm:cxn modelId="{B49D7AD7-B56B-441F-AC6A-F737C805C289}" type="presOf" srcId="{29C29C94-D63A-4A16-8740-7F1B452F5469}" destId="{C0D94643-4B59-4FB6-8341-367FDA9B24CC}" srcOrd="0" destOrd="0" presId="urn:microsoft.com/office/officeart/2005/8/layout/vList2"/>
    <dgm:cxn modelId="{3B37ED6D-66C5-40DA-A126-81C459DB05BA}" srcId="{84E2F1EA-4A34-40CD-A813-D030F6A8E79F}" destId="{39042D7A-7ADD-48B0-9456-A806A09B30C7}" srcOrd="0" destOrd="0" parTransId="{B30ED6C3-BE34-46D2-9587-C6FC20C3DBD5}" sibTransId="{A972813E-602C-45F2-9518-D3ADA24E65C4}"/>
    <dgm:cxn modelId="{E14D971B-DF33-4A2C-A1FF-FD128C7F0244}" srcId="{84E2F1EA-4A34-40CD-A813-D030F6A8E79F}" destId="{29C29C94-D63A-4A16-8740-7F1B452F5469}" srcOrd="1" destOrd="0" parTransId="{228AA9D0-87A5-4E81-9E50-6293193CE8CA}" sibTransId="{F7947551-70AD-4F83-8960-2015A1F7EA69}"/>
    <dgm:cxn modelId="{73B7F7DD-16EB-4847-8F6A-6334CEAC3193}" srcId="{84E2F1EA-4A34-40CD-A813-D030F6A8E79F}" destId="{107752FF-2262-428A-9E3C-4ACAC2D431A9}" srcOrd="2" destOrd="0" parTransId="{2FD17A72-3434-4B68-B7E8-16E9770BA03B}" sibTransId="{D6BACCBF-85CD-41F9-928B-87A883BEA28D}"/>
    <dgm:cxn modelId="{169CFD73-FDEB-4B6B-B67E-40C5A7F6640E}" type="presOf" srcId="{39042D7A-7ADD-48B0-9456-A806A09B30C7}" destId="{CEE746A3-F28D-4EC4-B812-FB4E67F40C96}" srcOrd="0" destOrd="0" presId="urn:microsoft.com/office/officeart/2005/8/layout/vList2"/>
    <dgm:cxn modelId="{0269383B-D090-485A-9469-CEF2E1A85E97}" type="presOf" srcId="{107752FF-2262-428A-9E3C-4ACAC2D431A9}" destId="{2713CB00-1E46-4AA9-A758-056DFEEADE34}" srcOrd="0" destOrd="0" presId="urn:microsoft.com/office/officeart/2005/8/layout/vList2"/>
    <dgm:cxn modelId="{8064FAA2-9755-4C81-B7CC-904CE2B9D2CC}" type="presOf" srcId="{84E2F1EA-4A34-40CD-A813-D030F6A8E79F}" destId="{282B8A6D-DC5C-4AFB-B725-A9C59356D96C}" srcOrd="0" destOrd="0" presId="urn:microsoft.com/office/officeart/2005/8/layout/vList2"/>
    <dgm:cxn modelId="{F706546C-4932-4228-82B4-907D52FEA3AC}" type="presParOf" srcId="{282B8A6D-DC5C-4AFB-B725-A9C59356D96C}" destId="{CEE746A3-F28D-4EC4-B812-FB4E67F40C96}" srcOrd="0" destOrd="0" presId="urn:microsoft.com/office/officeart/2005/8/layout/vList2"/>
    <dgm:cxn modelId="{D43E044F-7BBC-4DF9-8480-9949A0DC4BE7}" type="presParOf" srcId="{282B8A6D-DC5C-4AFB-B725-A9C59356D96C}" destId="{602B2526-00C7-4FB7-9D86-413B9B8D664E}" srcOrd="1" destOrd="0" presId="urn:microsoft.com/office/officeart/2005/8/layout/vList2"/>
    <dgm:cxn modelId="{4D33A314-A661-4BCF-A1B2-04D24468DCF0}" type="presParOf" srcId="{282B8A6D-DC5C-4AFB-B725-A9C59356D96C}" destId="{C0D94643-4B59-4FB6-8341-367FDA9B24CC}" srcOrd="2" destOrd="0" presId="urn:microsoft.com/office/officeart/2005/8/layout/vList2"/>
    <dgm:cxn modelId="{E672B693-F029-4FF5-B87E-8B4FD5047801}" type="presParOf" srcId="{282B8A6D-DC5C-4AFB-B725-A9C59356D96C}" destId="{22A55A36-A91A-4D55-A275-8D2FE49B0D05}" srcOrd="3" destOrd="0" presId="urn:microsoft.com/office/officeart/2005/8/layout/vList2"/>
    <dgm:cxn modelId="{14E0CC38-9B68-467E-9050-173225890469}" type="presParOf" srcId="{282B8A6D-DC5C-4AFB-B725-A9C59356D96C}" destId="{2713CB00-1E46-4AA9-A758-056DFEEADE3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46A09-D101-4794-9B05-EBAD41593A07}">
      <dsp:nvSpPr>
        <dsp:cNvPr id="0" name=""/>
        <dsp:cNvSpPr/>
      </dsp:nvSpPr>
      <dsp:spPr>
        <a:xfrm>
          <a:off x="0" y="92032"/>
          <a:ext cx="7886700" cy="307944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l" defTabSz="2089150" rtl="0">
            <a:lnSpc>
              <a:spcPct val="90000"/>
            </a:lnSpc>
            <a:spcBef>
              <a:spcPct val="0"/>
            </a:spcBef>
            <a:spcAft>
              <a:spcPct val="35000"/>
            </a:spcAft>
          </a:pPr>
          <a:r>
            <a:rPr lang="en-US" sz="4700" kern="1200" dirty="0" smtClean="0"/>
            <a:t>Performance of any promise may be made in any manner or at any time which the promise prescribes or sanctions</a:t>
          </a:r>
          <a:endParaRPr lang="en-US" sz="4700" kern="1200" dirty="0"/>
        </a:p>
      </dsp:txBody>
      <dsp:txXfrm>
        <a:off x="150326" y="242358"/>
        <a:ext cx="7586048" cy="27787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93CEE-B512-491C-A42C-4F0B5FB690EF}">
      <dsp:nvSpPr>
        <dsp:cNvPr id="0" name=""/>
        <dsp:cNvSpPr/>
      </dsp:nvSpPr>
      <dsp:spPr>
        <a:xfrm>
          <a:off x="0" y="31326"/>
          <a:ext cx="6798736" cy="147420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b="1" kern="1200" dirty="0" smtClean="0"/>
            <a:t>Supreme Court in the case of </a:t>
          </a:r>
          <a:r>
            <a:rPr lang="en-US" sz="1800" b="1" i="1" kern="1200" dirty="0" err="1" smtClean="0"/>
            <a:t>Laxmi</a:t>
          </a:r>
          <a:r>
            <a:rPr lang="en-US" sz="1800" b="1" i="1" kern="1200" dirty="0" smtClean="0"/>
            <a:t> </a:t>
          </a:r>
          <a:r>
            <a:rPr lang="en-US" sz="1800" b="1" i="1" kern="1200" dirty="0" err="1" smtClean="0"/>
            <a:t>Dyechem</a:t>
          </a:r>
          <a:r>
            <a:rPr lang="en-US" sz="1800" b="1" kern="1200" dirty="0" smtClean="0"/>
            <a:t> v. </a:t>
          </a:r>
          <a:r>
            <a:rPr lang="en-US" sz="1800" b="1" i="1" kern="1200" dirty="0" smtClean="0"/>
            <a:t>State of Gujarat</a:t>
          </a:r>
          <a:r>
            <a:rPr lang="en-US" sz="1800" b="1" kern="1200" dirty="0" smtClean="0"/>
            <a:t>-</a:t>
          </a:r>
          <a:r>
            <a:rPr lang="en-US" sz="1800" i="1" kern="1200" dirty="0" smtClean="0"/>
            <a:t> </a:t>
          </a:r>
          <a:r>
            <a:rPr lang="en-US" sz="1800" u="sng" kern="1200" dirty="0" smtClean="0">
              <a:hlinkClick xmlns:r="http://schemas.openxmlformats.org/officeDocument/2006/relationships" r:id="rId1"/>
            </a:rPr>
            <a:t>[2013] 117 SCL 93</a:t>
          </a:r>
          <a:r>
            <a:rPr lang="en-US" sz="1800" u="sng" kern="1200" dirty="0" smtClean="0"/>
            <a:t> </a:t>
          </a:r>
          <a:r>
            <a:rPr lang="en-US" sz="1800" b="1" kern="1200" dirty="0" smtClean="0"/>
            <a:t>the Apex Court has given another interpretation to section 138 of the NIA holding that there is also non-compliance of section 138 when </a:t>
          </a:r>
          <a:r>
            <a:rPr lang="en-US" sz="1800" b="1" kern="1200" dirty="0" err="1" smtClean="0"/>
            <a:t>cheques</a:t>
          </a:r>
          <a:r>
            <a:rPr lang="en-US" sz="1800" b="1" kern="1200" dirty="0" smtClean="0"/>
            <a:t> get bounced on account of signatures 'not being complete' or 'no image found'. </a:t>
          </a:r>
          <a:endParaRPr lang="en-US" sz="1800" kern="1200" dirty="0"/>
        </a:p>
      </dsp:txBody>
      <dsp:txXfrm>
        <a:off x="71965" y="103291"/>
        <a:ext cx="6654806" cy="1330270"/>
      </dsp:txXfrm>
    </dsp:sp>
    <dsp:sp modelId="{5989D2EC-84E4-4D2F-A3D6-297CE38D2C36}">
      <dsp:nvSpPr>
        <dsp:cNvPr id="0" name=""/>
        <dsp:cNvSpPr/>
      </dsp:nvSpPr>
      <dsp:spPr>
        <a:xfrm>
          <a:off x="0" y="1557366"/>
          <a:ext cx="6798736" cy="147420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dirty="0" smtClean="0"/>
            <a:t>The appellant's contentions were accepted by the Gujarat High Court which quashed 40 different complaints under section 138 of the Negotiable Instruments Act, 1881 filed by the appellant against the respondents. Relying upon the decision of the Supreme Court in the case of </a:t>
          </a:r>
          <a:r>
            <a:rPr lang="en-US" sz="1800" i="1" kern="1200" dirty="0" err="1" smtClean="0"/>
            <a:t>Vinod</a:t>
          </a:r>
          <a:r>
            <a:rPr lang="en-US" sz="1800" i="1" kern="1200" dirty="0" smtClean="0"/>
            <a:t> </a:t>
          </a:r>
          <a:r>
            <a:rPr lang="en-US" sz="1800" i="1" kern="1200" dirty="0" err="1" smtClean="0"/>
            <a:t>Tanna</a:t>
          </a:r>
          <a:r>
            <a:rPr lang="en-US" sz="1800" i="1" kern="1200" dirty="0" smtClean="0"/>
            <a:t> </a:t>
          </a:r>
          <a:r>
            <a:rPr lang="en-US" sz="1800" kern="1200" dirty="0" smtClean="0"/>
            <a:t>v.</a:t>
          </a:r>
          <a:r>
            <a:rPr lang="en-US" sz="1800" i="1" kern="1200" dirty="0" smtClean="0"/>
            <a:t> </a:t>
          </a:r>
          <a:r>
            <a:rPr lang="en-US" sz="1800" i="1" kern="1200" dirty="0" err="1" smtClean="0"/>
            <a:t>Zaher</a:t>
          </a:r>
          <a:r>
            <a:rPr lang="en-US" sz="1800" i="1" kern="1200" dirty="0" smtClean="0"/>
            <a:t> Siddiqui </a:t>
          </a:r>
          <a:r>
            <a:rPr lang="en-US" sz="1800" kern="1200" dirty="0" smtClean="0"/>
            <a:t>[2002] 7 SCC 541</a:t>
          </a:r>
          <a:r>
            <a:rPr lang="en-US" sz="1800" i="1" kern="1200" dirty="0" smtClean="0"/>
            <a:t>, </a:t>
          </a:r>
          <a:endParaRPr lang="en-US" sz="1800" kern="1200" dirty="0"/>
        </a:p>
      </dsp:txBody>
      <dsp:txXfrm>
        <a:off x="71965" y="1629331"/>
        <a:ext cx="6654806" cy="1330270"/>
      </dsp:txXfrm>
    </dsp:sp>
    <dsp:sp modelId="{A46C71EA-8996-4C0E-9590-8919A8036FBD}">
      <dsp:nvSpPr>
        <dsp:cNvPr id="0" name=""/>
        <dsp:cNvSpPr/>
      </dsp:nvSpPr>
      <dsp:spPr>
        <a:xfrm>
          <a:off x="0" y="3083406"/>
          <a:ext cx="6798736" cy="1474200"/>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the </a:t>
          </a:r>
          <a:r>
            <a:rPr lang="en-US" sz="1800" kern="1200" dirty="0" smtClean="0"/>
            <a:t>High Court took the view that </a:t>
          </a:r>
          <a:r>
            <a:rPr lang="en-US" sz="1800" kern="1200" dirty="0" err="1" smtClean="0"/>
            <a:t>dishonour</a:t>
          </a:r>
          <a:r>
            <a:rPr lang="en-US" sz="1800" kern="1200" dirty="0" smtClean="0"/>
            <a:t> of a </a:t>
          </a:r>
          <a:r>
            <a:rPr lang="en-US" sz="1800" kern="1200" dirty="0" err="1" smtClean="0"/>
            <a:t>cheque</a:t>
          </a:r>
          <a:r>
            <a:rPr lang="en-US" sz="1800" kern="1200" dirty="0" smtClean="0"/>
            <a:t> on the ground that the signatures of the drawer of the </a:t>
          </a:r>
          <a:r>
            <a:rPr lang="en-US" sz="1800" kern="1200" dirty="0" err="1" smtClean="0"/>
            <a:t>cheque</a:t>
          </a:r>
          <a:r>
            <a:rPr lang="en-US" sz="1800" kern="1200" dirty="0" smtClean="0"/>
            <a:t> did not match with the specimen signatures available with the bank, would not attract the penal provisions of section 138 of the NIA. </a:t>
          </a:r>
          <a:endParaRPr lang="en-US" sz="1800" kern="1200" dirty="0"/>
        </a:p>
      </dsp:txBody>
      <dsp:txXfrm>
        <a:off x="71965" y="3155371"/>
        <a:ext cx="6654806" cy="133027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37B97-9EA5-452E-A922-5C9C6C4C33C8}">
      <dsp:nvSpPr>
        <dsp:cNvPr id="0" name=""/>
        <dsp:cNvSpPr/>
      </dsp:nvSpPr>
      <dsp:spPr>
        <a:xfrm>
          <a:off x="0" y="182342"/>
          <a:ext cx="7886700" cy="87516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According to the High Court, the provisions of section 138 would be attracted only in cases where a </a:t>
          </a:r>
          <a:r>
            <a:rPr lang="en-US" sz="1700" kern="1200" dirty="0" err="1" smtClean="0"/>
            <a:t>cheque</a:t>
          </a:r>
          <a:r>
            <a:rPr lang="en-US" sz="1700" kern="1200" dirty="0" smtClean="0"/>
            <a:t> was </a:t>
          </a:r>
          <a:r>
            <a:rPr lang="en-US" sz="1700" kern="1200" dirty="0" err="1" smtClean="0"/>
            <a:t>dishonoured</a:t>
          </a:r>
          <a:r>
            <a:rPr lang="en-US" sz="1700" kern="1200" dirty="0" smtClean="0"/>
            <a:t> either </a:t>
          </a:r>
          <a:endParaRPr lang="en-US" sz="1700" kern="1200" dirty="0"/>
        </a:p>
      </dsp:txBody>
      <dsp:txXfrm>
        <a:off x="42722" y="225064"/>
        <a:ext cx="7801256" cy="789716"/>
      </dsp:txXfrm>
    </dsp:sp>
    <dsp:sp modelId="{04B38F21-9753-4666-8692-DFD79542AC1B}">
      <dsp:nvSpPr>
        <dsp:cNvPr id="0" name=""/>
        <dsp:cNvSpPr/>
      </dsp:nvSpPr>
      <dsp:spPr>
        <a:xfrm>
          <a:off x="0" y="1057502"/>
          <a:ext cx="7886700" cy="756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kern="1200" smtClean="0"/>
            <a:t>because the amount of money standing to the credit to the account maintained by the drawer was insufficient to pay the cheque amount or </a:t>
          </a:r>
          <a:endParaRPr lang="en-US" sz="1300" kern="1200"/>
        </a:p>
        <a:p>
          <a:pPr marL="114300" lvl="1" indent="-114300" algn="l" defTabSz="577850" rtl="0">
            <a:lnSpc>
              <a:spcPct val="90000"/>
            </a:lnSpc>
            <a:spcBef>
              <a:spcPct val="0"/>
            </a:spcBef>
            <a:spcAft>
              <a:spcPct val="20000"/>
            </a:spcAft>
            <a:buChar char="••"/>
          </a:pPr>
          <a:r>
            <a:rPr lang="en-US" sz="1300" kern="1200" smtClean="0"/>
            <a:t>the cheque amount exceeded the amount arranged to be paid from account maintained by the drawer by an agreement made with the bank. </a:t>
          </a:r>
          <a:endParaRPr lang="en-US" sz="1300" kern="1200"/>
        </a:p>
      </dsp:txBody>
      <dsp:txXfrm>
        <a:off x="0" y="1057502"/>
        <a:ext cx="7886700" cy="756585"/>
      </dsp:txXfrm>
    </dsp:sp>
    <dsp:sp modelId="{325E647B-271E-4BCA-BB24-DB6CF0165CAB}">
      <dsp:nvSpPr>
        <dsp:cNvPr id="0" name=""/>
        <dsp:cNvSpPr/>
      </dsp:nvSpPr>
      <dsp:spPr>
        <a:xfrm>
          <a:off x="0" y="1814087"/>
          <a:ext cx="7886700" cy="87516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smtClean="0"/>
            <a:t>The relevant observations of the High Court were as under:</a:t>
          </a:r>
          <a:endParaRPr lang="en-US" sz="1700" kern="1200"/>
        </a:p>
      </dsp:txBody>
      <dsp:txXfrm>
        <a:off x="42722" y="1856809"/>
        <a:ext cx="7801256" cy="789716"/>
      </dsp:txXfrm>
    </dsp:sp>
    <dsp:sp modelId="{1BB56394-3E1C-45B4-AC70-A9FD2586BBA3}">
      <dsp:nvSpPr>
        <dsp:cNvPr id="0" name=""/>
        <dsp:cNvSpPr/>
      </dsp:nvSpPr>
      <dsp:spPr>
        <a:xfrm>
          <a:off x="0" y="2689247"/>
          <a:ext cx="7886700" cy="1231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kern="1200" smtClean="0"/>
            <a:t>"</a:t>
          </a:r>
          <a:r>
            <a:rPr lang="en-US" sz="1300" i="1" kern="1200" smtClean="0"/>
            <a:t>In the instant case, there is no dispute about the endorsement that "drawers signature differs from the specimen supplied" and/or "no image found-signature" and/or "incomplete signature/illegible" and for return/dishonour of cheque on the above endorsement will not attract ingredients of section 138 of the Act and insufficient fund as a ground for dishonouring cheque cannot be extended so as to cover the endorsement "signature differed from the specimen supplied" or likewise. If the cheque is returned/bounced/dishonoured on the endorsement of "drawers signature differs from the specimen supplied" and/or "no image found-signature" and/or "incomplete signature/illegible", the complaint filed under section 138 of the Act is not maintainable. Hence, a case is made out to exercise powers under section 482 of the Code of Criminal Procedure, 1973 in favour of the petitioner".</a:t>
          </a:r>
          <a:endParaRPr lang="en-US" sz="1300" kern="1200"/>
        </a:p>
      </dsp:txBody>
      <dsp:txXfrm>
        <a:off x="0" y="2689247"/>
        <a:ext cx="7886700" cy="1231650"/>
      </dsp:txXfrm>
    </dsp:sp>
    <dsp:sp modelId="{5A513D27-0251-4FF6-81D0-56385981F4E7}">
      <dsp:nvSpPr>
        <dsp:cNvPr id="0" name=""/>
        <dsp:cNvSpPr/>
      </dsp:nvSpPr>
      <dsp:spPr>
        <a:xfrm>
          <a:off x="0" y="3920897"/>
          <a:ext cx="7886700" cy="875160"/>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smtClean="0"/>
            <a:t>The Apex Court did not agree with the High Court's decision. After considering the provisions of the NIA (</a:t>
          </a:r>
          <a:r>
            <a:rPr lang="en-US" sz="1700" i="1" kern="1200" smtClean="0"/>
            <a:t>supra</a:t>
          </a:r>
          <a:r>
            <a:rPr lang="en-US" sz="1700" kern="1200" smtClean="0"/>
            <a:t>) and some rules of interpretation, the Court set aside the High Court's order and dismissed the special criminal appeals filed by the respondents.</a:t>
          </a:r>
          <a:endParaRPr lang="en-US" sz="1700" kern="1200"/>
        </a:p>
      </dsp:txBody>
      <dsp:txXfrm>
        <a:off x="42722" y="3963619"/>
        <a:ext cx="7801256" cy="78971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193DD8-2B82-4ECB-82DE-CEBE39E1354B}">
      <dsp:nvSpPr>
        <dsp:cNvPr id="0" name=""/>
        <dsp:cNvSpPr/>
      </dsp:nvSpPr>
      <dsp:spPr>
        <a:xfrm>
          <a:off x="1993234" y="-44587"/>
          <a:ext cx="1681750" cy="1093137"/>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US" sz="1600" kern="1200" dirty="0" smtClean="0"/>
            <a:t>B. </a:t>
          </a:r>
          <a:r>
            <a:rPr lang="en-US" sz="1600" kern="1200" dirty="0" err="1" smtClean="0"/>
            <a:t>Shivamurthy</a:t>
          </a:r>
          <a:endParaRPr lang="en-US" sz="1600" kern="1200" dirty="0"/>
        </a:p>
        <a:p>
          <a:pPr marL="114300" lvl="1" indent="-114300" algn="l" defTabSz="533400" rtl="0">
            <a:lnSpc>
              <a:spcPct val="90000"/>
            </a:lnSpc>
            <a:spcBef>
              <a:spcPct val="0"/>
            </a:spcBef>
            <a:spcAft>
              <a:spcPct val="15000"/>
            </a:spcAft>
            <a:buChar char="••"/>
          </a:pPr>
          <a:r>
            <a:rPr lang="en-US" sz="1200" kern="1200" dirty="0" smtClean="0"/>
            <a:t>Lender advanced money</a:t>
          </a:r>
          <a:endParaRPr lang="en-US" sz="1200" kern="1200" dirty="0"/>
        </a:p>
      </dsp:txBody>
      <dsp:txXfrm>
        <a:off x="2046597" y="8776"/>
        <a:ext cx="1575024" cy="986411"/>
      </dsp:txXfrm>
    </dsp:sp>
    <dsp:sp modelId="{625865D9-9492-48D7-B506-A9AE539E214B}">
      <dsp:nvSpPr>
        <dsp:cNvPr id="0" name=""/>
        <dsp:cNvSpPr/>
      </dsp:nvSpPr>
      <dsp:spPr>
        <a:xfrm>
          <a:off x="1375658" y="501981"/>
          <a:ext cx="2916902" cy="2916902"/>
        </a:xfrm>
        <a:custGeom>
          <a:avLst/>
          <a:gdLst/>
          <a:ahLst/>
          <a:cxnLst/>
          <a:rect l="0" t="0" r="0" b="0"/>
          <a:pathLst>
            <a:path>
              <a:moveTo>
                <a:pt x="2465326" y="403329"/>
              </a:moveTo>
              <a:arcTo wR="1458451" hR="1458451" stAng="18819578" swAng="1582494"/>
            </a:path>
          </a:pathLst>
        </a:custGeom>
        <a:noFill/>
        <a:ln w="9525" cap="rnd"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E8D3E34-C7A0-4AA8-AF2E-0A8F8C665041}">
      <dsp:nvSpPr>
        <dsp:cNvPr id="0" name=""/>
        <dsp:cNvSpPr/>
      </dsp:nvSpPr>
      <dsp:spPr>
        <a:xfrm>
          <a:off x="3222150" y="1669307"/>
          <a:ext cx="1750029" cy="2040702"/>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US" sz="1600" kern="1200" dirty="0" smtClean="0"/>
            <a:t>Mr. </a:t>
          </a:r>
          <a:r>
            <a:rPr lang="en-US" sz="1600" kern="1200" dirty="0" err="1" smtClean="0"/>
            <a:t>Himanshu</a:t>
          </a:r>
          <a:r>
            <a:rPr lang="en-US" sz="1600" kern="1200" dirty="0" smtClean="0"/>
            <a:t> (Director Lakshmi Cement)</a:t>
          </a:r>
          <a:endParaRPr lang="en-US" sz="1600" kern="1200" dirty="0"/>
        </a:p>
        <a:p>
          <a:pPr marL="114300" lvl="1" indent="-114300" algn="l" defTabSz="533400" rtl="0">
            <a:lnSpc>
              <a:spcPct val="90000"/>
            </a:lnSpc>
            <a:spcBef>
              <a:spcPct val="0"/>
            </a:spcBef>
            <a:spcAft>
              <a:spcPct val="15000"/>
            </a:spcAft>
            <a:buChar char="••"/>
          </a:pPr>
          <a:r>
            <a:rPr lang="en-US" sz="1200" kern="1200" dirty="0" smtClean="0"/>
            <a:t>Borrower and signatory to </a:t>
          </a:r>
          <a:r>
            <a:rPr lang="en-US" sz="1200" kern="1200" dirty="0" err="1" smtClean="0"/>
            <a:t>cheque</a:t>
          </a:r>
          <a:endParaRPr lang="en-US" sz="1200" kern="1200" dirty="0"/>
        </a:p>
        <a:p>
          <a:pPr marL="114300" lvl="1" indent="-114300" algn="l" defTabSz="533400" rtl="0">
            <a:lnSpc>
              <a:spcPct val="90000"/>
            </a:lnSpc>
            <a:spcBef>
              <a:spcPct val="0"/>
            </a:spcBef>
            <a:spcAft>
              <a:spcPct val="15000"/>
            </a:spcAft>
            <a:buChar char="••"/>
          </a:pPr>
          <a:r>
            <a:rPr lang="en-US" sz="1200" kern="1200" dirty="0" err="1" smtClean="0"/>
            <a:t>Cheque</a:t>
          </a:r>
          <a:r>
            <a:rPr lang="en-US" sz="1200" kern="1200" dirty="0" smtClean="0"/>
            <a:t> bounced</a:t>
          </a:r>
          <a:endParaRPr lang="en-US" sz="1200" kern="1200" dirty="0"/>
        </a:p>
      </dsp:txBody>
      <dsp:txXfrm>
        <a:off x="3307579" y="1754736"/>
        <a:ext cx="1579171" cy="1869844"/>
      </dsp:txXfrm>
    </dsp:sp>
    <dsp:sp modelId="{F53D43C2-FEF7-46C4-BE85-C280407FC998}">
      <dsp:nvSpPr>
        <dsp:cNvPr id="0" name=""/>
        <dsp:cNvSpPr/>
      </dsp:nvSpPr>
      <dsp:spPr>
        <a:xfrm>
          <a:off x="1375658" y="501981"/>
          <a:ext cx="2916902" cy="2916902"/>
        </a:xfrm>
        <a:custGeom>
          <a:avLst/>
          <a:gdLst/>
          <a:ahLst/>
          <a:cxnLst/>
          <a:rect l="0" t="0" r="0" b="0"/>
          <a:pathLst>
            <a:path>
              <a:moveTo>
                <a:pt x="1630333" y="2906738"/>
              </a:moveTo>
              <a:arcTo wR="1458451" hR="1458451" stAng="4993909" swAng="1625378"/>
            </a:path>
          </a:pathLst>
        </a:custGeom>
        <a:noFill/>
        <a:ln w="9525"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61B6A7B-57C5-4D92-BF1D-7E0AAD7A088E}">
      <dsp:nvSpPr>
        <dsp:cNvPr id="0" name=""/>
        <dsp:cNvSpPr/>
      </dsp:nvSpPr>
      <dsp:spPr>
        <a:xfrm>
          <a:off x="730178" y="2143089"/>
          <a:ext cx="1681750" cy="1093137"/>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rtl="0">
            <a:lnSpc>
              <a:spcPct val="90000"/>
            </a:lnSpc>
            <a:spcBef>
              <a:spcPct val="0"/>
            </a:spcBef>
            <a:spcAft>
              <a:spcPct val="35000"/>
            </a:spcAft>
          </a:pPr>
          <a:r>
            <a:rPr lang="en-US" sz="1600" kern="1200" smtClean="0"/>
            <a:t>Shivamurthy </a:t>
          </a:r>
          <a:endParaRPr lang="en-US" sz="1600" kern="1200"/>
        </a:p>
        <a:p>
          <a:pPr marL="114300" lvl="1" indent="-114300" algn="l" defTabSz="533400" rtl="0">
            <a:lnSpc>
              <a:spcPct val="90000"/>
            </a:lnSpc>
            <a:spcBef>
              <a:spcPct val="0"/>
            </a:spcBef>
            <a:spcAft>
              <a:spcPct val="15000"/>
            </a:spcAft>
            <a:buChar char="••"/>
          </a:pPr>
          <a:r>
            <a:rPr lang="en-US" sz="1200" kern="1200" dirty="0" smtClean="0"/>
            <a:t>filed case u/s 138 of NI against </a:t>
          </a:r>
          <a:r>
            <a:rPr lang="en-US" sz="1200" kern="1200" dirty="0" err="1" smtClean="0"/>
            <a:t>Himanshu</a:t>
          </a:r>
          <a:endParaRPr lang="en-US" sz="1200" kern="1200" dirty="0"/>
        </a:p>
      </dsp:txBody>
      <dsp:txXfrm>
        <a:off x="783541" y="2196452"/>
        <a:ext cx="1575024" cy="986411"/>
      </dsp:txXfrm>
    </dsp:sp>
    <dsp:sp modelId="{EA3A468E-16FE-454B-B62F-844FB57AC940}">
      <dsp:nvSpPr>
        <dsp:cNvPr id="0" name=""/>
        <dsp:cNvSpPr/>
      </dsp:nvSpPr>
      <dsp:spPr>
        <a:xfrm>
          <a:off x="1375658" y="501981"/>
          <a:ext cx="2916902" cy="2916902"/>
        </a:xfrm>
        <a:custGeom>
          <a:avLst/>
          <a:gdLst/>
          <a:ahLst/>
          <a:cxnLst/>
          <a:rect l="0" t="0" r="0" b="0"/>
          <a:pathLst>
            <a:path>
              <a:moveTo>
                <a:pt x="4711" y="1341312"/>
              </a:moveTo>
              <a:arcTo wR="1458451" hR="1458451" stAng="11076408" swAng="2302997"/>
            </a:path>
          </a:pathLst>
        </a:custGeom>
        <a:noFill/>
        <a:ln w="9525" cap="rnd"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B4E49-F681-446F-9028-449EED9C8654}">
      <dsp:nvSpPr>
        <dsp:cNvPr id="0" name=""/>
        <dsp:cNvSpPr/>
      </dsp:nvSpPr>
      <dsp:spPr>
        <a:xfrm>
          <a:off x="0" y="293714"/>
          <a:ext cx="7886700" cy="635255"/>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i="1" kern="1200" smtClean="0"/>
            <a:t>Dishonour of post dated cheques </a:t>
          </a:r>
          <a:endParaRPr lang="en-US" sz="2700" kern="1200"/>
        </a:p>
      </dsp:txBody>
      <dsp:txXfrm>
        <a:off x="31011" y="324725"/>
        <a:ext cx="7824678" cy="573233"/>
      </dsp:txXfrm>
    </dsp:sp>
    <dsp:sp modelId="{E511DCBC-DC5B-4C33-90BC-CB1967EE13E9}">
      <dsp:nvSpPr>
        <dsp:cNvPr id="0" name=""/>
        <dsp:cNvSpPr/>
      </dsp:nvSpPr>
      <dsp:spPr>
        <a:xfrm>
          <a:off x="0" y="1006729"/>
          <a:ext cx="7886700" cy="635255"/>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i="1" kern="1200" smtClean="0"/>
            <a:t>issued for discharge of existing liability (though given as security) </a:t>
          </a:r>
          <a:endParaRPr lang="en-US" sz="2700" kern="1200"/>
        </a:p>
      </dsp:txBody>
      <dsp:txXfrm>
        <a:off x="31011" y="1037740"/>
        <a:ext cx="7824678" cy="573233"/>
      </dsp:txXfrm>
    </dsp:sp>
    <dsp:sp modelId="{864C0403-511E-4622-A79F-B7D008EC37F3}">
      <dsp:nvSpPr>
        <dsp:cNvPr id="0" name=""/>
        <dsp:cNvSpPr/>
      </dsp:nvSpPr>
      <dsp:spPr>
        <a:xfrm>
          <a:off x="0" y="1719744"/>
          <a:ext cx="7886700" cy="635255"/>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i="1" kern="1200" smtClean="0"/>
            <a:t>shall be covered under Section 138 of NI Act </a:t>
          </a:r>
          <a:endParaRPr lang="en-US" sz="2700" kern="1200"/>
        </a:p>
      </dsp:txBody>
      <dsp:txXfrm>
        <a:off x="31011" y="1750755"/>
        <a:ext cx="7824678" cy="573233"/>
      </dsp:txXfrm>
    </dsp:sp>
    <dsp:sp modelId="{752C7588-F5B1-425D-95A2-EDC445FFA8D2}">
      <dsp:nvSpPr>
        <dsp:cNvPr id="0" name=""/>
        <dsp:cNvSpPr/>
      </dsp:nvSpPr>
      <dsp:spPr>
        <a:xfrm>
          <a:off x="0" y="2354999"/>
          <a:ext cx="7886700" cy="614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kern="1200" dirty="0" err="1" smtClean="0"/>
            <a:t>SampellySatyanarayan</a:t>
          </a:r>
          <a:r>
            <a:rPr lang="en-US" sz="2100" kern="1200" dirty="0" smtClean="0"/>
            <a:t> Rao V Indian Renewable Energy Development Agency Ltd </a:t>
          </a:r>
          <a:r>
            <a:rPr lang="en-US" sz="2100" i="1" u="sng" kern="1200" dirty="0" smtClean="0"/>
            <a:t>[</a:t>
          </a:r>
          <a:r>
            <a:rPr lang="en-US" sz="2100" i="1" u="sng" kern="1200" dirty="0" smtClean="0">
              <a:solidFill>
                <a:srgbClr val="FF0000"/>
              </a:solidFill>
            </a:rPr>
            <a:t>2016] 74 taxmann.com 68/138 SCL </a:t>
          </a:r>
          <a:r>
            <a:rPr lang="en-US" sz="2100" i="1" u="sng" kern="1200" dirty="0" smtClean="0">
              <a:solidFill>
                <a:srgbClr val="FF0000"/>
              </a:solidFill>
            </a:rPr>
            <a:t>73</a:t>
          </a:r>
          <a:endParaRPr lang="en-US" sz="2100" kern="1200" dirty="0">
            <a:solidFill>
              <a:srgbClr val="FF0000"/>
            </a:solidFill>
          </a:endParaRPr>
        </a:p>
      </dsp:txBody>
      <dsp:txXfrm>
        <a:off x="0" y="2354999"/>
        <a:ext cx="7886700" cy="61478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3C19F-E071-45BC-B81E-740BCC73E9F5}">
      <dsp:nvSpPr>
        <dsp:cNvPr id="0" name=""/>
        <dsp:cNvSpPr/>
      </dsp:nvSpPr>
      <dsp:spPr>
        <a:xfrm>
          <a:off x="0" y="81401"/>
          <a:ext cx="7886700" cy="862447"/>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If bank account has been blocked, </a:t>
          </a:r>
          <a:endParaRPr lang="en-US" sz="2300" kern="1200"/>
        </a:p>
      </dsp:txBody>
      <dsp:txXfrm>
        <a:off x="42101" y="123502"/>
        <a:ext cx="7802498" cy="778245"/>
      </dsp:txXfrm>
    </dsp:sp>
    <dsp:sp modelId="{5ADF5DAB-2734-4244-B2DD-209F72058D4B}">
      <dsp:nvSpPr>
        <dsp:cNvPr id="0" name=""/>
        <dsp:cNvSpPr/>
      </dsp:nvSpPr>
      <dsp:spPr>
        <a:xfrm>
          <a:off x="0" y="1010088"/>
          <a:ext cx="7886700" cy="862447"/>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it cannot be treated as being maintained by the account holder and </a:t>
          </a:r>
          <a:endParaRPr lang="en-US" sz="2300" kern="1200"/>
        </a:p>
      </dsp:txBody>
      <dsp:txXfrm>
        <a:off x="42101" y="1052189"/>
        <a:ext cx="7802498" cy="778245"/>
      </dsp:txXfrm>
    </dsp:sp>
    <dsp:sp modelId="{4E8E5849-3DF9-4576-A763-3D729019F80A}">
      <dsp:nvSpPr>
        <dsp:cNvPr id="0" name=""/>
        <dsp:cNvSpPr/>
      </dsp:nvSpPr>
      <dsp:spPr>
        <a:xfrm>
          <a:off x="0" y="1938775"/>
          <a:ext cx="7886700" cy="862447"/>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smtClean="0"/>
            <a:t>therefore, no liability can be attached to the drawer of </a:t>
          </a:r>
          <a:r>
            <a:rPr lang="en-US" sz="2300" kern="1200" dirty="0" err="1" smtClean="0"/>
            <a:t>cheque</a:t>
          </a:r>
          <a:r>
            <a:rPr lang="en-US" sz="2300" kern="1200" dirty="0" smtClean="0"/>
            <a:t> of that bank account.</a:t>
          </a:r>
          <a:endParaRPr lang="en-US" sz="2300" kern="1200" dirty="0"/>
        </a:p>
      </dsp:txBody>
      <dsp:txXfrm>
        <a:off x="42101" y="1980876"/>
        <a:ext cx="7802498" cy="778245"/>
      </dsp:txXfrm>
    </dsp:sp>
    <dsp:sp modelId="{49F180C4-105E-4E1D-8D68-FF90B8E68216}">
      <dsp:nvSpPr>
        <dsp:cNvPr id="0" name=""/>
        <dsp:cNvSpPr/>
      </dsp:nvSpPr>
      <dsp:spPr>
        <a:xfrm>
          <a:off x="0" y="2801222"/>
          <a:ext cx="78867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b="1" kern="1200" smtClean="0"/>
            <a:t>Rajesh Meena vs State of Haryana</a:t>
          </a:r>
          <a:r>
            <a:rPr lang="en-US" sz="1800" kern="1200" smtClean="0"/>
            <a:t> on 01.07.2019 (P&amp;H)</a:t>
          </a:r>
          <a:endParaRPr lang="en-US" sz="1800" kern="1200"/>
        </a:p>
      </dsp:txBody>
      <dsp:txXfrm>
        <a:off x="0" y="2801222"/>
        <a:ext cx="7886700" cy="3808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E6A83-A398-491E-81C4-2B3898F5B5DF}">
      <dsp:nvSpPr>
        <dsp:cNvPr id="0" name=""/>
        <dsp:cNvSpPr/>
      </dsp:nvSpPr>
      <dsp:spPr>
        <a:xfrm>
          <a:off x="0" y="45929"/>
          <a:ext cx="7886700" cy="752894"/>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smtClean="0"/>
            <a:t>Case not maintainable </a:t>
          </a:r>
          <a:endParaRPr lang="en-US" sz="3200" kern="1200"/>
        </a:p>
      </dsp:txBody>
      <dsp:txXfrm>
        <a:off x="36753" y="82682"/>
        <a:ext cx="7813194" cy="679388"/>
      </dsp:txXfrm>
    </dsp:sp>
    <dsp:sp modelId="{D3135D9D-9A05-4776-8A11-9E27743D14D0}">
      <dsp:nvSpPr>
        <dsp:cNvPr id="0" name=""/>
        <dsp:cNvSpPr/>
      </dsp:nvSpPr>
      <dsp:spPr>
        <a:xfrm>
          <a:off x="0" y="890984"/>
          <a:ext cx="7886700" cy="752894"/>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smtClean="0"/>
            <a:t>if Legal Notice of demand </a:t>
          </a:r>
          <a:endParaRPr lang="en-US" sz="3200" kern="1200"/>
        </a:p>
      </dsp:txBody>
      <dsp:txXfrm>
        <a:off x="36753" y="927737"/>
        <a:ext cx="7813194" cy="679388"/>
      </dsp:txXfrm>
    </dsp:sp>
    <dsp:sp modelId="{AE8D6925-2071-4FA2-B6AB-05DB64C3C3E3}">
      <dsp:nvSpPr>
        <dsp:cNvPr id="0" name=""/>
        <dsp:cNvSpPr/>
      </dsp:nvSpPr>
      <dsp:spPr>
        <a:xfrm>
          <a:off x="0" y="1736039"/>
          <a:ext cx="7886700" cy="752894"/>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US" sz="3200" kern="1200" smtClean="0"/>
            <a:t>served beyond 30 days by complainant.</a:t>
          </a:r>
          <a:endParaRPr lang="en-US" sz="3200" kern="1200"/>
        </a:p>
      </dsp:txBody>
      <dsp:txXfrm>
        <a:off x="36753" y="1772792"/>
        <a:ext cx="7813194" cy="679388"/>
      </dsp:txXfrm>
    </dsp:sp>
    <dsp:sp modelId="{300899C9-2368-465D-9C64-F821B43083B5}">
      <dsp:nvSpPr>
        <dsp:cNvPr id="0" name=""/>
        <dsp:cNvSpPr/>
      </dsp:nvSpPr>
      <dsp:spPr>
        <a:xfrm>
          <a:off x="0" y="2488934"/>
          <a:ext cx="7886700"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0640" rIns="227584" bIns="40640" numCol="1" spcCol="1270" anchor="t" anchorCtr="0">
          <a:noAutofit/>
        </a:bodyPr>
        <a:lstStyle/>
        <a:p>
          <a:pPr marL="228600" lvl="1" indent="-228600" algn="l" defTabSz="1111250" rtl="0">
            <a:lnSpc>
              <a:spcPct val="90000"/>
            </a:lnSpc>
            <a:spcBef>
              <a:spcPct val="0"/>
            </a:spcBef>
            <a:spcAft>
              <a:spcPct val="20000"/>
            </a:spcAft>
            <a:buChar char="••"/>
          </a:pPr>
          <a:r>
            <a:rPr lang="en-US" sz="2500" kern="1200" smtClean="0"/>
            <a:t>Amit Kumar Mishra v/s The State (Govt of NCT of Delhi &amp; anr)</a:t>
          </a:r>
          <a:endParaRPr lang="en-US" sz="2500" kern="1200"/>
        </a:p>
      </dsp:txBody>
      <dsp:txXfrm>
        <a:off x="0" y="2488934"/>
        <a:ext cx="7886700" cy="72864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C9BC70-4ADD-4177-95DA-D58C5120B727}">
      <dsp:nvSpPr>
        <dsp:cNvPr id="0" name=""/>
        <dsp:cNvSpPr/>
      </dsp:nvSpPr>
      <dsp:spPr>
        <a:xfrm>
          <a:off x="0" y="28312"/>
          <a:ext cx="7886700" cy="127296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smtClean="0"/>
            <a:t>Complaint filed before expiry of 15 days from date of service of Notice </a:t>
          </a:r>
          <a:endParaRPr lang="en-US" sz="3400" kern="1200"/>
        </a:p>
      </dsp:txBody>
      <dsp:txXfrm>
        <a:off x="62141" y="90453"/>
        <a:ext cx="7762418" cy="1148678"/>
      </dsp:txXfrm>
    </dsp:sp>
    <dsp:sp modelId="{846E3E40-34D3-4510-AB02-517091A8D9A9}">
      <dsp:nvSpPr>
        <dsp:cNvPr id="0" name=""/>
        <dsp:cNvSpPr/>
      </dsp:nvSpPr>
      <dsp:spPr>
        <a:xfrm>
          <a:off x="0" y="1399192"/>
          <a:ext cx="7886700" cy="127296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l" defTabSz="1511300" rtl="0">
            <a:lnSpc>
              <a:spcPct val="90000"/>
            </a:lnSpc>
            <a:spcBef>
              <a:spcPct val="0"/>
            </a:spcBef>
            <a:spcAft>
              <a:spcPct val="35000"/>
            </a:spcAft>
          </a:pPr>
          <a:r>
            <a:rPr lang="en-US" sz="3400" kern="1200" smtClean="0"/>
            <a:t>Not a valid Complaint. </a:t>
          </a:r>
          <a:endParaRPr lang="en-US" sz="3400" kern="1200"/>
        </a:p>
      </dsp:txBody>
      <dsp:txXfrm>
        <a:off x="62141" y="1461333"/>
        <a:ext cx="7762418" cy="1148678"/>
      </dsp:txXfrm>
    </dsp:sp>
    <dsp:sp modelId="{D512F76D-5E7A-4FBB-87C5-03DBCB693CDF}">
      <dsp:nvSpPr>
        <dsp:cNvPr id="0" name=""/>
        <dsp:cNvSpPr/>
      </dsp:nvSpPr>
      <dsp:spPr>
        <a:xfrm>
          <a:off x="0" y="2672152"/>
          <a:ext cx="7886700" cy="56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3180" rIns="241808" bIns="43180" numCol="1" spcCol="1270" anchor="t" anchorCtr="0">
          <a:noAutofit/>
        </a:bodyPr>
        <a:lstStyle/>
        <a:p>
          <a:pPr marL="228600" lvl="1" indent="-228600" algn="l" defTabSz="1200150" rtl="0">
            <a:lnSpc>
              <a:spcPct val="90000"/>
            </a:lnSpc>
            <a:spcBef>
              <a:spcPct val="0"/>
            </a:spcBef>
            <a:spcAft>
              <a:spcPct val="20000"/>
            </a:spcAft>
            <a:buChar char="••"/>
          </a:pPr>
          <a:r>
            <a:rPr lang="en-US" sz="2700" i="1" kern="1200" smtClean="0"/>
            <a:t>(2007) 14 SCC 753 ; 2019(3) CCC 262 (All.)</a:t>
          </a:r>
          <a:endParaRPr lang="en-US" sz="2700" kern="1200"/>
        </a:p>
      </dsp:txBody>
      <dsp:txXfrm>
        <a:off x="0" y="2672152"/>
        <a:ext cx="7886700" cy="56304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D2EE5-042C-48EC-8680-1B87A02BC7FC}">
      <dsp:nvSpPr>
        <dsp:cNvPr id="0" name=""/>
        <dsp:cNvSpPr/>
      </dsp:nvSpPr>
      <dsp:spPr>
        <a:xfrm>
          <a:off x="0" y="21041"/>
          <a:ext cx="7886700" cy="635255"/>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In case of more than one cheque </a:t>
          </a:r>
          <a:endParaRPr lang="en-US" sz="2700" kern="1200"/>
        </a:p>
      </dsp:txBody>
      <dsp:txXfrm>
        <a:off x="31011" y="52052"/>
        <a:ext cx="7824678" cy="573233"/>
      </dsp:txXfrm>
    </dsp:sp>
    <dsp:sp modelId="{AA4AF797-F2EB-4FA8-9791-D1466E5D5543}">
      <dsp:nvSpPr>
        <dsp:cNvPr id="0" name=""/>
        <dsp:cNvSpPr/>
      </dsp:nvSpPr>
      <dsp:spPr>
        <a:xfrm>
          <a:off x="0" y="734056"/>
          <a:ext cx="7886700" cy="635255"/>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as part payment of one transaction, </a:t>
          </a:r>
          <a:endParaRPr lang="en-US" sz="2700" kern="1200"/>
        </a:p>
      </dsp:txBody>
      <dsp:txXfrm>
        <a:off x="31011" y="765067"/>
        <a:ext cx="7824678" cy="573233"/>
      </dsp:txXfrm>
    </dsp:sp>
    <dsp:sp modelId="{138012CD-CEF5-4C9C-B666-2E4D92629142}">
      <dsp:nvSpPr>
        <dsp:cNvPr id="0" name=""/>
        <dsp:cNvSpPr/>
      </dsp:nvSpPr>
      <dsp:spPr>
        <a:xfrm>
          <a:off x="0" y="1447072"/>
          <a:ext cx="7886700" cy="635255"/>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Single Complaint maintainable upto four (4) cheques </a:t>
          </a:r>
          <a:endParaRPr lang="en-US" sz="2700" kern="1200"/>
        </a:p>
      </dsp:txBody>
      <dsp:txXfrm>
        <a:off x="31011" y="1478083"/>
        <a:ext cx="7824678" cy="573233"/>
      </dsp:txXfrm>
    </dsp:sp>
    <dsp:sp modelId="{D6F576A5-2D03-401D-8F72-E0DE65C67F97}">
      <dsp:nvSpPr>
        <dsp:cNvPr id="0" name=""/>
        <dsp:cNvSpPr/>
      </dsp:nvSpPr>
      <dsp:spPr>
        <a:xfrm>
          <a:off x="0" y="2160087"/>
          <a:ext cx="7886700" cy="635255"/>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kern="1200" smtClean="0"/>
            <a:t>in case of all cheques are related with same transaction. </a:t>
          </a:r>
          <a:endParaRPr lang="en-US" sz="2700" kern="1200"/>
        </a:p>
      </dsp:txBody>
      <dsp:txXfrm>
        <a:off x="31011" y="2191098"/>
        <a:ext cx="7824678" cy="573233"/>
      </dsp:txXfrm>
    </dsp:sp>
    <dsp:sp modelId="{86E599AD-6D79-43C6-BC80-4076F5C6266F}">
      <dsp:nvSpPr>
        <dsp:cNvPr id="0" name=""/>
        <dsp:cNvSpPr/>
      </dsp:nvSpPr>
      <dsp:spPr>
        <a:xfrm>
          <a:off x="0" y="2795342"/>
          <a:ext cx="78867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4290" rIns="192024" bIns="34290" numCol="1" spcCol="1270" anchor="t" anchorCtr="0">
          <a:noAutofit/>
        </a:bodyPr>
        <a:lstStyle/>
        <a:p>
          <a:pPr marL="228600" lvl="1" indent="-228600" algn="l" defTabSz="933450" rtl="0">
            <a:lnSpc>
              <a:spcPct val="90000"/>
            </a:lnSpc>
            <a:spcBef>
              <a:spcPct val="0"/>
            </a:spcBef>
            <a:spcAft>
              <a:spcPct val="20000"/>
            </a:spcAft>
            <a:buChar char="••"/>
          </a:pPr>
          <a:r>
            <a:rPr lang="en-US" sz="2100" i="1" kern="1200" smtClean="0"/>
            <a:t>[2019(4) Civ. CC 508 All.]</a:t>
          </a:r>
          <a:endParaRPr lang="en-US" sz="2100" kern="1200"/>
        </a:p>
      </dsp:txBody>
      <dsp:txXfrm>
        <a:off x="0" y="2795342"/>
        <a:ext cx="7886700" cy="4471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0FE2E8-EB8B-43AC-B70A-97A0F2A652D7}">
      <dsp:nvSpPr>
        <dsp:cNvPr id="0" name=""/>
        <dsp:cNvSpPr/>
      </dsp:nvSpPr>
      <dsp:spPr>
        <a:xfrm>
          <a:off x="0" y="75297"/>
          <a:ext cx="7886700" cy="144144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“Place, </a:t>
          </a:r>
          <a:r>
            <a:rPr lang="en-US" sz="2800" kern="1200" dirty="0" err="1" smtClean="0"/>
            <a:t>situs</a:t>
          </a:r>
          <a:r>
            <a:rPr lang="en-US" sz="2800" kern="1200" dirty="0" smtClean="0"/>
            <a:t> or venue of judicial inquiry and trial of the offence must logically be restricted to where the </a:t>
          </a:r>
          <a:r>
            <a:rPr lang="en-US" sz="2800" kern="1200" dirty="0" err="1" smtClean="0"/>
            <a:t>drawee</a:t>
          </a:r>
          <a:r>
            <a:rPr lang="en-US" sz="2800" kern="1200" dirty="0" smtClean="0"/>
            <a:t> bank is located.”</a:t>
          </a:r>
          <a:endParaRPr lang="en-US" sz="2800" kern="1200" dirty="0"/>
        </a:p>
      </dsp:txBody>
      <dsp:txXfrm>
        <a:off x="70365" y="145662"/>
        <a:ext cx="7745970" cy="1300710"/>
      </dsp:txXfrm>
    </dsp:sp>
    <dsp:sp modelId="{A6BBAF73-9A1F-4D0B-AF35-679774B05738}">
      <dsp:nvSpPr>
        <dsp:cNvPr id="0" name=""/>
        <dsp:cNvSpPr/>
      </dsp:nvSpPr>
      <dsp:spPr>
        <a:xfrm>
          <a:off x="0" y="1516737"/>
          <a:ext cx="7886700" cy="637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dirty="0" err="1" smtClean="0"/>
            <a:t>Dashrath</a:t>
          </a:r>
          <a:r>
            <a:rPr lang="en-US" sz="2200" kern="1200" dirty="0" smtClean="0"/>
            <a:t> </a:t>
          </a:r>
          <a:r>
            <a:rPr lang="en-US" sz="2200" kern="1200" dirty="0" err="1" smtClean="0"/>
            <a:t>Rupsingh</a:t>
          </a:r>
          <a:r>
            <a:rPr lang="en-US" sz="2200" kern="1200" dirty="0" smtClean="0"/>
            <a:t> </a:t>
          </a:r>
          <a:r>
            <a:rPr lang="en-US" sz="2200" kern="1200" dirty="0" err="1" smtClean="0"/>
            <a:t>Rothod</a:t>
          </a:r>
          <a:r>
            <a:rPr lang="en-US" sz="2200" kern="1200" dirty="0" smtClean="0"/>
            <a:t> vs. State of </a:t>
          </a:r>
          <a:r>
            <a:rPr lang="en-US" sz="2200" kern="1200" dirty="0" err="1" smtClean="0"/>
            <a:t>Maharastra</a:t>
          </a:r>
          <a:r>
            <a:rPr lang="en-US" sz="2200" kern="1200" dirty="0" smtClean="0"/>
            <a:t> : 2014(9) SCC 129</a:t>
          </a:r>
          <a:endParaRPr lang="en-US" sz="2200" kern="1200" dirty="0"/>
        </a:p>
      </dsp:txBody>
      <dsp:txXfrm>
        <a:off x="0" y="1516737"/>
        <a:ext cx="7886700" cy="637560"/>
      </dsp:txXfrm>
    </dsp:sp>
    <dsp:sp modelId="{4B2E3DB2-B5B9-4891-9714-77245DFA3CC9}">
      <dsp:nvSpPr>
        <dsp:cNvPr id="0" name=""/>
        <dsp:cNvSpPr/>
      </dsp:nvSpPr>
      <dsp:spPr>
        <a:xfrm>
          <a:off x="0" y="2154297"/>
          <a:ext cx="7886700" cy="144144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b="1" i="0" kern="1200" dirty="0" smtClean="0"/>
            <a:t>If </a:t>
          </a:r>
          <a:r>
            <a:rPr lang="en-US" sz="2800" b="1" i="0" kern="1200" dirty="0" err="1" smtClean="0"/>
            <a:t>drawee's</a:t>
          </a:r>
          <a:r>
            <a:rPr lang="en-US" sz="2800" b="1" i="0" kern="1200" dirty="0" smtClean="0"/>
            <a:t> name is not written in instrument, that instrument cannot be termed to be a </a:t>
          </a:r>
          <a:r>
            <a:rPr lang="en-US" sz="2800" b="1" i="0" kern="1200" dirty="0" err="1" smtClean="0"/>
            <a:t>cheque</a:t>
          </a:r>
          <a:r>
            <a:rPr lang="en-US" sz="2800" b="1" i="0" kern="1200" dirty="0" smtClean="0"/>
            <a:t> or bill of exchange</a:t>
          </a:r>
          <a:endParaRPr lang="en-US" sz="2800" kern="1200" dirty="0"/>
        </a:p>
      </dsp:txBody>
      <dsp:txXfrm>
        <a:off x="70365" y="2224662"/>
        <a:ext cx="7745970" cy="1300710"/>
      </dsp:txXfrm>
    </dsp:sp>
    <dsp:sp modelId="{A23A2937-C4EA-49AA-8F84-80DC094623E3}">
      <dsp:nvSpPr>
        <dsp:cNvPr id="0" name=""/>
        <dsp:cNvSpPr/>
      </dsp:nvSpPr>
      <dsp:spPr>
        <a:xfrm>
          <a:off x="0" y="3595737"/>
          <a:ext cx="7886700" cy="637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b="0" i="0" kern="1200" dirty="0" smtClean="0"/>
            <a:t>Nikhil P. Gandhi </a:t>
          </a:r>
          <a:r>
            <a:rPr lang="en-US" sz="2200" b="0" i="0" kern="1200" dirty="0" err="1" smtClean="0"/>
            <a:t>vs</a:t>
          </a:r>
          <a:r>
            <a:rPr lang="en-US" sz="2200" b="0" i="0" kern="1200" dirty="0" smtClean="0"/>
            <a:t> State of Gujarat [2016] 136 SCL 355 (Gujarat)</a:t>
          </a:r>
          <a:endParaRPr lang="en-US" sz="2200" b="0" kern="1200" dirty="0"/>
        </a:p>
      </dsp:txBody>
      <dsp:txXfrm>
        <a:off x="0" y="3595737"/>
        <a:ext cx="7886700" cy="63756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89063-400A-4255-BE83-B556AACF90C2}">
      <dsp:nvSpPr>
        <dsp:cNvPr id="0" name=""/>
        <dsp:cNvSpPr/>
      </dsp:nvSpPr>
      <dsp:spPr>
        <a:xfrm>
          <a:off x="0" y="89898"/>
          <a:ext cx="7886700" cy="674958"/>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No averment that the particular director is in charge of and </a:t>
          </a:r>
          <a:endParaRPr lang="en-US" sz="1800" kern="1200"/>
        </a:p>
      </dsp:txBody>
      <dsp:txXfrm>
        <a:off x="32949" y="122847"/>
        <a:ext cx="7820802" cy="609060"/>
      </dsp:txXfrm>
    </dsp:sp>
    <dsp:sp modelId="{CAE16653-E833-42D3-8805-EB8E2B474E50}">
      <dsp:nvSpPr>
        <dsp:cNvPr id="0" name=""/>
        <dsp:cNvSpPr/>
      </dsp:nvSpPr>
      <dsp:spPr>
        <a:xfrm>
          <a:off x="0" y="816697"/>
          <a:ext cx="7886700" cy="674958"/>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Responsible for conduct of business </a:t>
          </a:r>
          <a:endParaRPr lang="en-US" sz="1800" kern="1200"/>
        </a:p>
      </dsp:txBody>
      <dsp:txXfrm>
        <a:off x="32949" y="849646"/>
        <a:ext cx="7820802" cy="609060"/>
      </dsp:txXfrm>
    </dsp:sp>
    <dsp:sp modelId="{8B405320-A44D-4FD5-8F2B-6E90BC758A5C}">
      <dsp:nvSpPr>
        <dsp:cNvPr id="0" name=""/>
        <dsp:cNvSpPr/>
      </dsp:nvSpPr>
      <dsp:spPr>
        <a:xfrm>
          <a:off x="0" y="1543496"/>
          <a:ext cx="7886700" cy="674958"/>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at the time offence was committed, </a:t>
          </a:r>
          <a:endParaRPr lang="en-US" sz="1800" kern="1200"/>
        </a:p>
      </dsp:txBody>
      <dsp:txXfrm>
        <a:off x="32949" y="1576445"/>
        <a:ext cx="7820802" cy="609060"/>
      </dsp:txXfrm>
    </dsp:sp>
    <dsp:sp modelId="{9D0CDD2F-90A2-42AA-9465-9B25364BFC9A}">
      <dsp:nvSpPr>
        <dsp:cNvPr id="0" name=""/>
        <dsp:cNvSpPr/>
      </dsp:nvSpPr>
      <dsp:spPr>
        <a:xfrm>
          <a:off x="0" y="2270294"/>
          <a:ext cx="7886700" cy="674958"/>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prosecution is not sustainable. </a:t>
          </a:r>
          <a:endParaRPr lang="en-US" sz="1800" kern="1200"/>
        </a:p>
      </dsp:txBody>
      <dsp:txXfrm>
        <a:off x="32949" y="2303243"/>
        <a:ext cx="7820802" cy="609060"/>
      </dsp:txXfrm>
    </dsp:sp>
    <dsp:sp modelId="{66A094E1-307F-4540-800F-5CC92B3198F8}">
      <dsp:nvSpPr>
        <dsp:cNvPr id="0" name=""/>
        <dsp:cNvSpPr/>
      </dsp:nvSpPr>
      <dsp:spPr>
        <a:xfrm>
          <a:off x="0" y="2997093"/>
          <a:ext cx="7886700" cy="674958"/>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en-US" sz="1800" kern="1200" smtClean="0"/>
            <a:t>However, not necessary to allege and prove that in fact the director had any specific role in transaction leading to issuance of cheque </a:t>
          </a:r>
          <a:endParaRPr lang="en-US" sz="1800" kern="1200"/>
        </a:p>
      </dsp:txBody>
      <dsp:txXfrm>
        <a:off x="32949" y="3030042"/>
        <a:ext cx="7820802" cy="609060"/>
      </dsp:txXfrm>
    </dsp:sp>
    <dsp:sp modelId="{8161D109-6B15-4089-91F3-4C2687DF17B9}">
      <dsp:nvSpPr>
        <dsp:cNvPr id="0" name=""/>
        <dsp:cNvSpPr/>
      </dsp:nvSpPr>
      <dsp:spPr>
        <a:xfrm>
          <a:off x="0" y="3672052"/>
          <a:ext cx="7886700"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2860" rIns="128016" bIns="22860" numCol="1" spcCol="1270" anchor="t" anchorCtr="0">
          <a:noAutofit/>
        </a:bodyPr>
        <a:lstStyle/>
        <a:p>
          <a:pPr marL="114300" lvl="1" indent="-114300" algn="l" defTabSz="622300" rtl="0">
            <a:lnSpc>
              <a:spcPct val="90000"/>
            </a:lnSpc>
            <a:spcBef>
              <a:spcPct val="0"/>
            </a:spcBef>
            <a:spcAft>
              <a:spcPct val="20000"/>
            </a:spcAft>
            <a:buChar char="••"/>
          </a:pPr>
          <a:r>
            <a:rPr lang="en-US" sz="1400" i="1" kern="1200" smtClean="0"/>
            <a:t>A K Singhania</a:t>
          </a:r>
          <a:r>
            <a:rPr lang="en-US" sz="1400" kern="1200" smtClean="0"/>
            <a:t> v. </a:t>
          </a:r>
          <a:r>
            <a:rPr lang="en-US" sz="1400" i="1" kern="1200" smtClean="0"/>
            <a:t>Gujarat State Fertilizer Co Ltd</a:t>
          </a:r>
          <a:r>
            <a:rPr lang="en-US" sz="1400" kern="1200" smtClean="0"/>
            <a:t>. (2014) 123 SCL189 = 40 taxmann.com 471 (SC)</a:t>
          </a:r>
          <a:endParaRPr lang="en-US" sz="1400" kern="1200"/>
        </a:p>
      </dsp:txBody>
      <dsp:txXfrm>
        <a:off x="0" y="3672052"/>
        <a:ext cx="7886700" cy="2980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45E33-BD46-4CA1-B759-0E895C4172A8}">
      <dsp:nvSpPr>
        <dsp:cNvPr id="0" name=""/>
        <dsp:cNvSpPr/>
      </dsp:nvSpPr>
      <dsp:spPr>
        <a:xfrm>
          <a:off x="0" y="155752"/>
          <a:ext cx="7886700" cy="936000"/>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smtClean="0"/>
            <a:t>"irresistible force or compulsion such as will excuse a party from performing his or her part of a contract“</a:t>
          </a:r>
          <a:endParaRPr lang="en-US" sz="2500" kern="1200"/>
        </a:p>
      </dsp:txBody>
      <dsp:txXfrm>
        <a:off x="45692" y="201444"/>
        <a:ext cx="7795316" cy="844616"/>
      </dsp:txXfrm>
    </dsp:sp>
    <dsp:sp modelId="{EC151B42-7CC7-428A-B76F-C547B4D72E63}">
      <dsp:nvSpPr>
        <dsp:cNvPr id="0" name=""/>
        <dsp:cNvSpPr/>
      </dsp:nvSpPr>
      <dsp:spPr>
        <a:xfrm>
          <a:off x="0" y="1163752"/>
          <a:ext cx="7886700" cy="936000"/>
        </a:xfrm>
        <a:prstGeom prst="roundRect">
          <a:avLst/>
        </a:prstGeom>
        <a:solidFill>
          <a:schemeClr val="accent5">
            <a:hueOff val="496582"/>
            <a:satOff val="288"/>
            <a:lumOff val="284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smtClean="0"/>
            <a:t>COVID- 19 has been declared as a pandemic </a:t>
          </a:r>
          <a:endParaRPr lang="en-US" sz="2500" kern="1200"/>
        </a:p>
      </dsp:txBody>
      <dsp:txXfrm>
        <a:off x="45692" y="1209444"/>
        <a:ext cx="7795316" cy="844616"/>
      </dsp:txXfrm>
    </dsp:sp>
    <dsp:sp modelId="{A86D7F26-295E-4FBA-B83A-09A9C450EFFB}">
      <dsp:nvSpPr>
        <dsp:cNvPr id="0" name=""/>
        <dsp:cNvSpPr/>
      </dsp:nvSpPr>
      <dsp:spPr>
        <a:xfrm>
          <a:off x="0" y="2171752"/>
          <a:ext cx="7886700" cy="936000"/>
        </a:xfrm>
        <a:prstGeom prst="roundRect">
          <a:avLst/>
        </a:prstGeom>
        <a:solidFill>
          <a:schemeClr val="accent5">
            <a:hueOff val="993165"/>
            <a:satOff val="576"/>
            <a:lumOff val="568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US" sz="2500" kern="1200" smtClean="0"/>
            <a:t>The terms of the agreement and the intent has to be understood to determine the effect of force majeure clause.</a:t>
          </a:r>
          <a:endParaRPr lang="en-US" sz="2500" kern="1200"/>
        </a:p>
      </dsp:txBody>
      <dsp:txXfrm>
        <a:off x="45692" y="2217444"/>
        <a:ext cx="7795316" cy="84461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5B761-515E-4254-B8E4-083C8DE2061E}">
      <dsp:nvSpPr>
        <dsp:cNvPr id="0" name=""/>
        <dsp:cNvSpPr/>
      </dsp:nvSpPr>
      <dsp:spPr>
        <a:xfrm>
          <a:off x="0" y="102509"/>
          <a:ext cx="7886700" cy="86112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smtClean="0"/>
            <a:t>When compensation is ordered as payable for an offence committed under section 138 of the NI Act and in default thereof, </a:t>
          </a:r>
          <a:endParaRPr lang="en-US" sz="2300" kern="1200" dirty="0"/>
        </a:p>
      </dsp:txBody>
      <dsp:txXfrm>
        <a:off x="42036" y="144545"/>
        <a:ext cx="7802628" cy="777048"/>
      </dsp:txXfrm>
    </dsp:sp>
    <dsp:sp modelId="{192BD0E8-4AFB-45A7-9FE7-EB70F5CA2A9E}">
      <dsp:nvSpPr>
        <dsp:cNvPr id="0" name=""/>
        <dsp:cNvSpPr/>
      </dsp:nvSpPr>
      <dsp:spPr>
        <a:xfrm>
          <a:off x="0" y="1029869"/>
          <a:ext cx="7886700" cy="86112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smtClean="0"/>
            <a:t>a jail sentence is prescribed and</a:t>
          </a:r>
          <a:endParaRPr lang="en-US" sz="2300" kern="1200" dirty="0"/>
        </a:p>
      </dsp:txBody>
      <dsp:txXfrm>
        <a:off x="42036" y="1071905"/>
        <a:ext cx="7802628" cy="777048"/>
      </dsp:txXfrm>
    </dsp:sp>
    <dsp:sp modelId="{431F436D-EAC5-419A-95AA-8D636BB08DA9}">
      <dsp:nvSpPr>
        <dsp:cNvPr id="0" name=""/>
        <dsp:cNvSpPr/>
      </dsp:nvSpPr>
      <dsp:spPr>
        <a:xfrm>
          <a:off x="0" y="1957230"/>
          <a:ext cx="7886700" cy="861120"/>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smtClean="0"/>
            <a:t> the accused person undergoes the said sentence, </a:t>
          </a:r>
          <a:endParaRPr lang="en-US" sz="2300" kern="1200" dirty="0"/>
        </a:p>
      </dsp:txBody>
      <dsp:txXfrm>
        <a:off x="42036" y="1999266"/>
        <a:ext cx="7802628" cy="777048"/>
      </dsp:txXfrm>
    </dsp:sp>
    <dsp:sp modelId="{37BF2BF7-60DE-4628-A2A2-BAD9AA4BFE7D}">
      <dsp:nvSpPr>
        <dsp:cNvPr id="0" name=""/>
        <dsp:cNvSpPr/>
      </dsp:nvSpPr>
      <dsp:spPr>
        <a:xfrm>
          <a:off x="0" y="2884590"/>
          <a:ext cx="7886700" cy="861120"/>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smtClean="0"/>
            <a:t>the </a:t>
          </a:r>
          <a:r>
            <a:rPr lang="en-US" sz="2300" kern="1200" dirty="0" smtClean="0"/>
            <a:t>compensation ordered by the Court is still recoverable.</a:t>
          </a:r>
          <a:endParaRPr lang="en-US" sz="2300" kern="1200" dirty="0"/>
        </a:p>
      </dsp:txBody>
      <dsp:txXfrm>
        <a:off x="42036" y="2926626"/>
        <a:ext cx="7802628" cy="777048"/>
      </dsp:txXfrm>
    </dsp:sp>
    <dsp:sp modelId="{0843B3AC-FCBD-46C3-AE03-D87B2CC1F6CD}">
      <dsp:nvSpPr>
        <dsp:cNvPr id="0" name=""/>
        <dsp:cNvSpPr/>
      </dsp:nvSpPr>
      <dsp:spPr>
        <a:xfrm>
          <a:off x="0" y="3745710"/>
          <a:ext cx="78867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i="1" kern="1200" dirty="0" err="1" smtClean="0"/>
            <a:t>Kumaran</a:t>
          </a:r>
          <a:r>
            <a:rPr lang="en-US" sz="1800" kern="1200" dirty="0" smtClean="0"/>
            <a:t> v. </a:t>
          </a:r>
          <a:r>
            <a:rPr lang="en-US" sz="1800" i="1" kern="1200" dirty="0" smtClean="0"/>
            <a:t>State of Kerala </a:t>
          </a:r>
          <a:r>
            <a:rPr lang="en-US" sz="1800" u="sng" kern="1200" dirty="0" smtClean="0">
              <a:hlinkClick xmlns:r="http://schemas.openxmlformats.org/officeDocument/2006/relationships" r:id="rId1"/>
            </a:rPr>
            <a:t>[2017] 81 taxmann.com 313/141 SCL 467 (SC)</a:t>
          </a:r>
          <a:endParaRPr lang="en-US" sz="1800" kern="1200" dirty="0"/>
        </a:p>
      </dsp:txBody>
      <dsp:txXfrm>
        <a:off x="0" y="3745710"/>
        <a:ext cx="7886700" cy="38088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C62CC-67CC-4CD0-875E-13421BE75B44}">
      <dsp:nvSpPr>
        <dsp:cNvPr id="0" name=""/>
        <dsp:cNvSpPr/>
      </dsp:nvSpPr>
      <dsp:spPr>
        <a:xfrm>
          <a:off x="0" y="166428"/>
          <a:ext cx="7886700" cy="21621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rtl="0">
            <a:lnSpc>
              <a:spcPct val="90000"/>
            </a:lnSpc>
            <a:spcBef>
              <a:spcPct val="0"/>
            </a:spcBef>
            <a:spcAft>
              <a:spcPct val="35000"/>
            </a:spcAft>
          </a:pPr>
          <a:r>
            <a:rPr lang="en-US" sz="3300" kern="1200" smtClean="0"/>
            <a:t>Provisions of Insolvency and Bankruptcy Code, 2016 do not bar continuation of criminal prosecution initiated against corporate debtor or its directors and officials</a:t>
          </a:r>
          <a:endParaRPr lang="en-US" sz="3300" kern="1200"/>
        </a:p>
      </dsp:txBody>
      <dsp:txXfrm>
        <a:off x="105548" y="271976"/>
        <a:ext cx="7675604" cy="1951064"/>
      </dsp:txXfrm>
    </dsp:sp>
    <dsp:sp modelId="{58C4B9F5-30AF-4B70-9E8B-74541A893445}">
      <dsp:nvSpPr>
        <dsp:cNvPr id="0" name=""/>
        <dsp:cNvSpPr/>
      </dsp:nvSpPr>
      <dsp:spPr>
        <a:xfrm>
          <a:off x="0" y="2328588"/>
          <a:ext cx="7886700" cy="768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1910" rIns="234696" bIns="41910" numCol="1" spcCol="1270" anchor="t" anchorCtr="0">
          <a:noAutofit/>
        </a:bodyPr>
        <a:lstStyle/>
        <a:p>
          <a:pPr marL="228600" lvl="1" indent="-228600" algn="l" defTabSz="1155700" rtl="0">
            <a:lnSpc>
              <a:spcPct val="90000"/>
            </a:lnSpc>
            <a:spcBef>
              <a:spcPct val="0"/>
            </a:spcBef>
            <a:spcAft>
              <a:spcPct val="20000"/>
            </a:spcAft>
            <a:buChar char="••"/>
          </a:pPr>
          <a:r>
            <a:rPr lang="fi-FI" sz="2600" kern="1200" smtClean="0"/>
            <a:t>Ajay Kumar Bishnoi v. Tap Engineering </a:t>
          </a:r>
          <a:r>
            <a:rPr lang="pt-BR" sz="2600" kern="1200" smtClean="0"/>
            <a:t>[2020] 113 taxmann.com 439 (Madras)</a:t>
          </a:r>
          <a:endParaRPr lang="en-US" sz="2600" kern="1200"/>
        </a:p>
      </dsp:txBody>
      <dsp:txXfrm>
        <a:off x="0" y="2328588"/>
        <a:ext cx="7886700" cy="7684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34967A-E05D-471D-86C6-EF949FBE6F96}">
      <dsp:nvSpPr>
        <dsp:cNvPr id="0" name=""/>
        <dsp:cNvSpPr/>
      </dsp:nvSpPr>
      <dsp:spPr>
        <a:xfrm>
          <a:off x="0" y="54601"/>
          <a:ext cx="7886700" cy="1070522"/>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dirty="0" smtClean="0"/>
            <a:t>Two partnership firms cannot enter into partnership, </a:t>
          </a:r>
          <a:endParaRPr lang="en-US" sz="2800" kern="1200" dirty="0"/>
        </a:p>
      </dsp:txBody>
      <dsp:txXfrm>
        <a:off x="52259" y="106860"/>
        <a:ext cx="7782182" cy="966004"/>
      </dsp:txXfrm>
    </dsp:sp>
    <dsp:sp modelId="{7207C42B-3525-4E88-8168-84F2B6BB8227}">
      <dsp:nvSpPr>
        <dsp:cNvPr id="0" name=""/>
        <dsp:cNvSpPr/>
      </dsp:nvSpPr>
      <dsp:spPr>
        <a:xfrm>
          <a:off x="0" y="1205764"/>
          <a:ext cx="7886700" cy="1070522"/>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though all the partner of the two firms may form a new partnership </a:t>
          </a:r>
          <a:endParaRPr lang="en-US" sz="2800" kern="1200"/>
        </a:p>
      </dsp:txBody>
      <dsp:txXfrm>
        <a:off x="52259" y="1258023"/>
        <a:ext cx="7782182" cy="966004"/>
      </dsp:txXfrm>
    </dsp:sp>
    <dsp:sp modelId="{6898FC7A-8299-4EBC-B844-97D4A91F75A0}">
      <dsp:nvSpPr>
        <dsp:cNvPr id="0" name=""/>
        <dsp:cNvSpPr/>
      </dsp:nvSpPr>
      <dsp:spPr>
        <a:xfrm>
          <a:off x="0" y="2356926"/>
          <a:ext cx="7886700" cy="1070522"/>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out of their separate firms provided their number does not exceeds the mandatory number. </a:t>
          </a:r>
          <a:endParaRPr lang="en-US" sz="2800" kern="1200"/>
        </a:p>
      </dsp:txBody>
      <dsp:txXfrm>
        <a:off x="52259" y="2409185"/>
        <a:ext cx="7782182" cy="966004"/>
      </dsp:txXfrm>
    </dsp:sp>
    <dsp:sp modelId="{1847B15A-EB1C-4C7D-9307-CAF6EB55138F}">
      <dsp:nvSpPr>
        <dsp:cNvPr id="0" name=""/>
        <dsp:cNvSpPr/>
      </dsp:nvSpPr>
      <dsp:spPr>
        <a:xfrm>
          <a:off x="0" y="3427449"/>
          <a:ext cx="78867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smtClean="0"/>
            <a:t>Duli Chand etc. Comm. of Income Tax, AIR (1956) Sc, 354</a:t>
          </a:r>
          <a:endParaRPr lang="en-US" sz="2200" kern="1200"/>
        </a:p>
      </dsp:txBody>
      <dsp:txXfrm>
        <a:off x="0" y="3427449"/>
        <a:ext cx="7886700" cy="46368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1DEFE-B7D9-4E5E-BE4C-CF50B421E26D}">
      <dsp:nvSpPr>
        <dsp:cNvPr id="0" name=""/>
        <dsp:cNvSpPr/>
      </dsp:nvSpPr>
      <dsp:spPr>
        <a:xfrm>
          <a:off x="0" y="176328"/>
          <a:ext cx="7886700" cy="879357"/>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err="1" smtClean="0"/>
            <a:t>Rashiklal</a:t>
          </a:r>
          <a:r>
            <a:rPr lang="en-US" sz="2300" kern="1200" dirty="0" smtClean="0"/>
            <a:t> &amp; Co. vs. CIT 229 ITR 458 (1998)(SC). </a:t>
          </a:r>
          <a:endParaRPr lang="en-US" sz="2300" kern="1200" dirty="0"/>
        </a:p>
      </dsp:txBody>
      <dsp:txXfrm>
        <a:off x="42927" y="219255"/>
        <a:ext cx="7800846" cy="793503"/>
      </dsp:txXfrm>
    </dsp:sp>
    <dsp:sp modelId="{93EE5C83-9DFB-4209-A04F-3E1EAC27D2D5}">
      <dsp:nvSpPr>
        <dsp:cNvPr id="0" name=""/>
        <dsp:cNvSpPr/>
      </dsp:nvSpPr>
      <dsp:spPr>
        <a:xfrm>
          <a:off x="0" y="1055686"/>
          <a:ext cx="7886700" cy="76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rtl="0">
            <a:lnSpc>
              <a:spcPct val="90000"/>
            </a:lnSpc>
            <a:spcBef>
              <a:spcPct val="0"/>
            </a:spcBef>
            <a:spcAft>
              <a:spcPct val="20000"/>
            </a:spcAft>
            <a:buChar char="••"/>
          </a:pPr>
          <a:r>
            <a:rPr lang="en-US" sz="1800" kern="1200" dirty="0" smtClean="0"/>
            <a:t>In view of the said </a:t>
          </a:r>
          <a:r>
            <a:rPr lang="en-US" sz="1800" kern="1200" dirty="0" err="1" smtClean="0"/>
            <a:t>judgement</a:t>
          </a:r>
          <a:r>
            <a:rPr lang="en-US" sz="1800" kern="1200" dirty="0" smtClean="0"/>
            <a:t>, MCA opined that HUF cannot be a partner but its Karta or any individual of HUF can be a partner in a partnership firm in its individual capacity and not the HUF.</a:t>
          </a:r>
          <a:endParaRPr lang="en-US" sz="1800" kern="1200" dirty="0"/>
        </a:p>
      </dsp:txBody>
      <dsp:txXfrm>
        <a:off x="0" y="1055686"/>
        <a:ext cx="7886700" cy="761760"/>
      </dsp:txXfrm>
    </dsp:sp>
    <dsp:sp modelId="{55D91809-D08C-4716-97DF-D0F99D4603E0}">
      <dsp:nvSpPr>
        <dsp:cNvPr id="0" name=""/>
        <dsp:cNvSpPr/>
      </dsp:nvSpPr>
      <dsp:spPr>
        <a:xfrm>
          <a:off x="0" y="1817446"/>
          <a:ext cx="7886700" cy="879357"/>
        </a:xfrm>
        <a:prstGeom prst="roundRect">
          <a:avLst/>
        </a:prstGeom>
        <a:solidFill>
          <a:schemeClr val="accent3">
            <a:hueOff val="-6164083"/>
            <a:satOff val="6281"/>
            <a:lumOff val="-117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b="1" kern="1200" smtClean="0"/>
            <a:t>Banks</a:t>
          </a:r>
          <a:r>
            <a:rPr lang="en-US" sz="2300" kern="1200" smtClean="0"/>
            <a:t> require the firms to remove </a:t>
          </a:r>
          <a:r>
            <a:rPr lang="en-US" sz="2300" b="1" kern="1200" smtClean="0"/>
            <a:t>HUF partner</a:t>
          </a:r>
          <a:r>
            <a:rPr lang="en-US" sz="2300" kern="1200" smtClean="0"/>
            <a:t> from </a:t>
          </a:r>
          <a:r>
            <a:rPr lang="en-US" sz="2300" b="1" kern="1200" smtClean="0"/>
            <a:t>partnership</a:t>
          </a:r>
          <a:r>
            <a:rPr lang="en-US" sz="2300" kern="1200" smtClean="0"/>
            <a:t> before providing loans / credit limits</a:t>
          </a:r>
          <a:endParaRPr lang="en-US" sz="2300" kern="1200"/>
        </a:p>
      </dsp:txBody>
      <dsp:txXfrm>
        <a:off x="42927" y="1860373"/>
        <a:ext cx="7800846" cy="793503"/>
      </dsp:txXfrm>
    </dsp:sp>
    <dsp:sp modelId="{BF8EFD01-0ED4-44AD-8F66-1126720740D8}">
      <dsp:nvSpPr>
        <dsp:cNvPr id="0" name=""/>
        <dsp:cNvSpPr/>
      </dsp:nvSpPr>
      <dsp:spPr>
        <a:xfrm>
          <a:off x="0" y="2763044"/>
          <a:ext cx="7886700" cy="879357"/>
        </a:xfrm>
        <a:prstGeom prst="roundRect">
          <a:avLst/>
        </a:prstGeom>
        <a:solidFill>
          <a:schemeClr val="accent3">
            <a:hueOff val="-12328166"/>
            <a:satOff val="12562"/>
            <a:lumOff val="-235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US" sz="2300" kern="1200" dirty="0" smtClean="0"/>
            <a:t>Do not accept guarantee of </a:t>
          </a:r>
          <a:r>
            <a:rPr lang="en-US" sz="2300" b="1" kern="1200" dirty="0" smtClean="0"/>
            <a:t>HUF partner</a:t>
          </a:r>
          <a:r>
            <a:rPr lang="en-US" sz="2300" kern="1200" dirty="0" smtClean="0"/>
            <a:t> while providing loans / credit limits to such firms</a:t>
          </a:r>
          <a:endParaRPr lang="en-US" sz="2300" kern="1200" dirty="0"/>
        </a:p>
      </dsp:txBody>
      <dsp:txXfrm>
        <a:off x="42927" y="2805971"/>
        <a:ext cx="7800846" cy="79350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81097-94F9-4B26-84FE-4A1F11A05E46}">
      <dsp:nvSpPr>
        <dsp:cNvPr id="0" name=""/>
        <dsp:cNvSpPr/>
      </dsp:nvSpPr>
      <dsp:spPr>
        <a:xfrm>
          <a:off x="0" y="90816"/>
          <a:ext cx="7886700" cy="16473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l" defTabSz="1955800" rtl="0">
            <a:lnSpc>
              <a:spcPct val="90000"/>
            </a:lnSpc>
            <a:spcBef>
              <a:spcPct val="0"/>
            </a:spcBef>
            <a:spcAft>
              <a:spcPct val="35000"/>
            </a:spcAft>
          </a:pPr>
          <a:r>
            <a:rPr lang="en-US" sz="4400" b="1" kern="1200" smtClean="0"/>
            <a:t>CIT Vs. Seth Govindram Sugar Mills [( 1965) 57 ITR 510 SC]</a:t>
          </a:r>
          <a:r>
            <a:rPr lang="en-US" sz="4400" kern="1200" smtClean="0"/>
            <a:t> </a:t>
          </a:r>
          <a:endParaRPr lang="en-US" sz="4400" kern="1200"/>
        </a:p>
      </dsp:txBody>
      <dsp:txXfrm>
        <a:off x="80417" y="171233"/>
        <a:ext cx="7725866" cy="1486526"/>
      </dsp:txXfrm>
    </dsp:sp>
    <dsp:sp modelId="{6AD52D54-A57D-4C1E-96F3-ED74F0F723E3}">
      <dsp:nvSpPr>
        <dsp:cNvPr id="0" name=""/>
        <dsp:cNvSpPr/>
      </dsp:nvSpPr>
      <dsp:spPr>
        <a:xfrm>
          <a:off x="0" y="1738177"/>
          <a:ext cx="7886700" cy="1434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55880" rIns="312928" bIns="55880" numCol="1" spcCol="1270" anchor="t" anchorCtr="0">
          <a:noAutofit/>
        </a:bodyPr>
        <a:lstStyle/>
        <a:p>
          <a:pPr marL="285750" lvl="1" indent="-285750" algn="l" defTabSz="1511300" rtl="0">
            <a:lnSpc>
              <a:spcPct val="90000"/>
            </a:lnSpc>
            <a:spcBef>
              <a:spcPct val="0"/>
            </a:spcBef>
            <a:spcAft>
              <a:spcPct val="20000"/>
            </a:spcAft>
            <a:buChar char="••"/>
          </a:pPr>
          <a:r>
            <a:rPr lang="en-US" sz="3400" kern="1200" smtClean="0"/>
            <a:t>Held that a Karta of a HUF can enter into a partnership as a representative of the family.</a:t>
          </a:r>
          <a:endParaRPr lang="en-US" sz="3400" kern="1200"/>
        </a:p>
      </dsp:txBody>
      <dsp:txXfrm>
        <a:off x="0" y="1738177"/>
        <a:ext cx="7886700" cy="143451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43496D-A92D-4DA3-8BA6-EB9A9CE9253B}">
      <dsp:nvSpPr>
        <dsp:cNvPr id="0" name=""/>
        <dsp:cNvSpPr/>
      </dsp:nvSpPr>
      <dsp:spPr>
        <a:xfrm>
          <a:off x="0" y="35849"/>
          <a:ext cx="7886700" cy="112934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US" sz="4800" kern="1200" smtClean="0"/>
            <a:t>Only Individual</a:t>
          </a:r>
          <a:endParaRPr lang="en-US" sz="4800" kern="1200"/>
        </a:p>
      </dsp:txBody>
      <dsp:txXfrm>
        <a:off x="55130" y="90979"/>
        <a:ext cx="7776440" cy="1019082"/>
      </dsp:txXfrm>
    </dsp:sp>
    <dsp:sp modelId="{567B2F89-4458-4367-B286-23A48DE8E887}">
      <dsp:nvSpPr>
        <dsp:cNvPr id="0" name=""/>
        <dsp:cNvSpPr/>
      </dsp:nvSpPr>
      <dsp:spPr>
        <a:xfrm>
          <a:off x="0" y="1303432"/>
          <a:ext cx="7886700" cy="1129342"/>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l" defTabSz="2133600" rtl="0">
            <a:lnSpc>
              <a:spcPct val="90000"/>
            </a:lnSpc>
            <a:spcBef>
              <a:spcPct val="0"/>
            </a:spcBef>
            <a:spcAft>
              <a:spcPct val="35000"/>
            </a:spcAft>
          </a:pPr>
          <a:r>
            <a:rPr lang="en-US" sz="4800" kern="1200" smtClean="0"/>
            <a:t>Body corporate</a:t>
          </a:r>
          <a:endParaRPr lang="en-US" sz="4800" kern="1200"/>
        </a:p>
      </dsp:txBody>
      <dsp:txXfrm>
        <a:off x="55130" y="1358562"/>
        <a:ext cx="7776440" cy="1019082"/>
      </dsp:txXfrm>
    </dsp:sp>
    <dsp:sp modelId="{24113986-127B-403E-A62B-58D2E1655A16}">
      <dsp:nvSpPr>
        <dsp:cNvPr id="0" name=""/>
        <dsp:cNvSpPr/>
      </dsp:nvSpPr>
      <dsp:spPr>
        <a:xfrm>
          <a:off x="0" y="2432774"/>
          <a:ext cx="7886700" cy="794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60960" rIns="341376" bIns="60960" numCol="1" spcCol="1270" anchor="t" anchorCtr="0">
          <a:noAutofit/>
        </a:bodyPr>
        <a:lstStyle/>
        <a:p>
          <a:pPr marL="285750" lvl="1" indent="-285750" algn="l" defTabSz="1644650" rtl="0">
            <a:lnSpc>
              <a:spcPct val="90000"/>
            </a:lnSpc>
            <a:spcBef>
              <a:spcPct val="0"/>
            </a:spcBef>
            <a:spcAft>
              <a:spcPct val="20000"/>
            </a:spcAft>
            <a:buChar char="••"/>
          </a:pPr>
          <a:r>
            <a:rPr lang="en-US" sz="3700" kern="1200" smtClean="0"/>
            <a:t>MCA Circular 13/2013 dated 29.07.13</a:t>
          </a:r>
          <a:endParaRPr lang="en-US" sz="3700" kern="1200"/>
        </a:p>
      </dsp:txBody>
      <dsp:txXfrm>
        <a:off x="0" y="2432774"/>
        <a:ext cx="7886700" cy="79488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5213D-A5EF-47CA-88FC-8C30B5A7AC2C}">
      <dsp:nvSpPr>
        <dsp:cNvPr id="0" name=""/>
        <dsp:cNvSpPr/>
      </dsp:nvSpPr>
      <dsp:spPr>
        <a:xfrm>
          <a:off x="4510325" y="2551360"/>
          <a:ext cx="468942" cy="446782"/>
        </a:xfrm>
        <a:custGeom>
          <a:avLst/>
          <a:gdLst/>
          <a:ahLst/>
          <a:cxnLst/>
          <a:rect l="0" t="0" r="0" b="0"/>
          <a:pathLst>
            <a:path>
              <a:moveTo>
                <a:pt x="0" y="0"/>
              </a:moveTo>
              <a:lnTo>
                <a:pt x="234471" y="0"/>
              </a:lnTo>
              <a:lnTo>
                <a:pt x="234471" y="446782"/>
              </a:lnTo>
              <a:lnTo>
                <a:pt x="468942" y="446782"/>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728604" y="2758558"/>
        <a:ext cx="32385" cy="32385"/>
      </dsp:txXfrm>
    </dsp:sp>
    <dsp:sp modelId="{435F3EFA-5F4E-4D45-BD2B-BB87E422306D}">
      <dsp:nvSpPr>
        <dsp:cNvPr id="0" name=""/>
        <dsp:cNvSpPr/>
      </dsp:nvSpPr>
      <dsp:spPr>
        <a:xfrm>
          <a:off x="4510325" y="2104578"/>
          <a:ext cx="468942" cy="446782"/>
        </a:xfrm>
        <a:custGeom>
          <a:avLst/>
          <a:gdLst/>
          <a:ahLst/>
          <a:cxnLst/>
          <a:rect l="0" t="0" r="0" b="0"/>
          <a:pathLst>
            <a:path>
              <a:moveTo>
                <a:pt x="0" y="446782"/>
              </a:moveTo>
              <a:lnTo>
                <a:pt x="234471" y="446782"/>
              </a:lnTo>
              <a:lnTo>
                <a:pt x="234471" y="0"/>
              </a:lnTo>
              <a:lnTo>
                <a:pt x="468942" y="0"/>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728604" y="2311776"/>
        <a:ext cx="32385" cy="32385"/>
      </dsp:txXfrm>
    </dsp:sp>
    <dsp:sp modelId="{95F0A280-DD8C-4BBB-9D8A-55A1A80F763A}">
      <dsp:nvSpPr>
        <dsp:cNvPr id="0" name=""/>
        <dsp:cNvSpPr/>
      </dsp:nvSpPr>
      <dsp:spPr>
        <a:xfrm>
          <a:off x="1696671" y="1881187"/>
          <a:ext cx="468942" cy="670173"/>
        </a:xfrm>
        <a:custGeom>
          <a:avLst/>
          <a:gdLst/>
          <a:ahLst/>
          <a:cxnLst/>
          <a:rect l="0" t="0" r="0" b="0"/>
          <a:pathLst>
            <a:path>
              <a:moveTo>
                <a:pt x="0" y="0"/>
              </a:moveTo>
              <a:lnTo>
                <a:pt x="234471" y="0"/>
              </a:lnTo>
              <a:lnTo>
                <a:pt x="234471" y="670173"/>
              </a:lnTo>
              <a:lnTo>
                <a:pt x="468942" y="670173"/>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10693" y="2195825"/>
        <a:ext cx="40897" cy="40897"/>
      </dsp:txXfrm>
    </dsp:sp>
    <dsp:sp modelId="{2BF313E7-DFFF-4BC7-A6BC-4F836D7F3BB2}">
      <dsp:nvSpPr>
        <dsp:cNvPr id="0" name=""/>
        <dsp:cNvSpPr/>
      </dsp:nvSpPr>
      <dsp:spPr>
        <a:xfrm>
          <a:off x="4510325" y="1165294"/>
          <a:ext cx="468942" cy="91440"/>
        </a:xfrm>
        <a:custGeom>
          <a:avLst/>
          <a:gdLst/>
          <a:ahLst/>
          <a:cxnLst/>
          <a:rect l="0" t="0" r="0" b="0"/>
          <a:pathLst>
            <a:path>
              <a:moveTo>
                <a:pt x="0" y="45720"/>
              </a:moveTo>
              <a:lnTo>
                <a:pt x="468942" y="45720"/>
              </a:lnTo>
            </a:path>
          </a:pathLst>
        </a:custGeom>
        <a:noFill/>
        <a:ln w="15875"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733073" y="1199290"/>
        <a:ext cx="23447" cy="23447"/>
      </dsp:txXfrm>
    </dsp:sp>
    <dsp:sp modelId="{FA2BFA56-1F44-4434-BC3D-F7897457CFE5}">
      <dsp:nvSpPr>
        <dsp:cNvPr id="0" name=""/>
        <dsp:cNvSpPr/>
      </dsp:nvSpPr>
      <dsp:spPr>
        <a:xfrm>
          <a:off x="1696671" y="1211014"/>
          <a:ext cx="468942" cy="670173"/>
        </a:xfrm>
        <a:custGeom>
          <a:avLst/>
          <a:gdLst/>
          <a:ahLst/>
          <a:cxnLst/>
          <a:rect l="0" t="0" r="0" b="0"/>
          <a:pathLst>
            <a:path>
              <a:moveTo>
                <a:pt x="0" y="670173"/>
              </a:moveTo>
              <a:lnTo>
                <a:pt x="234471" y="670173"/>
              </a:lnTo>
              <a:lnTo>
                <a:pt x="234471" y="0"/>
              </a:lnTo>
              <a:lnTo>
                <a:pt x="468942" y="0"/>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910693" y="1525652"/>
        <a:ext cx="40897" cy="40897"/>
      </dsp:txXfrm>
    </dsp:sp>
    <dsp:sp modelId="{0BC69743-09DE-4A3B-ADD3-F28B41EC9E24}">
      <dsp:nvSpPr>
        <dsp:cNvPr id="0" name=""/>
        <dsp:cNvSpPr/>
      </dsp:nvSpPr>
      <dsp:spPr>
        <a:xfrm rot="16200000">
          <a:off x="-541942" y="1523761"/>
          <a:ext cx="3762375" cy="714851"/>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2222500" rtl="0">
            <a:lnSpc>
              <a:spcPct val="90000"/>
            </a:lnSpc>
            <a:spcBef>
              <a:spcPct val="0"/>
            </a:spcBef>
            <a:spcAft>
              <a:spcPct val="35000"/>
            </a:spcAft>
          </a:pPr>
          <a:r>
            <a:rPr lang="en-US" sz="5000" kern="1200" smtClean="0"/>
            <a:t>Company </a:t>
          </a:r>
          <a:endParaRPr lang="en-US" sz="5000" kern="1200"/>
        </a:p>
      </dsp:txBody>
      <dsp:txXfrm>
        <a:off x="-541942" y="1523761"/>
        <a:ext cx="3762375" cy="714851"/>
      </dsp:txXfrm>
    </dsp:sp>
    <dsp:sp modelId="{BF84B516-0276-4081-8A6D-3A2DB3AC58B5}">
      <dsp:nvSpPr>
        <dsp:cNvPr id="0" name=""/>
        <dsp:cNvSpPr/>
      </dsp:nvSpPr>
      <dsp:spPr>
        <a:xfrm>
          <a:off x="2165613" y="853588"/>
          <a:ext cx="2344712" cy="714851"/>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Not commenced its business </a:t>
          </a:r>
          <a:endParaRPr lang="en-US" sz="2000" kern="1200" dirty="0"/>
        </a:p>
      </dsp:txBody>
      <dsp:txXfrm>
        <a:off x="2165613" y="853588"/>
        <a:ext cx="2344712" cy="714851"/>
      </dsp:txXfrm>
    </dsp:sp>
    <dsp:sp modelId="{48D9A614-4D61-441D-964E-9B7D3D662B8F}">
      <dsp:nvSpPr>
        <dsp:cNvPr id="0" name=""/>
        <dsp:cNvSpPr/>
      </dsp:nvSpPr>
      <dsp:spPr>
        <a:xfrm>
          <a:off x="4979268" y="853588"/>
          <a:ext cx="2344712" cy="714851"/>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within 1 year of its incorporation.</a:t>
          </a:r>
          <a:endParaRPr lang="en-US" sz="2000" kern="1200" dirty="0"/>
        </a:p>
      </dsp:txBody>
      <dsp:txXfrm>
        <a:off x="4979268" y="853588"/>
        <a:ext cx="2344712" cy="714851"/>
      </dsp:txXfrm>
    </dsp:sp>
    <dsp:sp modelId="{B02D9D0D-916A-4446-A8D1-D42E01E4FA9C}">
      <dsp:nvSpPr>
        <dsp:cNvPr id="0" name=""/>
        <dsp:cNvSpPr/>
      </dsp:nvSpPr>
      <dsp:spPr>
        <a:xfrm>
          <a:off x="2165613" y="2193934"/>
          <a:ext cx="2344712" cy="714851"/>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Not been pursuing any business or activity </a:t>
          </a:r>
          <a:endParaRPr lang="en-US" sz="2000" kern="1200" dirty="0"/>
        </a:p>
      </dsp:txBody>
      <dsp:txXfrm>
        <a:off x="2165613" y="2193934"/>
        <a:ext cx="2344712" cy="714851"/>
      </dsp:txXfrm>
    </dsp:sp>
    <dsp:sp modelId="{1EE109E1-910C-423A-9F33-C8E25A03DB4F}">
      <dsp:nvSpPr>
        <dsp:cNvPr id="0" name=""/>
        <dsp:cNvSpPr/>
      </dsp:nvSpPr>
      <dsp:spPr>
        <a:xfrm>
          <a:off x="4979268" y="1747152"/>
          <a:ext cx="2344712" cy="714851"/>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for the preceding 2 financial years and </a:t>
          </a:r>
          <a:endParaRPr lang="en-US" sz="2000" kern="1200" dirty="0"/>
        </a:p>
      </dsp:txBody>
      <dsp:txXfrm>
        <a:off x="4979268" y="1747152"/>
        <a:ext cx="2344712" cy="714851"/>
      </dsp:txXfrm>
    </dsp:sp>
    <dsp:sp modelId="{A6EE2F2B-92EE-4F90-8B08-CFCCCA74E623}">
      <dsp:nvSpPr>
        <dsp:cNvPr id="0" name=""/>
        <dsp:cNvSpPr/>
      </dsp:nvSpPr>
      <dsp:spPr>
        <a:xfrm>
          <a:off x="4979268" y="2640716"/>
          <a:ext cx="2344712" cy="714851"/>
        </a:xfrm>
        <a:prstGeom prst="rect">
          <a:avLst/>
        </a:prstGeom>
        <a:solidFill>
          <a:schemeClr val="accent1"/>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n-US" sz="2000" kern="1200" dirty="0" smtClean="0"/>
            <a:t>hasn’t sought the status of Dormant Company</a:t>
          </a:r>
          <a:endParaRPr lang="en-US" sz="2000" kern="1200" dirty="0"/>
        </a:p>
      </dsp:txBody>
      <dsp:txXfrm>
        <a:off x="4979268" y="2640716"/>
        <a:ext cx="2344712" cy="71485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CF7308-8D0D-47AB-A153-203D64144A4E}">
      <dsp:nvSpPr>
        <dsp:cNvPr id="0" name=""/>
        <dsp:cNvSpPr/>
      </dsp:nvSpPr>
      <dsp:spPr>
        <a:xfrm>
          <a:off x="0" y="87351"/>
          <a:ext cx="7886700" cy="8985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Indian Hotels Co. Ltd. vs. Bhaskar Moreshwar Karve and another (81 COMPCAS 132)(Bom)</a:t>
          </a:r>
          <a:endParaRPr lang="en-US" sz="2400" kern="1200"/>
        </a:p>
      </dsp:txBody>
      <dsp:txXfrm>
        <a:off x="43864" y="131215"/>
        <a:ext cx="7798972" cy="810832"/>
      </dsp:txXfrm>
    </dsp:sp>
    <dsp:sp modelId="{17188531-BC67-44B0-9B4F-9669B70E064B}">
      <dsp:nvSpPr>
        <dsp:cNvPr id="0" name=""/>
        <dsp:cNvSpPr/>
      </dsp:nvSpPr>
      <dsp:spPr>
        <a:xfrm>
          <a:off x="0" y="985912"/>
          <a:ext cx="7886700" cy="129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n-US" sz="1900" kern="1200" smtClean="0"/>
            <a:t>The brief facts involved in the said case were that there was a sale of an apartment occupied by a Senior Executive during his tenure, at a very nominal value (and notably not even an outright gift), and the question that arose for consideration was to whether a Company has the powers of alienation of a company’s property, that could jeopardize the shareholder and public interest.</a:t>
          </a:r>
          <a:endParaRPr lang="en-US" sz="1900" kern="1200"/>
        </a:p>
      </dsp:txBody>
      <dsp:txXfrm>
        <a:off x="0" y="985912"/>
        <a:ext cx="7886700" cy="1291680"/>
      </dsp:txXfrm>
    </dsp:sp>
    <dsp:sp modelId="{1A9020F7-B562-4CA9-AC17-B720465A8D2D}">
      <dsp:nvSpPr>
        <dsp:cNvPr id="0" name=""/>
        <dsp:cNvSpPr/>
      </dsp:nvSpPr>
      <dsp:spPr>
        <a:xfrm>
          <a:off x="0" y="2277592"/>
          <a:ext cx="7886700" cy="89856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smtClean="0"/>
            <a:t>Ordinarily, any transfer of properties belonging to a company can only be affected at their full intrinsic values</a:t>
          </a:r>
          <a:endParaRPr lang="en-US" sz="2400" kern="1200"/>
        </a:p>
      </dsp:txBody>
      <dsp:txXfrm>
        <a:off x="43864" y="2321456"/>
        <a:ext cx="7798972" cy="81083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12D8B4-4774-4311-82C4-677317A3BCE7}">
      <dsp:nvSpPr>
        <dsp:cNvPr id="0" name=""/>
        <dsp:cNvSpPr/>
      </dsp:nvSpPr>
      <dsp:spPr>
        <a:xfrm>
          <a:off x="0" y="47571"/>
          <a:ext cx="7886700" cy="13384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l" defTabSz="1155700" rtl="0">
            <a:lnSpc>
              <a:spcPct val="90000"/>
            </a:lnSpc>
            <a:spcBef>
              <a:spcPct val="0"/>
            </a:spcBef>
            <a:spcAft>
              <a:spcPct val="35000"/>
            </a:spcAft>
          </a:pPr>
          <a:r>
            <a:rPr lang="en-US" sz="2600" kern="1200" smtClean="0"/>
            <a:t>Andhra Pradesh High Court has, in </a:t>
          </a:r>
          <a:r>
            <a:rPr lang="en-US" sz="2600" b="1" kern="1200" smtClean="0"/>
            <a:t>Vali Pattabhirama Rao and Another v. Sri Ramanuja Ginning and Rice Factory P. Ltd. and Others (60 CC 568, 580),</a:t>
          </a:r>
          <a:r>
            <a:rPr lang="en-US" sz="2600" kern="1200" smtClean="0"/>
            <a:t> </a:t>
          </a:r>
          <a:endParaRPr lang="en-US" sz="2600" kern="1200"/>
        </a:p>
      </dsp:txBody>
      <dsp:txXfrm>
        <a:off x="65339" y="112910"/>
        <a:ext cx="7756022" cy="1207802"/>
      </dsp:txXfrm>
    </dsp:sp>
    <dsp:sp modelId="{AAEF5B6D-4C7D-40CC-AD55-9A577D7E1E06}">
      <dsp:nvSpPr>
        <dsp:cNvPr id="0" name=""/>
        <dsp:cNvSpPr/>
      </dsp:nvSpPr>
      <dsp:spPr>
        <a:xfrm>
          <a:off x="0" y="1386052"/>
          <a:ext cx="7886700" cy="1829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3020" rIns="184912" bIns="33020" numCol="1" spcCol="1270" anchor="t" anchorCtr="0">
          <a:noAutofit/>
        </a:bodyPr>
        <a:lstStyle/>
        <a:p>
          <a:pPr marL="228600" lvl="1" indent="-228600" algn="just" defTabSz="889000" rtl="0">
            <a:lnSpc>
              <a:spcPct val="90000"/>
            </a:lnSpc>
            <a:spcBef>
              <a:spcPct val="0"/>
            </a:spcBef>
            <a:spcAft>
              <a:spcPct val="20000"/>
            </a:spcAft>
            <a:buChar char="••"/>
          </a:pPr>
          <a:r>
            <a:rPr lang="en-US" sz="2000" kern="1200" dirty="0" smtClean="0"/>
            <a:t>held that when the constitution of the partnership firm is changed into that of a company by registering it under Part IX, </a:t>
          </a:r>
          <a:endParaRPr lang="en-US" sz="2000" kern="1200" dirty="0"/>
        </a:p>
        <a:p>
          <a:pPr marL="228600" lvl="1" indent="-228600" algn="just" defTabSz="889000" rtl="0">
            <a:lnSpc>
              <a:spcPct val="90000"/>
            </a:lnSpc>
            <a:spcBef>
              <a:spcPct val="0"/>
            </a:spcBef>
            <a:spcAft>
              <a:spcPct val="20000"/>
            </a:spcAft>
            <a:buChar char="••"/>
          </a:pPr>
          <a:r>
            <a:rPr lang="en-US" sz="2000" kern="1200" smtClean="0"/>
            <a:t>there is a </a:t>
          </a:r>
          <a:r>
            <a:rPr lang="en-US" sz="2000" b="1" u="sng" kern="1200" smtClean="0"/>
            <a:t>statutory vesting </a:t>
          </a:r>
          <a:r>
            <a:rPr lang="en-US" sz="2000" kern="1200" smtClean="0"/>
            <a:t>of the title to all the properties of the previous firm in the newly incorporated company </a:t>
          </a:r>
          <a:endParaRPr lang="en-US" sz="2000" kern="1200"/>
        </a:p>
        <a:p>
          <a:pPr marL="228600" lvl="1" indent="-228600" algn="just" defTabSz="889000" rtl="0">
            <a:lnSpc>
              <a:spcPct val="90000"/>
            </a:lnSpc>
            <a:spcBef>
              <a:spcPct val="0"/>
            </a:spcBef>
            <a:spcAft>
              <a:spcPct val="20000"/>
            </a:spcAft>
            <a:buChar char="••"/>
          </a:pPr>
          <a:r>
            <a:rPr lang="en-US" sz="2000" b="1" u="sng" kern="1200" smtClean="0"/>
            <a:t>without any need for a separate conveyance and, </a:t>
          </a:r>
          <a:endParaRPr lang="en-US" sz="2000" kern="1200"/>
        </a:p>
        <a:p>
          <a:pPr marL="228600" lvl="1" indent="-228600" algn="just" defTabSz="889000" rtl="0">
            <a:lnSpc>
              <a:spcPct val="90000"/>
            </a:lnSpc>
            <a:spcBef>
              <a:spcPct val="0"/>
            </a:spcBef>
            <a:spcAft>
              <a:spcPct val="20000"/>
            </a:spcAft>
            <a:buChar char="••"/>
          </a:pPr>
          <a:r>
            <a:rPr lang="en-US" sz="2000" kern="1200" dirty="0" smtClean="0"/>
            <a:t>accordingly, no stamp duty would be </a:t>
          </a:r>
          <a:r>
            <a:rPr lang="en-US" sz="2000" kern="1200" dirty="0" err="1" smtClean="0"/>
            <a:t>leviable</a:t>
          </a:r>
          <a:r>
            <a:rPr lang="en-US" sz="2000" kern="1200" dirty="0" smtClean="0"/>
            <a:t>.</a:t>
          </a:r>
          <a:endParaRPr lang="en-US" sz="2000" kern="1200" dirty="0"/>
        </a:p>
      </dsp:txBody>
      <dsp:txXfrm>
        <a:off x="0" y="1386052"/>
        <a:ext cx="7886700" cy="1829880"/>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D911B-A1B7-46DD-BB8F-871740A0B3CC}">
      <dsp:nvSpPr>
        <dsp:cNvPr id="0" name=""/>
        <dsp:cNvSpPr/>
      </dsp:nvSpPr>
      <dsp:spPr>
        <a:xfrm>
          <a:off x="0" y="91028"/>
          <a:ext cx="7886700" cy="44703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Can I bequeath my tenanted property?</a:t>
          </a:r>
          <a:endParaRPr lang="en-US" sz="1900" kern="1200"/>
        </a:p>
      </dsp:txBody>
      <dsp:txXfrm>
        <a:off x="21822" y="112850"/>
        <a:ext cx="7843056" cy="403387"/>
      </dsp:txXfrm>
    </dsp:sp>
    <dsp:sp modelId="{3095CDD1-448B-4360-9040-37F3181C40CD}">
      <dsp:nvSpPr>
        <dsp:cNvPr id="0" name=""/>
        <dsp:cNvSpPr/>
      </dsp:nvSpPr>
      <dsp:spPr>
        <a:xfrm>
          <a:off x="0" y="538060"/>
          <a:ext cx="7886700" cy="481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i="1" kern="1200" smtClean="0"/>
            <a:t>Gaiv Dinshaw Irani vs. Tehmtan Irani, (2014) 8 SCC 294</a:t>
          </a:r>
          <a:endParaRPr lang="en-US" sz="1500" kern="1200"/>
        </a:p>
        <a:p>
          <a:pPr marL="114300" lvl="1" indent="-114300" algn="l" defTabSz="666750" rtl="0">
            <a:lnSpc>
              <a:spcPct val="90000"/>
            </a:lnSpc>
            <a:spcBef>
              <a:spcPct val="0"/>
            </a:spcBef>
            <a:spcAft>
              <a:spcPct val="20000"/>
            </a:spcAft>
            <a:buChar char="••"/>
          </a:pPr>
          <a:r>
            <a:rPr lang="en-US" sz="1500" kern="1200" smtClean="0"/>
            <a:t>Bhavarlal Labhchand Shah vs. Kanaiyalal Nathalal Intawala</a:t>
          </a:r>
          <a:endParaRPr lang="en-US" sz="1500" kern="1200"/>
        </a:p>
      </dsp:txBody>
      <dsp:txXfrm>
        <a:off x="0" y="538060"/>
        <a:ext cx="7886700" cy="481792"/>
      </dsp:txXfrm>
    </dsp:sp>
    <dsp:sp modelId="{981AE8A2-1BE8-4B50-82CA-DE0E91F8C297}">
      <dsp:nvSpPr>
        <dsp:cNvPr id="0" name=""/>
        <dsp:cNvSpPr/>
      </dsp:nvSpPr>
      <dsp:spPr>
        <a:xfrm>
          <a:off x="0" y="1019852"/>
          <a:ext cx="7886700" cy="44703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Tenancy vs. Leasehold rights</a:t>
          </a:r>
          <a:endParaRPr lang="en-US" sz="1900" kern="1200"/>
        </a:p>
      </dsp:txBody>
      <dsp:txXfrm>
        <a:off x="21822" y="1041674"/>
        <a:ext cx="7843056" cy="403387"/>
      </dsp:txXfrm>
    </dsp:sp>
    <dsp:sp modelId="{0350BD8E-55B7-4A54-8E89-7B8C088FC7A5}">
      <dsp:nvSpPr>
        <dsp:cNvPr id="0" name=""/>
        <dsp:cNvSpPr/>
      </dsp:nvSpPr>
      <dsp:spPr>
        <a:xfrm>
          <a:off x="0" y="1466883"/>
          <a:ext cx="7886700"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dirty="0" smtClean="0"/>
            <a:t>In State of West Bengal vs. </a:t>
          </a:r>
          <a:r>
            <a:rPr lang="en-US" sz="1500" kern="1200" dirty="0" err="1" smtClean="0"/>
            <a:t>Kailash</a:t>
          </a:r>
          <a:r>
            <a:rPr lang="en-US" sz="1500" kern="1200" dirty="0" smtClean="0"/>
            <a:t> Chandra </a:t>
          </a:r>
          <a:r>
            <a:rPr lang="en-US" sz="1500" kern="1200" dirty="0" err="1" smtClean="0"/>
            <a:t>Kapur</a:t>
          </a:r>
          <a:r>
            <a:rPr lang="en-US" sz="1500" kern="1200" dirty="0" smtClean="0"/>
            <a:t>, (1997) 2 SCC 387, it was held that in the absence of any contrary covenants in the lease deed or the law, a Will in respect of leasehold rights in a land can be executed by a lessee in </a:t>
          </a:r>
          <a:r>
            <a:rPr lang="en-US" sz="1500" kern="1200" dirty="0" err="1" smtClean="0"/>
            <a:t>favour</a:t>
          </a:r>
          <a:r>
            <a:rPr lang="en-US" sz="1500" kern="1200" dirty="0" smtClean="0"/>
            <a:t> of a stranger</a:t>
          </a:r>
          <a:endParaRPr lang="en-US" sz="1500" kern="1200" dirty="0"/>
        </a:p>
      </dsp:txBody>
      <dsp:txXfrm>
        <a:off x="0" y="1466883"/>
        <a:ext cx="7886700" cy="629280"/>
      </dsp:txXfrm>
    </dsp:sp>
    <dsp:sp modelId="{8A0BE091-DC56-4C86-9CAC-FA19B086E82D}">
      <dsp:nvSpPr>
        <dsp:cNvPr id="0" name=""/>
        <dsp:cNvSpPr/>
      </dsp:nvSpPr>
      <dsp:spPr>
        <a:xfrm>
          <a:off x="0" y="2096163"/>
          <a:ext cx="7886700" cy="44703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b="1" i="0" kern="1200" dirty="0" smtClean="0"/>
            <a:t>General Radio &amp; Appliances Co. Ltd. [1986] 60 COMP CASE 1013 (SC)</a:t>
          </a:r>
          <a:endParaRPr lang="en-US" sz="1900" kern="1200" dirty="0"/>
        </a:p>
      </dsp:txBody>
      <dsp:txXfrm>
        <a:off x="21822" y="2117985"/>
        <a:ext cx="7843056" cy="403387"/>
      </dsp:txXfrm>
    </dsp:sp>
    <dsp:sp modelId="{46CF388D-BB4A-4477-9B49-E7F554F1F85B}">
      <dsp:nvSpPr>
        <dsp:cNvPr id="0" name=""/>
        <dsp:cNvSpPr/>
      </dsp:nvSpPr>
      <dsp:spPr>
        <a:xfrm>
          <a:off x="0" y="2543195"/>
          <a:ext cx="7886700"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b="0" i="0" kern="1200" dirty="0" smtClean="0"/>
            <a:t>Transferee-company cannot be deemed to be a tenant on mere plea that tenancy rights including leasehold right in tenanted premises have come to be transferred to and vested in transferee-company on basis of an order made under sections 391 and 394</a:t>
          </a:r>
          <a:endParaRPr lang="en-US" sz="1500" b="0" kern="1200" dirty="0"/>
        </a:p>
      </dsp:txBody>
      <dsp:txXfrm>
        <a:off x="0" y="2543195"/>
        <a:ext cx="7886700" cy="6292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6CC2E-E467-4D42-8B0D-0C5C5FABD5FB}">
      <dsp:nvSpPr>
        <dsp:cNvPr id="0" name=""/>
        <dsp:cNvSpPr/>
      </dsp:nvSpPr>
      <dsp:spPr>
        <a:xfrm>
          <a:off x="0" y="103145"/>
          <a:ext cx="7886700" cy="44703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Contains clause</a:t>
          </a:r>
          <a:endParaRPr lang="en-US" sz="1900" kern="1200"/>
        </a:p>
      </dsp:txBody>
      <dsp:txXfrm>
        <a:off x="21822" y="124967"/>
        <a:ext cx="7843056" cy="403387"/>
      </dsp:txXfrm>
    </dsp:sp>
    <dsp:sp modelId="{A592E3E1-2275-4966-9B9B-472480864EDA}">
      <dsp:nvSpPr>
        <dsp:cNvPr id="0" name=""/>
        <dsp:cNvSpPr/>
      </dsp:nvSpPr>
      <dsp:spPr>
        <a:xfrm>
          <a:off x="0" y="550177"/>
          <a:ext cx="7886700" cy="1101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smtClean="0"/>
            <a:t>In such cases, if the agreement contains a force majeure or similar clause, Section 32 of the Indian Contract Act will be applicable. </a:t>
          </a:r>
          <a:endParaRPr lang="en-US" sz="1500" kern="1200"/>
        </a:p>
        <a:p>
          <a:pPr marL="114300" lvl="1" indent="-114300" algn="l" defTabSz="666750" rtl="0">
            <a:lnSpc>
              <a:spcPct val="90000"/>
            </a:lnSpc>
            <a:spcBef>
              <a:spcPct val="0"/>
            </a:spcBef>
            <a:spcAft>
              <a:spcPct val="20000"/>
            </a:spcAft>
            <a:buChar char="••"/>
          </a:pPr>
          <a:r>
            <a:rPr lang="en-US" sz="1500" kern="1200" smtClean="0"/>
            <a:t>The said section stipulates that contingent contracts to do or not to do anything if an uncertain future event happens, cannot be enforced by law unless and until that event has happened; </a:t>
          </a:r>
          <a:endParaRPr lang="en-US" sz="1500" kern="1200"/>
        </a:p>
        <a:p>
          <a:pPr marL="114300" lvl="1" indent="-114300" algn="l" defTabSz="666750" rtl="0">
            <a:lnSpc>
              <a:spcPct val="90000"/>
            </a:lnSpc>
            <a:spcBef>
              <a:spcPct val="0"/>
            </a:spcBef>
            <a:spcAft>
              <a:spcPct val="20000"/>
            </a:spcAft>
            <a:buChar char="••"/>
          </a:pPr>
          <a:r>
            <a:rPr lang="en-US" sz="1500" kern="1200" smtClean="0"/>
            <a:t>If the event becomes impossible, such contracts become void. </a:t>
          </a:r>
          <a:endParaRPr lang="en-US" sz="1500" kern="1200"/>
        </a:p>
      </dsp:txBody>
      <dsp:txXfrm>
        <a:off x="0" y="550177"/>
        <a:ext cx="7886700" cy="1101240"/>
      </dsp:txXfrm>
    </dsp:sp>
    <dsp:sp modelId="{544931DF-37C9-4553-98D0-25928DD39F6E}">
      <dsp:nvSpPr>
        <dsp:cNvPr id="0" name=""/>
        <dsp:cNvSpPr/>
      </dsp:nvSpPr>
      <dsp:spPr>
        <a:xfrm>
          <a:off x="0" y="1651417"/>
          <a:ext cx="7886700" cy="447031"/>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US" sz="1900" kern="1200" smtClean="0"/>
            <a:t>No clause </a:t>
          </a:r>
          <a:endParaRPr lang="en-US" sz="1900" kern="1200"/>
        </a:p>
      </dsp:txBody>
      <dsp:txXfrm>
        <a:off x="21822" y="1673239"/>
        <a:ext cx="7843056" cy="403387"/>
      </dsp:txXfrm>
    </dsp:sp>
    <dsp:sp modelId="{48B88CB1-48D1-4A02-976D-D49AA7842D6A}">
      <dsp:nvSpPr>
        <dsp:cNvPr id="0" name=""/>
        <dsp:cNvSpPr/>
      </dsp:nvSpPr>
      <dsp:spPr>
        <a:xfrm>
          <a:off x="0" y="2098448"/>
          <a:ext cx="7886700" cy="10619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4130" rIns="135128" bIns="24130" numCol="1" spcCol="1270" anchor="t" anchorCtr="0">
          <a:noAutofit/>
        </a:bodyPr>
        <a:lstStyle/>
        <a:p>
          <a:pPr marL="114300" lvl="1" indent="-114300" algn="l" defTabSz="666750" rtl="0">
            <a:lnSpc>
              <a:spcPct val="90000"/>
            </a:lnSpc>
            <a:spcBef>
              <a:spcPct val="0"/>
            </a:spcBef>
            <a:spcAft>
              <a:spcPct val="20000"/>
            </a:spcAft>
            <a:buChar char="••"/>
          </a:pPr>
          <a:r>
            <a:rPr lang="en-US" sz="1500" kern="1200" smtClean="0"/>
            <a:t>Even if the agreement does not contain a specific provision to this effect then in such a case doctrine of frustration under Section 56 of the Indian Contract Act shall apply. </a:t>
          </a:r>
          <a:endParaRPr lang="en-US" sz="1500" kern="1200"/>
        </a:p>
        <a:p>
          <a:pPr marL="114300" lvl="1" indent="-114300" algn="l" defTabSz="666750" rtl="0">
            <a:lnSpc>
              <a:spcPct val="90000"/>
            </a:lnSpc>
            <a:spcBef>
              <a:spcPct val="0"/>
            </a:spcBef>
            <a:spcAft>
              <a:spcPct val="20000"/>
            </a:spcAft>
            <a:buChar char="••"/>
          </a:pPr>
          <a:r>
            <a:rPr lang="en-US" sz="1500" kern="1200" smtClean="0"/>
            <a:t>The section provides that a contract to do an act which, after the contract is made, becomes impossible, or, by reason of some event which the promisor could not prevent, unlawful, becomes void when the act becomes impossible or unlawful.</a:t>
          </a:r>
          <a:endParaRPr lang="en-US" sz="1500" kern="1200"/>
        </a:p>
      </dsp:txBody>
      <dsp:txXfrm>
        <a:off x="0" y="2098448"/>
        <a:ext cx="7886700" cy="106191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8015F3-80A3-4F0A-89B4-0624A6ECB418}">
      <dsp:nvSpPr>
        <dsp:cNvPr id="0" name=""/>
        <dsp:cNvSpPr/>
      </dsp:nvSpPr>
      <dsp:spPr>
        <a:xfrm>
          <a:off x="0" y="47526"/>
          <a:ext cx="7886700" cy="68445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en-US" sz="3000" b="1" i="1" kern="1200" smtClean="0"/>
            <a:t>Scope of Power of Attorney</a:t>
          </a:r>
          <a:endParaRPr lang="en-US" sz="3000" kern="1200"/>
        </a:p>
      </dsp:txBody>
      <dsp:txXfrm>
        <a:off x="33412" y="80938"/>
        <a:ext cx="7819876" cy="617626"/>
      </dsp:txXfrm>
    </dsp:sp>
    <dsp:sp modelId="{DDC3BBA7-660B-4A93-9316-5E80DC405C7D}">
      <dsp:nvSpPr>
        <dsp:cNvPr id="0" name=""/>
        <dsp:cNvSpPr/>
      </dsp:nvSpPr>
      <dsp:spPr>
        <a:xfrm>
          <a:off x="0" y="731976"/>
          <a:ext cx="7886700" cy="248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8100" rIns="213360" bIns="38100" numCol="1" spcCol="1270" anchor="t" anchorCtr="0">
          <a:noAutofit/>
        </a:bodyPr>
        <a:lstStyle/>
        <a:p>
          <a:pPr marL="228600" lvl="1" indent="-228600" algn="l" defTabSz="1022350" rtl="0">
            <a:lnSpc>
              <a:spcPct val="90000"/>
            </a:lnSpc>
            <a:spcBef>
              <a:spcPct val="0"/>
            </a:spcBef>
            <a:spcAft>
              <a:spcPct val="20000"/>
            </a:spcAft>
            <a:buChar char="••"/>
          </a:pPr>
          <a:r>
            <a:rPr lang="en-US" sz="2300" i="1" kern="1200" dirty="0" smtClean="0"/>
            <a:t>A power of attorney is not an instrument of transfer in regard to any right, title or interest in an immovable property. The power of attorney is creation of an agency whereby the grantor authorizes the grantee to do the acts specified therein on behalf of grantor, which when executed will be binding on the grantor as if done by him. It is revocable or terminable at any time unless it is made irrevocable in a manner known to law. Even an irrevocable attorney does not have the effect of transferring title to the grantee. [Para 13]</a:t>
          </a:r>
          <a:endParaRPr lang="en-US" sz="2300" kern="1200" dirty="0"/>
        </a:p>
      </dsp:txBody>
      <dsp:txXfrm>
        <a:off x="0" y="731976"/>
        <a:ext cx="7886700" cy="248400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05C3F4-4384-4322-8879-9CA01EBBC2FF}">
      <dsp:nvSpPr>
        <dsp:cNvPr id="0" name=""/>
        <dsp:cNvSpPr/>
      </dsp:nvSpPr>
      <dsp:spPr>
        <a:xfrm>
          <a:off x="0" y="207185"/>
          <a:ext cx="7766050" cy="642384"/>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b="1" i="1" kern="1200" smtClean="0"/>
            <a:t>Scope of Will</a:t>
          </a:r>
          <a:endParaRPr lang="en-US" sz="1700" kern="1200"/>
        </a:p>
      </dsp:txBody>
      <dsp:txXfrm>
        <a:off x="31359" y="238544"/>
        <a:ext cx="7703332" cy="579666"/>
      </dsp:txXfrm>
    </dsp:sp>
    <dsp:sp modelId="{2F6E437E-9BEE-4CD9-A5C1-D20BEFBEB036}">
      <dsp:nvSpPr>
        <dsp:cNvPr id="0" name=""/>
        <dsp:cNvSpPr/>
      </dsp:nvSpPr>
      <dsp:spPr>
        <a:xfrm>
          <a:off x="0" y="849570"/>
          <a:ext cx="7766050" cy="1372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572" tIns="21590" rIns="120904" bIns="21590" numCol="1" spcCol="1270" anchor="t" anchorCtr="0">
          <a:noAutofit/>
        </a:bodyPr>
        <a:lstStyle/>
        <a:p>
          <a:pPr marL="114300" lvl="1" indent="-114300" algn="l" defTabSz="577850" rtl="0">
            <a:lnSpc>
              <a:spcPct val="90000"/>
            </a:lnSpc>
            <a:spcBef>
              <a:spcPct val="0"/>
            </a:spcBef>
            <a:spcAft>
              <a:spcPct val="20000"/>
            </a:spcAft>
            <a:buChar char="••"/>
          </a:pPr>
          <a:r>
            <a:rPr lang="en-US" sz="1300" i="0" kern="1200" dirty="0" smtClean="0"/>
            <a:t>A will is the testament of the testator. </a:t>
          </a:r>
          <a:endParaRPr lang="en-US" sz="1300" i="0" kern="1200" dirty="0"/>
        </a:p>
        <a:p>
          <a:pPr marL="114300" lvl="1" indent="-114300" algn="l" defTabSz="577850" rtl="0">
            <a:lnSpc>
              <a:spcPct val="90000"/>
            </a:lnSpc>
            <a:spcBef>
              <a:spcPct val="0"/>
            </a:spcBef>
            <a:spcAft>
              <a:spcPct val="20000"/>
            </a:spcAft>
            <a:buChar char="••"/>
          </a:pPr>
          <a:r>
            <a:rPr lang="en-US" sz="1300" i="0" kern="1200" dirty="0" smtClean="0"/>
            <a:t>It is a posthumous disposition of the estate of the testator directing distribution of his estate upon his death. </a:t>
          </a:r>
          <a:endParaRPr lang="en-US" sz="1300" i="0" kern="1200" dirty="0"/>
        </a:p>
        <a:p>
          <a:pPr marL="114300" lvl="1" indent="-114300" algn="l" defTabSz="577850" rtl="0">
            <a:lnSpc>
              <a:spcPct val="90000"/>
            </a:lnSpc>
            <a:spcBef>
              <a:spcPct val="0"/>
            </a:spcBef>
            <a:spcAft>
              <a:spcPct val="20000"/>
            </a:spcAft>
            <a:buChar char="••"/>
          </a:pPr>
          <a:r>
            <a:rPr lang="en-US" sz="1300" b="1" i="0" u="sng" kern="1200" dirty="0" smtClean="0"/>
            <a:t>It is not a transfer inter </a:t>
          </a:r>
          <a:r>
            <a:rPr lang="en-US" sz="1300" b="1" i="0" u="sng" kern="1200" dirty="0" err="1" smtClean="0"/>
            <a:t>vivos</a:t>
          </a:r>
          <a:r>
            <a:rPr lang="en-US" sz="1300" b="1" i="0" u="sng" kern="1200" dirty="0" smtClean="0"/>
            <a:t>. </a:t>
          </a:r>
          <a:endParaRPr lang="en-US" sz="1300" i="0" kern="1200" dirty="0"/>
        </a:p>
        <a:p>
          <a:pPr marL="114300" lvl="1" indent="-114300" algn="l" defTabSz="577850" rtl="0">
            <a:lnSpc>
              <a:spcPct val="90000"/>
            </a:lnSpc>
            <a:spcBef>
              <a:spcPct val="0"/>
            </a:spcBef>
            <a:spcAft>
              <a:spcPct val="20000"/>
            </a:spcAft>
            <a:buChar char="••"/>
          </a:pPr>
          <a:r>
            <a:rPr lang="en-US" sz="1300" i="0" kern="1200" dirty="0" smtClean="0"/>
            <a:t>The two essential characteristics of a will are that it is intended to come into effect only after the death of the testator and is revocable at any time during the life time of the testator. </a:t>
          </a:r>
          <a:endParaRPr lang="en-US" sz="1300" i="0" kern="1200" dirty="0"/>
        </a:p>
        <a:p>
          <a:pPr marL="114300" lvl="1" indent="-114300" algn="l" defTabSz="577850" rtl="0">
            <a:lnSpc>
              <a:spcPct val="90000"/>
            </a:lnSpc>
            <a:spcBef>
              <a:spcPct val="0"/>
            </a:spcBef>
            <a:spcAft>
              <a:spcPct val="20000"/>
            </a:spcAft>
            <a:buChar char="••"/>
          </a:pPr>
          <a:r>
            <a:rPr lang="en-US" sz="1300" i="0" kern="1200" dirty="0" smtClean="0"/>
            <a:t>It is said that so long as the testator is alive, a will is not be worth the paper on which it is written, as the testator can at any time revoke it. </a:t>
          </a:r>
          <a:endParaRPr lang="en-US" sz="1300" i="0" kern="1200" dirty="0"/>
        </a:p>
      </dsp:txBody>
      <dsp:txXfrm>
        <a:off x="0" y="849570"/>
        <a:ext cx="7766050" cy="1372409"/>
      </dsp:txXfrm>
    </dsp:sp>
    <dsp:sp modelId="{F8228EC3-1347-4F93-B9AF-3E9CC3319CFC}">
      <dsp:nvSpPr>
        <dsp:cNvPr id="0" name=""/>
        <dsp:cNvSpPr/>
      </dsp:nvSpPr>
      <dsp:spPr>
        <a:xfrm>
          <a:off x="0" y="2221980"/>
          <a:ext cx="7766050" cy="642384"/>
        </a:xfrm>
        <a:prstGeom prst="roundRect">
          <a:avLst/>
        </a:prstGeom>
        <a:solidFill>
          <a:schemeClr val="accent5">
            <a:hueOff val="331055"/>
            <a:satOff val="192"/>
            <a:lumOff val="189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b="1" i="1" u="sng" kern="1200" dirty="0" smtClean="0"/>
            <a:t>If the testator, who is not married, marries after making the will, by operation of law, the will stands revoked. </a:t>
          </a:r>
          <a:endParaRPr lang="en-US" sz="1700" kern="1200" dirty="0"/>
        </a:p>
      </dsp:txBody>
      <dsp:txXfrm>
        <a:off x="31359" y="2253339"/>
        <a:ext cx="7703332" cy="579666"/>
      </dsp:txXfrm>
    </dsp:sp>
    <dsp:sp modelId="{A94DF0F8-A0D1-4FC9-86D9-74D8C87F209D}">
      <dsp:nvSpPr>
        <dsp:cNvPr id="0" name=""/>
        <dsp:cNvSpPr/>
      </dsp:nvSpPr>
      <dsp:spPr>
        <a:xfrm>
          <a:off x="0" y="2913325"/>
          <a:ext cx="7766050" cy="642384"/>
        </a:xfrm>
        <a:prstGeom prst="roundRect">
          <a:avLst/>
        </a:prstGeom>
        <a:solidFill>
          <a:schemeClr val="accent5">
            <a:hueOff val="662110"/>
            <a:satOff val="384"/>
            <a:lumOff val="379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b="1" i="1" u="sng" kern="1200" smtClean="0"/>
            <a:t>Registration of a will does not make it any more effective.</a:t>
          </a:r>
          <a:endParaRPr lang="en-US" sz="1700" kern="1200"/>
        </a:p>
      </dsp:txBody>
      <dsp:txXfrm>
        <a:off x="31359" y="2944684"/>
        <a:ext cx="7703332" cy="579666"/>
      </dsp:txXfrm>
    </dsp:sp>
    <dsp:sp modelId="{59EC3A86-A773-4277-AD74-13D4FEC71668}">
      <dsp:nvSpPr>
        <dsp:cNvPr id="0" name=""/>
        <dsp:cNvSpPr/>
      </dsp:nvSpPr>
      <dsp:spPr>
        <a:xfrm>
          <a:off x="0" y="3604669"/>
          <a:ext cx="7766050" cy="642384"/>
        </a:xfrm>
        <a:prstGeom prst="roundRect">
          <a:avLst/>
        </a:prstGeom>
        <a:solidFill>
          <a:schemeClr val="accent5">
            <a:hueOff val="993165"/>
            <a:satOff val="576"/>
            <a:lumOff val="568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b="1" i="1" u="sng" kern="1200" smtClean="0"/>
            <a:t>Therefore, a SA/GPA/WILL transaction does not convey any title nor create any interest in an immovable property.</a:t>
          </a:r>
          <a:endParaRPr lang="en-US" sz="1700" kern="1200"/>
        </a:p>
      </dsp:txBody>
      <dsp:txXfrm>
        <a:off x="31359" y="3636028"/>
        <a:ext cx="7703332" cy="57966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92AB-3CCE-4C66-AED7-1426ADD245E2}">
      <dsp:nvSpPr>
        <dsp:cNvPr id="0" name=""/>
        <dsp:cNvSpPr/>
      </dsp:nvSpPr>
      <dsp:spPr>
        <a:xfrm>
          <a:off x="0" y="37671"/>
          <a:ext cx="7886700" cy="10108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i="1" kern="1200" dirty="0" smtClean="0"/>
            <a:t>It is time that an end is put to the pernicious practice of SA/GPA/WILL transactions known as GPA sales. [Para 16]</a:t>
          </a:r>
          <a:endParaRPr lang="en-US" sz="2700" kern="1200" dirty="0"/>
        </a:p>
      </dsp:txBody>
      <dsp:txXfrm>
        <a:off x="49347" y="87018"/>
        <a:ext cx="7788006" cy="912186"/>
      </dsp:txXfrm>
    </dsp:sp>
    <dsp:sp modelId="{8E283A87-3C9D-40F1-878A-3717E03B2A1F}">
      <dsp:nvSpPr>
        <dsp:cNvPr id="0" name=""/>
        <dsp:cNvSpPr/>
      </dsp:nvSpPr>
      <dsp:spPr>
        <a:xfrm>
          <a:off x="0" y="1126311"/>
          <a:ext cx="7886700" cy="10108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i="1" kern="1200" smtClean="0"/>
            <a:t>Prospective decision</a:t>
          </a:r>
          <a:endParaRPr lang="en-US" sz="2700" kern="1200"/>
        </a:p>
      </dsp:txBody>
      <dsp:txXfrm>
        <a:off x="49347" y="1175658"/>
        <a:ext cx="7788006" cy="912186"/>
      </dsp:txXfrm>
    </dsp:sp>
    <dsp:sp modelId="{68564F45-9006-49D0-81C8-420376564F04}">
      <dsp:nvSpPr>
        <dsp:cNvPr id="0" name=""/>
        <dsp:cNvSpPr/>
      </dsp:nvSpPr>
      <dsp:spPr>
        <a:xfrm>
          <a:off x="0" y="2214952"/>
          <a:ext cx="7886700" cy="10108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i="1" kern="1200" smtClean="0"/>
            <a:t>October 2011</a:t>
          </a:r>
          <a:endParaRPr lang="en-US" sz="2700" kern="1200"/>
        </a:p>
      </dsp:txBody>
      <dsp:txXfrm>
        <a:off x="49347" y="2264299"/>
        <a:ext cx="7788006" cy="9121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6226FA-2368-48DD-96D4-C5882C4F6588}">
      <dsp:nvSpPr>
        <dsp:cNvPr id="0" name=""/>
        <dsp:cNvSpPr/>
      </dsp:nvSpPr>
      <dsp:spPr>
        <a:xfrm>
          <a:off x="0" y="26197"/>
          <a:ext cx="7886700" cy="10810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kern="1200" smtClean="0"/>
            <a:t>Hon'ble Delhi High Court restrained the respondent from invoking the bank guarantees extended by the petitioner in connection with a development contract for certain blocks in Rajasthan.</a:t>
          </a:r>
          <a:endParaRPr lang="en-US" sz="2100" kern="1200"/>
        </a:p>
      </dsp:txBody>
      <dsp:txXfrm>
        <a:off x="52774" y="78971"/>
        <a:ext cx="7781152" cy="975532"/>
      </dsp:txXfrm>
    </dsp:sp>
    <dsp:sp modelId="{F3D87BE3-381D-479E-AED9-19CFFAB137A9}">
      <dsp:nvSpPr>
        <dsp:cNvPr id="0" name=""/>
        <dsp:cNvSpPr/>
      </dsp:nvSpPr>
      <dsp:spPr>
        <a:xfrm>
          <a:off x="0" y="1107277"/>
          <a:ext cx="7886700" cy="2130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6670" rIns="149352" bIns="26670" numCol="1" spcCol="1270" anchor="t" anchorCtr="0">
          <a:noAutofit/>
        </a:bodyPr>
        <a:lstStyle/>
        <a:p>
          <a:pPr marL="171450" lvl="1" indent="-171450" algn="l" defTabSz="711200" rtl="0">
            <a:lnSpc>
              <a:spcPct val="90000"/>
            </a:lnSpc>
            <a:spcBef>
              <a:spcPct val="0"/>
            </a:spcBef>
            <a:spcAft>
              <a:spcPct val="20000"/>
            </a:spcAft>
            <a:buChar char="••"/>
          </a:pPr>
          <a:r>
            <a:rPr lang="en-US" sz="1600" kern="1200" smtClean="0"/>
            <a:t>"The countrywide lockdown, which came into place on 24th March, 2020 was, in my opinion, prima facie in the nature of force majeure. Such a lockdown is unprecedented, and was incapable of having been predicted either by the respondent or by the petitioner. Mr. Sethi has submitted, categorically, that, till the date of clamping of the lockdown, on 22nd March, 2020, his client was in the process of proceeding with the project, and that, had the lockdown not be imposed, the project might have been completed by 31st March, 2020. Prima facie, in my view, special equities do exist, as would justify grant of the prayer, of the petitioner, to injunct the respondent from invoking the bank guarantees of the petitioner, forming subject matter of these proceedings, till the expiry of a period of one week from 3rd May, 2020, till which date the lockdown has been imposed."</a:t>
          </a:r>
          <a:endParaRPr lang="en-US" sz="1600" kern="1200"/>
        </a:p>
      </dsp:txBody>
      <dsp:txXfrm>
        <a:off x="0" y="1107277"/>
        <a:ext cx="7886700" cy="21300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3672A-2853-4B3A-B098-49D01DB34CCC}">
      <dsp:nvSpPr>
        <dsp:cNvPr id="0" name=""/>
        <dsp:cNvSpPr/>
      </dsp:nvSpPr>
      <dsp:spPr>
        <a:xfrm>
          <a:off x="0" y="43049"/>
          <a:ext cx="7886700" cy="1038082"/>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Section 72 of Indian Contract Act</a:t>
          </a:r>
          <a:endParaRPr lang="en-US" sz="2800" kern="1200"/>
        </a:p>
      </dsp:txBody>
      <dsp:txXfrm>
        <a:off x="50675" y="93724"/>
        <a:ext cx="7785350" cy="936732"/>
      </dsp:txXfrm>
    </dsp:sp>
    <dsp:sp modelId="{EFB91F30-3485-4C1E-8171-348AF801D6D2}">
      <dsp:nvSpPr>
        <dsp:cNvPr id="0" name=""/>
        <dsp:cNvSpPr/>
      </dsp:nvSpPr>
      <dsp:spPr>
        <a:xfrm>
          <a:off x="0" y="1081132"/>
          <a:ext cx="7886700" cy="637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smtClean="0"/>
            <a:t>A person to whom money has been paid or anything delivered by mistake or under coercion must repay or retrieve it</a:t>
          </a:r>
          <a:endParaRPr lang="en-US" sz="2200" kern="1200"/>
        </a:p>
      </dsp:txBody>
      <dsp:txXfrm>
        <a:off x="0" y="1081132"/>
        <a:ext cx="7886700" cy="637560"/>
      </dsp:txXfrm>
    </dsp:sp>
    <dsp:sp modelId="{FEC2DEC3-10D2-4314-9F41-39AC2EC9C44F}">
      <dsp:nvSpPr>
        <dsp:cNvPr id="0" name=""/>
        <dsp:cNvSpPr/>
      </dsp:nvSpPr>
      <dsp:spPr>
        <a:xfrm>
          <a:off x="0" y="1718692"/>
          <a:ext cx="7886700" cy="1038082"/>
        </a:xfrm>
        <a:prstGeom prst="roundRect">
          <a:avLst/>
        </a:prstGeom>
        <a:solidFill>
          <a:schemeClr val="accent5">
            <a:hueOff val="993165"/>
            <a:satOff val="576"/>
            <a:lumOff val="568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US" sz="2800" kern="1200" smtClean="0"/>
            <a:t>B.M. Lakhanai vs. Municipal Committee AIR 1970 SC 1002</a:t>
          </a:r>
          <a:endParaRPr lang="en-US" sz="2800" kern="1200"/>
        </a:p>
      </dsp:txBody>
      <dsp:txXfrm>
        <a:off x="50675" y="1769367"/>
        <a:ext cx="7785350" cy="936732"/>
      </dsp:txXfrm>
    </dsp:sp>
    <dsp:sp modelId="{31A65E9A-88BE-43C8-830A-83709F05AC4D}">
      <dsp:nvSpPr>
        <dsp:cNvPr id="0" name=""/>
        <dsp:cNvSpPr/>
      </dsp:nvSpPr>
      <dsp:spPr>
        <a:xfrm>
          <a:off x="0" y="2756774"/>
          <a:ext cx="78867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rtl="0">
            <a:lnSpc>
              <a:spcPct val="90000"/>
            </a:lnSpc>
            <a:spcBef>
              <a:spcPct val="0"/>
            </a:spcBef>
            <a:spcAft>
              <a:spcPct val="20000"/>
            </a:spcAft>
            <a:buChar char="••"/>
          </a:pPr>
          <a:r>
            <a:rPr lang="en-US" sz="2200" kern="1200" smtClean="0"/>
            <a:t>Payment of tax under a mistake has to be refunded</a:t>
          </a:r>
          <a:endParaRPr lang="en-US" sz="2200" kern="1200"/>
        </a:p>
      </dsp:txBody>
      <dsp:txXfrm>
        <a:off x="0" y="2756774"/>
        <a:ext cx="7886700" cy="4636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35D1B-FBE6-4D88-893A-880DA1F8C4A7}">
      <dsp:nvSpPr>
        <dsp:cNvPr id="0" name=""/>
        <dsp:cNvSpPr/>
      </dsp:nvSpPr>
      <dsp:spPr>
        <a:xfrm>
          <a:off x="0" y="0"/>
          <a:ext cx="788670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6036B1-420B-4715-9C7F-A7F154BA8FD6}">
      <dsp:nvSpPr>
        <dsp:cNvPr id="0" name=""/>
        <dsp:cNvSpPr/>
      </dsp:nvSpPr>
      <dsp:spPr>
        <a:xfrm>
          <a:off x="0" y="0"/>
          <a:ext cx="1577340" cy="3263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rtl="0">
            <a:lnSpc>
              <a:spcPct val="90000"/>
            </a:lnSpc>
            <a:spcBef>
              <a:spcPct val="0"/>
            </a:spcBef>
            <a:spcAft>
              <a:spcPct val="35000"/>
            </a:spcAft>
          </a:pPr>
          <a:r>
            <a:rPr lang="en-US" sz="2300" kern="1200" smtClean="0"/>
            <a:t>Compulsory acquisition of immovable property</a:t>
          </a:r>
          <a:endParaRPr lang="en-US" sz="2300" kern="1200"/>
        </a:p>
      </dsp:txBody>
      <dsp:txXfrm>
        <a:off x="0" y="0"/>
        <a:ext cx="1577340" cy="3263504"/>
      </dsp:txXfrm>
    </dsp:sp>
    <dsp:sp modelId="{D7A2A67D-6C1D-44CA-868E-B6CA3F83B494}">
      <dsp:nvSpPr>
        <dsp:cNvPr id="0" name=""/>
        <dsp:cNvSpPr/>
      </dsp:nvSpPr>
      <dsp:spPr>
        <a:xfrm>
          <a:off x="1695640" y="50992"/>
          <a:ext cx="3036379" cy="101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rtl="0">
            <a:lnSpc>
              <a:spcPct val="90000"/>
            </a:lnSpc>
            <a:spcBef>
              <a:spcPct val="0"/>
            </a:spcBef>
            <a:spcAft>
              <a:spcPct val="35000"/>
            </a:spcAft>
          </a:pPr>
          <a:r>
            <a:rPr lang="en-US" sz="1700" kern="1200" dirty="0" smtClean="0"/>
            <a:t>Right to Fair Compensation and Transparency in Land Acquisition, Rehabilitation and resettlement Act, 2013</a:t>
          </a:r>
          <a:endParaRPr lang="en-US" sz="1700" kern="1200" dirty="0"/>
        </a:p>
      </dsp:txBody>
      <dsp:txXfrm>
        <a:off x="1695640" y="50992"/>
        <a:ext cx="3036379" cy="1019844"/>
      </dsp:txXfrm>
    </dsp:sp>
    <dsp:sp modelId="{437373E8-8BB1-4729-97DA-4FD6475B5B5F}">
      <dsp:nvSpPr>
        <dsp:cNvPr id="0" name=""/>
        <dsp:cNvSpPr/>
      </dsp:nvSpPr>
      <dsp:spPr>
        <a:xfrm>
          <a:off x="4850320" y="50992"/>
          <a:ext cx="3036379" cy="101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lvl="0" algn="l" defTabSz="977900" rtl="0">
            <a:lnSpc>
              <a:spcPct val="90000"/>
            </a:lnSpc>
            <a:spcBef>
              <a:spcPct val="0"/>
            </a:spcBef>
            <a:spcAft>
              <a:spcPct val="35000"/>
            </a:spcAft>
          </a:pPr>
          <a:r>
            <a:rPr lang="en-US" sz="2200" kern="1200" dirty="0" smtClean="0"/>
            <a:t>Section 96 Exemption from Income tax and Stamp Duty</a:t>
          </a:r>
          <a:endParaRPr lang="en-US" sz="2200" kern="1200" dirty="0"/>
        </a:p>
      </dsp:txBody>
      <dsp:txXfrm>
        <a:off x="4850320" y="50992"/>
        <a:ext cx="3036379" cy="1019844"/>
      </dsp:txXfrm>
    </dsp:sp>
    <dsp:sp modelId="{6A2CB33D-552E-4108-9BBD-6286D39A723C}">
      <dsp:nvSpPr>
        <dsp:cNvPr id="0" name=""/>
        <dsp:cNvSpPr/>
      </dsp:nvSpPr>
      <dsp:spPr>
        <a:xfrm>
          <a:off x="1577340" y="1070837"/>
          <a:ext cx="630936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473CC3-4AED-467C-BF0E-F333633A37A3}">
      <dsp:nvSpPr>
        <dsp:cNvPr id="0" name=""/>
        <dsp:cNvSpPr/>
      </dsp:nvSpPr>
      <dsp:spPr>
        <a:xfrm>
          <a:off x="1695640" y="1121829"/>
          <a:ext cx="3036379" cy="101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rtl="0">
            <a:lnSpc>
              <a:spcPct val="90000"/>
            </a:lnSpc>
            <a:spcBef>
              <a:spcPct val="0"/>
            </a:spcBef>
            <a:spcAft>
              <a:spcPct val="35000"/>
            </a:spcAft>
          </a:pPr>
          <a:r>
            <a:rPr lang="en-US" sz="1700" kern="1200" smtClean="0"/>
            <a:t>Land acquisition Act 1894</a:t>
          </a:r>
          <a:endParaRPr lang="en-US" sz="1700" kern="1200"/>
        </a:p>
      </dsp:txBody>
      <dsp:txXfrm>
        <a:off x="1695640" y="1121829"/>
        <a:ext cx="3036379" cy="1019844"/>
      </dsp:txXfrm>
    </dsp:sp>
    <dsp:sp modelId="{3308E729-9E2F-4153-9DA1-EEC388D4FE0B}">
      <dsp:nvSpPr>
        <dsp:cNvPr id="0" name=""/>
        <dsp:cNvSpPr/>
      </dsp:nvSpPr>
      <dsp:spPr>
        <a:xfrm>
          <a:off x="1577340" y="2141674"/>
          <a:ext cx="630936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C57785-BE33-417F-940E-2617BEA0E8E9}">
      <dsp:nvSpPr>
        <dsp:cNvPr id="0" name=""/>
        <dsp:cNvSpPr/>
      </dsp:nvSpPr>
      <dsp:spPr>
        <a:xfrm>
          <a:off x="1695640" y="2192666"/>
          <a:ext cx="3036379" cy="10198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lvl="0" algn="l" defTabSz="755650" rtl="0">
            <a:lnSpc>
              <a:spcPct val="90000"/>
            </a:lnSpc>
            <a:spcBef>
              <a:spcPct val="0"/>
            </a:spcBef>
            <a:spcAft>
              <a:spcPct val="35000"/>
            </a:spcAft>
          </a:pPr>
          <a:r>
            <a:rPr lang="en-US" sz="1700" kern="1200" smtClean="0"/>
            <a:t>Other Act like Metro Railways (Construction of Works) Act, 1978</a:t>
          </a:r>
          <a:endParaRPr lang="en-US" sz="1700" kern="1200"/>
        </a:p>
      </dsp:txBody>
      <dsp:txXfrm>
        <a:off x="1695640" y="2192666"/>
        <a:ext cx="3036379" cy="1019844"/>
      </dsp:txXfrm>
    </dsp:sp>
    <dsp:sp modelId="{49E5EEF4-C261-458F-82D7-935CCE5FD8E9}">
      <dsp:nvSpPr>
        <dsp:cNvPr id="0" name=""/>
        <dsp:cNvSpPr/>
      </dsp:nvSpPr>
      <dsp:spPr>
        <a:xfrm>
          <a:off x="1577340" y="3212511"/>
          <a:ext cx="6309360" cy="0"/>
        </a:xfrm>
        <a:prstGeom prst="line">
          <a:avLst/>
        </a:prstGeom>
        <a:solidFill>
          <a:schemeClr val="accent1">
            <a:hueOff val="0"/>
            <a:satOff val="0"/>
            <a:lumOff val="0"/>
            <a:alphaOff val="0"/>
          </a:schemeClr>
        </a:solidFill>
        <a:ln w="15875" cap="rnd"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26CE8-D6BC-4BCF-9C35-BF7439529F15}">
      <dsp:nvSpPr>
        <dsp:cNvPr id="0" name=""/>
        <dsp:cNvSpPr/>
      </dsp:nvSpPr>
      <dsp:spPr>
        <a:xfrm>
          <a:off x="1391" y="884"/>
          <a:ext cx="1863849" cy="93192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lvl="0" algn="ctr" defTabSz="933450" rtl="0">
            <a:lnSpc>
              <a:spcPct val="90000"/>
            </a:lnSpc>
            <a:spcBef>
              <a:spcPct val="0"/>
            </a:spcBef>
            <a:spcAft>
              <a:spcPct val="35000"/>
            </a:spcAft>
          </a:pPr>
          <a:r>
            <a:rPr lang="en-US" sz="2100" kern="1200" smtClean="0"/>
            <a:t>Nagpur Improvement Trust's case (SC) </a:t>
          </a:r>
          <a:endParaRPr lang="en-US" sz="2100" kern="1200"/>
        </a:p>
      </dsp:txBody>
      <dsp:txXfrm>
        <a:off x="28686" y="28179"/>
        <a:ext cx="1809259" cy="877334"/>
      </dsp:txXfrm>
    </dsp:sp>
    <dsp:sp modelId="{E246AE09-F368-4776-A630-69B1100BB3E7}">
      <dsp:nvSpPr>
        <dsp:cNvPr id="0" name=""/>
        <dsp:cNvSpPr/>
      </dsp:nvSpPr>
      <dsp:spPr>
        <a:xfrm>
          <a:off x="187776" y="932808"/>
          <a:ext cx="186384" cy="698943"/>
        </a:xfrm>
        <a:custGeom>
          <a:avLst/>
          <a:gdLst/>
          <a:ahLst/>
          <a:cxnLst/>
          <a:rect l="0" t="0" r="0" b="0"/>
          <a:pathLst>
            <a:path>
              <a:moveTo>
                <a:pt x="0" y="0"/>
              </a:moveTo>
              <a:lnTo>
                <a:pt x="0" y="698943"/>
              </a:lnTo>
              <a:lnTo>
                <a:pt x="186384" y="69894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941417-5F79-4095-BF35-654D2FD87CCB}">
      <dsp:nvSpPr>
        <dsp:cNvPr id="0" name=""/>
        <dsp:cNvSpPr/>
      </dsp:nvSpPr>
      <dsp:spPr>
        <a:xfrm>
          <a:off x="374161" y="1165789"/>
          <a:ext cx="7511147" cy="931924"/>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US" sz="1300" kern="1200" dirty="0" smtClean="0"/>
            <a:t>…… different principles of compensation cannot be formulated for lands acquired on the basis that the owner is old or young, healthy or ill, tall or short, or whether the owner has inherited the property or built it with his own efforts, or whether the owner is 'a politician or an advocate. Why is this sort of classification not sustainable ? Because the object being to compulsorily acquire for a public purpose, the object is equally achieved whether the land belongs to one type or another type.”</a:t>
          </a:r>
          <a:endParaRPr lang="en-US" sz="1300" kern="1200" dirty="0"/>
        </a:p>
      </dsp:txBody>
      <dsp:txXfrm>
        <a:off x="401456" y="1193084"/>
        <a:ext cx="7456557" cy="877334"/>
      </dsp:txXfrm>
    </dsp:sp>
    <dsp:sp modelId="{FC59E62B-A7E8-472C-981B-F66656BF79CF}">
      <dsp:nvSpPr>
        <dsp:cNvPr id="0" name=""/>
        <dsp:cNvSpPr/>
      </dsp:nvSpPr>
      <dsp:spPr>
        <a:xfrm>
          <a:off x="187776" y="932808"/>
          <a:ext cx="186384" cy="1863849"/>
        </a:xfrm>
        <a:custGeom>
          <a:avLst/>
          <a:gdLst/>
          <a:ahLst/>
          <a:cxnLst/>
          <a:rect l="0" t="0" r="0" b="0"/>
          <a:pathLst>
            <a:path>
              <a:moveTo>
                <a:pt x="0" y="0"/>
              </a:moveTo>
              <a:lnTo>
                <a:pt x="0" y="1863849"/>
              </a:lnTo>
              <a:lnTo>
                <a:pt x="186384" y="1863849"/>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780A33-455D-4668-9982-95BA6480669C}">
      <dsp:nvSpPr>
        <dsp:cNvPr id="0" name=""/>
        <dsp:cNvSpPr/>
      </dsp:nvSpPr>
      <dsp:spPr>
        <a:xfrm>
          <a:off x="374161" y="2330695"/>
          <a:ext cx="7511147" cy="931924"/>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lvl="0" algn="ctr" defTabSz="577850" rtl="0">
            <a:lnSpc>
              <a:spcPct val="90000"/>
            </a:lnSpc>
            <a:spcBef>
              <a:spcPct val="0"/>
            </a:spcBef>
            <a:spcAft>
              <a:spcPct val="35000"/>
            </a:spcAft>
          </a:pPr>
          <a:r>
            <a:rPr lang="en-US" sz="1300" kern="1200" smtClean="0"/>
            <a:t>It is equally immaterial whether it is one Acquisition Act or another Acquisition Act under which the land is acquired. If the existence of two Acts enables the State to give one owner different treatment from another equally situated the owner who is discriminated against, can claim the protection of Article 14</a:t>
          </a:r>
          <a:endParaRPr lang="en-US" sz="1300" kern="1200"/>
        </a:p>
      </dsp:txBody>
      <dsp:txXfrm>
        <a:off x="401456" y="2357990"/>
        <a:ext cx="7456557" cy="8773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5EEB2-6363-4546-8E99-C0FFEF2FC17C}">
      <dsp:nvSpPr>
        <dsp:cNvPr id="0" name=""/>
        <dsp:cNvSpPr/>
      </dsp:nvSpPr>
      <dsp:spPr>
        <a:xfrm>
          <a:off x="-4488816" y="-688366"/>
          <a:ext cx="5347466" cy="5347466"/>
        </a:xfrm>
        <a:prstGeom prst="blockArc">
          <a:avLst>
            <a:gd name="adj1" fmla="val 18900000"/>
            <a:gd name="adj2" fmla="val 2700000"/>
            <a:gd name="adj3" fmla="val 404"/>
          </a:avLst>
        </a:pr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0D80A79-D800-4B87-8F83-A092CD86FA2F}">
      <dsp:nvSpPr>
        <dsp:cNvPr id="0" name=""/>
        <dsp:cNvSpPr/>
      </dsp:nvSpPr>
      <dsp:spPr>
        <a:xfrm>
          <a:off x="375919" y="248091"/>
          <a:ext cx="7500626" cy="496500"/>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4097" tIns="40640" rIns="40640" bIns="40640" numCol="1" spcCol="1270" anchor="ctr" anchorCtr="0">
          <a:noAutofit/>
        </a:bodyPr>
        <a:lstStyle/>
        <a:p>
          <a:pPr lvl="0" algn="l" defTabSz="711200" rtl="0">
            <a:lnSpc>
              <a:spcPct val="90000"/>
            </a:lnSpc>
            <a:spcBef>
              <a:spcPct val="0"/>
            </a:spcBef>
            <a:spcAft>
              <a:spcPct val="35000"/>
            </a:spcAft>
          </a:pPr>
          <a:r>
            <a:rPr lang="en-US" sz="1600" b="0" i="0" kern="1200" baseline="0" smtClean="0"/>
            <a:t>Drawing of Cheque by the drawer for the discharge of </a:t>
          </a:r>
          <a:r>
            <a:rPr lang="en-US" sz="1600" b="1" i="0" kern="1200" baseline="0" smtClean="0"/>
            <a:t>debt </a:t>
          </a:r>
          <a:r>
            <a:rPr lang="en-US" sz="1600" b="0" i="0" kern="1200" baseline="0" smtClean="0"/>
            <a:t>or other </a:t>
          </a:r>
          <a:r>
            <a:rPr lang="en-US" sz="1600" b="1" i="0" kern="1200" baseline="0" smtClean="0"/>
            <a:t>liability</a:t>
          </a:r>
          <a:endParaRPr lang="en-US" sz="1600" kern="1200"/>
        </a:p>
      </dsp:txBody>
      <dsp:txXfrm>
        <a:off x="375919" y="248091"/>
        <a:ext cx="7500626" cy="496500"/>
      </dsp:txXfrm>
    </dsp:sp>
    <dsp:sp modelId="{50D2AEF7-16DA-4E03-AFEC-C496949B242C}">
      <dsp:nvSpPr>
        <dsp:cNvPr id="0" name=""/>
        <dsp:cNvSpPr/>
      </dsp:nvSpPr>
      <dsp:spPr>
        <a:xfrm>
          <a:off x="65607" y="186028"/>
          <a:ext cx="620625" cy="620625"/>
        </a:xfrm>
        <a:prstGeom prst="ellipse">
          <a:avLst/>
        </a:prstGeom>
        <a:solidFill>
          <a:schemeClr val="lt1">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406442-768C-477D-92C6-AD4C10D279DC}">
      <dsp:nvSpPr>
        <dsp:cNvPr id="0" name=""/>
        <dsp:cNvSpPr/>
      </dsp:nvSpPr>
      <dsp:spPr>
        <a:xfrm>
          <a:off x="731697" y="992604"/>
          <a:ext cx="7144848" cy="496500"/>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4097" tIns="40640" rIns="40640" bIns="40640" numCol="1" spcCol="1270" anchor="ctr" anchorCtr="0">
          <a:noAutofit/>
        </a:bodyPr>
        <a:lstStyle/>
        <a:p>
          <a:pPr lvl="0" algn="l" defTabSz="711200" rtl="0">
            <a:lnSpc>
              <a:spcPct val="90000"/>
            </a:lnSpc>
            <a:spcBef>
              <a:spcPct val="0"/>
            </a:spcBef>
            <a:spcAft>
              <a:spcPct val="35000"/>
            </a:spcAft>
          </a:pPr>
          <a:r>
            <a:rPr lang="en-US" sz="1600" b="0" i="0" kern="1200" baseline="0" smtClean="0"/>
            <a:t>Presentation of Cheque within 6 months form the date on which it is drawn</a:t>
          </a:r>
          <a:endParaRPr lang="en-US" sz="1600" kern="1200"/>
        </a:p>
      </dsp:txBody>
      <dsp:txXfrm>
        <a:off x="731697" y="992604"/>
        <a:ext cx="7144848" cy="496500"/>
      </dsp:txXfrm>
    </dsp:sp>
    <dsp:sp modelId="{60204C0B-9C99-4F54-8F28-804352C22531}">
      <dsp:nvSpPr>
        <dsp:cNvPr id="0" name=""/>
        <dsp:cNvSpPr/>
      </dsp:nvSpPr>
      <dsp:spPr>
        <a:xfrm>
          <a:off x="421384" y="930541"/>
          <a:ext cx="620625" cy="620625"/>
        </a:xfrm>
        <a:prstGeom prst="ellipse">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56B00A-7C00-4B64-8748-47C26A51CC60}">
      <dsp:nvSpPr>
        <dsp:cNvPr id="0" name=""/>
        <dsp:cNvSpPr/>
      </dsp:nvSpPr>
      <dsp:spPr>
        <a:xfrm>
          <a:off x="840892" y="1737116"/>
          <a:ext cx="7035653" cy="496500"/>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4097" tIns="40640" rIns="40640" bIns="40640" numCol="1" spcCol="1270" anchor="ctr" anchorCtr="0">
          <a:noAutofit/>
        </a:bodyPr>
        <a:lstStyle/>
        <a:p>
          <a:pPr lvl="0" algn="l" defTabSz="711200" rtl="0">
            <a:lnSpc>
              <a:spcPct val="90000"/>
            </a:lnSpc>
            <a:spcBef>
              <a:spcPct val="0"/>
            </a:spcBef>
            <a:spcAft>
              <a:spcPct val="35000"/>
            </a:spcAft>
          </a:pPr>
          <a:r>
            <a:rPr lang="en-US" sz="1600" b="0" i="0" kern="1200" baseline="0" smtClean="0"/>
            <a:t>Dishonour of cheque and return unpaid by the drawee bank</a:t>
          </a:r>
          <a:endParaRPr lang="en-US" sz="1600" kern="1200"/>
        </a:p>
      </dsp:txBody>
      <dsp:txXfrm>
        <a:off x="840892" y="1737116"/>
        <a:ext cx="7035653" cy="496500"/>
      </dsp:txXfrm>
    </dsp:sp>
    <dsp:sp modelId="{8294FB4D-05AD-4DE6-A185-46E278CF05B7}">
      <dsp:nvSpPr>
        <dsp:cNvPr id="0" name=""/>
        <dsp:cNvSpPr/>
      </dsp:nvSpPr>
      <dsp:spPr>
        <a:xfrm>
          <a:off x="530579" y="1675054"/>
          <a:ext cx="620625" cy="620625"/>
        </a:xfrm>
        <a:prstGeom prst="ellipse">
          <a:avLst/>
        </a:prstGeom>
        <a:solidFill>
          <a:schemeClr val="lt1">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55F9D4-109C-4DB6-B148-3F51DB40A497}">
      <dsp:nvSpPr>
        <dsp:cNvPr id="0" name=""/>
        <dsp:cNvSpPr/>
      </dsp:nvSpPr>
      <dsp:spPr>
        <a:xfrm>
          <a:off x="731697" y="2481629"/>
          <a:ext cx="7144848" cy="496500"/>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4097" tIns="40640" rIns="40640" bIns="40640" numCol="1" spcCol="1270" anchor="ctr" anchorCtr="0">
          <a:noAutofit/>
        </a:bodyPr>
        <a:lstStyle/>
        <a:p>
          <a:pPr lvl="0" algn="l" defTabSz="711200" rtl="0">
            <a:lnSpc>
              <a:spcPct val="90000"/>
            </a:lnSpc>
            <a:spcBef>
              <a:spcPct val="0"/>
            </a:spcBef>
            <a:spcAft>
              <a:spcPct val="35000"/>
            </a:spcAft>
          </a:pPr>
          <a:r>
            <a:rPr lang="en-US" sz="1600" b="0" i="0" kern="1200" baseline="0" smtClean="0"/>
            <a:t>Statutory Notice within 30 days of receipt of information from the bank regarding the return of cheque as unpaid to the drawer demanding payment of cheque amount</a:t>
          </a:r>
          <a:endParaRPr lang="en-US" sz="1600" kern="1200"/>
        </a:p>
      </dsp:txBody>
      <dsp:txXfrm>
        <a:off x="731697" y="2481629"/>
        <a:ext cx="7144848" cy="496500"/>
      </dsp:txXfrm>
    </dsp:sp>
    <dsp:sp modelId="{A8780308-B5E8-40C3-908E-55A156CDADE4}">
      <dsp:nvSpPr>
        <dsp:cNvPr id="0" name=""/>
        <dsp:cNvSpPr/>
      </dsp:nvSpPr>
      <dsp:spPr>
        <a:xfrm>
          <a:off x="421384" y="2419566"/>
          <a:ext cx="620625" cy="620625"/>
        </a:xfrm>
        <a:prstGeom prst="ellipse">
          <a:avLst/>
        </a:prstGeom>
        <a:solidFill>
          <a:schemeClr val="lt1">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D33E54-7FBC-4D83-AB7E-838C50778BE6}">
      <dsp:nvSpPr>
        <dsp:cNvPr id="0" name=""/>
        <dsp:cNvSpPr/>
      </dsp:nvSpPr>
      <dsp:spPr>
        <a:xfrm>
          <a:off x="375919" y="3226141"/>
          <a:ext cx="7500626" cy="496500"/>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4097" tIns="40640" rIns="40640" bIns="40640" numCol="1" spcCol="1270" anchor="ctr" anchorCtr="0">
          <a:noAutofit/>
        </a:bodyPr>
        <a:lstStyle/>
        <a:p>
          <a:pPr lvl="0" algn="l" defTabSz="711200" rtl="0">
            <a:lnSpc>
              <a:spcPct val="90000"/>
            </a:lnSpc>
            <a:spcBef>
              <a:spcPct val="0"/>
            </a:spcBef>
            <a:spcAft>
              <a:spcPct val="35000"/>
            </a:spcAft>
          </a:pPr>
          <a:r>
            <a:rPr lang="en-US" sz="1600" b="0" i="0" kern="1200" baseline="0" smtClean="0"/>
            <a:t>Failure to make payment by the drawer within 15 days from the date of receipt of Notice; </a:t>
          </a:r>
          <a:endParaRPr lang="en-US" sz="1600" kern="1200"/>
        </a:p>
      </dsp:txBody>
      <dsp:txXfrm>
        <a:off x="375919" y="3226141"/>
        <a:ext cx="7500626" cy="496500"/>
      </dsp:txXfrm>
    </dsp:sp>
    <dsp:sp modelId="{ED1446C0-50A5-4847-90D6-6A4211CDA6B2}">
      <dsp:nvSpPr>
        <dsp:cNvPr id="0" name=""/>
        <dsp:cNvSpPr/>
      </dsp:nvSpPr>
      <dsp:spPr>
        <a:xfrm>
          <a:off x="65607" y="3164079"/>
          <a:ext cx="620625" cy="620625"/>
        </a:xfrm>
        <a:prstGeom prst="ellipse">
          <a:avLst/>
        </a:prstGeom>
        <a:solidFill>
          <a:schemeClr val="lt1">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46A3-F28D-4EC4-B812-FB4E67F40C96}">
      <dsp:nvSpPr>
        <dsp:cNvPr id="0" name=""/>
        <dsp:cNvSpPr/>
      </dsp:nvSpPr>
      <dsp:spPr>
        <a:xfrm>
          <a:off x="0" y="37671"/>
          <a:ext cx="7886700" cy="101088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b="0" i="0" kern="1200" baseline="0" dirty="0" smtClean="0"/>
            <a:t>Imprisonment for</a:t>
          </a:r>
          <a:r>
            <a:rPr lang="en-US" sz="2700" b="0" i="0" kern="1200" baseline="30000" dirty="0" smtClean="0"/>
            <a:t> </a:t>
          </a:r>
          <a:r>
            <a:rPr lang="en-US" sz="2700" b="0" i="0" kern="1200" baseline="0" dirty="0" smtClean="0"/>
            <a:t>a term which may be extended to two years, </a:t>
          </a:r>
          <a:r>
            <a:rPr lang="en-US" sz="2700" b="0" i="0" kern="1200" baseline="0" dirty="0" smtClean="0"/>
            <a:t>or</a:t>
          </a:r>
          <a:endParaRPr lang="en-US" sz="2700" kern="1200" dirty="0"/>
        </a:p>
      </dsp:txBody>
      <dsp:txXfrm>
        <a:off x="49347" y="87018"/>
        <a:ext cx="7788006" cy="912186"/>
      </dsp:txXfrm>
    </dsp:sp>
    <dsp:sp modelId="{C0D94643-4B59-4FB6-8341-367FDA9B24CC}">
      <dsp:nvSpPr>
        <dsp:cNvPr id="0" name=""/>
        <dsp:cNvSpPr/>
      </dsp:nvSpPr>
      <dsp:spPr>
        <a:xfrm>
          <a:off x="0" y="1126311"/>
          <a:ext cx="7886700" cy="1010880"/>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b="0" i="0" kern="1200" baseline="0" dirty="0" smtClean="0"/>
            <a:t>Fine </a:t>
          </a:r>
          <a:r>
            <a:rPr lang="en-US" sz="2700" b="0" i="0" kern="1200" baseline="0" dirty="0" smtClean="0"/>
            <a:t>which may extend to twice the amount of the </a:t>
          </a:r>
          <a:r>
            <a:rPr lang="en-US" sz="2700" b="0" i="0" kern="1200" baseline="0" dirty="0" err="1" smtClean="0"/>
            <a:t>cheque</a:t>
          </a:r>
          <a:r>
            <a:rPr lang="en-US" sz="2700" b="0" i="0" kern="1200" baseline="0" dirty="0" smtClean="0"/>
            <a:t>, </a:t>
          </a:r>
          <a:r>
            <a:rPr lang="en-US" sz="2700" b="0" i="0" kern="1200" baseline="0" dirty="0" smtClean="0"/>
            <a:t>or</a:t>
          </a:r>
          <a:endParaRPr lang="en-US" sz="2700" kern="1200" dirty="0"/>
        </a:p>
      </dsp:txBody>
      <dsp:txXfrm>
        <a:off x="49347" y="1175658"/>
        <a:ext cx="7788006" cy="912186"/>
      </dsp:txXfrm>
    </dsp:sp>
    <dsp:sp modelId="{2713CB00-1E46-4AA9-A758-056DFEEADE34}">
      <dsp:nvSpPr>
        <dsp:cNvPr id="0" name=""/>
        <dsp:cNvSpPr/>
      </dsp:nvSpPr>
      <dsp:spPr>
        <a:xfrm>
          <a:off x="0" y="2214952"/>
          <a:ext cx="7886700" cy="1010880"/>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rtl="0">
            <a:lnSpc>
              <a:spcPct val="90000"/>
            </a:lnSpc>
            <a:spcBef>
              <a:spcPct val="0"/>
            </a:spcBef>
            <a:spcAft>
              <a:spcPct val="35000"/>
            </a:spcAft>
          </a:pPr>
          <a:r>
            <a:rPr lang="en-US" sz="2700" b="0" i="0" kern="1200" baseline="0" smtClean="0"/>
            <a:t>both</a:t>
          </a:r>
          <a:r>
            <a:rPr lang="en-US" sz="2700" b="0" i="0" kern="1200" baseline="0" dirty="0" smtClean="0"/>
            <a:t>.</a:t>
          </a:r>
          <a:endParaRPr lang="en-US" sz="2700" kern="1200" dirty="0"/>
        </a:p>
      </dsp:txBody>
      <dsp:txXfrm>
        <a:off x="49347" y="2264299"/>
        <a:ext cx="7788006" cy="9121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4B40B8FC-8293-4940-AC52-196C5134397F}" type="slidenum">
              <a:rPr lang="en-US" smtClean="0"/>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4805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2C102C-B774-4C73-B11D-75C08F834C35}" type="datetimeFigureOut">
              <a:rPr lang="en-US" smtClean="0"/>
              <a:t>8/7/2020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40B8FC-8293-4940-AC52-196C5134397F}" type="slidenum">
              <a:rPr lang="en-US" smtClean="0"/>
              <a:t>‹#›</a:t>
            </a:fld>
            <a:endParaRPr lang="en-US"/>
          </a:p>
        </p:txBody>
      </p:sp>
    </p:spTree>
    <p:extLst>
      <p:ext uri="{BB962C8B-B14F-4D97-AF65-F5344CB8AC3E}">
        <p14:creationId xmlns:p14="http://schemas.microsoft.com/office/powerpoint/2010/main" val="1824060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40B8FC-8293-4940-AC52-196C5134397F}" type="slidenum">
              <a:rPr lang="en-US" smtClean="0"/>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3585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40B8FC-8293-4940-AC52-196C5134397F}" type="slidenum">
              <a:rPr lang="en-US" smtClean="0"/>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46005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40B8FC-8293-4940-AC52-196C5134397F}" type="slidenum">
              <a:rPr lang="en-US" smtClean="0"/>
              <a:t>‹#›</a:t>
            </a:fld>
            <a:endParaRPr lang="en-US"/>
          </a:p>
        </p:txBody>
      </p:sp>
    </p:spTree>
    <p:extLst>
      <p:ext uri="{BB962C8B-B14F-4D97-AF65-F5344CB8AC3E}">
        <p14:creationId xmlns:p14="http://schemas.microsoft.com/office/powerpoint/2010/main" val="594464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40B8FC-8293-4940-AC52-196C5134397F}" type="slidenum">
              <a:rPr lang="en-US" smtClean="0"/>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94260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40B8FC-8293-4940-AC52-196C5134397F}" type="slidenum">
              <a:rPr lang="en-US" smtClean="0"/>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54326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40B8FC-8293-4940-AC52-196C5134397F}" type="slidenum">
              <a:rPr lang="en-US" smtClean="0"/>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5436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40B8FC-8293-4940-AC52-196C5134397F}" type="slidenum">
              <a:rPr lang="en-US" smtClean="0"/>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3167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40B8FC-8293-4940-AC52-196C5134397F}" type="slidenum">
              <a:rPr lang="en-US" smtClean="0"/>
              <a:t>‹#›</a:t>
            </a:fld>
            <a:endParaRPr lang="en-US"/>
          </a:p>
        </p:txBody>
      </p:sp>
    </p:spTree>
    <p:extLst>
      <p:ext uri="{BB962C8B-B14F-4D97-AF65-F5344CB8AC3E}">
        <p14:creationId xmlns:p14="http://schemas.microsoft.com/office/powerpoint/2010/main" val="3956957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2C102C-B774-4C73-B11D-75C08F834C35}" type="datetimeFigureOut">
              <a:rPr lang="en-US" smtClean="0"/>
              <a:t>8/7/2020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B40B8FC-8293-4940-AC52-196C5134397F}" type="slidenum">
              <a:rPr lang="en-US" smtClean="0"/>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369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A2C102C-B774-4C73-B11D-75C08F834C35}" type="datetimeFigureOut">
              <a:rPr lang="en-US" smtClean="0"/>
              <a:t>8/7/2020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40B8FC-8293-4940-AC52-196C5134397F}" type="slidenum">
              <a:rPr lang="en-US" smtClean="0"/>
              <a:t>‹#›</a:t>
            </a:fld>
            <a:endParaRPr lang="en-US"/>
          </a:p>
        </p:txBody>
      </p:sp>
    </p:spTree>
    <p:extLst>
      <p:ext uri="{BB962C8B-B14F-4D97-AF65-F5344CB8AC3E}">
        <p14:creationId xmlns:p14="http://schemas.microsoft.com/office/powerpoint/2010/main" val="43391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A2C102C-B774-4C73-B11D-75C08F834C35}" type="datetimeFigureOut">
              <a:rPr lang="en-US" smtClean="0"/>
              <a:t>8/7/2020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B40B8FC-8293-4940-AC52-196C5134397F}" type="slidenum">
              <a:rPr lang="en-US" smtClean="0"/>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3124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A2C102C-B774-4C73-B11D-75C08F834C35}" type="datetimeFigureOut">
              <a:rPr lang="en-US" smtClean="0"/>
              <a:t>8/7/2020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B40B8FC-8293-4940-AC52-196C5134397F}" type="slidenum">
              <a:rPr lang="en-US" smtClean="0"/>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9226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2C102C-B774-4C73-B11D-75C08F834C35}" type="datetimeFigureOut">
              <a:rPr lang="en-US" smtClean="0"/>
              <a:t>8/7/2020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B40B8FC-8293-4940-AC52-196C5134397F}" type="slidenum">
              <a:rPr lang="en-US" smtClean="0"/>
              <a:t>‹#›</a:t>
            </a:fld>
            <a:endParaRPr lang="en-US"/>
          </a:p>
        </p:txBody>
      </p:sp>
    </p:spTree>
    <p:extLst>
      <p:ext uri="{BB962C8B-B14F-4D97-AF65-F5344CB8AC3E}">
        <p14:creationId xmlns:p14="http://schemas.microsoft.com/office/powerpoint/2010/main" val="298048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2C102C-B774-4C73-B11D-75C08F834C35}" type="datetimeFigureOut">
              <a:rPr lang="en-US" smtClean="0"/>
              <a:t>8/7/2020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40B8FC-8293-4940-AC52-196C5134397F}" type="slidenum">
              <a:rPr lang="en-US" smtClean="0"/>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0851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2C102C-B774-4C73-B11D-75C08F834C35}" type="datetimeFigureOut">
              <a:rPr lang="en-US" smtClean="0"/>
              <a:t>8/7/2020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B40B8FC-8293-4940-AC52-196C5134397F}" type="slidenum">
              <a:rPr lang="en-US" smtClean="0"/>
              <a:t>‹#›</a:t>
            </a:fld>
            <a:endParaRPr lang="en-US"/>
          </a:p>
        </p:txBody>
      </p:sp>
    </p:spTree>
    <p:extLst>
      <p:ext uri="{BB962C8B-B14F-4D97-AF65-F5344CB8AC3E}">
        <p14:creationId xmlns:p14="http://schemas.microsoft.com/office/powerpoint/2010/main" val="1133394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A2C102C-B774-4C73-B11D-75C08F834C35}" type="datetimeFigureOut">
              <a:rPr lang="en-US" smtClean="0"/>
              <a:t>8/7/2020</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B40B8FC-8293-4940-AC52-196C5134397F}" type="slidenum">
              <a:rPr lang="en-US" smtClean="0"/>
              <a:t>‹#›</a:t>
            </a:fld>
            <a:endParaRPr lang="en-US"/>
          </a:p>
        </p:txBody>
      </p:sp>
    </p:spTree>
    <p:extLst>
      <p:ext uri="{BB962C8B-B14F-4D97-AF65-F5344CB8AC3E}">
        <p14:creationId xmlns:p14="http://schemas.microsoft.com/office/powerpoint/2010/main" val="841254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7.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1934" y="1989663"/>
            <a:ext cx="5308866" cy="1515533"/>
          </a:xfrm>
        </p:spPr>
        <p:txBody>
          <a:bodyPr>
            <a:normAutofit fontScale="90000"/>
          </a:bodyPr>
          <a:lstStyle/>
          <a:p>
            <a:r>
              <a:rPr lang="en-US" dirty="0" smtClean="0"/>
              <a:t>Use of Economic and Commercial Laws in Day to Day Life</a:t>
            </a:r>
            <a:endParaRPr lang="en-US" dirty="0"/>
          </a:p>
        </p:txBody>
      </p:sp>
      <p:sp>
        <p:nvSpPr>
          <p:cNvPr id="3" name="Subtitle 2"/>
          <p:cNvSpPr>
            <a:spLocks noGrp="1"/>
          </p:cNvSpPr>
          <p:nvPr>
            <p:ph type="subTitle" idx="1"/>
          </p:nvPr>
        </p:nvSpPr>
        <p:spPr/>
        <p:txBody>
          <a:bodyPr/>
          <a:lstStyle/>
          <a:p>
            <a:pPr algn="r"/>
            <a:r>
              <a:rPr lang="en-US" b="1" dirty="0" smtClean="0"/>
              <a:t>CA. </a:t>
            </a:r>
            <a:r>
              <a:rPr lang="en-US" b="1" dirty="0" err="1" smtClean="0"/>
              <a:t>Pankaj</a:t>
            </a:r>
            <a:r>
              <a:rPr lang="en-US" b="1" dirty="0" smtClean="0"/>
              <a:t> </a:t>
            </a:r>
            <a:r>
              <a:rPr lang="en-US" b="1" dirty="0" smtClean="0"/>
              <a:t>Shah</a:t>
            </a:r>
          </a:p>
          <a:p>
            <a:pPr algn="r"/>
            <a:r>
              <a:rPr lang="en-US" sz="1600" dirty="0" smtClean="0"/>
              <a:t>BBA, CS, LLB(</a:t>
            </a:r>
            <a:r>
              <a:rPr lang="en-US" sz="1600" dirty="0" err="1" smtClean="0"/>
              <a:t>Hons</a:t>
            </a:r>
            <a:r>
              <a:rPr lang="en-US" sz="1600" dirty="0" smtClean="0"/>
              <a:t>), FCA, DISA(ICA), </a:t>
            </a:r>
          </a:p>
          <a:p>
            <a:pPr algn="r"/>
            <a:r>
              <a:rPr lang="en-US" sz="1600" dirty="0" smtClean="0"/>
              <a:t>Qualified Insolvency Professional</a:t>
            </a:r>
            <a:r>
              <a:rPr lang="en-US" sz="1600" dirty="0" smtClean="0"/>
              <a:t>, PhD Scholar</a:t>
            </a:r>
            <a:endParaRPr lang="en-US" sz="1600" dirty="0" smtClean="0"/>
          </a:p>
        </p:txBody>
      </p:sp>
    </p:spTree>
    <p:extLst>
      <p:ext uri="{BB962C8B-B14F-4D97-AF65-F5344CB8AC3E}">
        <p14:creationId xmlns:p14="http://schemas.microsoft.com/office/powerpoint/2010/main" val="14788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Undue influence</a:t>
            </a:r>
            <a:endParaRPr lang="en-US" dirty="0"/>
          </a:p>
        </p:txBody>
      </p:sp>
      <p:sp>
        <p:nvSpPr>
          <p:cNvPr id="3" name="Content Placeholder 2"/>
          <p:cNvSpPr>
            <a:spLocks noGrp="1"/>
          </p:cNvSpPr>
          <p:nvPr>
            <p:ph idx="1"/>
          </p:nvPr>
        </p:nvSpPr>
        <p:spPr/>
        <p:txBody>
          <a:bodyPr/>
          <a:lstStyle/>
          <a:p>
            <a:r>
              <a:rPr lang="en-US" dirty="0"/>
              <a:t>mere old age or closeness of relations or taking care of the executor is no ground for undue influence. </a:t>
            </a:r>
            <a:endParaRPr lang="en-US" dirty="0" smtClean="0"/>
          </a:p>
          <a:p>
            <a:pPr lvl="1"/>
            <a:r>
              <a:rPr lang="sv-SE" dirty="0"/>
              <a:t>Narayanamma vs. Mayamma, 1999 (5) KarLJ </a:t>
            </a:r>
            <a:r>
              <a:rPr lang="sv-SE" dirty="0" smtClean="0"/>
              <a:t>694</a:t>
            </a:r>
          </a:p>
          <a:p>
            <a:pPr lvl="1"/>
            <a:r>
              <a:rPr lang="en-US" dirty="0"/>
              <a:t>Mahesh Kumar (D) By </a:t>
            </a:r>
            <a:r>
              <a:rPr lang="en-US" dirty="0" err="1"/>
              <a:t>Lrs</a:t>
            </a:r>
            <a:r>
              <a:rPr lang="en-US" dirty="0"/>
              <a:t> vs. </a:t>
            </a:r>
            <a:r>
              <a:rPr lang="en-US" dirty="0" err="1"/>
              <a:t>Vinod</a:t>
            </a:r>
            <a:r>
              <a:rPr lang="en-US" dirty="0"/>
              <a:t> Kumar, (2012) 4 SCC </a:t>
            </a:r>
            <a:r>
              <a:rPr lang="en-US" dirty="0" smtClean="0"/>
              <a:t>387</a:t>
            </a:r>
          </a:p>
          <a:p>
            <a:pPr lvl="1"/>
            <a:r>
              <a:rPr lang="en-US" dirty="0" err="1"/>
              <a:t>Subhas</a:t>
            </a:r>
            <a:r>
              <a:rPr lang="en-US" dirty="0"/>
              <a:t> Chandra Das </a:t>
            </a:r>
            <a:r>
              <a:rPr lang="en-US" dirty="0" err="1"/>
              <a:t>Mushib</a:t>
            </a:r>
            <a:r>
              <a:rPr lang="en-US" dirty="0"/>
              <a:t> vs. Ganga </a:t>
            </a:r>
            <a:r>
              <a:rPr lang="en-US" dirty="0" err="1"/>
              <a:t>Prosad</a:t>
            </a:r>
            <a:r>
              <a:rPr lang="en-US" dirty="0"/>
              <a:t> Das </a:t>
            </a:r>
            <a:r>
              <a:rPr lang="en-US" dirty="0" err="1"/>
              <a:t>Mushib</a:t>
            </a:r>
            <a:r>
              <a:rPr lang="en-US" dirty="0"/>
              <a:t> and </a:t>
            </a:r>
            <a:r>
              <a:rPr lang="en-US" dirty="0" err="1"/>
              <a:t>Ors</a:t>
            </a:r>
            <a:r>
              <a:rPr lang="en-US" dirty="0"/>
              <a:t>., 1967 (1) SCR 331</a:t>
            </a:r>
          </a:p>
        </p:txBody>
      </p:sp>
    </p:spTree>
    <p:extLst>
      <p:ext uri="{BB962C8B-B14F-4D97-AF65-F5344CB8AC3E}">
        <p14:creationId xmlns:p14="http://schemas.microsoft.com/office/powerpoint/2010/main" val="3147553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0366" y="978837"/>
            <a:ext cx="6798734" cy="1303867"/>
          </a:xfrm>
        </p:spPr>
        <p:txBody>
          <a:bodyPr/>
          <a:lstStyle/>
          <a:p>
            <a:r>
              <a:rPr lang="en-US" dirty="0" smtClean="0"/>
              <a:t>RFCTLARRA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85271168"/>
              </p:ext>
            </p:extLst>
          </p:nvPr>
        </p:nvGraphicFramePr>
        <p:xfrm>
          <a:off x="696383" y="2330208"/>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0042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RFCTLARRA</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41228845"/>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8171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Removal of Difficulties order</a:t>
            </a:r>
            <a:endParaRPr lang="en-US" dirty="0"/>
          </a:p>
        </p:txBody>
      </p:sp>
      <p:sp>
        <p:nvSpPr>
          <p:cNvPr id="3" name="Content Placeholder 2"/>
          <p:cNvSpPr>
            <a:spLocks noGrp="1"/>
          </p:cNvSpPr>
          <p:nvPr>
            <p:ph idx="1"/>
          </p:nvPr>
        </p:nvSpPr>
        <p:spPr>
          <a:xfrm>
            <a:off x="632883" y="2375240"/>
            <a:ext cx="7886700" cy="3263504"/>
          </a:xfrm>
        </p:spPr>
        <p:txBody>
          <a:bodyPr>
            <a:normAutofit/>
          </a:bodyPr>
          <a:lstStyle/>
          <a:p>
            <a:r>
              <a:rPr lang="en-US" dirty="0"/>
              <a:t>Fourth Schedule contains thirteen Union Acts such as the Land Acquisition (Mines) Act, 1885, the Metro Railways (Construction of Works) Act, 1978, the National Highways Act, 1956, the Railways Act, 1889 etc. which also regulate Land Acquisition and Rehabilitation and </a:t>
            </a:r>
            <a:r>
              <a:rPr lang="en-US" dirty="0" smtClean="0"/>
              <a:t>Resettlement</a:t>
            </a:r>
          </a:p>
          <a:p>
            <a:pPr algn="just"/>
            <a:r>
              <a:rPr lang="en-US" dirty="0" smtClean="0"/>
              <a:t>Benefit relating </a:t>
            </a:r>
            <a:r>
              <a:rPr lang="en-US" dirty="0"/>
              <a:t>to the determination of compensation and rehabilitation and resettlement </a:t>
            </a:r>
            <a:r>
              <a:rPr lang="en-US" dirty="0" smtClean="0"/>
              <a:t>of New Land acquisition Act shall be available to above</a:t>
            </a:r>
            <a:endParaRPr lang="en-US" dirty="0"/>
          </a:p>
        </p:txBody>
      </p:sp>
    </p:spTree>
    <p:extLst>
      <p:ext uri="{BB962C8B-B14F-4D97-AF65-F5344CB8AC3E}">
        <p14:creationId xmlns:p14="http://schemas.microsoft.com/office/powerpoint/2010/main" val="2364195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Negotiable Instruments Act</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379805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138 : Offence When</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1424451"/>
              </p:ext>
            </p:extLst>
          </p:nvPr>
        </p:nvGraphicFramePr>
        <p:xfrm>
          <a:off x="485078" y="2125266"/>
          <a:ext cx="7930260" cy="3970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78500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Punishment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88159424"/>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2710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0366" y="254937"/>
            <a:ext cx="6798734" cy="1303867"/>
          </a:xfrm>
        </p:spPr>
        <p:txBody>
          <a:bodyPr/>
          <a:lstStyle/>
          <a:p>
            <a:r>
              <a:rPr lang="en-US" dirty="0" smtClean="0"/>
              <a:t>Signature mismatch</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92582132"/>
              </p:ext>
            </p:extLst>
          </p:nvPr>
        </p:nvGraphicFramePr>
        <p:xfrm>
          <a:off x="1176865" y="1346200"/>
          <a:ext cx="6798736" cy="4588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3653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966" y="293037"/>
            <a:ext cx="6798734" cy="1303867"/>
          </a:xfrm>
        </p:spPr>
        <p:txBody>
          <a:bodyPr/>
          <a:lstStyle/>
          <a:p>
            <a:r>
              <a:rPr lang="en-US" dirty="0" smtClean="0"/>
              <a:t>Signature mismatch</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9397509"/>
              </p:ext>
            </p:extLst>
          </p:nvPr>
        </p:nvGraphicFramePr>
        <p:xfrm>
          <a:off x="628650" y="1384301"/>
          <a:ext cx="7886700"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3510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4938" y="166195"/>
            <a:ext cx="6799262" cy="1303337"/>
          </a:xfrm>
        </p:spPr>
        <p:txBody>
          <a:bodyPr/>
          <a:lstStyle/>
          <a:p>
            <a:r>
              <a:rPr lang="en-US" dirty="0" smtClean="0"/>
              <a:t>Negotiable instruments Act</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179969019"/>
              </p:ext>
            </p:extLst>
          </p:nvPr>
        </p:nvGraphicFramePr>
        <p:xfrm>
          <a:off x="495300" y="2219325"/>
          <a:ext cx="5702358" cy="36654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6197658" y="2125266"/>
            <a:ext cx="2071799" cy="1956877"/>
            <a:chOff x="2391984" y="1485069"/>
            <a:chExt cx="2762398" cy="1381199"/>
          </a:xfrm>
        </p:grpSpPr>
        <p:sp>
          <p:nvSpPr>
            <p:cNvPr id="6" name="Rounded Rectangle 5"/>
            <p:cNvSpPr/>
            <p:nvPr/>
          </p:nvSpPr>
          <p:spPr>
            <a:xfrm>
              <a:off x="2391984" y="1485069"/>
              <a:ext cx="2762398" cy="138119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p:nvPr/>
          </p:nvSpPr>
          <p:spPr>
            <a:xfrm>
              <a:off x="2459409" y="1552494"/>
              <a:ext cx="2627548" cy="12463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578" tIns="48578" rIns="48578" bIns="48578" numCol="1" spcCol="1270" anchor="t" anchorCtr="0">
              <a:noAutofit/>
            </a:bodyPr>
            <a:lstStyle/>
            <a:p>
              <a:pPr defTabSz="566738">
                <a:lnSpc>
                  <a:spcPct val="90000"/>
                </a:lnSpc>
                <a:spcBef>
                  <a:spcPct val="0"/>
                </a:spcBef>
                <a:spcAft>
                  <a:spcPct val="35000"/>
                </a:spcAft>
              </a:pPr>
              <a:r>
                <a:rPr lang="en-US" sz="2100" dirty="0"/>
                <a:t>Question </a:t>
              </a:r>
              <a:endParaRPr lang="en-US" sz="2100" dirty="0"/>
            </a:p>
            <a:p>
              <a:pPr marL="85725" lvl="1" indent="-85725" algn="just" defTabSz="433388">
                <a:lnSpc>
                  <a:spcPct val="90000"/>
                </a:lnSpc>
                <a:spcBef>
                  <a:spcPct val="0"/>
                </a:spcBef>
                <a:spcAft>
                  <a:spcPct val="15000"/>
                </a:spcAft>
                <a:buChar char="••"/>
              </a:pPr>
              <a:r>
                <a:rPr lang="en-US" sz="1500" dirty="0"/>
                <a:t>Can the appellant alone be "</a:t>
              </a:r>
              <a:r>
                <a:rPr lang="en-US" sz="1500" i="1" dirty="0"/>
                <a:t>prosecuted without making company as an accused</a:t>
              </a:r>
              <a:r>
                <a:rPr lang="en-US" sz="1500" dirty="0"/>
                <a:t>“</a:t>
              </a:r>
              <a:endParaRPr lang="en-US" sz="1500" dirty="0"/>
            </a:p>
          </p:txBody>
        </p:sp>
      </p:grpSp>
      <p:sp>
        <p:nvSpPr>
          <p:cNvPr id="8" name="Rectangle 7"/>
          <p:cNvSpPr/>
          <p:nvPr/>
        </p:nvSpPr>
        <p:spPr>
          <a:xfrm>
            <a:off x="5557441" y="5584665"/>
            <a:ext cx="3631122" cy="300082"/>
          </a:xfrm>
          <a:prstGeom prst="rect">
            <a:avLst/>
          </a:prstGeom>
        </p:spPr>
        <p:txBody>
          <a:bodyPr wrap="none">
            <a:spAutoFit/>
          </a:bodyPr>
          <a:lstStyle/>
          <a:p>
            <a:r>
              <a:rPr lang="en-US" sz="1350" i="1" dirty="0" err="1">
                <a:solidFill>
                  <a:srgbClr val="333333"/>
                </a:solidFill>
                <a:latin typeface="Georgia" panose="02040502050405020303" pitchFamily="18" charset="0"/>
              </a:rPr>
              <a:t>Himanshu</a:t>
            </a:r>
            <a:r>
              <a:rPr lang="en-US" sz="1350" dirty="0">
                <a:solidFill>
                  <a:srgbClr val="333333"/>
                </a:solidFill>
                <a:latin typeface="Georgia" panose="02040502050405020303" pitchFamily="18" charset="0"/>
              </a:rPr>
              <a:t> v. </a:t>
            </a:r>
            <a:r>
              <a:rPr lang="en-US" sz="1350" i="1" dirty="0">
                <a:solidFill>
                  <a:srgbClr val="333333"/>
                </a:solidFill>
                <a:latin typeface="Georgia" panose="02040502050405020303" pitchFamily="18" charset="0"/>
              </a:rPr>
              <a:t>B. </a:t>
            </a:r>
            <a:r>
              <a:rPr lang="en-US" sz="1350" i="1" dirty="0" err="1">
                <a:solidFill>
                  <a:srgbClr val="333333"/>
                </a:solidFill>
                <a:latin typeface="Georgia" panose="02040502050405020303" pitchFamily="18" charset="0"/>
              </a:rPr>
              <a:t>Shivamurthy</a:t>
            </a:r>
            <a:r>
              <a:rPr lang="en-US" sz="1350" dirty="0">
                <a:solidFill>
                  <a:srgbClr val="333333"/>
                </a:solidFill>
                <a:latin typeface="Georgia" panose="02040502050405020303" pitchFamily="18" charset="0"/>
              </a:rPr>
              <a:t> &amp; another (SC)</a:t>
            </a:r>
            <a:endParaRPr lang="en-US" sz="1350" dirty="0"/>
          </a:p>
        </p:txBody>
      </p:sp>
    </p:spTree>
    <p:extLst>
      <p:ext uri="{BB962C8B-B14F-4D97-AF65-F5344CB8AC3E}">
        <p14:creationId xmlns:p14="http://schemas.microsoft.com/office/powerpoint/2010/main" val="78729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35 Thought-Provoking Illustrations That I Created Over The Pas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675" y="574674"/>
            <a:ext cx="5711825" cy="5711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6917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Dated </a:t>
            </a:r>
            <a:r>
              <a:rPr lang="en-US" dirty="0" err="1" smtClean="0"/>
              <a:t>cheques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2558993"/>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9054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 Case not maintainable if account is blocked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560595"/>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3957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Delayed Legal notice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57879144"/>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38614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Premature Complaint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044818"/>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9160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Multiple </a:t>
            </a:r>
            <a:r>
              <a:rPr lang="en-US" dirty="0" err="1" smtClean="0"/>
              <a:t>cheques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86610501"/>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7175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966" y="458137"/>
            <a:ext cx="6798734" cy="1303867"/>
          </a:xfrm>
        </p:spPr>
        <p:txBody>
          <a:bodyPr/>
          <a:lstStyle/>
          <a:p>
            <a:r>
              <a:rPr lang="en-US" dirty="0" smtClean="0"/>
              <a:t>Jurisdiction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2420918"/>
              </p:ext>
            </p:extLst>
          </p:nvPr>
        </p:nvGraphicFramePr>
        <p:xfrm>
          <a:off x="628650" y="1762004"/>
          <a:ext cx="7886700" cy="43085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3112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Averment of person in charge of business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24114947"/>
              </p:ext>
            </p:extLst>
          </p:nvPr>
        </p:nvGraphicFramePr>
        <p:xfrm>
          <a:off x="628650" y="2226468"/>
          <a:ext cx="7886700" cy="4060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8187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Punished – so what?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96650635"/>
              </p:ext>
            </p:extLst>
          </p:nvPr>
        </p:nvGraphicFramePr>
        <p:xfrm>
          <a:off x="628650" y="1955800"/>
          <a:ext cx="7886700" cy="422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0786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IBC vs. NIA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81008040"/>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807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 148 – Pre-deposit minimum 20%</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err="1" smtClean="0"/>
              <a:t>Dishonour</a:t>
            </a:r>
            <a:r>
              <a:rPr lang="en-US" dirty="0" smtClean="0"/>
              <a:t> of </a:t>
            </a:r>
            <a:r>
              <a:rPr lang="en-US" dirty="0" err="1" smtClean="0"/>
              <a:t>cheques</a:t>
            </a:r>
            <a:r>
              <a:rPr lang="en-US" dirty="0" smtClean="0"/>
              <a:t> and delay in final resolution of disputes relating to it compromises the sanctity attached to </a:t>
            </a:r>
            <a:r>
              <a:rPr lang="en-US" dirty="0" err="1" smtClean="0"/>
              <a:t>cheque</a:t>
            </a:r>
            <a:r>
              <a:rPr lang="en-US" dirty="0" smtClean="0"/>
              <a:t> transactions. The amendment of 2018 is a welcome step to deal with easy filing of appeals in case of conviction by trial court. The key point that can be carried from the above judgment is that the appellate court as a general rule shall direct the convicted drawer to deposit a minimum of 20% of the fine or compensation awarded by the trial court and this order can be passed in those proceedings also that were initiated before the insertion of this section.</a:t>
            </a:r>
          </a:p>
          <a:p>
            <a:pPr lvl="1" algn="just"/>
            <a:r>
              <a:rPr lang="en-US" dirty="0" err="1" smtClean="0"/>
              <a:t>Surinder</a:t>
            </a:r>
            <a:r>
              <a:rPr lang="en-US" dirty="0" smtClean="0"/>
              <a:t> Singh </a:t>
            </a:r>
            <a:r>
              <a:rPr lang="en-US" dirty="0" err="1" smtClean="0"/>
              <a:t>Deswal</a:t>
            </a:r>
            <a:r>
              <a:rPr lang="en-US" dirty="0" smtClean="0"/>
              <a:t> @ 6% S.S. </a:t>
            </a:r>
            <a:r>
              <a:rPr lang="en-US" dirty="0" err="1" smtClean="0"/>
              <a:t>Deswal</a:t>
            </a:r>
            <a:r>
              <a:rPr lang="en-US" dirty="0" smtClean="0"/>
              <a:t> v. </a:t>
            </a:r>
            <a:r>
              <a:rPr lang="en-US" dirty="0" err="1" smtClean="0"/>
              <a:t>Virender</a:t>
            </a:r>
            <a:r>
              <a:rPr lang="en-US" dirty="0" smtClean="0"/>
              <a:t> Gandhi [2019] 107 taxmann.com 97</a:t>
            </a:r>
            <a:endParaRPr lang="en-US" dirty="0"/>
          </a:p>
        </p:txBody>
      </p:sp>
    </p:spTree>
    <p:extLst>
      <p:ext uri="{BB962C8B-B14F-4D97-AF65-F5344CB8AC3E}">
        <p14:creationId xmlns:p14="http://schemas.microsoft.com/office/powerpoint/2010/main" val="1123906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smtClean="0"/>
              <a:t>Indian Contract Act</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41567441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Partners in </a:t>
            </a:r>
            <a:r>
              <a:rPr lang="en-US" dirty="0" smtClean="0"/>
              <a:t>Firm</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40915466"/>
              </p:ext>
            </p:extLst>
          </p:nvPr>
        </p:nvGraphicFramePr>
        <p:xfrm>
          <a:off x="628650" y="2226468"/>
          <a:ext cx="7886700" cy="3945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6449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HUF as a partner</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b="1" i="1" dirty="0" smtClean="0"/>
              <a:t>Ram </a:t>
            </a:r>
            <a:r>
              <a:rPr lang="en-US" b="1" i="1" dirty="0" err="1"/>
              <a:t>Laxman</a:t>
            </a:r>
            <a:r>
              <a:rPr lang="en-US" b="1" i="1" dirty="0"/>
              <a:t> Sugar Mills vs. CIT [1967] 66 ITR </a:t>
            </a:r>
            <a:r>
              <a:rPr lang="en-US" b="1" i="1" dirty="0" smtClean="0"/>
              <a:t>613(SC)</a:t>
            </a:r>
            <a:r>
              <a:rPr lang="en-US" b="1" dirty="0"/>
              <a:t> </a:t>
            </a:r>
            <a:endParaRPr lang="en-US" dirty="0" smtClean="0"/>
          </a:p>
          <a:p>
            <a:pPr lvl="1" algn="just"/>
            <a:r>
              <a:rPr lang="en-US" dirty="0" smtClean="0"/>
              <a:t>HUF </a:t>
            </a:r>
            <a:r>
              <a:rPr lang="en-US" dirty="0"/>
              <a:t>is undoubtedly a “Person” with in the meaning of section 2(31), </a:t>
            </a:r>
            <a:endParaRPr lang="en-US" dirty="0" smtClean="0"/>
          </a:p>
          <a:p>
            <a:pPr lvl="1" algn="just"/>
            <a:r>
              <a:rPr lang="en-US" dirty="0" smtClean="0"/>
              <a:t>it </a:t>
            </a:r>
            <a:r>
              <a:rPr lang="en-US" dirty="0"/>
              <a:t>is however not a juristic person for all purposes and </a:t>
            </a:r>
            <a:endParaRPr lang="en-US" dirty="0" smtClean="0"/>
          </a:p>
          <a:p>
            <a:pPr lvl="1" algn="just"/>
            <a:r>
              <a:rPr lang="en-US" dirty="0" smtClean="0"/>
              <a:t>cannot </a:t>
            </a:r>
            <a:r>
              <a:rPr lang="en-US" dirty="0"/>
              <a:t>enter in to an agreement of partnership either with another HUF or Individual. </a:t>
            </a:r>
            <a:endParaRPr lang="en-US" dirty="0" smtClean="0"/>
          </a:p>
          <a:p>
            <a:pPr lvl="1" algn="just"/>
            <a:r>
              <a:rPr lang="en-US" dirty="0" smtClean="0"/>
              <a:t>It </a:t>
            </a:r>
            <a:r>
              <a:rPr lang="en-US" dirty="0"/>
              <a:t>is open to the manager of a Joint Hindu family, as representing the family, to agree to become a partner with another person. And </a:t>
            </a:r>
            <a:endParaRPr lang="en-US" dirty="0" smtClean="0"/>
          </a:p>
          <a:p>
            <a:pPr lvl="1" algn="just"/>
            <a:r>
              <a:rPr lang="en-US" dirty="0" smtClean="0"/>
              <a:t>therefore </a:t>
            </a:r>
            <a:r>
              <a:rPr lang="en-US" dirty="0"/>
              <a:t>any remuneration received by Karta would be the personal income of Karta and </a:t>
            </a:r>
            <a:endParaRPr lang="en-US" dirty="0" smtClean="0"/>
          </a:p>
          <a:p>
            <a:pPr lvl="1" algn="just"/>
            <a:r>
              <a:rPr lang="en-US" dirty="0" smtClean="0"/>
              <a:t>not </a:t>
            </a:r>
            <a:r>
              <a:rPr lang="en-US" dirty="0"/>
              <a:t>the income of the HUF as </a:t>
            </a:r>
            <a:r>
              <a:rPr lang="en-US" u="sng" dirty="0"/>
              <a:t>there is no real connection between the investment of the assets of HUF and remuneration received by Karta.</a:t>
            </a:r>
            <a:endParaRPr lang="en-US" dirty="0"/>
          </a:p>
        </p:txBody>
      </p:sp>
    </p:spTree>
    <p:extLst>
      <p:ext uri="{BB962C8B-B14F-4D97-AF65-F5344CB8AC3E}">
        <p14:creationId xmlns:p14="http://schemas.microsoft.com/office/powerpoint/2010/main" val="2912477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HUF as a partner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31839754"/>
              </p:ext>
            </p:extLst>
          </p:nvPr>
        </p:nvGraphicFramePr>
        <p:xfrm>
          <a:off x="628650" y="2226468"/>
          <a:ext cx="7886700" cy="3818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22595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HUF as a partner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89901628"/>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4820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 in LLP</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58189745"/>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9744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8800" y="331788"/>
            <a:ext cx="7747000" cy="1303337"/>
          </a:xfrm>
        </p:spPr>
        <p:txBody>
          <a:bodyPr>
            <a:normAutofit fontScale="90000"/>
          </a:bodyPr>
          <a:lstStyle/>
          <a:p>
            <a:r>
              <a:rPr lang="en-US" dirty="0" smtClean="0"/>
              <a:t>Strike off of Company (Section 248(1))</a:t>
            </a:r>
            <a:endParaRPr lang="en-US"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952614082"/>
              </p:ext>
            </p:extLst>
          </p:nvPr>
        </p:nvGraphicFramePr>
        <p:xfrm>
          <a:off x="0" y="1727200"/>
          <a:ext cx="8305800" cy="3762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04036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a company make a gift?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41782300"/>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47994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Stamp duty on Conversion of Co to LLP</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31471736"/>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70113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Transmission of tenancy</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28243122"/>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26423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Limitation Act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9420015"/>
              </p:ext>
            </p:extLst>
          </p:nvPr>
        </p:nvGraphicFramePr>
        <p:xfrm>
          <a:off x="628650" y="2226469"/>
          <a:ext cx="7943850" cy="2809034"/>
        </p:xfrm>
        <a:graphic>
          <a:graphicData uri="http://schemas.openxmlformats.org/drawingml/2006/table">
            <a:tbl>
              <a:tblPr firstRow="1" bandRow="1">
                <a:tableStyleId>{93296810-A885-4BE3-A3E7-6D5BEEA58F35}</a:tableStyleId>
              </a:tblPr>
              <a:tblGrid>
                <a:gridCol w="5685641"/>
                <a:gridCol w="2258209"/>
              </a:tblGrid>
              <a:tr h="340446">
                <a:tc>
                  <a:txBody>
                    <a:bodyPr/>
                    <a:lstStyle/>
                    <a:p>
                      <a:r>
                        <a:rPr lang="en-US" sz="1000" dirty="0" smtClean="0"/>
                        <a:t>Type of suit</a:t>
                      </a:r>
                      <a:endParaRPr lang="en-US" sz="1000" dirty="0"/>
                    </a:p>
                  </a:txBody>
                  <a:tcPr marL="68580" marR="68580" marT="34290" marB="34290"/>
                </a:tc>
                <a:tc>
                  <a:txBody>
                    <a:bodyPr/>
                    <a:lstStyle/>
                    <a:p>
                      <a:r>
                        <a:rPr lang="en-US" sz="1000" dirty="0" smtClean="0"/>
                        <a:t>Period of Limitation</a:t>
                      </a:r>
                      <a:endParaRPr lang="en-US" sz="1000" dirty="0"/>
                    </a:p>
                  </a:txBody>
                  <a:tcPr marL="68580" marR="68580" marT="34290" marB="34290"/>
                </a:tc>
              </a:tr>
              <a:tr h="519185">
                <a:tc>
                  <a:txBody>
                    <a:bodyPr/>
                    <a:lstStyle/>
                    <a:p>
                      <a:r>
                        <a:rPr lang="en-US" sz="1000" dirty="0" smtClean="0"/>
                        <a:t>Related to accounts, contracts, declarations, decrees, movable</a:t>
                      </a:r>
                      <a:r>
                        <a:rPr lang="en-US" sz="1000" baseline="0" dirty="0" smtClean="0"/>
                        <a:t> properties, recovery of law suit under a contract</a:t>
                      </a:r>
                      <a:endParaRPr lang="en-US" sz="1000" dirty="0"/>
                    </a:p>
                  </a:txBody>
                  <a:tcPr marL="68580" marR="68580" marT="34290" marB="34290"/>
                </a:tc>
                <a:tc>
                  <a:txBody>
                    <a:bodyPr/>
                    <a:lstStyle/>
                    <a:p>
                      <a:pPr algn="ctr"/>
                      <a:r>
                        <a:rPr lang="en-US" sz="1000" dirty="0" smtClean="0"/>
                        <a:t>3 years</a:t>
                      </a:r>
                      <a:endParaRPr lang="en-US" sz="1000" dirty="0"/>
                    </a:p>
                  </a:txBody>
                  <a:tcPr marL="68580" marR="68580" marT="34290" marB="34290"/>
                </a:tc>
              </a:tr>
              <a:tr h="340446">
                <a:tc>
                  <a:txBody>
                    <a:bodyPr/>
                    <a:lstStyle/>
                    <a:p>
                      <a:r>
                        <a:rPr lang="en-US" sz="1000" dirty="0" smtClean="0"/>
                        <a:t>Relating to possession of</a:t>
                      </a:r>
                      <a:r>
                        <a:rPr lang="en-US" sz="1000" baseline="0" dirty="0" smtClean="0"/>
                        <a:t> immovable property</a:t>
                      </a:r>
                      <a:endParaRPr lang="en-US" sz="1000" dirty="0"/>
                    </a:p>
                  </a:txBody>
                  <a:tcPr marL="68580" marR="68580" marT="34290" marB="34290"/>
                </a:tc>
                <a:tc>
                  <a:txBody>
                    <a:bodyPr/>
                    <a:lstStyle/>
                    <a:p>
                      <a:pPr algn="ctr"/>
                      <a:r>
                        <a:rPr lang="en-US" sz="1000" dirty="0" smtClean="0"/>
                        <a:t>12 years</a:t>
                      </a:r>
                      <a:endParaRPr lang="en-US" sz="1000" dirty="0"/>
                    </a:p>
                  </a:txBody>
                  <a:tcPr marL="68580" marR="68580" marT="34290" marB="34290"/>
                </a:tc>
              </a:tr>
              <a:tr h="340446">
                <a:tc>
                  <a:txBody>
                    <a:bodyPr/>
                    <a:lstStyle/>
                    <a:p>
                      <a:r>
                        <a:rPr lang="en-US" sz="1000" dirty="0" smtClean="0"/>
                        <a:t>Relating to possession of</a:t>
                      </a:r>
                      <a:r>
                        <a:rPr lang="en-US" sz="1000" baseline="0" dirty="0" smtClean="0"/>
                        <a:t> mortgaged property</a:t>
                      </a:r>
                      <a:endParaRPr lang="en-US" sz="1000" dirty="0"/>
                    </a:p>
                  </a:txBody>
                  <a:tcPr marL="68580" marR="68580" marT="34290" marB="34290"/>
                </a:tc>
                <a:tc>
                  <a:txBody>
                    <a:bodyPr/>
                    <a:lstStyle/>
                    <a:p>
                      <a:pPr algn="ctr"/>
                      <a:r>
                        <a:rPr lang="en-US" sz="1000" dirty="0" smtClean="0"/>
                        <a:t>30 years</a:t>
                      </a:r>
                      <a:endParaRPr lang="en-US" sz="1000" dirty="0"/>
                    </a:p>
                  </a:txBody>
                  <a:tcPr marL="68580" marR="68580" marT="34290" marB="34290"/>
                </a:tc>
              </a:tr>
              <a:tr h="340446">
                <a:tc>
                  <a:txBody>
                    <a:bodyPr/>
                    <a:lstStyle/>
                    <a:p>
                      <a:r>
                        <a:rPr lang="en-US" sz="1000" dirty="0" smtClean="0"/>
                        <a:t>Relating to torts</a:t>
                      </a:r>
                      <a:endParaRPr lang="en-US" sz="1000" dirty="0"/>
                    </a:p>
                  </a:txBody>
                  <a:tcPr marL="68580" marR="68580" marT="34290" marB="34290"/>
                </a:tc>
                <a:tc>
                  <a:txBody>
                    <a:bodyPr/>
                    <a:lstStyle/>
                    <a:p>
                      <a:pPr algn="ctr"/>
                      <a:r>
                        <a:rPr lang="en-US" sz="1000" dirty="0" smtClean="0"/>
                        <a:t>1 year</a:t>
                      </a:r>
                      <a:endParaRPr lang="en-US" sz="1000" dirty="0"/>
                    </a:p>
                  </a:txBody>
                  <a:tcPr marL="68580" marR="68580" marT="34290" marB="34290"/>
                </a:tc>
              </a:tr>
              <a:tr h="340446">
                <a:tc>
                  <a:txBody>
                    <a:bodyPr/>
                    <a:lstStyle/>
                    <a:p>
                      <a:r>
                        <a:rPr lang="en-US" sz="1000" dirty="0" smtClean="0"/>
                        <a:t>Appeals under CPC and CRPC</a:t>
                      </a:r>
                      <a:endParaRPr lang="en-US" sz="1000" dirty="0"/>
                    </a:p>
                  </a:txBody>
                  <a:tcPr marL="68580" marR="68580" marT="34290" marB="34290"/>
                </a:tc>
                <a:tc>
                  <a:txBody>
                    <a:bodyPr/>
                    <a:lstStyle/>
                    <a:p>
                      <a:pPr algn="ctr"/>
                      <a:r>
                        <a:rPr lang="en-US" sz="1000" dirty="0" smtClean="0"/>
                        <a:t>30 to 90 days</a:t>
                      </a:r>
                      <a:endParaRPr lang="en-US" sz="1000" dirty="0"/>
                    </a:p>
                  </a:txBody>
                  <a:tcPr marL="68580" marR="68580" marT="34290" marB="34290"/>
                </a:tc>
              </a:tr>
              <a:tr h="587619">
                <a:tc>
                  <a:txBody>
                    <a:bodyPr/>
                    <a:lstStyle/>
                    <a:p>
                      <a:r>
                        <a:rPr lang="en-US" sz="1000" dirty="0" smtClean="0"/>
                        <a:t>Section</a:t>
                      </a:r>
                      <a:r>
                        <a:rPr lang="en-US" sz="1000" baseline="0" dirty="0" smtClean="0"/>
                        <a:t> 5 of Limitation Act</a:t>
                      </a:r>
                      <a:endParaRPr lang="en-US" sz="1000" dirty="0"/>
                    </a:p>
                  </a:txBody>
                  <a:tcPr marL="68580" marR="68580" marT="34290" marB="34290"/>
                </a:tc>
                <a:tc>
                  <a:txBody>
                    <a:bodyPr/>
                    <a:lstStyle/>
                    <a:p>
                      <a:pPr algn="ctr"/>
                      <a:r>
                        <a:rPr lang="en-US" sz="1000" dirty="0" smtClean="0"/>
                        <a:t>Extended for proper cause</a:t>
                      </a:r>
                      <a:endParaRPr lang="en-US" sz="1000" dirty="0"/>
                    </a:p>
                  </a:txBody>
                  <a:tcPr marL="68580" marR="68580" marT="34290" marB="34290"/>
                </a:tc>
              </a:tr>
            </a:tbl>
          </a:graphicData>
        </a:graphic>
      </p:graphicFrame>
    </p:spTree>
    <p:extLst>
      <p:ext uri="{BB962C8B-B14F-4D97-AF65-F5344CB8AC3E}">
        <p14:creationId xmlns:p14="http://schemas.microsoft.com/office/powerpoint/2010/main" val="933247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Performance (Section 50)</a:t>
            </a: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07657500"/>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72173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sz="2700" b="1" dirty="0" err="1"/>
              <a:t>Suraj</a:t>
            </a:r>
            <a:r>
              <a:rPr lang="en-US" sz="2700" b="1" dirty="0"/>
              <a:t> Lamp &amp; Industries (P.) Ltd</a:t>
            </a:r>
            <a:r>
              <a:rPr lang="en-US" sz="2700" b="1" dirty="0"/>
              <a:t>. Vs. State of Haryana [2012</a:t>
            </a:r>
            <a:r>
              <a:rPr lang="en-US" sz="2700" b="1" dirty="0"/>
              <a:t>] 340 ITR 1 (SC)</a:t>
            </a:r>
            <a:endParaRPr lang="en-US" sz="27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6321593"/>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3666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76298357"/>
              </p:ext>
            </p:extLst>
          </p:nvPr>
        </p:nvGraphicFramePr>
        <p:xfrm>
          <a:off x="628650" y="1654460"/>
          <a:ext cx="7766050" cy="44542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txBox="1">
            <a:spLocks/>
          </p:cNvSpPr>
          <p:nvPr/>
        </p:nvSpPr>
        <p:spPr>
          <a:xfrm>
            <a:off x="767444" y="660287"/>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00" b="1" dirty="0" err="1"/>
              <a:t>Suraj</a:t>
            </a:r>
            <a:r>
              <a:rPr lang="en-US" sz="2700" b="1" dirty="0"/>
              <a:t> Lamp &amp; Industries (P.) Ltd. Vs. State of Haryana [2012] 340 ITR 1 (SC)</a:t>
            </a:r>
            <a:endParaRPr lang="en-US" sz="2700" dirty="0"/>
          </a:p>
        </p:txBody>
      </p:sp>
    </p:spTree>
    <p:extLst>
      <p:ext uri="{BB962C8B-B14F-4D97-AF65-F5344CB8AC3E}">
        <p14:creationId xmlns:p14="http://schemas.microsoft.com/office/powerpoint/2010/main" val="25805756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b="1" dirty="0" err="1"/>
              <a:t>Suraj</a:t>
            </a:r>
            <a:r>
              <a:rPr lang="en-US" sz="2700" b="1" dirty="0"/>
              <a:t> Lamp &amp; Industries (P.) Ltd</a:t>
            </a:r>
            <a:r>
              <a:rPr lang="en-US" sz="2700" b="1" dirty="0"/>
              <a:t>. Vs. State of Haryana [2012</a:t>
            </a:r>
            <a:r>
              <a:rPr lang="en-US" sz="2700" b="1" dirty="0"/>
              <a:t>] 340 ITR 1 (SC)</a:t>
            </a:r>
            <a:endParaRPr lang="en-US" sz="27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4061794"/>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981163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76868" y="2152881"/>
            <a:ext cx="6798728" cy="1468800"/>
          </a:xfrm>
        </p:spPr>
        <p:txBody>
          <a:bodyPr>
            <a:normAutofit/>
          </a:bodyPr>
          <a:lstStyle/>
          <a:p>
            <a:pPr algn="ctr"/>
            <a:r>
              <a:rPr lang="en-US" sz="6600" dirty="0" smtClean="0"/>
              <a:t>Thank You</a:t>
            </a:r>
            <a:endParaRPr lang="en-US" sz="6600" dirty="0"/>
          </a:p>
        </p:txBody>
      </p:sp>
      <p:sp>
        <p:nvSpPr>
          <p:cNvPr id="5" name="Text Placeholder 4"/>
          <p:cNvSpPr>
            <a:spLocks noGrp="1"/>
          </p:cNvSpPr>
          <p:nvPr>
            <p:ph type="body" idx="1"/>
          </p:nvPr>
        </p:nvSpPr>
        <p:spPr>
          <a:xfrm>
            <a:off x="1176868" y="3875681"/>
            <a:ext cx="6798730" cy="860400"/>
          </a:xfrm>
        </p:spPr>
        <p:txBody>
          <a:bodyPr>
            <a:noAutofit/>
          </a:bodyPr>
          <a:lstStyle/>
          <a:p>
            <a:pPr algn="ctr"/>
            <a:r>
              <a:rPr lang="en-US" b="1" dirty="0" smtClean="0"/>
              <a:t>CA. </a:t>
            </a:r>
            <a:r>
              <a:rPr lang="en-US" b="1" dirty="0" err="1" smtClean="0"/>
              <a:t>Pankaj</a:t>
            </a:r>
            <a:r>
              <a:rPr lang="en-US" b="1" dirty="0" smtClean="0"/>
              <a:t> G. Shah</a:t>
            </a:r>
          </a:p>
          <a:p>
            <a:pPr algn="ctr"/>
            <a:r>
              <a:rPr lang="en-US" dirty="0" smtClean="0"/>
              <a:t>+91 9691893040</a:t>
            </a:r>
          </a:p>
          <a:p>
            <a:pPr algn="ctr"/>
            <a:r>
              <a:rPr lang="en-US" dirty="0" smtClean="0"/>
              <a:t>pankajgshah@gmail.com</a:t>
            </a:r>
            <a:endParaRPr lang="en-US" dirty="0"/>
          </a:p>
        </p:txBody>
      </p:sp>
    </p:spTree>
    <p:extLst>
      <p:ext uri="{BB962C8B-B14F-4D97-AF65-F5344CB8AC3E}">
        <p14:creationId xmlns:p14="http://schemas.microsoft.com/office/powerpoint/2010/main" val="692571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Force Majeure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43038508"/>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6040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Force majeure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56630803"/>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0814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M/s Halliburton Offshore Services </a:t>
            </a:r>
            <a:r>
              <a:rPr lang="en-US" dirty="0" err="1"/>
              <a:t>Inc</a:t>
            </a:r>
            <a:r>
              <a:rPr lang="en-US" dirty="0"/>
              <a:t> v. Vedanta Limited &amp; </a:t>
            </a:r>
            <a:r>
              <a:rPr lang="en-US" dirty="0" err="1"/>
              <a:t>Anr</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77440094"/>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4499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Unconscionable bargain</a:t>
            </a:r>
            <a:endParaRPr lang="en-US" dirty="0"/>
          </a:p>
        </p:txBody>
      </p:sp>
      <p:sp>
        <p:nvSpPr>
          <p:cNvPr id="3" name="Content Placeholder 2"/>
          <p:cNvSpPr>
            <a:spLocks noGrp="1"/>
          </p:cNvSpPr>
          <p:nvPr>
            <p:ph idx="1"/>
          </p:nvPr>
        </p:nvSpPr>
        <p:spPr/>
        <p:txBody>
          <a:bodyPr/>
          <a:lstStyle/>
          <a:p>
            <a:r>
              <a:rPr lang="en-US" dirty="0"/>
              <a:t>A </a:t>
            </a:r>
            <a:r>
              <a:rPr lang="en-US" u="sng" dirty="0"/>
              <a:t>contract</a:t>
            </a:r>
            <a:r>
              <a:rPr lang="en-US" dirty="0"/>
              <a:t> which no man in his senses, not under delusion, would make, on the one hand, and which no fair and honest man would accept, on the other. </a:t>
            </a:r>
            <a:endParaRPr lang="en-US" dirty="0" smtClean="0"/>
          </a:p>
          <a:p>
            <a:pPr lvl="1"/>
            <a:r>
              <a:rPr lang="en-US" dirty="0" smtClean="0"/>
              <a:t>Mobile applications</a:t>
            </a:r>
          </a:p>
          <a:p>
            <a:pPr lvl="1"/>
            <a:r>
              <a:rPr lang="en-US" dirty="0" smtClean="0"/>
              <a:t>Insurance contracts, </a:t>
            </a:r>
            <a:r>
              <a:rPr lang="en-US" dirty="0" err="1" smtClean="0"/>
              <a:t>etc</a:t>
            </a:r>
            <a:endParaRPr lang="en-US" dirty="0"/>
          </a:p>
        </p:txBody>
      </p:sp>
    </p:spTree>
    <p:extLst>
      <p:ext uri="{BB962C8B-B14F-4D97-AF65-F5344CB8AC3E}">
        <p14:creationId xmlns:p14="http://schemas.microsoft.com/office/powerpoint/2010/main" val="857382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Amount paid under mistake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2983563"/>
              </p:ext>
            </p:extLst>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207811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500</TotalTime>
  <Words>2719</Words>
  <Application>Microsoft Office PowerPoint</Application>
  <PresentationFormat>On-screen Show (4:3)</PresentationFormat>
  <Paragraphs>217</Paragraphs>
  <Slides>43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Garamond</vt:lpstr>
      <vt:lpstr>Georgia</vt:lpstr>
      <vt:lpstr>Organic</vt:lpstr>
      <vt:lpstr>Use of Economic and Commercial Laws in Day to Day Life</vt:lpstr>
      <vt:lpstr>PowerPoint Presentation</vt:lpstr>
      <vt:lpstr>Indian Contract Act</vt:lpstr>
      <vt:lpstr>Performance (Section 50)</vt:lpstr>
      <vt:lpstr>Force Majeure</vt:lpstr>
      <vt:lpstr>Force majeure</vt:lpstr>
      <vt:lpstr>M/s Halliburton Offshore Services Inc v. Vedanta Limited &amp; Anr</vt:lpstr>
      <vt:lpstr>Unconscionable bargain</vt:lpstr>
      <vt:lpstr>Amount paid under mistake</vt:lpstr>
      <vt:lpstr>Undue influence</vt:lpstr>
      <vt:lpstr>RFCTLARRA</vt:lpstr>
      <vt:lpstr>RFCTLARRA</vt:lpstr>
      <vt:lpstr>Removal of Difficulties order</vt:lpstr>
      <vt:lpstr>Negotiable Instruments Act</vt:lpstr>
      <vt:lpstr>Section 138 : Offence When</vt:lpstr>
      <vt:lpstr>Punishment</vt:lpstr>
      <vt:lpstr>Signature mismatch</vt:lpstr>
      <vt:lpstr>Signature mismatch</vt:lpstr>
      <vt:lpstr>Negotiable instruments Act</vt:lpstr>
      <vt:lpstr>Post Dated cheques</vt:lpstr>
      <vt:lpstr> Case not maintainable if account is blocked </vt:lpstr>
      <vt:lpstr>Delayed Legal notice</vt:lpstr>
      <vt:lpstr>Premature Complaint</vt:lpstr>
      <vt:lpstr>Multiple cheques</vt:lpstr>
      <vt:lpstr>Jurisdiction</vt:lpstr>
      <vt:lpstr>Averment of person in charge of business</vt:lpstr>
      <vt:lpstr>Punished – so what?</vt:lpstr>
      <vt:lpstr>IBC vs. NIA</vt:lpstr>
      <vt:lpstr>Section 148 – Pre-deposit minimum 20%</vt:lpstr>
      <vt:lpstr>Partners in Firm</vt:lpstr>
      <vt:lpstr>HUF as a partner</vt:lpstr>
      <vt:lpstr>HUF as a partner</vt:lpstr>
      <vt:lpstr>HUF as a partner</vt:lpstr>
      <vt:lpstr>Partner in LLP</vt:lpstr>
      <vt:lpstr>Strike off of Company (Section 248(1))</vt:lpstr>
      <vt:lpstr>Can a company make a gift?</vt:lpstr>
      <vt:lpstr>Stamp duty on Conversion of Co to LLP</vt:lpstr>
      <vt:lpstr>Transmission of tenancy</vt:lpstr>
      <vt:lpstr>Limitation Act</vt:lpstr>
      <vt:lpstr>Suraj Lamp &amp; Industries (P.) Ltd. Vs. State of Haryana [2012] 340 ITR 1 (SC)</vt:lpstr>
      <vt:lpstr>PowerPoint Presentation</vt:lpstr>
      <vt:lpstr>Suraj Lamp &amp; Industries (P.) Ltd. Vs. State of Haryana [2012] 340 ITR 1 (SC)</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38</cp:revision>
  <dcterms:created xsi:type="dcterms:W3CDTF">2020-08-06T09:43:54Z</dcterms:created>
  <dcterms:modified xsi:type="dcterms:W3CDTF">2020-08-07T09:45:27Z</dcterms:modified>
</cp:coreProperties>
</file>